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0" r:id="rId4"/>
    <p:sldId id="261" r:id="rId5"/>
    <p:sldId id="263" r:id="rId6"/>
    <p:sldId id="265" r:id="rId7"/>
    <p:sldId id="266" r:id="rId8"/>
    <p:sldId id="271" r:id="rId9"/>
    <p:sldId id="273" r:id="rId10"/>
    <p:sldId id="272" r:id="rId11"/>
    <p:sldId id="274" r:id="rId12"/>
    <p:sldId id="276" r:id="rId13"/>
    <p:sldId id="25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-558" y="-96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DO" dirty="0"/>
            <a:t>Introducción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ES" dirty="0"/>
            <a:t>Conclusiones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ScaleX="108650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/>
            <a:t>Desafíos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ScaleX="108650" custLinFactNeighborX="-18021" custLinFactNeighborY="-3263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DO" dirty="0"/>
            <a:t>Antecedentes (1)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DO" dirty="0"/>
            <a:t>Antecedentes (2)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ES" dirty="0"/>
            <a:t>Contexto nacional 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 custT="1"/>
      <dgm:spPr/>
      <dgm:t>
        <a:bodyPr/>
        <a:lstStyle/>
        <a:p>
          <a:r>
            <a:rPr lang="es-ES" sz="6000" noProof="0" dirty="0"/>
            <a:t>Funciones esenciales Salud Pública </a:t>
          </a:r>
          <a:r>
            <a:rPr lang="es-ES" sz="6000" dirty="0"/>
            <a:t>(1)</a:t>
          </a:r>
          <a:endParaRPr lang="en-US" sz="6000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ScaleX="108650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ES" noProof="0" dirty="0"/>
            <a:t>Funciones esenciales Salud Pública </a:t>
          </a:r>
          <a:r>
            <a:rPr lang="es-ES" dirty="0"/>
            <a:t>(2)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ScaleX="108650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ES" noProof="0" dirty="0"/>
            <a:t>Funciones esenciales Salud Pública </a:t>
          </a:r>
          <a:r>
            <a:rPr lang="es-ES" dirty="0"/>
            <a:t>(3)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ScaleX="108650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ES" dirty="0"/>
            <a:t>Fortalezas, limitaciones de la experiencia (1)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ScaleX="108650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3B22342-DA0C-44FD-AD22-F76AB6805F42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3D4F4C5-6B56-44E0-BB47-295A1DD35EB5}">
      <dgm:prSet phldrT="[Texto]"/>
      <dgm:spPr/>
      <dgm:t>
        <a:bodyPr/>
        <a:lstStyle/>
        <a:p>
          <a:r>
            <a:rPr lang="es-ES" dirty="0"/>
            <a:t>Fortalezas, limitaciones de la experiencia (2)</a:t>
          </a:r>
          <a:endParaRPr lang="en-US" dirty="0"/>
        </a:p>
      </dgm:t>
    </dgm:pt>
    <dgm:pt modelId="{B16362E4-08A0-43F4-92FA-E0E5545CB34A}" type="parTrans" cxnId="{B2CE9410-C5E1-40E7-8BCC-4DCDC5819F99}">
      <dgm:prSet/>
      <dgm:spPr/>
      <dgm:t>
        <a:bodyPr/>
        <a:lstStyle/>
        <a:p>
          <a:endParaRPr lang="en-US"/>
        </a:p>
      </dgm:t>
    </dgm:pt>
    <dgm:pt modelId="{351989E9-A795-4E16-8700-319C7CC2ADCB}" type="sibTrans" cxnId="{B2CE9410-C5E1-40E7-8BCC-4DCDC5819F99}">
      <dgm:prSet/>
      <dgm:spPr/>
      <dgm:t>
        <a:bodyPr/>
        <a:lstStyle/>
        <a:p>
          <a:endParaRPr lang="en-US"/>
        </a:p>
      </dgm:t>
    </dgm:pt>
    <dgm:pt modelId="{BED16CC0-ACC0-4802-A52E-7DE8B6346BB3}" type="pres">
      <dgm:prSet presAssocID="{83B22342-DA0C-44FD-AD22-F76AB6805F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1C14AF1-B680-4CB7-B1C3-2E143088F1CA}" type="pres">
      <dgm:prSet presAssocID="{53D4F4C5-6B56-44E0-BB47-295A1DD35EB5}" presName="parentLin" presStyleCnt="0"/>
      <dgm:spPr/>
    </dgm:pt>
    <dgm:pt modelId="{C22515E0-96AE-4530-80F8-EF7E0A90DC96}" type="pres">
      <dgm:prSet presAssocID="{53D4F4C5-6B56-44E0-BB47-295A1DD35EB5}" presName="parentLeftMargin" presStyleLbl="node1" presStyleIdx="0" presStyleCnt="1"/>
      <dgm:spPr/>
      <dgm:t>
        <a:bodyPr/>
        <a:lstStyle/>
        <a:p>
          <a:endParaRPr lang="es-DO"/>
        </a:p>
      </dgm:t>
    </dgm:pt>
    <dgm:pt modelId="{62012E2A-2BE7-4560-8413-0CBE11F67886}" type="pres">
      <dgm:prSet presAssocID="{53D4F4C5-6B56-44E0-BB47-295A1DD35EB5}" presName="parentText" presStyleLbl="node1" presStyleIdx="0" presStyleCnt="1" custScaleX="108650" custLinFactNeighborX="4861" custLinFactNeighborY="-475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936B1164-5342-4E5A-96DA-518AB59D022E}" type="pres">
      <dgm:prSet presAssocID="{53D4F4C5-6B56-44E0-BB47-295A1DD35EB5}" presName="negativeSpace" presStyleCnt="0"/>
      <dgm:spPr/>
    </dgm:pt>
    <dgm:pt modelId="{BDE86AFB-91FD-4F92-B4C5-06C890FC00EC}" type="pres">
      <dgm:prSet presAssocID="{53D4F4C5-6B56-44E0-BB47-295A1DD35EB5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361F8EDB-6062-404B-A2C9-12EE00EFEA46}" type="presOf" srcId="{53D4F4C5-6B56-44E0-BB47-295A1DD35EB5}" destId="{62012E2A-2BE7-4560-8413-0CBE11F67886}" srcOrd="1" destOrd="0" presId="urn:microsoft.com/office/officeart/2005/8/layout/list1"/>
    <dgm:cxn modelId="{B2CE9410-C5E1-40E7-8BCC-4DCDC5819F99}" srcId="{83B22342-DA0C-44FD-AD22-F76AB6805F42}" destId="{53D4F4C5-6B56-44E0-BB47-295A1DD35EB5}" srcOrd="0" destOrd="0" parTransId="{B16362E4-08A0-43F4-92FA-E0E5545CB34A}" sibTransId="{351989E9-A795-4E16-8700-319C7CC2ADCB}"/>
    <dgm:cxn modelId="{65C8C768-0D85-40AD-B318-AFFA262D8E8F}" type="presOf" srcId="{83B22342-DA0C-44FD-AD22-F76AB6805F42}" destId="{BED16CC0-ACC0-4802-A52E-7DE8B6346BB3}" srcOrd="0" destOrd="0" presId="urn:microsoft.com/office/officeart/2005/8/layout/list1"/>
    <dgm:cxn modelId="{24F634CF-F3AE-4425-AC34-3FDFAFAA90A8}" type="presOf" srcId="{53D4F4C5-6B56-44E0-BB47-295A1DD35EB5}" destId="{C22515E0-96AE-4530-80F8-EF7E0A90DC96}" srcOrd="0" destOrd="0" presId="urn:microsoft.com/office/officeart/2005/8/layout/list1"/>
    <dgm:cxn modelId="{E196C1D3-ED1E-435A-8BB9-415C863480D6}" type="presParOf" srcId="{BED16CC0-ACC0-4802-A52E-7DE8B6346BB3}" destId="{F1C14AF1-B680-4CB7-B1C3-2E143088F1CA}" srcOrd="0" destOrd="0" presId="urn:microsoft.com/office/officeart/2005/8/layout/list1"/>
    <dgm:cxn modelId="{77E5BE87-7CAF-4DAC-A99B-2B69C7FE9441}" type="presParOf" srcId="{F1C14AF1-B680-4CB7-B1C3-2E143088F1CA}" destId="{C22515E0-96AE-4530-80F8-EF7E0A90DC96}" srcOrd="0" destOrd="0" presId="urn:microsoft.com/office/officeart/2005/8/layout/list1"/>
    <dgm:cxn modelId="{F493184A-F9EF-4601-939A-E32DEFCBF55F}" type="presParOf" srcId="{F1C14AF1-B680-4CB7-B1C3-2E143088F1CA}" destId="{62012E2A-2BE7-4560-8413-0CBE11F67886}" srcOrd="1" destOrd="0" presId="urn:microsoft.com/office/officeart/2005/8/layout/list1"/>
    <dgm:cxn modelId="{1E8A46FE-70BE-4D30-811B-C2CBA17C1843}" type="presParOf" srcId="{BED16CC0-ACC0-4802-A52E-7DE8B6346BB3}" destId="{936B1164-5342-4E5A-96DA-518AB59D022E}" srcOrd="1" destOrd="0" presId="urn:microsoft.com/office/officeart/2005/8/layout/list1"/>
    <dgm:cxn modelId="{72D2F44C-F9B6-4B07-8E00-1D3F0C8B2CC2}" type="presParOf" srcId="{BED16CC0-ACC0-4802-A52E-7DE8B6346BB3}" destId="{BDE86AFB-91FD-4F92-B4C5-06C890FC00E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3534464"/>
          <a:ext cx="11757423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16447" y="2483883"/>
          <a:ext cx="8230196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082" tIns="0" rIns="311082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6500" kern="1200" dirty="0"/>
            <a:t>Introducción</a:t>
          </a:r>
          <a:endParaRPr lang="en-US" sz="6500" kern="1200" dirty="0"/>
        </a:p>
      </dsp:txBody>
      <dsp:txXfrm>
        <a:off x="710115" y="2577551"/>
        <a:ext cx="8042860" cy="173146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2959327"/>
          <a:ext cx="13150455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1908745"/>
          <a:ext cx="10001578" cy="1918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/>
            <a:t>Conclusiones</a:t>
          </a:r>
          <a:endParaRPr lang="en-US" sz="6500" kern="1200" dirty="0"/>
        </a:p>
      </dsp:txBody>
      <dsp:txXfrm>
        <a:off x="783152" y="2002413"/>
        <a:ext cx="9814242" cy="173146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2959327"/>
          <a:ext cx="13150455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539030" y="1937316"/>
          <a:ext cx="10001578" cy="1918800"/>
        </a:xfrm>
        <a:prstGeom prst="roundRect">
          <a:avLst/>
        </a:prstGeom>
        <a:gradFill rotWithShape="1">
          <a:gsLst>
            <a:gs pos="0">
              <a:schemeClr val="accent1">
                <a:tint val="100000"/>
                <a:shade val="100000"/>
                <a:satMod val="129999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/>
            <a:t>Desafíos</a:t>
          </a:r>
          <a:endParaRPr lang="en-US" sz="6500" kern="1200" dirty="0"/>
        </a:p>
      </dsp:txBody>
      <dsp:txXfrm>
        <a:off x="632698" y="2030984"/>
        <a:ext cx="9814242" cy="17314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3534464"/>
          <a:ext cx="13150455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2483883"/>
          <a:ext cx="9205318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6500" kern="1200" dirty="0"/>
            <a:t>Antecedentes (1)</a:t>
          </a:r>
          <a:endParaRPr lang="en-US" sz="6500" kern="1200" dirty="0"/>
        </a:p>
      </dsp:txBody>
      <dsp:txXfrm>
        <a:off x="783152" y="2577551"/>
        <a:ext cx="9017982" cy="17314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3534464"/>
          <a:ext cx="13150455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2483883"/>
          <a:ext cx="9205318" cy="1918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6500" kern="1200" dirty="0"/>
            <a:t>Antecedentes (2)</a:t>
          </a:r>
          <a:endParaRPr lang="en-US" sz="6500" kern="1200" dirty="0"/>
        </a:p>
      </dsp:txBody>
      <dsp:txXfrm>
        <a:off x="783152" y="2577551"/>
        <a:ext cx="9017982" cy="17314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2959327"/>
          <a:ext cx="13150455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1908745"/>
          <a:ext cx="9205318" cy="191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dirty="0"/>
            <a:t>Contexto nacional </a:t>
          </a:r>
          <a:endParaRPr lang="en-US" sz="6500" kern="1200" dirty="0"/>
        </a:p>
      </dsp:txBody>
      <dsp:txXfrm>
        <a:off x="783152" y="2002413"/>
        <a:ext cx="9017982" cy="17314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2959327"/>
          <a:ext cx="13150455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1908745"/>
          <a:ext cx="10001578" cy="191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noProof="0" dirty="0"/>
            <a:t>Funciones esenciales Salud Pública </a:t>
          </a:r>
          <a:r>
            <a:rPr lang="es-ES" sz="6000" kern="1200" dirty="0"/>
            <a:t>(1)</a:t>
          </a:r>
          <a:endParaRPr lang="en-US" sz="6000" kern="1200" dirty="0"/>
        </a:p>
      </dsp:txBody>
      <dsp:txXfrm>
        <a:off x="783152" y="2002413"/>
        <a:ext cx="9814242" cy="173146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2959327"/>
          <a:ext cx="13150455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1908745"/>
          <a:ext cx="10001578" cy="191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noProof="0" dirty="0"/>
            <a:t>Funciones esenciales Salud Pública </a:t>
          </a:r>
          <a:r>
            <a:rPr lang="es-ES" sz="6500" kern="1200" dirty="0"/>
            <a:t>(2)</a:t>
          </a:r>
          <a:endParaRPr lang="en-US" sz="6500" kern="1200" dirty="0"/>
        </a:p>
      </dsp:txBody>
      <dsp:txXfrm>
        <a:off x="783152" y="2002413"/>
        <a:ext cx="9814242" cy="17314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2959327"/>
          <a:ext cx="13150455" cy="163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1908745"/>
          <a:ext cx="10001578" cy="191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500" kern="1200" noProof="0" dirty="0"/>
            <a:t>Funciones esenciales Salud Pública </a:t>
          </a:r>
          <a:r>
            <a:rPr lang="es-ES" sz="6500" kern="1200" dirty="0"/>
            <a:t>(3)</a:t>
          </a:r>
          <a:endParaRPr lang="en-US" sz="6500" kern="1200" dirty="0"/>
        </a:p>
      </dsp:txBody>
      <dsp:txXfrm>
        <a:off x="783152" y="2002413"/>
        <a:ext cx="9814242" cy="17314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2974986"/>
          <a:ext cx="13150455" cy="156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1972893"/>
          <a:ext cx="10001578" cy="1830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200" kern="1200" dirty="0"/>
            <a:t>Fortalezas, limitaciones de la experiencia (1)</a:t>
          </a:r>
          <a:endParaRPr lang="en-US" sz="6200" kern="1200" dirty="0"/>
        </a:p>
      </dsp:txBody>
      <dsp:txXfrm>
        <a:off x="778829" y="2062238"/>
        <a:ext cx="9822888" cy="16515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86AFB-91FD-4F92-B4C5-06C890FC00EC}">
      <dsp:nvSpPr>
        <dsp:cNvPr id="0" name=""/>
        <dsp:cNvSpPr/>
      </dsp:nvSpPr>
      <dsp:spPr>
        <a:xfrm>
          <a:off x="0" y="2974986"/>
          <a:ext cx="13150455" cy="156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12E2A-2BE7-4560-8413-0CBE11F67886}">
      <dsp:nvSpPr>
        <dsp:cNvPr id="0" name=""/>
        <dsp:cNvSpPr/>
      </dsp:nvSpPr>
      <dsp:spPr>
        <a:xfrm>
          <a:off x="689484" y="1972893"/>
          <a:ext cx="10001578" cy="18302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7939" tIns="0" rIns="347939" bIns="0" numCol="1" spcCol="1270" anchor="ctr" anchorCtr="0">
          <a:noAutofit/>
        </a:bodyPr>
        <a:lstStyle/>
        <a:p>
          <a:pPr lvl="0" algn="l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200" kern="1200" dirty="0"/>
            <a:t>Fortalezas, limitaciones de la experiencia (2)</a:t>
          </a:r>
          <a:endParaRPr lang="en-US" sz="6200" kern="1200" dirty="0"/>
        </a:p>
      </dsp:txBody>
      <dsp:txXfrm>
        <a:off x="778829" y="2062238"/>
        <a:ext cx="9822888" cy="1651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Shape 1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221650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10" Type="http://schemas.openxmlformats.org/officeDocument/2006/relationships/image" Target="../media/image10.png"/><Relationship Id="rId4" Type="http://schemas.openxmlformats.org/officeDocument/2006/relationships/image" Target="../media/image3.tif"/><Relationship Id="rId9" Type="http://schemas.openxmlformats.org/officeDocument/2006/relationships/image" Target="../media/image8.tif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tif"/><Relationship Id="rId2" Type="http://schemas.openxmlformats.org/officeDocument/2006/relationships/image" Target="../media/image8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tif"/><Relationship Id="rId5" Type="http://schemas.openxmlformats.org/officeDocument/2006/relationships/image" Target="../media/image2.tif"/><Relationship Id="rId10" Type="http://schemas.openxmlformats.org/officeDocument/2006/relationships/image" Target="../media/image7.tif"/><Relationship Id="rId4" Type="http://schemas.openxmlformats.org/officeDocument/2006/relationships/image" Target="../media/image1.tif"/><Relationship Id="rId9" Type="http://schemas.openxmlformats.org/officeDocument/2006/relationships/image" Target="../media/image6.ti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10" Type="http://schemas.openxmlformats.org/officeDocument/2006/relationships/image" Target="../media/image9.png"/><Relationship Id="rId4" Type="http://schemas.openxmlformats.org/officeDocument/2006/relationships/image" Target="../media/image3.tif"/><Relationship Id="rId9" Type="http://schemas.openxmlformats.org/officeDocument/2006/relationships/image" Target="../media/image8.ti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10" Type="http://schemas.openxmlformats.org/officeDocument/2006/relationships/image" Target="../media/image9.png"/><Relationship Id="rId4" Type="http://schemas.openxmlformats.org/officeDocument/2006/relationships/image" Target="../media/image3.tif"/><Relationship Id="rId9" Type="http://schemas.openxmlformats.org/officeDocument/2006/relationships/image" Target="../media/image8.ti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10" Type="http://schemas.openxmlformats.org/officeDocument/2006/relationships/image" Target="../media/image9.png"/><Relationship Id="rId4" Type="http://schemas.openxmlformats.org/officeDocument/2006/relationships/image" Target="../media/image3.tif"/><Relationship Id="rId9" Type="http://schemas.openxmlformats.org/officeDocument/2006/relationships/image" Target="../media/image8.t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bg>
      <p:bgPr>
        <a:gradFill flip="none" rotWithShape="1">
          <a:gsLst>
            <a:gs pos="0">
              <a:schemeClr val="accent1">
                <a:lumOff val="16847"/>
              </a:schemeClr>
            </a:gs>
            <a:gs pos="100000">
              <a:schemeClr val="accent1">
                <a:hueOff val="114395"/>
                <a:lumOff val="-24975"/>
              </a:schemeClr>
            </a:gs>
          </a:gsLst>
          <a:lin ang="10027764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"/>
          <p:cNvSpPr/>
          <p:nvPr/>
        </p:nvSpPr>
        <p:spPr>
          <a:xfrm>
            <a:off x="-145654" y="2471805"/>
            <a:ext cx="24675308" cy="56888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31" name="Group"/>
          <p:cNvGrpSpPr/>
          <p:nvPr/>
        </p:nvGrpSpPr>
        <p:grpSpPr>
          <a:xfrm>
            <a:off x="811564" y="5364021"/>
            <a:ext cx="22760871" cy="2023221"/>
            <a:chOff x="0" y="0"/>
            <a:chExt cx="22760869" cy="2023219"/>
          </a:xfrm>
        </p:grpSpPr>
        <p:pic>
          <p:nvPicPr>
            <p:cNvPr id="2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01066"/>
              <a:ext cx="4141840" cy="421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2456" y="276050"/>
              <a:ext cx="1056244" cy="1471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9317" y="0"/>
              <a:ext cx="3403220" cy="20232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67881" y="216867"/>
              <a:ext cx="1449143" cy="15894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" name="Image" descr="Image"/>
            <p:cNvPicPr>
              <a:picLocks noChangeAspect="1"/>
            </p:cNvPicPr>
            <p:nvPr/>
          </p:nvPicPr>
          <p:blipFill>
            <a:blip r:embed="rId6"/>
            <a:srcRect b="39989"/>
            <a:stretch>
              <a:fillRect/>
            </a:stretch>
          </p:blipFill>
          <p:spPr>
            <a:xfrm>
              <a:off x="12193462" y="353738"/>
              <a:ext cx="1369456" cy="1315918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011070" y="110304"/>
              <a:ext cx="1749800" cy="18026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age" descr="Image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3639136" y="341984"/>
              <a:ext cx="6735232" cy="1339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" name="Image"/>
          <p:cNvGrpSpPr/>
          <p:nvPr/>
        </p:nvGrpSpPr>
        <p:grpSpPr>
          <a:xfrm>
            <a:off x="333370" y="9299084"/>
            <a:ext cx="5062176" cy="3767668"/>
            <a:chOff x="0" y="0"/>
            <a:chExt cx="5062175" cy="3767666"/>
          </a:xfrm>
        </p:grpSpPr>
        <p:pic>
          <p:nvPicPr>
            <p:cNvPr id="33" name="Image" descr="Image"/>
            <p:cNvPicPr>
              <a:picLocks noChangeAspect="1"/>
            </p:cNvPicPr>
            <p:nvPr/>
          </p:nvPicPr>
          <p:blipFill>
            <a:blip r:embed="rId9"/>
            <a:srcRect l="5395" t="6101" r="5097" b="14827"/>
            <a:stretch>
              <a:fillRect/>
            </a:stretch>
          </p:blipFill>
          <p:spPr>
            <a:xfrm>
              <a:off x="71199" y="50799"/>
              <a:ext cx="4940194" cy="366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598" extrusionOk="0">
                  <a:moveTo>
                    <a:pt x="5739" y="0"/>
                  </a:moveTo>
                  <a:cubicBezTo>
                    <a:pt x="5549" y="0"/>
                    <a:pt x="5517" y="21"/>
                    <a:pt x="5346" y="274"/>
                  </a:cubicBezTo>
                  <a:cubicBezTo>
                    <a:pt x="5171" y="532"/>
                    <a:pt x="5144" y="551"/>
                    <a:pt x="4874" y="589"/>
                  </a:cubicBezTo>
                  <a:cubicBezTo>
                    <a:pt x="4797" y="600"/>
                    <a:pt x="4732" y="618"/>
                    <a:pt x="4674" y="638"/>
                  </a:cubicBezTo>
                  <a:lnTo>
                    <a:pt x="4699" y="673"/>
                  </a:lnTo>
                  <a:cubicBezTo>
                    <a:pt x="4720" y="684"/>
                    <a:pt x="4744" y="701"/>
                    <a:pt x="4775" y="732"/>
                  </a:cubicBezTo>
                  <a:cubicBezTo>
                    <a:pt x="4892" y="847"/>
                    <a:pt x="5285" y="663"/>
                    <a:pt x="5362" y="456"/>
                  </a:cubicBezTo>
                  <a:cubicBezTo>
                    <a:pt x="5368" y="438"/>
                    <a:pt x="5379" y="422"/>
                    <a:pt x="5388" y="404"/>
                  </a:cubicBezTo>
                  <a:cubicBezTo>
                    <a:pt x="5392" y="393"/>
                    <a:pt x="5399" y="381"/>
                    <a:pt x="5405" y="369"/>
                  </a:cubicBezTo>
                  <a:cubicBezTo>
                    <a:pt x="5494" y="199"/>
                    <a:pt x="5642" y="58"/>
                    <a:pt x="5751" y="58"/>
                  </a:cubicBezTo>
                  <a:cubicBezTo>
                    <a:pt x="5810" y="58"/>
                    <a:pt x="5921" y="105"/>
                    <a:pt x="5998" y="161"/>
                  </a:cubicBezTo>
                  <a:cubicBezTo>
                    <a:pt x="6089" y="227"/>
                    <a:pt x="6247" y="265"/>
                    <a:pt x="6450" y="269"/>
                  </a:cubicBezTo>
                  <a:lnTo>
                    <a:pt x="6764" y="276"/>
                  </a:lnTo>
                  <a:lnTo>
                    <a:pt x="6955" y="580"/>
                  </a:lnTo>
                  <a:cubicBezTo>
                    <a:pt x="7085" y="784"/>
                    <a:pt x="7182" y="886"/>
                    <a:pt x="7254" y="888"/>
                  </a:cubicBezTo>
                  <a:cubicBezTo>
                    <a:pt x="7312" y="891"/>
                    <a:pt x="7406" y="949"/>
                    <a:pt x="7461" y="1019"/>
                  </a:cubicBezTo>
                  <a:cubicBezTo>
                    <a:pt x="7676" y="1294"/>
                    <a:pt x="8201" y="1629"/>
                    <a:pt x="8299" y="1555"/>
                  </a:cubicBezTo>
                  <a:cubicBezTo>
                    <a:pt x="8344" y="1521"/>
                    <a:pt x="8397" y="1525"/>
                    <a:pt x="8446" y="1567"/>
                  </a:cubicBezTo>
                  <a:cubicBezTo>
                    <a:pt x="8458" y="1577"/>
                    <a:pt x="8469" y="1583"/>
                    <a:pt x="8480" y="1588"/>
                  </a:cubicBezTo>
                  <a:cubicBezTo>
                    <a:pt x="8509" y="1582"/>
                    <a:pt x="8536" y="1573"/>
                    <a:pt x="8559" y="1562"/>
                  </a:cubicBezTo>
                  <a:cubicBezTo>
                    <a:pt x="8581" y="1542"/>
                    <a:pt x="8604" y="1513"/>
                    <a:pt x="8635" y="1468"/>
                  </a:cubicBezTo>
                  <a:cubicBezTo>
                    <a:pt x="8725" y="1337"/>
                    <a:pt x="8776" y="1309"/>
                    <a:pt x="8903" y="1328"/>
                  </a:cubicBezTo>
                  <a:cubicBezTo>
                    <a:pt x="8989" y="1341"/>
                    <a:pt x="9103" y="1410"/>
                    <a:pt x="9158" y="1480"/>
                  </a:cubicBezTo>
                  <a:cubicBezTo>
                    <a:pt x="9213" y="1550"/>
                    <a:pt x="9280" y="1606"/>
                    <a:pt x="9306" y="1606"/>
                  </a:cubicBezTo>
                  <a:cubicBezTo>
                    <a:pt x="9333" y="1606"/>
                    <a:pt x="9399" y="1708"/>
                    <a:pt x="9453" y="1831"/>
                  </a:cubicBezTo>
                  <a:cubicBezTo>
                    <a:pt x="9666" y="2314"/>
                    <a:pt x="9888" y="2542"/>
                    <a:pt x="10184" y="2586"/>
                  </a:cubicBezTo>
                  <a:cubicBezTo>
                    <a:pt x="10274" y="2599"/>
                    <a:pt x="10460" y="2651"/>
                    <a:pt x="10596" y="2703"/>
                  </a:cubicBezTo>
                  <a:cubicBezTo>
                    <a:pt x="10890" y="2814"/>
                    <a:pt x="11032" y="2765"/>
                    <a:pt x="11202" y="2492"/>
                  </a:cubicBezTo>
                  <a:cubicBezTo>
                    <a:pt x="11288" y="2355"/>
                    <a:pt x="11367" y="2305"/>
                    <a:pt x="11554" y="2266"/>
                  </a:cubicBezTo>
                  <a:cubicBezTo>
                    <a:pt x="11837" y="2206"/>
                    <a:pt x="11870" y="2219"/>
                    <a:pt x="12114" y="2488"/>
                  </a:cubicBezTo>
                  <a:cubicBezTo>
                    <a:pt x="12339" y="2735"/>
                    <a:pt x="12371" y="2875"/>
                    <a:pt x="12295" y="3276"/>
                  </a:cubicBezTo>
                  <a:cubicBezTo>
                    <a:pt x="12268" y="3422"/>
                    <a:pt x="12253" y="3498"/>
                    <a:pt x="12259" y="3552"/>
                  </a:cubicBezTo>
                  <a:cubicBezTo>
                    <a:pt x="12260" y="3555"/>
                    <a:pt x="12262" y="3557"/>
                    <a:pt x="12262" y="3561"/>
                  </a:cubicBezTo>
                  <a:cubicBezTo>
                    <a:pt x="12271" y="3609"/>
                    <a:pt x="12296" y="3641"/>
                    <a:pt x="12345" y="3692"/>
                  </a:cubicBezTo>
                  <a:cubicBezTo>
                    <a:pt x="12433" y="3782"/>
                    <a:pt x="12445" y="3824"/>
                    <a:pt x="12406" y="3909"/>
                  </a:cubicBezTo>
                  <a:cubicBezTo>
                    <a:pt x="12263" y="4223"/>
                    <a:pt x="12743" y="5475"/>
                    <a:pt x="13102" y="5728"/>
                  </a:cubicBezTo>
                  <a:cubicBezTo>
                    <a:pt x="13180" y="5783"/>
                    <a:pt x="13223" y="5812"/>
                    <a:pt x="13273" y="5815"/>
                  </a:cubicBezTo>
                  <a:cubicBezTo>
                    <a:pt x="13323" y="5818"/>
                    <a:pt x="13380" y="5795"/>
                    <a:pt x="13482" y="5749"/>
                  </a:cubicBezTo>
                  <a:cubicBezTo>
                    <a:pt x="13601" y="5697"/>
                    <a:pt x="13760" y="5654"/>
                    <a:pt x="13835" y="5654"/>
                  </a:cubicBezTo>
                  <a:cubicBezTo>
                    <a:pt x="13911" y="5654"/>
                    <a:pt x="14035" y="5592"/>
                    <a:pt x="14111" y="5516"/>
                  </a:cubicBezTo>
                  <a:cubicBezTo>
                    <a:pt x="14230" y="5399"/>
                    <a:pt x="14294" y="5379"/>
                    <a:pt x="14536" y="5394"/>
                  </a:cubicBezTo>
                  <a:cubicBezTo>
                    <a:pt x="14938" y="5420"/>
                    <a:pt x="15066" y="5446"/>
                    <a:pt x="15207" y="5525"/>
                  </a:cubicBezTo>
                  <a:cubicBezTo>
                    <a:pt x="15275" y="5563"/>
                    <a:pt x="15347" y="5593"/>
                    <a:pt x="15367" y="5593"/>
                  </a:cubicBezTo>
                  <a:cubicBezTo>
                    <a:pt x="15387" y="5593"/>
                    <a:pt x="15428" y="5637"/>
                    <a:pt x="15460" y="5689"/>
                  </a:cubicBezTo>
                  <a:cubicBezTo>
                    <a:pt x="15484" y="5728"/>
                    <a:pt x="15498" y="5744"/>
                    <a:pt x="15510" y="5745"/>
                  </a:cubicBezTo>
                  <a:cubicBezTo>
                    <a:pt x="15511" y="5745"/>
                    <a:pt x="15513" y="5747"/>
                    <a:pt x="15514" y="5747"/>
                  </a:cubicBezTo>
                  <a:cubicBezTo>
                    <a:pt x="15526" y="5744"/>
                    <a:pt x="15536" y="5718"/>
                    <a:pt x="15550" y="5665"/>
                  </a:cubicBezTo>
                  <a:cubicBezTo>
                    <a:pt x="15567" y="5602"/>
                    <a:pt x="15704" y="5440"/>
                    <a:pt x="15855" y="5303"/>
                  </a:cubicBezTo>
                  <a:cubicBezTo>
                    <a:pt x="16082" y="5097"/>
                    <a:pt x="16140" y="5067"/>
                    <a:pt x="16188" y="5132"/>
                  </a:cubicBezTo>
                  <a:cubicBezTo>
                    <a:pt x="16236" y="5197"/>
                    <a:pt x="16225" y="5248"/>
                    <a:pt x="16131" y="5436"/>
                  </a:cubicBezTo>
                  <a:cubicBezTo>
                    <a:pt x="16051" y="5596"/>
                    <a:pt x="16031" y="5684"/>
                    <a:pt x="16064" y="5728"/>
                  </a:cubicBezTo>
                  <a:cubicBezTo>
                    <a:pt x="16074" y="5742"/>
                    <a:pt x="16086" y="5749"/>
                    <a:pt x="16097" y="5754"/>
                  </a:cubicBezTo>
                  <a:cubicBezTo>
                    <a:pt x="16110" y="5755"/>
                    <a:pt x="16128" y="5752"/>
                    <a:pt x="16145" y="5749"/>
                  </a:cubicBezTo>
                  <a:cubicBezTo>
                    <a:pt x="16153" y="5745"/>
                    <a:pt x="16159" y="5739"/>
                    <a:pt x="16167" y="5731"/>
                  </a:cubicBezTo>
                  <a:cubicBezTo>
                    <a:pt x="16199" y="5697"/>
                    <a:pt x="16254" y="5665"/>
                    <a:pt x="16290" y="5661"/>
                  </a:cubicBezTo>
                  <a:cubicBezTo>
                    <a:pt x="16313" y="5658"/>
                    <a:pt x="16359" y="5652"/>
                    <a:pt x="16400" y="5647"/>
                  </a:cubicBezTo>
                  <a:cubicBezTo>
                    <a:pt x="16402" y="5645"/>
                    <a:pt x="16409" y="5644"/>
                    <a:pt x="16411" y="5642"/>
                  </a:cubicBezTo>
                  <a:cubicBezTo>
                    <a:pt x="16483" y="5560"/>
                    <a:pt x="16597" y="5624"/>
                    <a:pt x="16597" y="5747"/>
                  </a:cubicBezTo>
                  <a:cubicBezTo>
                    <a:pt x="16597" y="5775"/>
                    <a:pt x="16578" y="5825"/>
                    <a:pt x="16549" y="5880"/>
                  </a:cubicBezTo>
                  <a:cubicBezTo>
                    <a:pt x="16522" y="5945"/>
                    <a:pt x="16482" y="6017"/>
                    <a:pt x="16426" y="6100"/>
                  </a:cubicBezTo>
                  <a:cubicBezTo>
                    <a:pt x="16328" y="6245"/>
                    <a:pt x="16247" y="6413"/>
                    <a:pt x="16247" y="6474"/>
                  </a:cubicBezTo>
                  <a:cubicBezTo>
                    <a:pt x="16247" y="6535"/>
                    <a:pt x="16208" y="6633"/>
                    <a:pt x="16162" y="6689"/>
                  </a:cubicBezTo>
                  <a:cubicBezTo>
                    <a:pt x="16086" y="6783"/>
                    <a:pt x="16061" y="6784"/>
                    <a:pt x="15845" y="6701"/>
                  </a:cubicBezTo>
                  <a:cubicBezTo>
                    <a:pt x="15674" y="6635"/>
                    <a:pt x="15535" y="6623"/>
                    <a:pt x="15336" y="6657"/>
                  </a:cubicBezTo>
                  <a:cubicBezTo>
                    <a:pt x="15152" y="6688"/>
                    <a:pt x="15024" y="6680"/>
                    <a:pt x="14941" y="6633"/>
                  </a:cubicBezTo>
                  <a:cubicBezTo>
                    <a:pt x="14873" y="6595"/>
                    <a:pt x="14640" y="6532"/>
                    <a:pt x="14424" y="6495"/>
                  </a:cubicBezTo>
                  <a:cubicBezTo>
                    <a:pt x="14208" y="6459"/>
                    <a:pt x="13990" y="6415"/>
                    <a:pt x="13939" y="6395"/>
                  </a:cubicBezTo>
                  <a:cubicBezTo>
                    <a:pt x="13854" y="6362"/>
                    <a:pt x="13846" y="6388"/>
                    <a:pt x="13818" y="6764"/>
                  </a:cubicBezTo>
                  <a:cubicBezTo>
                    <a:pt x="13759" y="7562"/>
                    <a:pt x="13713" y="7468"/>
                    <a:pt x="14163" y="7477"/>
                  </a:cubicBezTo>
                  <a:cubicBezTo>
                    <a:pt x="14181" y="7478"/>
                    <a:pt x="14191" y="7477"/>
                    <a:pt x="14208" y="7477"/>
                  </a:cubicBezTo>
                  <a:cubicBezTo>
                    <a:pt x="14305" y="7472"/>
                    <a:pt x="14398" y="7477"/>
                    <a:pt x="14474" y="7491"/>
                  </a:cubicBezTo>
                  <a:cubicBezTo>
                    <a:pt x="14645" y="7505"/>
                    <a:pt x="14729" y="7528"/>
                    <a:pt x="14786" y="7576"/>
                  </a:cubicBezTo>
                  <a:cubicBezTo>
                    <a:pt x="14799" y="7586"/>
                    <a:pt x="14813" y="7588"/>
                    <a:pt x="14825" y="7587"/>
                  </a:cubicBezTo>
                  <a:cubicBezTo>
                    <a:pt x="14829" y="7587"/>
                    <a:pt x="14831" y="7588"/>
                    <a:pt x="14834" y="7587"/>
                  </a:cubicBezTo>
                  <a:cubicBezTo>
                    <a:pt x="14846" y="7584"/>
                    <a:pt x="14856" y="7577"/>
                    <a:pt x="14862" y="7564"/>
                  </a:cubicBezTo>
                  <a:cubicBezTo>
                    <a:pt x="14875" y="7534"/>
                    <a:pt x="14856" y="7495"/>
                    <a:pt x="14819" y="7475"/>
                  </a:cubicBezTo>
                  <a:cubicBezTo>
                    <a:pt x="14721" y="7424"/>
                    <a:pt x="14785" y="7318"/>
                    <a:pt x="14913" y="7318"/>
                  </a:cubicBezTo>
                  <a:cubicBezTo>
                    <a:pt x="15058" y="7318"/>
                    <a:pt x="15238" y="7484"/>
                    <a:pt x="15238" y="7618"/>
                  </a:cubicBezTo>
                  <a:cubicBezTo>
                    <a:pt x="15238" y="7735"/>
                    <a:pt x="15507" y="7892"/>
                    <a:pt x="15590" y="7823"/>
                  </a:cubicBezTo>
                  <a:cubicBezTo>
                    <a:pt x="15615" y="7802"/>
                    <a:pt x="15704" y="7855"/>
                    <a:pt x="15786" y="7940"/>
                  </a:cubicBezTo>
                  <a:cubicBezTo>
                    <a:pt x="15825" y="7981"/>
                    <a:pt x="15859" y="8008"/>
                    <a:pt x="15891" y="8029"/>
                  </a:cubicBezTo>
                  <a:cubicBezTo>
                    <a:pt x="15956" y="8056"/>
                    <a:pt x="16016" y="8072"/>
                    <a:pt x="16043" y="8057"/>
                  </a:cubicBezTo>
                  <a:cubicBezTo>
                    <a:pt x="16058" y="8050"/>
                    <a:pt x="16074" y="8050"/>
                    <a:pt x="16091" y="8053"/>
                  </a:cubicBezTo>
                  <a:cubicBezTo>
                    <a:pt x="16147" y="8051"/>
                    <a:pt x="16207" y="8075"/>
                    <a:pt x="16259" y="8120"/>
                  </a:cubicBezTo>
                  <a:cubicBezTo>
                    <a:pt x="16329" y="8183"/>
                    <a:pt x="16409" y="8204"/>
                    <a:pt x="16483" y="8179"/>
                  </a:cubicBezTo>
                  <a:cubicBezTo>
                    <a:pt x="16602" y="8138"/>
                    <a:pt x="16629" y="8068"/>
                    <a:pt x="16552" y="8003"/>
                  </a:cubicBezTo>
                  <a:cubicBezTo>
                    <a:pt x="16527" y="7983"/>
                    <a:pt x="16519" y="7940"/>
                    <a:pt x="16533" y="7910"/>
                  </a:cubicBezTo>
                  <a:cubicBezTo>
                    <a:pt x="16541" y="7892"/>
                    <a:pt x="16551" y="7882"/>
                    <a:pt x="16562" y="7873"/>
                  </a:cubicBezTo>
                  <a:cubicBezTo>
                    <a:pt x="16527" y="7886"/>
                    <a:pt x="16495" y="7909"/>
                    <a:pt x="16464" y="7947"/>
                  </a:cubicBezTo>
                  <a:cubicBezTo>
                    <a:pt x="16397" y="8030"/>
                    <a:pt x="16361" y="8031"/>
                    <a:pt x="16131" y="7952"/>
                  </a:cubicBezTo>
                  <a:cubicBezTo>
                    <a:pt x="15677" y="7797"/>
                    <a:pt x="15415" y="7648"/>
                    <a:pt x="15302" y="7482"/>
                  </a:cubicBezTo>
                  <a:cubicBezTo>
                    <a:pt x="15168" y="7287"/>
                    <a:pt x="15025" y="7230"/>
                    <a:pt x="14808" y="7288"/>
                  </a:cubicBezTo>
                  <a:cubicBezTo>
                    <a:pt x="14719" y="7312"/>
                    <a:pt x="14493" y="7340"/>
                    <a:pt x="14306" y="7349"/>
                  </a:cubicBezTo>
                  <a:cubicBezTo>
                    <a:pt x="13887" y="7370"/>
                    <a:pt x="13851" y="7325"/>
                    <a:pt x="13906" y="6886"/>
                  </a:cubicBezTo>
                  <a:lnTo>
                    <a:pt x="13944" y="6575"/>
                  </a:lnTo>
                  <a:lnTo>
                    <a:pt x="14225" y="6587"/>
                  </a:lnTo>
                  <a:cubicBezTo>
                    <a:pt x="14380" y="6593"/>
                    <a:pt x="14644" y="6643"/>
                    <a:pt x="14810" y="6699"/>
                  </a:cubicBezTo>
                  <a:cubicBezTo>
                    <a:pt x="15013" y="6766"/>
                    <a:pt x="15191" y="6787"/>
                    <a:pt x="15348" y="6762"/>
                  </a:cubicBezTo>
                  <a:cubicBezTo>
                    <a:pt x="15477" y="6741"/>
                    <a:pt x="15679" y="6755"/>
                    <a:pt x="15798" y="6792"/>
                  </a:cubicBezTo>
                  <a:cubicBezTo>
                    <a:pt x="16090" y="6884"/>
                    <a:pt x="16222" y="6830"/>
                    <a:pt x="16295" y="6591"/>
                  </a:cubicBezTo>
                  <a:cubicBezTo>
                    <a:pt x="16328" y="6485"/>
                    <a:pt x="16420" y="6299"/>
                    <a:pt x="16500" y="6177"/>
                  </a:cubicBezTo>
                  <a:cubicBezTo>
                    <a:pt x="16616" y="6004"/>
                    <a:pt x="16644" y="5913"/>
                    <a:pt x="16633" y="5759"/>
                  </a:cubicBezTo>
                  <a:cubicBezTo>
                    <a:pt x="16620" y="5578"/>
                    <a:pt x="16604" y="5562"/>
                    <a:pt x="16443" y="5534"/>
                  </a:cubicBezTo>
                  <a:cubicBezTo>
                    <a:pt x="16290" y="5508"/>
                    <a:pt x="16268" y="5484"/>
                    <a:pt x="16264" y="5347"/>
                  </a:cubicBezTo>
                  <a:cubicBezTo>
                    <a:pt x="16252" y="4927"/>
                    <a:pt x="16157" y="4906"/>
                    <a:pt x="15772" y="5237"/>
                  </a:cubicBezTo>
                  <a:cubicBezTo>
                    <a:pt x="15464" y="5503"/>
                    <a:pt x="15436" y="5510"/>
                    <a:pt x="15132" y="5385"/>
                  </a:cubicBezTo>
                  <a:cubicBezTo>
                    <a:pt x="14831" y="5261"/>
                    <a:pt x="14263" y="5268"/>
                    <a:pt x="14084" y="5399"/>
                  </a:cubicBezTo>
                  <a:cubicBezTo>
                    <a:pt x="13921" y="5518"/>
                    <a:pt x="13529" y="5644"/>
                    <a:pt x="13308" y="5649"/>
                  </a:cubicBezTo>
                  <a:cubicBezTo>
                    <a:pt x="13137" y="5653"/>
                    <a:pt x="13000" y="5519"/>
                    <a:pt x="12809" y="5163"/>
                  </a:cubicBezTo>
                  <a:cubicBezTo>
                    <a:pt x="12608" y="4786"/>
                    <a:pt x="12477" y="4336"/>
                    <a:pt x="12476" y="4029"/>
                  </a:cubicBezTo>
                  <a:cubicBezTo>
                    <a:pt x="12476" y="3872"/>
                    <a:pt x="12444" y="3682"/>
                    <a:pt x="12407" y="3605"/>
                  </a:cubicBezTo>
                  <a:cubicBezTo>
                    <a:pt x="12353" y="3493"/>
                    <a:pt x="12349" y="3414"/>
                    <a:pt x="12385" y="3196"/>
                  </a:cubicBezTo>
                  <a:cubicBezTo>
                    <a:pt x="12448" y="2816"/>
                    <a:pt x="12359" y="2547"/>
                    <a:pt x="12090" y="2312"/>
                  </a:cubicBezTo>
                  <a:cubicBezTo>
                    <a:pt x="11902" y="2148"/>
                    <a:pt x="11858" y="2135"/>
                    <a:pt x="11609" y="2160"/>
                  </a:cubicBezTo>
                  <a:cubicBezTo>
                    <a:pt x="11391" y="2182"/>
                    <a:pt x="11302" y="2224"/>
                    <a:pt x="11178" y="2359"/>
                  </a:cubicBezTo>
                  <a:cubicBezTo>
                    <a:pt x="10885" y="2676"/>
                    <a:pt x="10833" y="2695"/>
                    <a:pt x="10577" y="2598"/>
                  </a:cubicBezTo>
                  <a:cubicBezTo>
                    <a:pt x="10451" y="2550"/>
                    <a:pt x="10269" y="2492"/>
                    <a:pt x="10174" y="2469"/>
                  </a:cubicBezTo>
                  <a:cubicBezTo>
                    <a:pt x="9965" y="2420"/>
                    <a:pt x="9700" y="2150"/>
                    <a:pt x="9553" y="1833"/>
                  </a:cubicBezTo>
                  <a:cubicBezTo>
                    <a:pt x="9417" y="1541"/>
                    <a:pt x="9087" y="1249"/>
                    <a:pt x="8891" y="1249"/>
                  </a:cubicBezTo>
                  <a:cubicBezTo>
                    <a:pt x="8810" y="1249"/>
                    <a:pt x="8681" y="1292"/>
                    <a:pt x="8606" y="1344"/>
                  </a:cubicBezTo>
                  <a:cubicBezTo>
                    <a:pt x="8362" y="1516"/>
                    <a:pt x="8077" y="1437"/>
                    <a:pt x="7676" y="1083"/>
                  </a:cubicBezTo>
                  <a:cubicBezTo>
                    <a:pt x="7485" y="913"/>
                    <a:pt x="7308" y="774"/>
                    <a:pt x="7283" y="774"/>
                  </a:cubicBezTo>
                  <a:cubicBezTo>
                    <a:pt x="7258" y="774"/>
                    <a:pt x="7145" y="651"/>
                    <a:pt x="7033" y="500"/>
                  </a:cubicBezTo>
                  <a:cubicBezTo>
                    <a:pt x="6836" y="237"/>
                    <a:pt x="6816" y="226"/>
                    <a:pt x="6462" y="168"/>
                  </a:cubicBezTo>
                  <a:cubicBezTo>
                    <a:pt x="6260" y="135"/>
                    <a:pt x="6061" y="83"/>
                    <a:pt x="6021" y="54"/>
                  </a:cubicBezTo>
                  <a:cubicBezTo>
                    <a:pt x="5980" y="24"/>
                    <a:pt x="5853" y="0"/>
                    <a:pt x="5739" y="0"/>
                  </a:cubicBezTo>
                  <a:close/>
                  <a:moveTo>
                    <a:pt x="4674" y="638"/>
                  </a:moveTo>
                  <a:cubicBezTo>
                    <a:pt x="4594" y="666"/>
                    <a:pt x="4531" y="697"/>
                    <a:pt x="4499" y="737"/>
                  </a:cubicBezTo>
                  <a:cubicBezTo>
                    <a:pt x="4427" y="825"/>
                    <a:pt x="4386" y="833"/>
                    <a:pt x="4266" y="783"/>
                  </a:cubicBezTo>
                  <a:cubicBezTo>
                    <a:pt x="4187" y="750"/>
                    <a:pt x="4046" y="706"/>
                    <a:pt x="3954" y="685"/>
                  </a:cubicBezTo>
                  <a:cubicBezTo>
                    <a:pt x="3862" y="664"/>
                    <a:pt x="3622" y="543"/>
                    <a:pt x="3420" y="414"/>
                  </a:cubicBezTo>
                  <a:cubicBezTo>
                    <a:pt x="3099" y="209"/>
                    <a:pt x="3012" y="178"/>
                    <a:pt x="2738" y="178"/>
                  </a:cubicBezTo>
                  <a:cubicBezTo>
                    <a:pt x="2284" y="178"/>
                    <a:pt x="1990" y="310"/>
                    <a:pt x="1907" y="549"/>
                  </a:cubicBezTo>
                  <a:cubicBezTo>
                    <a:pt x="1867" y="665"/>
                    <a:pt x="1756" y="805"/>
                    <a:pt x="1624" y="910"/>
                  </a:cubicBezTo>
                  <a:cubicBezTo>
                    <a:pt x="1249" y="1205"/>
                    <a:pt x="1169" y="1457"/>
                    <a:pt x="1362" y="1730"/>
                  </a:cubicBezTo>
                  <a:cubicBezTo>
                    <a:pt x="1458" y="1866"/>
                    <a:pt x="1473" y="1921"/>
                    <a:pt x="1433" y="1976"/>
                  </a:cubicBezTo>
                  <a:cubicBezTo>
                    <a:pt x="1374" y="2056"/>
                    <a:pt x="1362" y="2416"/>
                    <a:pt x="1417" y="2462"/>
                  </a:cubicBezTo>
                  <a:cubicBezTo>
                    <a:pt x="1437" y="2479"/>
                    <a:pt x="1446" y="2615"/>
                    <a:pt x="1438" y="2766"/>
                  </a:cubicBezTo>
                  <a:cubicBezTo>
                    <a:pt x="1426" y="2979"/>
                    <a:pt x="1456" y="3144"/>
                    <a:pt x="1572" y="3500"/>
                  </a:cubicBezTo>
                  <a:cubicBezTo>
                    <a:pt x="1859" y="4375"/>
                    <a:pt x="1839" y="4709"/>
                    <a:pt x="1484" y="5064"/>
                  </a:cubicBezTo>
                  <a:cubicBezTo>
                    <a:pt x="1365" y="5184"/>
                    <a:pt x="1277" y="5309"/>
                    <a:pt x="1262" y="5368"/>
                  </a:cubicBezTo>
                  <a:cubicBezTo>
                    <a:pt x="1263" y="5349"/>
                    <a:pt x="1282" y="5338"/>
                    <a:pt x="1321" y="5319"/>
                  </a:cubicBezTo>
                  <a:cubicBezTo>
                    <a:pt x="1366" y="5297"/>
                    <a:pt x="1483" y="5210"/>
                    <a:pt x="1581" y="5125"/>
                  </a:cubicBezTo>
                  <a:cubicBezTo>
                    <a:pt x="1725" y="5001"/>
                    <a:pt x="1772" y="4914"/>
                    <a:pt x="1826" y="4665"/>
                  </a:cubicBezTo>
                  <a:cubicBezTo>
                    <a:pt x="1884" y="4398"/>
                    <a:pt x="1885" y="4336"/>
                    <a:pt x="1831" y="4197"/>
                  </a:cubicBezTo>
                  <a:cubicBezTo>
                    <a:pt x="1797" y="4109"/>
                    <a:pt x="1780" y="3998"/>
                    <a:pt x="1793" y="3951"/>
                  </a:cubicBezTo>
                  <a:cubicBezTo>
                    <a:pt x="1806" y="3904"/>
                    <a:pt x="1747" y="3687"/>
                    <a:pt x="1660" y="3470"/>
                  </a:cubicBezTo>
                  <a:cubicBezTo>
                    <a:pt x="1526" y="3131"/>
                    <a:pt x="1505" y="3034"/>
                    <a:pt x="1522" y="2787"/>
                  </a:cubicBezTo>
                  <a:cubicBezTo>
                    <a:pt x="1536" y="2589"/>
                    <a:pt x="1525" y="2478"/>
                    <a:pt x="1484" y="2432"/>
                  </a:cubicBezTo>
                  <a:cubicBezTo>
                    <a:pt x="1427" y="2367"/>
                    <a:pt x="1413" y="2254"/>
                    <a:pt x="1443" y="2165"/>
                  </a:cubicBezTo>
                  <a:cubicBezTo>
                    <a:pt x="1447" y="2132"/>
                    <a:pt x="1459" y="2108"/>
                    <a:pt x="1479" y="2097"/>
                  </a:cubicBezTo>
                  <a:cubicBezTo>
                    <a:pt x="1481" y="2095"/>
                    <a:pt x="1481" y="2092"/>
                    <a:pt x="1483" y="2090"/>
                  </a:cubicBezTo>
                  <a:cubicBezTo>
                    <a:pt x="1525" y="2043"/>
                    <a:pt x="1554" y="2044"/>
                    <a:pt x="1590" y="2093"/>
                  </a:cubicBezTo>
                  <a:cubicBezTo>
                    <a:pt x="1622" y="2136"/>
                    <a:pt x="1629" y="2099"/>
                    <a:pt x="1617" y="2022"/>
                  </a:cubicBezTo>
                  <a:cubicBezTo>
                    <a:pt x="1610" y="1998"/>
                    <a:pt x="1603" y="1975"/>
                    <a:pt x="1602" y="1957"/>
                  </a:cubicBezTo>
                  <a:cubicBezTo>
                    <a:pt x="1602" y="1954"/>
                    <a:pt x="1600" y="1950"/>
                    <a:pt x="1600" y="1948"/>
                  </a:cubicBezTo>
                  <a:cubicBezTo>
                    <a:pt x="1583" y="1872"/>
                    <a:pt x="1558" y="1782"/>
                    <a:pt x="1522" y="1686"/>
                  </a:cubicBezTo>
                  <a:cubicBezTo>
                    <a:pt x="1459" y="1516"/>
                    <a:pt x="1447" y="1505"/>
                    <a:pt x="1398" y="1595"/>
                  </a:cubicBezTo>
                  <a:cubicBezTo>
                    <a:pt x="1347" y="1688"/>
                    <a:pt x="1341" y="1689"/>
                    <a:pt x="1314" y="1595"/>
                  </a:cubicBezTo>
                  <a:cubicBezTo>
                    <a:pt x="1299" y="1542"/>
                    <a:pt x="1339" y="1429"/>
                    <a:pt x="1393" y="1321"/>
                  </a:cubicBezTo>
                  <a:lnTo>
                    <a:pt x="1391" y="1316"/>
                  </a:lnTo>
                  <a:lnTo>
                    <a:pt x="1398" y="1307"/>
                  </a:lnTo>
                  <a:cubicBezTo>
                    <a:pt x="1461" y="1183"/>
                    <a:pt x="1543" y="1071"/>
                    <a:pt x="1593" y="1071"/>
                  </a:cubicBezTo>
                  <a:cubicBezTo>
                    <a:pt x="1625" y="1071"/>
                    <a:pt x="1739" y="984"/>
                    <a:pt x="1847" y="879"/>
                  </a:cubicBezTo>
                  <a:cubicBezTo>
                    <a:pt x="2004" y="726"/>
                    <a:pt x="2039" y="663"/>
                    <a:pt x="2019" y="556"/>
                  </a:cubicBezTo>
                  <a:cubicBezTo>
                    <a:pt x="1992" y="408"/>
                    <a:pt x="2065" y="310"/>
                    <a:pt x="2135" y="404"/>
                  </a:cubicBezTo>
                  <a:cubicBezTo>
                    <a:pt x="2166" y="446"/>
                    <a:pt x="2222" y="431"/>
                    <a:pt x="2311" y="358"/>
                  </a:cubicBezTo>
                  <a:cubicBezTo>
                    <a:pt x="2458" y="236"/>
                    <a:pt x="2702" y="232"/>
                    <a:pt x="2983" y="327"/>
                  </a:cubicBezTo>
                  <a:cubicBezTo>
                    <a:pt x="3010" y="335"/>
                    <a:pt x="3040" y="346"/>
                    <a:pt x="3068" y="358"/>
                  </a:cubicBezTo>
                  <a:cubicBezTo>
                    <a:pt x="3176" y="402"/>
                    <a:pt x="3290" y="458"/>
                    <a:pt x="3404" y="531"/>
                  </a:cubicBezTo>
                  <a:cubicBezTo>
                    <a:pt x="3606" y="659"/>
                    <a:pt x="3857" y="779"/>
                    <a:pt x="3963" y="795"/>
                  </a:cubicBezTo>
                  <a:cubicBezTo>
                    <a:pt x="4069" y="811"/>
                    <a:pt x="4175" y="853"/>
                    <a:pt x="4201" y="888"/>
                  </a:cubicBezTo>
                  <a:cubicBezTo>
                    <a:pt x="4224" y="920"/>
                    <a:pt x="4300" y="945"/>
                    <a:pt x="4373" y="949"/>
                  </a:cubicBezTo>
                  <a:cubicBezTo>
                    <a:pt x="4383" y="950"/>
                    <a:pt x="4390" y="952"/>
                    <a:pt x="4399" y="952"/>
                  </a:cubicBezTo>
                  <a:cubicBezTo>
                    <a:pt x="4511" y="951"/>
                    <a:pt x="4550" y="918"/>
                    <a:pt x="4582" y="802"/>
                  </a:cubicBezTo>
                  <a:cubicBezTo>
                    <a:pt x="4608" y="710"/>
                    <a:pt x="4630" y="668"/>
                    <a:pt x="4663" y="664"/>
                  </a:cubicBezTo>
                  <a:lnTo>
                    <a:pt x="4674" y="638"/>
                  </a:lnTo>
                  <a:close/>
                  <a:moveTo>
                    <a:pt x="1260" y="5368"/>
                  </a:moveTo>
                  <a:cubicBezTo>
                    <a:pt x="1259" y="5373"/>
                    <a:pt x="1250" y="5386"/>
                    <a:pt x="1250" y="5389"/>
                  </a:cubicBezTo>
                  <a:cubicBezTo>
                    <a:pt x="1250" y="5679"/>
                    <a:pt x="1606" y="6229"/>
                    <a:pt x="1864" y="6336"/>
                  </a:cubicBezTo>
                  <a:cubicBezTo>
                    <a:pt x="2039" y="6409"/>
                    <a:pt x="2083" y="6485"/>
                    <a:pt x="2083" y="6722"/>
                  </a:cubicBezTo>
                  <a:cubicBezTo>
                    <a:pt x="2083" y="6982"/>
                    <a:pt x="1959" y="7230"/>
                    <a:pt x="1802" y="7283"/>
                  </a:cubicBezTo>
                  <a:cubicBezTo>
                    <a:pt x="1743" y="7303"/>
                    <a:pt x="1682" y="7372"/>
                    <a:pt x="1667" y="7435"/>
                  </a:cubicBezTo>
                  <a:cubicBezTo>
                    <a:pt x="1627" y="7608"/>
                    <a:pt x="1164" y="8126"/>
                    <a:pt x="976" y="8209"/>
                  </a:cubicBezTo>
                  <a:cubicBezTo>
                    <a:pt x="783" y="8294"/>
                    <a:pt x="679" y="8467"/>
                    <a:pt x="679" y="8707"/>
                  </a:cubicBezTo>
                  <a:lnTo>
                    <a:pt x="679" y="8880"/>
                  </a:lnTo>
                  <a:lnTo>
                    <a:pt x="917" y="8841"/>
                  </a:lnTo>
                  <a:cubicBezTo>
                    <a:pt x="1145" y="8802"/>
                    <a:pt x="1160" y="8807"/>
                    <a:pt x="1234" y="8967"/>
                  </a:cubicBezTo>
                  <a:cubicBezTo>
                    <a:pt x="1277" y="9059"/>
                    <a:pt x="1357" y="9194"/>
                    <a:pt x="1412" y="9266"/>
                  </a:cubicBezTo>
                  <a:cubicBezTo>
                    <a:pt x="1467" y="9338"/>
                    <a:pt x="1512" y="9449"/>
                    <a:pt x="1512" y="9514"/>
                  </a:cubicBezTo>
                  <a:cubicBezTo>
                    <a:pt x="1512" y="9579"/>
                    <a:pt x="1533" y="9651"/>
                    <a:pt x="1559" y="9673"/>
                  </a:cubicBezTo>
                  <a:cubicBezTo>
                    <a:pt x="1584" y="9694"/>
                    <a:pt x="1595" y="9782"/>
                    <a:pt x="1581" y="9869"/>
                  </a:cubicBezTo>
                  <a:cubicBezTo>
                    <a:pt x="1567" y="9956"/>
                    <a:pt x="1544" y="10094"/>
                    <a:pt x="1531" y="10176"/>
                  </a:cubicBezTo>
                  <a:cubicBezTo>
                    <a:pt x="1518" y="10257"/>
                    <a:pt x="1503" y="10357"/>
                    <a:pt x="1496" y="10398"/>
                  </a:cubicBezTo>
                  <a:cubicBezTo>
                    <a:pt x="1490" y="10439"/>
                    <a:pt x="1420" y="10560"/>
                    <a:pt x="1340" y="10667"/>
                  </a:cubicBezTo>
                  <a:cubicBezTo>
                    <a:pt x="1259" y="10773"/>
                    <a:pt x="1147" y="10960"/>
                    <a:pt x="1089" y="11083"/>
                  </a:cubicBezTo>
                  <a:cubicBezTo>
                    <a:pt x="976" y="11327"/>
                    <a:pt x="957" y="11333"/>
                    <a:pt x="562" y="11246"/>
                  </a:cubicBezTo>
                  <a:cubicBezTo>
                    <a:pt x="246" y="11177"/>
                    <a:pt x="87" y="11234"/>
                    <a:pt x="17" y="11445"/>
                  </a:cubicBezTo>
                  <a:cubicBezTo>
                    <a:pt x="-26" y="11572"/>
                    <a:pt x="0" y="11638"/>
                    <a:pt x="262" y="12081"/>
                  </a:cubicBezTo>
                  <a:cubicBezTo>
                    <a:pt x="536" y="12547"/>
                    <a:pt x="550" y="12589"/>
                    <a:pt x="524" y="12804"/>
                  </a:cubicBezTo>
                  <a:cubicBezTo>
                    <a:pt x="500" y="12996"/>
                    <a:pt x="513" y="13049"/>
                    <a:pt x="600" y="13147"/>
                  </a:cubicBezTo>
                  <a:cubicBezTo>
                    <a:pt x="656" y="13211"/>
                    <a:pt x="805" y="13384"/>
                    <a:pt x="932" y="13533"/>
                  </a:cubicBezTo>
                  <a:cubicBezTo>
                    <a:pt x="1060" y="13682"/>
                    <a:pt x="1263" y="13874"/>
                    <a:pt x="1383" y="13956"/>
                  </a:cubicBezTo>
                  <a:cubicBezTo>
                    <a:pt x="1502" y="14039"/>
                    <a:pt x="1600" y="14142"/>
                    <a:pt x="1600" y="14188"/>
                  </a:cubicBezTo>
                  <a:cubicBezTo>
                    <a:pt x="1600" y="14234"/>
                    <a:pt x="1521" y="14495"/>
                    <a:pt x="1424" y="14765"/>
                  </a:cubicBezTo>
                  <a:cubicBezTo>
                    <a:pt x="1224" y="15327"/>
                    <a:pt x="1208" y="15525"/>
                    <a:pt x="1345" y="15785"/>
                  </a:cubicBezTo>
                  <a:cubicBezTo>
                    <a:pt x="1424" y="15936"/>
                    <a:pt x="1441" y="16045"/>
                    <a:pt x="1436" y="16390"/>
                  </a:cubicBezTo>
                  <a:lnTo>
                    <a:pt x="1431" y="16811"/>
                  </a:lnTo>
                  <a:lnTo>
                    <a:pt x="1666" y="17139"/>
                  </a:lnTo>
                  <a:cubicBezTo>
                    <a:pt x="1874" y="17429"/>
                    <a:pt x="1902" y="17499"/>
                    <a:pt x="1919" y="17763"/>
                  </a:cubicBezTo>
                  <a:cubicBezTo>
                    <a:pt x="1930" y="17927"/>
                    <a:pt x="1965" y="18148"/>
                    <a:pt x="1998" y="18256"/>
                  </a:cubicBezTo>
                  <a:cubicBezTo>
                    <a:pt x="2054" y="18436"/>
                    <a:pt x="2050" y="18475"/>
                    <a:pt x="1960" y="18686"/>
                  </a:cubicBezTo>
                  <a:cubicBezTo>
                    <a:pt x="1843" y="18964"/>
                    <a:pt x="1834" y="19193"/>
                    <a:pt x="1938" y="19248"/>
                  </a:cubicBezTo>
                  <a:cubicBezTo>
                    <a:pt x="1980" y="19269"/>
                    <a:pt x="2138" y="19269"/>
                    <a:pt x="2288" y="19248"/>
                  </a:cubicBezTo>
                  <a:cubicBezTo>
                    <a:pt x="2660" y="19194"/>
                    <a:pt x="2814" y="19321"/>
                    <a:pt x="2969" y="19811"/>
                  </a:cubicBezTo>
                  <a:cubicBezTo>
                    <a:pt x="3031" y="20006"/>
                    <a:pt x="3071" y="20181"/>
                    <a:pt x="3057" y="20199"/>
                  </a:cubicBezTo>
                  <a:cubicBezTo>
                    <a:pt x="3044" y="20218"/>
                    <a:pt x="2977" y="20232"/>
                    <a:pt x="2911" y="20232"/>
                  </a:cubicBezTo>
                  <a:cubicBezTo>
                    <a:pt x="2844" y="20232"/>
                    <a:pt x="2758" y="20276"/>
                    <a:pt x="2718" y="20330"/>
                  </a:cubicBezTo>
                  <a:cubicBezTo>
                    <a:pt x="2572" y="20528"/>
                    <a:pt x="2518" y="20920"/>
                    <a:pt x="2618" y="21055"/>
                  </a:cubicBezTo>
                  <a:cubicBezTo>
                    <a:pt x="2742" y="21223"/>
                    <a:pt x="3120" y="21031"/>
                    <a:pt x="3164" y="20777"/>
                  </a:cubicBezTo>
                  <a:cubicBezTo>
                    <a:pt x="3202" y="20562"/>
                    <a:pt x="3268" y="20458"/>
                    <a:pt x="3345" y="20498"/>
                  </a:cubicBezTo>
                  <a:cubicBezTo>
                    <a:pt x="3381" y="20517"/>
                    <a:pt x="3445" y="20517"/>
                    <a:pt x="3489" y="20498"/>
                  </a:cubicBezTo>
                  <a:cubicBezTo>
                    <a:pt x="3598" y="20452"/>
                    <a:pt x="3809" y="19921"/>
                    <a:pt x="3920" y="19418"/>
                  </a:cubicBezTo>
                  <a:cubicBezTo>
                    <a:pt x="4009" y="19012"/>
                    <a:pt x="4256" y="18519"/>
                    <a:pt x="4615" y="18029"/>
                  </a:cubicBezTo>
                  <a:cubicBezTo>
                    <a:pt x="4675" y="17948"/>
                    <a:pt x="4909" y="17508"/>
                    <a:pt x="5134" y="17050"/>
                  </a:cubicBezTo>
                  <a:cubicBezTo>
                    <a:pt x="5650" y="16000"/>
                    <a:pt x="5697" y="15787"/>
                    <a:pt x="5531" y="15249"/>
                  </a:cubicBezTo>
                  <a:cubicBezTo>
                    <a:pt x="5393" y="14807"/>
                    <a:pt x="5388" y="14689"/>
                    <a:pt x="5501" y="14550"/>
                  </a:cubicBezTo>
                  <a:cubicBezTo>
                    <a:pt x="5618" y="14406"/>
                    <a:pt x="5785" y="14474"/>
                    <a:pt x="5884" y="14702"/>
                  </a:cubicBezTo>
                  <a:cubicBezTo>
                    <a:pt x="6044" y="15069"/>
                    <a:pt x="6298" y="15008"/>
                    <a:pt x="6641" y="14522"/>
                  </a:cubicBezTo>
                  <a:cubicBezTo>
                    <a:pt x="6859" y="14213"/>
                    <a:pt x="6910" y="14169"/>
                    <a:pt x="7104" y="14136"/>
                  </a:cubicBezTo>
                  <a:cubicBezTo>
                    <a:pt x="7483" y="14072"/>
                    <a:pt x="7535" y="14035"/>
                    <a:pt x="7642" y="13732"/>
                  </a:cubicBezTo>
                  <a:cubicBezTo>
                    <a:pt x="7728" y="13487"/>
                    <a:pt x="7758" y="13449"/>
                    <a:pt x="7873" y="13449"/>
                  </a:cubicBezTo>
                  <a:cubicBezTo>
                    <a:pt x="8041" y="13449"/>
                    <a:pt x="8221" y="13683"/>
                    <a:pt x="8221" y="13900"/>
                  </a:cubicBezTo>
                  <a:cubicBezTo>
                    <a:pt x="8221" y="13988"/>
                    <a:pt x="8198" y="14163"/>
                    <a:pt x="8170" y="14291"/>
                  </a:cubicBezTo>
                  <a:cubicBezTo>
                    <a:pt x="8126" y="14490"/>
                    <a:pt x="8131" y="14554"/>
                    <a:pt x="8202" y="14744"/>
                  </a:cubicBezTo>
                  <a:cubicBezTo>
                    <a:pt x="8248" y="14866"/>
                    <a:pt x="8297" y="15044"/>
                    <a:pt x="8309" y="15142"/>
                  </a:cubicBezTo>
                  <a:cubicBezTo>
                    <a:pt x="8330" y="15300"/>
                    <a:pt x="8355" y="15326"/>
                    <a:pt x="8558" y="15387"/>
                  </a:cubicBezTo>
                  <a:cubicBezTo>
                    <a:pt x="8765" y="15450"/>
                    <a:pt x="8807" y="15443"/>
                    <a:pt x="9041" y="15308"/>
                  </a:cubicBezTo>
                  <a:cubicBezTo>
                    <a:pt x="9274" y="15172"/>
                    <a:pt x="9357" y="15159"/>
                    <a:pt x="10019" y="15146"/>
                  </a:cubicBezTo>
                  <a:cubicBezTo>
                    <a:pt x="10417" y="15139"/>
                    <a:pt x="10772" y="15114"/>
                    <a:pt x="10809" y="15090"/>
                  </a:cubicBezTo>
                  <a:cubicBezTo>
                    <a:pt x="10887" y="15039"/>
                    <a:pt x="11217" y="14431"/>
                    <a:pt x="11395" y="14012"/>
                  </a:cubicBezTo>
                  <a:cubicBezTo>
                    <a:pt x="11573" y="13592"/>
                    <a:pt x="11632" y="13515"/>
                    <a:pt x="11831" y="13442"/>
                  </a:cubicBezTo>
                  <a:cubicBezTo>
                    <a:pt x="11928" y="13407"/>
                    <a:pt x="12079" y="13313"/>
                    <a:pt x="12164" y="13234"/>
                  </a:cubicBezTo>
                  <a:cubicBezTo>
                    <a:pt x="12297" y="13112"/>
                    <a:pt x="12372" y="13091"/>
                    <a:pt x="12671" y="13091"/>
                  </a:cubicBezTo>
                  <a:cubicBezTo>
                    <a:pt x="13123" y="13091"/>
                    <a:pt x="13275" y="13153"/>
                    <a:pt x="13456" y="13414"/>
                  </a:cubicBezTo>
                  <a:cubicBezTo>
                    <a:pt x="13626" y="13659"/>
                    <a:pt x="13730" y="13679"/>
                    <a:pt x="13899" y="13498"/>
                  </a:cubicBezTo>
                  <a:cubicBezTo>
                    <a:pt x="13996" y="13395"/>
                    <a:pt x="14035" y="13384"/>
                    <a:pt x="14092" y="13440"/>
                  </a:cubicBezTo>
                  <a:cubicBezTo>
                    <a:pt x="14268" y="13611"/>
                    <a:pt x="14380" y="13637"/>
                    <a:pt x="14624" y="13566"/>
                  </a:cubicBezTo>
                  <a:cubicBezTo>
                    <a:pt x="14756" y="13527"/>
                    <a:pt x="15022" y="13474"/>
                    <a:pt x="15215" y="13447"/>
                  </a:cubicBezTo>
                  <a:cubicBezTo>
                    <a:pt x="15408" y="13420"/>
                    <a:pt x="15702" y="13368"/>
                    <a:pt x="15867" y="13330"/>
                  </a:cubicBezTo>
                  <a:cubicBezTo>
                    <a:pt x="16145" y="13265"/>
                    <a:pt x="16173" y="13268"/>
                    <a:pt x="16260" y="13377"/>
                  </a:cubicBezTo>
                  <a:cubicBezTo>
                    <a:pt x="16366" y="13507"/>
                    <a:pt x="16586" y="13614"/>
                    <a:pt x="16947" y="13713"/>
                  </a:cubicBezTo>
                  <a:cubicBezTo>
                    <a:pt x="17129" y="13763"/>
                    <a:pt x="17201" y="13814"/>
                    <a:pt x="17240" y="13921"/>
                  </a:cubicBezTo>
                  <a:cubicBezTo>
                    <a:pt x="17348" y="14214"/>
                    <a:pt x="17561" y="14217"/>
                    <a:pt x="17561" y="13926"/>
                  </a:cubicBezTo>
                  <a:cubicBezTo>
                    <a:pt x="17561" y="13681"/>
                    <a:pt x="17655" y="13605"/>
                    <a:pt x="17901" y="13655"/>
                  </a:cubicBezTo>
                  <a:cubicBezTo>
                    <a:pt x="18161" y="13708"/>
                    <a:pt x="18358" y="13976"/>
                    <a:pt x="18591" y="14599"/>
                  </a:cubicBezTo>
                  <a:lnTo>
                    <a:pt x="18753" y="15032"/>
                  </a:lnTo>
                  <a:lnTo>
                    <a:pt x="18673" y="15254"/>
                  </a:lnTo>
                  <a:cubicBezTo>
                    <a:pt x="18598" y="15468"/>
                    <a:pt x="18600" y="15485"/>
                    <a:pt x="18680" y="15689"/>
                  </a:cubicBezTo>
                  <a:cubicBezTo>
                    <a:pt x="18813" y="16024"/>
                    <a:pt x="18996" y="16113"/>
                    <a:pt x="19546" y="16114"/>
                  </a:cubicBezTo>
                  <a:lnTo>
                    <a:pt x="20017" y="16114"/>
                  </a:lnTo>
                  <a:lnTo>
                    <a:pt x="20017" y="15916"/>
                  </a:lnTo>
                  <a:cubicBezTo>
                    <a:pt x="20017" y="15689"/>
                    <a:pt x="19855" y="15471"/>
                    <a:pt x="19686" y="15471"/>
                  </a:cubicBezTo>
                  <a:cubicBezTo>
                    <a:pt x="19548" y="15471"/>
                    <a:pt x="19524" y="15396"/>
                    <a:pt x="19601" y="15196"/>
                  </a:cubicBezTo>
                  <a:cubicBezTo>
                    <a:pt x="19637" y="15102"/>
                    <a:pt x="19667" y="14965"/>
                    <a:pt x="19667" y="14889"/>
                  </a:cubicBezTo>
                  <a:cubicBezTo>
                    <a:pt x="19667" y="14739"/>
                    <a:pt x="19865" y="14127"/>
                    <a:pt x="19933" y="14071"/>
                  </a:cubicBezTo>
                  <a:cubicBezTo>
                    <a:pt x="19956" y="14052"/>
                    <a:pt x="20043" y="14066"/>
                    <a:pt x="20126" y="14104"/>
                  </a:cubicBezTo>
                  <a:cubicBezTo>
                    <a:pt x="20510" y="14276"/>
                    <a:pt x="20700" y="14141"/>
                    <a:pt x="20767" y="13652"/>
                  </a:cubicBezTo>
                  <a:cubicBezTo>
                    <a:pt x="20789" y="13495"/>
                    <a:pt x="20845" y="13311"/>
                    <a:pt x="20890" y="13243"/>
                  </a:cubicBezTo>
                  <a:cubicBezTo>
                    <a:pt x="20935" y="13176"/>
                    <a:pt x="21082" y="12867"/>
                    <a:pt x="21217" y="12556"/>
                  </a:cubicBezTo>
                  <a:cubicBezTo>
                    <a:pt x="21574" y="11739"/>
                    <a:pt x="21557" y="11436"/>
                    <a:pt x="21136" y="11101"/>
                  </a:cubicBezTo>
                  <a:cubicBezTo>
                    <a:pt x="21028" y="11015"/>
                    <a:pt x="20920" y="10897"/>
                    <a:pt x="20897" y="10837"/>
                  </a:cubicBezTo>
                  <a:cubicBezTo>
                    <a:pt x="20873" y="10778"/>
                    <a:pt x="20668" y="10536"/>
                    <a:pt x="20440" y="10302"/>
                  </a:cubicBezTo>
                  <a:cubicBezTo>
                    <a:pt x="20211" y="10068"/>
                    <a:pt x="19870" y="9649"/>
                    <a:pt x="19682" y="9369"/>
                  </a:cubicBezTo>
                  <a:cubicBezTo>
                    <a:pt x="19283" y="8774"/>
                    <a:pt x="18933" y="8437"/>
                    <a:pt x="18546" y="8275"/>
                  </a:cubicBezTo>
                  <a:cubicBezTo>
                    <a:pt x="18393" y="8211"/>
                    <a:pt x="18189" y="8103"/>
                    <a:pt x="18092" y="8036"/>
                  </a:cubicBezTo>
                  <a:cubicBezTo>
                    <a:pt x="17799" y="7833"/>
                    <a:pt x="17500" y="7880"/>
                    <a:pt x="17269" y="8165"/>
                  </a:cubicBezTo>
                  <a:cubicBezTo>
                    <a:pt x="17164" y="8295"/>
                    <a:pt x="17083" y="8262"/>
                    <a:pt x="16845" y="7994"/>
                  </a:cubicBezTo>
                  <a:cubicBezTo>
                    <a:pt x="16770" y="7910"/>
                    <a:pt x="16700" y="7866"/>
                    <a:pt x="16633" y="7861"/>
                  </a:cubicBezTo>
                  <a:cubicBezTo>
                    <a:pt x="16671" y="7876"/>
                    <a:pt x="16708" y="7921"/>
                    <a:pt x="16731" y="7989"/>
                  </a:cubicBezTo>
                  <a:cubicBezTo>
                    <a:pt x="16782" y="8140"/>
                    <a:pt x="16991" y="8338"/>
                    <a:pt x="17128" y="8380"/>
                  </a:cubicBezTo>
                  <a:cubicBezTo>
                    <a:pt x="17149" y="8381"/>
                    <a:pt x="17171" y="8383"/>
                    <a:pt x="17195" y="8380"/>
                  </a:cubicBezTo>
                  <a:cubicBezTo>
                    <a:pt x="17246" y="8374"/>
                    <a:pt x="17280" y="8364"/>
                    <a:pt x="17306" y="8352"/>
                  </a:cubicBezTo>
                  <a:cubicBezTo>
                    <a:pt x="17315" y="8346"/>
                    <a:pt x="17324" y="8342"/>
                    <a:pt x="17332" y="8335"/>
                  </a:cubicBezTo>
                  <a:cubicBezTo>
                    <a:pt x="17342" y="8326"/>
                    <a:pt x="17351" y="8316"/>
                    <a:pt x="17356" y="8303"/>
                  </a:cubicBezTo>
                  <a:cubicBezTo>
                    <a:pt x="17361" y="8287"/>
                    <a:pt x="17364" y="8269"/>
                    <a:pt x="17364" y="8247"/>
                  </a:cubicBezTo>
                  <a:cubicBezTo>
                    <a:pt x="17364" y="8237"/>
                    <a:pt x="17367" y="8228"/>
                    <a:pt x="17368" y="8219"/>
                  </a:cubicBezTo>
                  <a:cubicBezTo>
                    <a:pt x="17351" y="8182"/>
                    <a:pt x="17368" y="8139"/>
                    <a:pt x="17406" y="8123"/>
                  </a:cubicBezTo>
                  <a:cubicBezTo>
                    <a:pt x="17410" y="8121"/>
                    <a:pt x="17416" y="8115"/>
                    <a:pt x="17421" y="8113"/>
                  </a:cubicBezTo>
                  <a:cubicBezTo>
                    <a:pt x="17424" y="8112"/>
                    <a:pt x="17427" y="8110"/>
                    <a:pt x="17430" y="8109"/>
                  </a:cubicBezTo>
                  <a:cubicBezTo>
                    <a:pt x="17448" y="8102"/>
                    <a:pt x="17473" y="8089"/>
                    <a:pt x="17497" y="8078"/>
                  </a:cubicBezTo>
                  <a:cubicBezTo>
                    <a:pt x="17517" y="8069"/>
                    <a:pt x="17535" y="8061"/>
                    <a:pt x="17551" y="8053"/>
                  </a:cubicBezTo>
                  <a:cubicBezTo>
                    <a:pt x="17572" y="8041"/>
                    <a:pt x="17594" y="8037"/>
                    <a:pt x="17614" y="8029"/>
                  </a:cubicBezTo>
                  <a:cubicBezTo>
                    <a:pt x="17616" y="8029"/>
                    <a:pt x="17618" y="8027"/>
                    <a:pt x="17620" y="8027"/>
                  </a:cubicBezTo>
                  <a:cubicBezTo>
                    <a:pt x="17757" y="7978"/>
                    <a:pt x="17880" y="8005"/>
                    <a:pt x="18030" y="8125"/>
                  </a:cubicBezTo>
                  <a:cubicBezTo>
                    <a:pt x="18131" y="8205"/>
                    <a:pt x="18252" y="8272"/>
                    <a:pt x="18301" y="8272"/>
                  </a:cubicBezTo>
                  <a:cubicBezTo>
                    <a:pt x="18349" y="8272"/>
                    <a:pt x="18402" y="8298"/>
                    <a:pt x="18416" y="8331"/>
                  </a:cubicBezTo>
                  <a:cubicBezTo>
                    <a:pt x="18431" y="8364"/>
                    <a:pt x="18485" y="8389"/>
                    <a:pt x="18535" y="8389"/>
                  </a:cubicBezTo>
                  <a:cubicBezTo>
                    <a:pt x="18753" y="8389"/>
                    <a:pt x="19044" y="8677"/>
                    <a:pt x="19577" y="9416"/>
                  </a:cubicBezTo>
                  <a:cubicBezTo>
                    <a:pt x="19878" y="9833"/>
                    <a:pt x="20148" y="10176"/>
                    <a:pt x="20176" y="10176"/>
                  </a:cubicBezTo>
                  <a:cubicBezTo>
                    <a:pt x="20204" y="10176"/>
                    <a:pt x="20259" y="10243"/>
                    <a:pt x="20298" y="10325"/>
                  </a:cubicBezTo>
                  <a:cubicBezTo>
                    <a:pt x="20338" y="10407"/>
                    <a:pt x="20399" y="10473"/>
                    <a:pt x="20434" y="10473"/>
                  </a:cubicBezTo>
                  <a:cubicBezTo>
                    <a:pt x="20470" y="10473"/>
                    <a:pt x="20616" y="10634"/>
                    <a:pt x="20757" y="10830"/>
                  </a:cubicBezTo>
                  <a:cubicBezTo>
                    <a:pt x="20898" y="11027"/>
                    <a:pt x="21044" y="11188"/>
                    <a:pt x="21081" y="11188"/>
                  </a:cubicBezTo>
                  <a:cubicBezTo>
                    <a:pt x="21169" y="11188"/>
                    <a:pt x="21421" y="11577"/>
                    <a:pt x="21421" y="11712"/>
                  </a:cubicBezTo>
                  <a:cubicBezTo>
                    <a:pt x="21421" y="11813"/>
                    <a:pt x="21343" y="12031"/>
                    <a:pt x="21164" y="12437"/>
                  </a:cubicBezTo>
                  <a:cubicBezTo>
                    <a:pt x="21113" y="12551"/>
                    <a:pt x="21040" y="12727"/>
                    <a:pt x="21000" y="12825"/>
                  </a:cubicBezTo>
                  <a:cubicBezTo>
                    <a:pt x="20961" y="12923"/>
                    <a:pt x="20882" y="13070"/>
                    <a:pt x="20826" y="13152"/>
                  </a:cubicBezTo>
                  <a:cubicBezTo>
                    <a:pt x="20765" y="13241"/>
                    <a:pt x="20715" y="13403"/>
                    <a:pt x="20702" y="13559"/>
                  </a:cubicBezTo>
                  <a:cubicBezTo>
                    <a:pt x="20689" y="13702"/>
                    <a:pt x="20646" y="13886"/>
                    <a:pt x="20607" y="13968"/>
                  </a:cubicBezTo>
                  <a:cubicBezTo>
                    <a:pt x="20545" y="14096"/>
                    <a:pt x="20512" y="14113"/>
                    <a:pt x="20376" y="14083"/>
                  </a:cubicBezTo>
                  <a:cubicBezTo>
                    <a:pt x="20288" y="14063"/>
                    <a:pt x="20121" y="13978"/>
                    <a:pt x="20003" y="13896"/>
                  </a:cubicBezTo>
                  <a:cubicBezTo>
                    <a:pt x="19886" y="13813"/>
                    <a:pt x="19773" y="13760"/>
                    <a:pt x="19753" y="13776"/>
                  </a:cubicBezTo>
                  <a:cubicBezTo>
                    <a:pt x="19733" y="13793"/>
                    <a:pt x="19740" y="13885"/>
                    <a:pt x="19767" y="13982"/>
                  </a:cubicBezTo>
                  <a:cubicBezTo>
                    <a:pt x="19809" y="14134"/>
                    <a:pt x="19803" y="14184"/>
                    <a:pt x="19719" y="14340"/>
                  </a:cubicBezTo>
                  <a:cubicBezTo>
                    <a:pt x="19660" y="14448"/>
                    <a:pt x="19608" y="14656"/>
                    <a:pt x="19589" y="14859"/>
                  </a:cubicBezTo>
                  <a:lnTo>
                    <a:pt x="19557" y="15198"/>
                  </a:lnTo>
                  <a:lnTo>
                    <a:pt x="19213" y="15210"/>
                  </a:lnTo>
                  <a:cubicBezTo>
                    <a:pt x="18930" y="15218"/>
                    <a:pt x="18867" y="15200"/>
                    <a:pt x="18849" y="15121"/>
                  </a:cubicBezTo>
                  <a:cubicBezTo>
                    <a:pt x="18731" y="14579"/>
                    <a:pt x="18324" y="13734"/>
                    <a:pt x="18135" y="13634"/>
                  </a:cubicBezTo>
                  <a:cubicBezTo>
                    <a:pt x="17886" y="13502"/>
                    <a:pt x="17642" y="13442"/>
                    <a:pt x="17590" y="13500"/>
                  </a:cubicBezTo>
                  <a:cubicBezTo>
                    <a:pt x="17533" y="13565"/>
                    <a:pt x="17324" y="13602"/>
                    <a:pt x="17125" y="13606"/>
                  </a:cubicBezTo>
                  <a:cubicBezTo>
                    <a:pt x="17119" y="13606"/>
                    <a:pt x="17113" y="13606"/>
                    <a:pt x="17107" y="13606"/>
                  </a:cubicBezTo>
                  <a:cubicBezTo>
                    <a:pt x="16989" y="13606"/>
                    <a:pt x="16874" y="13598"/>
                    <a:pt x="16802" y="13568"/>
                  </a:cubicBezTo>
                  <a:cubicBezTo>
                    <a:pt x="16466" y="13431"/>
                    <a:pt x="16375" y="13373"/>
                    <a:pt x="16314" y="13255"/>
                  </a:cubicBezTo>
                  <a:cubicBezTo>
                    <a:pt x="16259" y="13148"/>
                    <a:pt x="16229" y="13144"/>
                    <a:pt x="15997" y="13199"/>
                  </a:cubicBezTo>
                  <a:cubicBezTo>
                    <a:pt x="15840" y="13236"/>
                    <a:pt x="15724" y="13237"/>
                    <a:pt x="15693" y="13203"/>
                  </a:cubicBezTo>
                  <a:cubicBezTo>
                    <a:pt x="15663" y="13213"/>
                    <a:pt x="15641" y="13222"/>
                    <a:pt x="15617" y="13236"/>
                  </a:cubicBezTo>
                  <a:cubicBezTo>
                    <a:pt x="15617" y="13237"/>
                    <a:pt x="15617" y="13238"/>
                    <a:pt x="15617" y="13239"/>
                  </a:cubicBezTo>
                  <a:cubicBezTo>
                    <a:pt x="15598" y="13308"/>
                    <a:pt x="15519" y="13330"/>
                    <a:pt x="15289" y="13330"/>
                  </a:cubicBezTo>
                  <a:cubicBezTo>
                    <a:pt x="15124" y="13330"/>
                    <a:pt x="14892" y="13370"/>
                    <a:pt x="14774" y="13419"/>
                  </a:cubicBezTo>
                  <a:cubicBezTo>
                    <a:pt x="14443" y="13555"/>
                    <a:pt x="14308" y="13535"/>
                    <a:pt x="14163" y="13330"/>
                  </a:cubicBezTo>
                  <a:cubicBezTo>
                    <a:pt x="14092" y="13229"/>
                    <a:pt x="13995" y="13155"/>
                    <a:pt x="13934" y="13152"/>
                  </a:cubicBezTo>
                  <a:cubicBezTo>
                    <a:pt x="13893" y="13154"/>
                    <a:pt x="13863" y="13181"/>
                    <a:pt x="13844" y="13234"/>
                  </a:cubicBezTo>
                  <a:cubicBezTo>
                    <a:pt x="13845" y="13251"/>
                    <a:pt x="13846" y="13268"/>
                    <a:pt x="13851" y="13292"/>
                  </a:cubicBezTo>
                  <a:cubicBezTo>
                    <a:pt x="13890" y="13501"/>
                    <a:pt x="13799" y="13575"/>
                    <a:pt x="13627" y="13477"/>
                  </a:cubicBezTo>
                  <a:cubicBezTo>
                    <a:pt x="13540" y="13427"/>
                    <a:pt x="13476" y="13340"/>
                    <a:pt x="13459" y="13248"/>
                  </a:cubicBezTo>
                  <a:cubicBezTo>
                    <a:pt x="13428" y="13076"/>
                    <a:pt x="13307" y="13037"/>
                    <a:pt x="12739" y="13005"/>
                  </a:cubicBezTo>
                  <a:cubicBezTo>
                    <a:pt x="12589" y="12996"/>
                    <a:pt x="12477" y="12978"/>
                    <a:pt x="12414" y="12963"/>
                  </a:cubicBezTo>
                  <a:cubicBezTo>
                    <a:pt x="12361" y="12963"/>
                    <a:pt x="12326" y="12970"/>
                    <a:pt x="12294" y="12977"/>
                  </a:cubicBezTo>
                  <a:cubicBezTo>
                    <a:pt x="12248" y="13008"/>
                    <a:pt x="12186" y="13060"/>
                    <a:pt x="12118" y="13129"/>
                  </a:cubicBezTo>
                  <a:cubicBezTo>
                    <a:pt x="11993" y="13252"/>
                    <a:pt x="11833" y="13354"/>
                    <a:pt x="11733" y="13372"/>
                  </a:cubicBezTo>
                  <a:cubicBezTo>
                    <a:pt x="11585" y="13399"/>
                    <a:pt x="11543" y="13442"/>
                    <a:pt x="11426" y="13697"/>
                  </a:cubicBezTo>
                  <a:cubicBezTo>
                    <a:pt x="11352" y="13859"/>
                    <a:pt x="11291" y="14013"/>
                    <a:pt x="11291" y="14041"/>
                  </a:cubicBezTo>
                  <a:cubicBezTo>
                    <a:pt x="11291" y="14068"/>
                    <a:pt x="11219" y="14209"/>
                    <a:pt x="11131" y="14352"/>
                  </a:cubicBezTo>
                  <a:cubicBezTo>
                    <a:pt x="11043" y="14494"/>
                    <a:pt x="10923" y="14711"/>
                    <a:pt x="10864" y="14838"/>
                  </a:cubicBezTo>
                  <a:cubicBezTo>
                    <a:pt x="10764" y="15052"/>
                    <a:pt x="10745" y="15067"/>
                    <a:pt x="10593" y="15039"/>
                  </a:cubicBezTo>
                  <a:cubicBezTo>
                    <a:pt x="10503" y="15022"/>
                    <a:pt x="10396" y="15035"/>
                    <a:pt x="10357" y="15065"/>
                  </a:cubicBezTo>
                  <a:cubicBezTo>
                    <a:pt x="10308" y="15101"/>
                    <a:pt x="10241" y="15088"/>
                    <a:pt x="10151" y="15025"/>
                  </a:cubicBezTo>
                  <a:cubicBezTo>
                    <a:pt x="10046" y="14951"/>
                    <a:pt x="9999" y="14947"/>
                    <a:pt x="9924" y="15002"/>
                  </a:cubicBezTo>
                  <a:cubicBezTo>
                    <a:pt x="9864" y="15045"/>
                    <a:pt x="9733" y="15057"/>
                    <a:pt x="9574" y="15034"/>
                  </a:cubicBezTo>
                  <a:cubicBezTo>
                    <a:pt x="9314" y="14997"/>
                    <a:pt x="9277" y="15011"/>
                    <a:pt x="8923" y="15261"/>
                  </a:cubicBezTo>
                  <a:cubicBezTo>
                    <a:pt x="8805" y="15345"/>
                    <a:pt x="8709" y="15380"/>
                    <a:pt x="8684" y="15348"/>
                  </a:cubicBezTo>
                  <a:cubicBezTo>
                    <a:pt x="8661" y="15318"/>
                    <a:pt x="8586" y="15294"/>
                    <a:pt x="8518" y="15294"/>
                  </a:cubicBezTo>
                  <a:cubicBezTo>
                    <a:pt x="8382" y="15294"/>
                    <a:pt x="8310" y="15149"/>
                    <a:pt x="8390" y="15039"/>
                  </a:cubicBezTo>
                  <a:cubicBezTo>
                    <a:pt x="8427" y="14989"/>
                    <a:pt x="8455" y="14990"/>
                    <a:pt x="8494" y="15044"/>
                  </a:cubicBezTo>
                  <a:cubicBezTo>
                    <a:pt x="8523" y="15083"/>
                    <a:pt x="8577" y="15113"/>
                    <a:pt x="8615" y="15111"/>
                  </a:cubicBezTo>
                  <a:cubicBezTo>
                    <a:pt x="8612" y="15097"/>
                    <a:pt x="8606" y="15081"/>
                    <a:pt x="8596" y="15062"/>
                  </a:cubicBezTo>
                  <a:cubicBezTo>
                    <a:pt x="8590" y="15059"/>
                    <a:pt x="8589" y="15057"/>
                    <a:pt x="8582" y="15053"/>
                  </a:cubicBezTo>
                  <a:cubicBezTo>
                    <a:pt x="8527" y="15023"/>
                    <a:pt x="8472" y="14958"/>
                    <a:pt x="8458" y="14908"/>
                  </a:cubicBezTo>
                  <a:cubicBezTo>
                    <a:pt x="8444" y="14858"/>
                    <a:pt x="8404" y="14817"/>
                    <a:pt x="8371" y="14817"/>
                  </a:cubicBezTo>
                  <a:cubicBezTo>
                    <a:pt x="8338" y="14817"/>
                    <a:pt x="8278" y="14751"/>
                    <a:pt x="8239" y="14669"/>
                  </a:cubicBezTo>
                  <a:cubicBezTo>
                    <a:pt x="8174" y="14536"/>
                    <a:pt x="8174" y="14505"/>
                    <a:pt x="8233" y="14382"/>
                  </a:cubicBezTo>
                  <a:cubicBezTo>
                    <a:pt x="8314" y="14215"/>
                    <a:pt x="8299" y="13586"/>
                    <a:pt x="8213" y="13477"/>
                  </a:cubicBezTo>
                  <a:cubicBezTo>
                    <a:pt x="8181" y="13437"/>
                    <a:pt x="8068" y="13377"/>
                    <a:pt x="7961" y="13341"/>
                  </a:cubicBezTo>
                  <a:cubicBezTo>
                    <a:pt x="7716" y="13261"/>
                    <a:pt x="7607" y="13329"/>
                    <a:pt x="7607" y="13564"/>
                  </a:cubicBezTo>
                  <a:cubicBezTo>
                    <a:pt x="7607" y="13839"/>
                    <a:pt x="7392" y="14047"/>
                    <a:pt x="7111" y="14041"/>
                  </a:cubicBezTo>
                  <a:cubicBezTo>
                    <a:pt x="6750" y="14032"/>
                    <a:pt x="6734" y="14039"/>
                    <a:pt x="6647" y="14270"/>
                  </a:cubicBezTo>
                  <a:cubicBezTo>
                    <a:pt x="6533" y="14570"/>
                    <a:pt x="6340" y="14806"/>
                    <a:pt x="6188" y="14828"/>
                  </a:cubicBezTo>
                  <a:cubicBezTo>
                    <a:pt x="6085" y="14844"/>
                    <a:pt x="6047" y="14814"/>
                    <a:pt x="5988" y="14669"/>
                  </a:cubicBezTo>
                  <a:cubicBezTo>
                    <a:pt x="5948" y="14571"/>
                    <a:pt x="5841" y="14440"/>
                    <a:pt x="5751" y="14380"/>
                  </a:cubicBezTo>
                  <a:cubicBezTo>
                    <a:pt x="5598" y="14277"/>
                    <a:pt x="5580" y="14276"/>
                    <a:pt x="5477" y="14368"/>
                  </a:cubicBezTo>
                  <a:cubicBezTo>
                    <a:pt x="5434" y="14406"/>
                    <a:pt x="5400" y="14449"/>
                    <a:pt x="5372" y="14492"/>
                  </a:cubicBezTo>
                  <a:cubicBezTo>
                    <a:pt x="5371" y="14493"/>
                    <a:pt x="5370" y="14495"/>
                    <a:pt x="5369" y="14496"/>
                  </a:cubicBezTo>
                  <a:cubicBezTo>
                    <a:pt x="5331" y="14557"/>
                    <a:pt x="5308" y="14621"/>
                    <a:pt x="5301" y="14688"/>
                  </a:cubicBezTo>
                  <a:cubicBezTo>
                    <a:pt x="5301" y="14731"/>
                    <a:pt x="5305" y="14786"/>
                    <a:pt x="5315" y="14857"/>
                  </a:cubicBezTo>
                  <a:cubicBezTo>
                    <a:pt x="5316" y="14859"/>
                    <a:pt x="5316" y="14861"/>
                    <a:pt x="5317" y="14864"/>
                  </a:cubicBezTo>
                  <a:cubicBezTo>
                    <a:pt x="5324" y="14890"/>
                    <a:pt x="5335" y="14916"/>
                    <a:pt x="5346" y="14943"/>
                  </a:cubicBezTo>
                  <a:cubicBezTo>
                    <a:pt x="5389" y="15042"/>
                    <a:pt x="5413" y="15138"/>
                    <a:pt x="5400" y="15156"/>
                  </a:cubicBezTo>
                  <a:cubicBezTo>
                    <a:pt x="5387" y="15174"/>
                    <a:pt x="5423" y="15287"/>
                    <a:pt x="5481" y="15411"/>
                  </a:cubicBezTo>
                  <a:cubicBezTo>
                    <a:pt x="5581" y="15625"/>
                    <a:pt x="5582" y="15648"/>
                    <a:pt x="5522" y="15920"/>
                  </a:cubicBezTo>
                  <a:cubicBezTo>
                    <a:pt x="5487" y="16077"/>
                    <a:pt x="5381" y="16348"/>
                    <a:pt x="5284" y="16521"/>
                  </a:cubicBezTo>
                  <a:cubicBezTo>
                    <a:pt x="5240" y="16600"/>
                    <a:pt x="5201" y="16673"/>
                    <a:pt x="5170" y="16736"/>
                  </a:cubicBezTo>
                  <a:cubicBezTo>
                    <a:pt x="5155" y="16772"/>
                    <a:pt x="5139" y="16806"/>
                    <a:pt x="5129" y="16835"/>
                  </a:cubicBezTo>
                  <a:cubicBezTo>
                    <a:pt x="5123" y="16852"/>
                    <a:pt x="5108" y="16884"/>
                    <a:pt x="5108" y="16891"/>
                  </a:cubicBezTo>
                  <a:cubicBezTo>
                    <a:pt x="5108" y="16921"/>
                    <a:pt x="5079" y="16978"/>
                    <a:pt x="5044" y="17017"/>
                  </a:cubicBezTo>
                  <a:cubicBezTo>
                    <a:pt x="5009" y="17056"/>
                    <a:pt x="4923" y="17226"/>
                    <a:pt x="4853" y="17396"/>
                  </a:cubicBezTo>
                  <a:cubicBezTo>
                    <a:pt x="4782" y="17566"/>
                    <a:pt x="4627" y="17843"/>
                    <a:pt x="4510" y="18011"/>
                  </a:cubicBezTo>
                  <a:cubicBezTo>
                    <a:pt x="4035" y="18688"/>
                    <a:pt x="3973" y="18819"/>
                    <a:pt x="3835" y="19423"/>
                  </a:cubicBezTo>
                  <a:cubicBezTo>
                    <a:pt x="3788" y="19631"/>
                    <a:pt x="3698" y="19923"/>
                    <a:pt x="3637" y="20071"/>
                  </a:cubicBezTo>
                  <a:cubicBezTo>
                    <a:pt x="3461" y="20498"/>
                    <a:pt x="3432" y="20509"/>
                    <a:pt x="3256" y="20218"/>
                  </a:cubicBezTo>
                  <a:cubicBezTo>
                    <a:pt x="3171" y="20078"/>
                    <a:pt x="3059" y="19826"/>
                    <a:pt x="3006" y="19657"/>
                  </a:cubicBezTo>
                  <a:cubicBezTo>
                    <a:pt x="2952" y="19487"/>
                    <a:pt x="2871" y="19303"/>
                    <a:pt x="2826" y="19248"/>
                  </a:cubicBezTo>
                  <a:cubicBezTo>
                    <a:pt x="2721" y="19118"/>
                    <a:pt x="2392" y="19068"/>
                    <a:pt x="2211" y="19154"/>
                  </a:cubicBezTo>
                  <a:cubicBezTo>
                    <a:pt x="2094" y="19209"/>
                    <a:pt x="2047" y="19204"/>
                    <a:pt x="1957" y="19124"/>
                  </a:cubicBezTo>
                  <a:cubicBezTo>
                    <a:pt x="1857" y="19035"/>
                    <a:pt x="1854" y="19019"/>
                    <a:pt x="1921" y="18953"/>
                  </a:cubicBezTo>
                  <a:cubicBezTo>
                    <a:pt x="1961" y="18913"/>
                    <a:pt x="1995" y="18850"/>
                    <a:pt x="1995" y="18813"/>
                  </a:cubicBezTo>
                  <a:cubicBezTo>
                    <a:pt x="1995" y="18776"/>
                    <a:pt x="2035" y="18713"/>
                    <a:pt x="2083" y="18672"/>
                  </a:cubicBezTo>
                  <a:cubicBezTo>
                    <a:pt x="2203" y="18570"/>
                    <a:pt x="2192" y="18421"/>
                    <a:pt x="2043" y="18121"/>
                  </a:cubicBezTo>
                  <a:cubicBezTo>
                    <a:pt x="1929" y="17891"/>
                    <a:pt x="1924" y="17855"/>
                    <a:pt x="1985" y="17772"/>
                  </a:cubicBezTo>
                  <a:cubicBezTo>
                    <a:pt x="2007" y="17742"/>
                    <a:pt x="2018" y="17716"/>
                    <a:pt x="2024" y="17688"/>
                  </a:cubicBezTo>
                  <a:cubicBezTo>
                    <a:pt x="2022" y="17654"/>
                    <a:pt x="2020" y="17650"/>
                    <a:pt x="2017" y="17613"/>
                  </a:cubicBezTo>
                  <a:cubicBezTo>
                    <a:pt x="2016" y="17586"/>
                    <a:pt x="2013" y="17566"/>
                    <a:pt x="2010" y="17543"/>
                  </a:cubicBezTo>
                  <a:cubicBezTo>
                    <a:pt x="2005" y="17524"/>
                    <a:pt x="2002" y="17509"/>
                    <a:pt x="1995" y="17485"/>
                  </a:cubicBezTo>
                  <a:cubicBezTo>
                    <a:pt x="1965" y="17381"/>
                    <a:pt x="1925" y="17288"/>
                    <a:pt x="1886" y="17216"/>
                  </a:cubicBezTo>
                  <a:cubicBezTo>
                    <a:pt x="1861" y="17180"/>
                    <a:pt x="1825" y="17134"/>
                    <a:pt x="1788" y="17087"/>
                  </a:cubicBezTo>
                  <a:cubicBezTo>
                    <a:pt x="1780" y="17082"/>
                    <a:pt x="1773" y="17078"/>
                    <a:pt x="1766" y="17078"/>
                  </a:cubicBezTo>
                  <a:cubicBezTo>
                    <a:pt x="1743" y="17078"/>
                    <a:pt x="1665" y="16998"/>
                    <a:pt x="1593" y="16900"/>
                  </a:cubicBezTo>
                  <a:cubicBezTo>
                    <a:pt x="1530" y="16815"/>
                    <a:pt x="1500" y="16766"/>
                    <a:pt x="1490" y="16713"/>
                  </a:cubicBezTo>
                  <a:lnTo>
                    <a:pt x="1471" y="16692"/>
                  </a:lnTo>
                  <a:lnTo>
                    <a:pt x="1488" y="16641"/>
                  </a:lnTo>
                  <a:cubicBezTo>
                    <a:pt x="1491" y="16607"/>
                    <a:pt x="1499" y="16568"/>
                    <a:pt x="1512" y="16517"/>
                  </a:cubicBezTo>
                  <a:cubicBezTo>
                    <a:pt x="1576" y="16253"/>
                    <a:pt x="1528" y="15911"/>
                    <a:pt x="1395" y="15673"/>
                  </a:cubicBezTo>
                  <a:lnTo>
                    <a:pt x="1290" y="15486"/>
                  </a:lnTo>
                  <a:lnTo>
                    <a:pt x="1379" y="15182"/>
                  </a:lnTo>
                  <a:cubicBezTo>
                    <a:pt x="1428" y="15015"/>
                    <a:pt x="1535" y="14694"/>
                    <a:pt x="1619" y="14468"/>
                  </a:cubicBezTo>
                  <a:lnTo>
                    <a:pt x="1769" y="14066"/>
                  </a:lnTo>
                  <a:cubicBezTo>
                    <a:pt x="1767" y="14061"/>
                    <a:pt x="1746" y="14046"/>
                    <a:pt x="1735" y="14036"/>
                  </a:cubicBezTo>
                  <a:lnTo>
                    <a:pt x="1521" y="13910"/>
                  </a:lnTo>
                  <a:cubicBezTo>
                    <a:pt x="1406" y="13842"/>
                    <a:pt x="1255" y="13709"/>
                    <a:pt x="1148" y="13589"/>
                  </a:cubicBezTo>
                  <a:cubicBezTo>
                    <a:pt x="1142" y="13583"/>
                    <a:pt x="1138" y="13579"/>
                    <a:pt x="1133" y="13573"/>
                  </a:cubicBezTo>
                  <a:cubicBezTo>
                    <a:pt x="1117" y="13555"/>
                    <a:pt x="1100" y="13536"/>
                    <a:pt x="1088" y="13519"/>
                  </a:cubicBezTo>
                  <a:cubicBezTo>
                    <a:pt x="987" y="13386"/>
                    <a:pt x="843" y="13234"/>
                    <a:pt x="770" y="13182"/>
                  </a:cubicBezTo>
                  <a:cubicBezTo>
                    <a:pt x="697" y="13131"/>
                    <a:pt x="615" y="13033"/>
                    <a:pt x="588" y="12963"/>
                  </a:cubicBezTo>
                  <a:cubicBezTo>
                    <a:pt x="545" y="12855"/>
                    <a:pt x="551" y="12819"/>
                    <a:pt x="631" y="12738"/>
                  </a:cubicBezTo>
                  <a:lnTo>
                    <a:pt x="713" y="12654"/>
                  </a:lnTo>
                  <a:cubicBezTo>
                    <a:pt x="711" y="12636"/>
                    <a:pt x="701" y="12611"/>
                    <a:pt x="691" y="12586"/>
                  </a:cubicBezTo>
                  <a:lnTo>
                    <a:pt x="525" y="12317"/>
                  </a:lnTo>
                  <a:cubicBezTo>
                    <a:pt x="416" y="12138"/>
                    <a:pt x="255" y="11888"/>
                    <a:pt x="168" y="11761"/>
                  </a:cubicBezTo>
                  <a:lnTo>
                    <a:pt x="11" y="11529"/>
                  </a:lnTo>
                  <a:lnTo>
                    <a:pt x="137" y="11389"/>
                  </a:lnTo>
                  <a:cubicBezTo>
                    <a:pt x="209" y="11309"/>
                    <a:pt x="291" y="11267"/>
                    <a:pt x="329" y="11289"/>
                  </a:cubicBezTo>
                  <a:cubicBezTo>
                    <a:pt x="365" y="11309"/>
                    <a:pt x="443" y="11330"/>
                    <a:pt x="503" y="11335"/>
                  </a:cubicBezTo>
                  <a:cubicBezTo>
                    <a:pt x="563" y="11341"/>
                    <a:pt x="651" y="11368"/>
                    <a:pt x="698" y="11396"/>
                  </a:cubicBezTo>
                  <a:cubicBezTo>
                    <a:pt x="771" y="11439"/>
                    <a:pt x="907" y="11452"/>
                    <a:pt x="1072" y="11431"/>
                  </a:cubicBezTo>
                  <a:cubicBezTo>
                    <a:pt x="1095" y="11428"/>
                    <a:pt x="1127" y="11330"/>
                    <a:pt x="1143" y="11214"/>
                  </a:cubicBezTo>
                  <a:cubicBezTo>
                    <a:pt x="1164" y="11064"/>
                    <a:pt x="1227" y="10939"/>
                    <a:pt x="1362" y="10786"/>
                  </a:cubicBezTo>
                  <a:cubicBezTo>
                    <a:pt x="1522" y="10605"/>
                    <a:pt x="1562" y="10516"/>
                    <a:pt x="1603" y="10243"/>
                  </a:cubicBezTo>
                  <a:cubicBezTo>
                    <a:pt x="1669" y="9813"/>
                    <a:pt x="1626" y="9481"/>
                    <a:pt x="1467" y="9212"/>
                  </a:cubicBezTo>
                  <a:cubicBezTo>
                    <a:pt x="1396" y="9091"/>
                    <a:pt x="1336" y="8949"/>
                    <a:pt x="1336" y="8897"/>
                  </a:cubicBezTo>
                  <a:cubicBezTo>
                    <a:pt x="1336" y="8843"/>
                    <a:pt x="1269" y="8763"/>
                    <a:pt x="1183" y="8714"/>
                  </a:cubicBezTo>
                  <a:cubicBezTo>
                    <a:pt x="1042" y="8634"/>
                    <a:pt x="1013" y="8634"/>
                    <a:pt x="896" y="8728"/>
                  </a:cubicBezTo>
                  <a:cubicBezTo>
                    <a:pt x="875" y="8745"/>
                    <a:pt x="858" y="8758"/>
                    <a:pt x="841" y="8768"/>
                  </a:cubicBezTo>
                  <a:cubicBezTo>
                    <a:pt x="831" y="8774"/>
                    <a:pt x="822" y="8780"/>
                    <a:pt x="813" y="8782"/>
                  </a:cubicBezTo>
                  <a:cubicBezTo>
                    <a:pt x="772" y="8801"/>
                    <a:pt x="741" y="8797"/>
                    <a:pt x="719" y="8766"/>
                  </a:cubicBezTo>
                  <a:cubicBezTo>
                    <a:pt x="683" y="8718"/>
                    <a:pt x="711" y="8642"/>
                    <a:pt x="819" y="8487"/>
                  </a:cubicBezTo>
                  <a:cubicBezTo>
                    <a:pt x="932" y="8325"/>
                    <a:pt x="996" y="8280"/>
                    <a:pt x="1096" y="8291"/>
                  </a:cubicBezTo>
                  <a:cubicBezTo>
                    <a:pt x="1146" y="8296"/>
                    <a:pt x="1183" y="8288"/>
                    <a:pt x="1215" y="8265"/>
                  </a:cubicBezTo>
                  <a:cubicBezTo>
                    <a:pt x="1217" y="8264"/>
                    <a:pt x="1219" y="8264"/>
                    <a:pt x="1221" y="8263"/>
                  </a:cubicBezTo>
                  <a:cubicBezTo>
                    <a:pt x="1253" y="8238"/>
                    <a:pt x="1281" y="8194"/>
                    <a:pt x="1315" y="8125"/>
                  </a:cubicBezTo>
                  <a:cubicBezTo>
                    <a:pt x="1364" y="8027"/>
                    <a:pt x="1447" y="7916"/>
                    <a:pt x="1498" y="7882"/>
                  </a:cubicBezTo>
                  <a:cubicBezTo>
                    <a:pt x="1629" y="7794"/>
                    <a:pt x="1733" y="7669"/>
                    <a:pt x="1714" y="7625"/>
                  </a:cubicBezTo>
                  <a:cubicBezTo>
                    <a:pt x="1683" y="7552"/>
                    <a:pt x="1763" y="7350"/>
                    <a:pt x="1824" y="7344"/>
                  </a:cubicBezTo>
                  <a:cubicBezTo>
                    <a:pt x="1858" y="7341"/>
                    <a:pt x="1929" y="7333"/>
                    <a:pt x="1981" y="7328"/>
                  </a:cubicBezTo>
                  <a:cubicBezTo>
                    <a:pt x="1993" y="7327"/>
                    <a:pt x="2003" y="7323"/>
                    <a:pt x="2014" y="7318"/>
                  </a:cubicBezTo>
                  <a:cubicBezTo>
                    <a:pt x="2038" y="7298"/>
                    <a:pt x="2061" y="7275"/>
                    <a:pt x="2079" y="7253"/>
                  </a:cubicBezTo>
                  <a:cubicBezTo>
                    <a:pt x="2130" y="7158"/>
                    <a:pt x="2158" y="6962"/>
                    <a:pt x="2179" y="6580"/>
                  </a:cubicBezTo>
                  <a:cubicBezTo>
                    <a:pt x="2193" y="6348"/>
                    <a:pt x="2190" y="6343"/>
                    <a:pt x="2002" y="6280"/>
                  </a:cubicBezTo>
                  <a:cubicBezTo>
                    <a:pt x="1897" y="6245"/>
                    <a:pt x="1777" y="6163"/>
                    <a:pt x="1736" y="6098"/>
                  </a:cubicBezTo>
                  <a:cubicBezTo>
                    <a:pt x="1695" y="6033"/>
                    <a:pt x="1623" y="5951"/>
                    <a:pt x="1576" y="5915"/>
                  </a:cubicBezTo>
                  <a:cubicBezTo>
                    <a:pt x="1552" y="5897"/>
                    <a:pt x="1525" y="5865"/>
                    <a:pt x="1500" y="5829"/>
                  </a:cubicBezTo>
                  <a:cubicBezTo>
                    <a:pt x="1489" y="5813"/>
                    <a:pt x="1481" y="5797"/>
                    <a:pt x="1476" y="5782"/>
                  </a:cubicBezTo>
                  <a:cubicBezTo>
                    <a:pt x="1464" y="5762"/>
                    <a:pt x="1450" y="5741"/>
                    <a:pt x="1443" y="5721"/>
                  </a:cubicBezTo>
                  <a:cubicBezTo>
                    <a:pt x="1417" y="5651"/>
                    <a:pt x="1359" y="5541"/>
                    <a:pt x="1315" y="5476"/>
                  </a:cubicBezTo>
                  <a:cubicBezTo>
                    <a:pt x="1277" y="5419"/>
                    <a:pt x="1260" y="5389"/>
                    <a:pt x="1260" y="5368"/>
                  </a:cubicBezTo>
                  <a:close/>
                  <a:moveTo>
                    <a:pt x="18772" y="15270"/>
                  </a:moveTo>
                  <a:cubicBezTo>
                    <a:pt x="18804" y="15272"/>
                    <a:pt x="18850" y="15295"/>
                    <a:pt x="18915" y="15334"/>
                  </a:cubicBezTo>
                  <a:cubicBezTo>
                    <a:pt x="19096" y="15441"/>
                    <a:pt x="19346" y="15527"/>
                    <a:pt x="19601" y="15572"/>
                  </a:cubicBezTo>
                  <a:cubicBezTo>
                    <a:pt x="19794" y="15606"/>
                    <a:pt x="19974" y="15792"/>
                    <a:pt x="19974" y="15955"/>
                  </a:cubicBezTo>
                  <a:cubicBezTo>
                    <a:pt x="19974" y="16108"/>
                    <a:pt x="19928" y="16118"/>
                    <a:pt x="19738" y="16016"/>
                  </a:cubicBezTo>
                  <a:cubicBezTo>
                    <a:pt x="19604" y="15945"/>
                    <a:pt x="19532" y="15940"/>
                    <a:pt x="19393" y="15991"/>
                  </a:cubicBezTo>
                  <a:cubicBezTo>
                    <a:pt x="19254" y="16041"/>
                    <a:pt x="19183" y="16037"/>
                    <a:pt x="19058" y="15967"/>
                  </a:cubicBezTo>
                  <a:cubicBezTo>
                    <a:pt x="18872" y="15863"/>
                    <a:pt x="18705" y="15613"/>
                    <a:pt x="18703" y="15436"/>
                  </a:cubicBezTo>
                  <a:cubicBezTo>
                    <a:pt x="18701" y="15319"/>
                    <a:pt x="18718" y="15268"/>
                    <a:pt x="18772" y="15270"/>
                  </a:cubicBezTo>
                  <a:close/>
                  <a:moveTo>
                    <a:pt x="2864" y="20267"/>
                  </a:moveTo>
                  <a:lnTo>
                    <a:pt x="3004" y="20470"/>
                  </a:lnTo>
                  <a:lnTo>
                    <a:pt x="3144" y="20674"/>
                  </a:lnTo>
                  <a:lnTo>
                    <a:pt x="3007" y="20840"/>
                  </a:lnTo>
                  <a:cubicBezTo>
                    <a:pt x="2879" y="20995"/>
                    <a:pt x="2680" y="21061"/>
                    <a:pt x="2640" y="20961"/>
                  </a:cubicBezTo>
                  <a:cubicBezTo>
                    <a:pt x="2610" y="20887"/>
                    <a:pt x="2691" y="20570"/>
                    <a:pt x="2780" y="20414"/>
                  </a:cubicBezTo>
                  <a:lnTo>
                    <a:pt x="2864" y="20267"/>
                  </a:lnTo>
                  <a:close/>
                  <a:moveTo>
                    <a:pt x="2167" y="21548"/>
                  </a:moveTo>
                  <a:cubicBezTo>
                    <a:pt x="2152" y="21547"/>
                    <a:pt x="2133" y="21551"/>
                    <a:pt x="2117" y="21560"/>
                  </a:cubicBezTo>
                  <a:cubicBezTo>
                    <a:pt x="2082" y="21579"/>
                    <a:pt x="2094" y="21595"/>
                    <a:pt x="2145" y="21597"/>
                  </a:cubicBezTo>
                  <a:cubicBezTo>
                    <a:pt x="2191" y="21600"/>
                    <a:pt x="2216" y="21584"/>
                    <a:pt x="2202" y="21565"/>
                  </a:cubicBezTo>
                  <a:cubicBezTo>
                    <a:pt x="2195" y="21555"/>
                    <a:pt x="2183" y="21549"/>
                    <a:pt x="2167" y="21548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32" name="Image" descr="Imag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-1"/>
              <a:ext cx="5062177" cy="3767668"/>
            </a:xfrm>
            <a:prstGeom prst="rect">
              <a:avLst/>
            </a:prstGeom>
            <a:effectLst/>
          </p:spPr>
        </p:pic>
      </p:grp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4833937" y="50450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6" name="Foro Nacional sobre la Estrategia de Atención Primaria Integral de Salud hacia la Salud Universal en la República Dominicana"/>
          <p:cNvSpPr txBox="1"/>
          <p:nvPr/>
        </p:nvSpPr>
        <p:spPr>
          <a:xfrm>
            <a:off x="430603" y="7189252"/>
            <a:ext cx="23522794" cy="756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normAutofit/>
          </a:bodyPr>
          <a:lstStyle>
            <a:lvl1pPr defTabSz="328612">
              <a:defRPr sz="3120" b="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Foro Nacional sobre la Estrategia de Atención Primaria Integral de Salud hacia la Salud Universal en la República Dominicana</a:t>
            </a:r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"/>
          <p:cNvSpPr/>
          <p:nvPr/>
        </p:nvSpPr>
        <p:spPr>
          <a:xfrm>
            <a:off x="-54081" y="-10174"/>
            <a:ext cx="24492162" cy="1817764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hueOff val="114395"/>
                  <a:lumOff val="-24975"/>
                </a:schemeClr>
              </a:gs>
            </a:gsLst>
            <a:lin ang="60395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grpSp>
        <p:nvGrpSpPr>
          <p:cNvPr id="48" name="Image"/>
          <p:cNvGrpSpPr/>
          <p:nvPr/>
        </p:nvGrpSpPr>
        <p:grpSpPr>
          <a:xfrm>
            <a:off x="350532" y="164840"/>
            <a:ext cx="2129765" cy="1581260"/>
            <a:chOff x="0" y="0"/>
            <a:chExt cx="2129763" cy="1581259"/>
          </a:xfrm>
        </p:grpSpPr>
        <p:pic>
          <p:nvPicPr>
            <p:cNvPr id="47" name="Image" descr="Image"/>
            <p:cNvPicPr>
              <a:picLocks noChangeAspect="1"/>
            </p:cNvPicPr>
            <p:nvPr/>
          </p:nvPicPr>
          <p:blipFill>
            <a:blip r:embed="rId2"/>
            <a:srcRect l="5438" t="6101" r="5100" b="14828"/>
            <a:stretch>
              <a:fillRect/>
            </a:stretch>
          </p:blipFill>
          <p:spPr>
            <a:xfrm>
              <a:off x="21431" y="12700"/>
              <a:ext cx="2095498" cy="155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598" extrusionOk="0">
                  <a:moveTo>
                    <a:pt x="5739" y="0"/>
                  </a:moveTo>
                  <a:cubicBezTo>
                    <a:pt x="5548" y="0"/>
                    <a:pt x="5515" y="23"/>
                    <a:pt x="5344" y="275"/>
                  </a:cubicBezTo>
                  <a:cubicBezTo>
                    <a:pt x="5168" y="534"/>
                    <a:pt x="5142" y="552"/>
                    <a:pt x="4872" y="590"/>
                  </a:cubicBezTo>
                  <a:cubicBezTo>
                    <a:pt x="4795" y="600"/>
                    <a:pt x="4726" y="619"/>
                    <a:pt x="4668" y="639"/>
                  </a:cubicBezTo>
                  <a:lnTo>
                    <a:pt x="4697" y="672"/>
                  </a:lnTo>
                  <a:cubicBezTo>
                    <a:pt x="4718" y="683"/>
                    <a:pt x="4739" y="702"/>
                    <a:pt x="4770" y="733"/>
                  </a:cubicBezTo>
                  <a:cubicBezTo>
                    <a:pt x="4886" y="848"/>
                    <a:pt x="5283" y="664"/>
                    <a:pt x="5360" y="457"/>
                  </a:cubicBezTo>
                  <a:cubicBezTo>
                    <a:pt x="5367" y="439"/>
                    <a:pt x="5376" y="420"/>
                    <a:pt x="5384" y="402"/>
                  </a:cubicBezTo>
                  <a:cubicBezTo>
                    <a:pt x="5389" y="391"/>
                    <a:pt x="5395" y="380"/>
                    <a:pt x="5401" y="369"/>
                  </a:cubicBezTo>
                  <a:cubicBezTo>
                    <a:pt x="5490" y="199"/>
                    <a:pt x="5641" y="61"/>
                    <a:pt x="5751" y="61"/>
                  </a:cubicBezTo>
                  <a:cubicBezTo>
                    <a:pt x="5809" y="61"/>
                    <a:pt x="5918" y="104"/>
                    <a:pt x="5995" y="160"/>
                  </a:cubicBezTo>
                  <a:cubicBezTo>
                    <a:pt x="6086" y="226"/>
                    <a:pt x="6248" y="266"/>
                    <a:pt x="6451" y="270"/>
                  </a:cubicBezTo>
                  <a:lnTo>
                    <a:pt x="6764" y="275"/>
                  </a:lnTo>
                  <a:lnTo>
                    <a:pt x="6956" y="579"/>
                  </a:lnTo>
                  <a:cubicBezTo>
                    <a:pt x="7085" y="783"/>
                    <a:pt x="7181" y="884"/>
                    <a:pt x="7253" y="887"/>
                  </a:cubicBezTo>
                  <a:cubicBezTo>
                    <a:pt x="7312" y="889"/>
                    <a:pt x="7405" y="949"/>
                    <a:pt x="7460" y="1019"/>
                  </a:cubicBezTo>
                  <a:cubicBezTo>
                    <a:pt x="7676" y="1294"/>
                    <a:pt x="8201" y="1628"/>
                    <a:pt x="8299" y="1554"/>
                  </a:cubicBezTo>
                  <a:cubicBezTo>
                    <a:pt x="8344" y="1520"/>
                    <a:pt x="8401" y="1524"/>
                    <a:pt x="8449" y="1565"/>
                  </a:cubicBezTo>
                  <a:cubicBezTo>
                    <a:pt x="8462" y="1575"/>
                    <a:pt x="8471" y="1582"/>
                    <a:pt x="8482" y="1587"/>
                  </a:cubicBezTo>
                  <a:cubicBezTo>
                    <a:pt x="8511" y="1581"/>
                    <a:pt x="8540" y="1570"/>
                    <a:pt x="8563" y="1559"/>
                  </a:cubicBezTo>
                  <a:cubicBezTo>
                    <a:pt x="8585" y="1539"/>
                    <a:pt x="8606" y="1516"/>
                    <a:pt x="8637" y="1471"/>
                  </a:cubicBezTo>
                  <a:cubicBezTo>
                    <a:pt x="8727" y="1339"/>
                    <a:pt x="8778" y="1309"/>
                    <a:pt x="8905" y="1328"/>
                  </a:cubicBezTo>
                  <a:cubicBezTo>
                    <a:pt x="8991" y="1341"/>
                    <a:pt x="9107" y="1412"/>
                    <a:pt x="9162" y="1482"/>
                  </a:cubicBezTo>
                  <a:cubicBezTo>
                    <a:pt x="9216" y="1552"/>
                    <a:pt x="9281" y="1609"/>
                    <a:pt x="9308" y="1609"/>
                  </a:cubicBezTo>
                  <a:cubicBezTo>
                    <a:pt x="9335" y="1609"/>
                    <a:pt x="9401" y="1706"/>
                    <a:pt x="9455" y="1829"/>
                  </a:cubicBezTo>
                  <a:cubicBezTo>
                    <a:pt x="9668" y="2312"/>
                    <a:pt x="9890" y="2540"/>
                    <a:pt x="10187" y="2584"/>
                  </a:cubicBezTo>
                  <a:cubicBezTo>
                    <a:pt x="10278" y="2597"/>
                    <a:pt x="10466" y="2654"/>
                    <a:pt x="10602" y="2705"/>
                  </a:cubicBezTo>
                  <a:cubicBezTo>
                    <a:pt x="10897" y="2816"/>
                    <a:pt x="11039" y="2763"/>
                    <a:pt x="11209" y="2490"/>
                  </a:cubicBezTo>
                  <a:cubicBezTo>
                    <a:pt x="11295" y="2353"/>
                    <a:pt x="11373" y="2304"/>
                    <a:pt x="11559" y="2264"/>
                  </a:cubicBezTo>
                  <a:cubicBezTo>
                    <a:pt x="11843" y="2205"/>
                    <a:pt x="11876" y="2222"/>
                    <a:pt x="12121" y="2490"/>
                  </a:cubicBezTo>
                  <a:cubicBezTo>
                    <a:pt x="12345" y="2737"/>
                    <a:pt x="12380" y="2877"/>
                    <a:pt x="12304" y="3278"/>
                  </a:cubicBezTo>
                  <a:cubicBezTo>
                    <a:pt x="12276" y="3424"/>
                    <a:pt x="12261" y="3500"/>
                    <a:pt x="12267" y="3554"/>
                  </a:cubicBezTo>
                  <a:cubicBezTo>
                    <a:pt x="12268" y="3557"/>
                    <a:pt x="12271" y="3556"/>
                    <a:pt x="12271" y="3559"/>
                  </a:cubicBezTo>
                  <a:cubicBezTo>
                    <a:pt x="12279" y="3608"/>
                    <a:pt x="12303" y="3640"/>
                    <a:pt x="12353" y="3691"/>
                  </a:cubicBezTo>
                  <a:cubicBezTo>
                    <a:pt x="12440" y="3782"/>
                    <a:pt x="12453" y="3821"/>
                    <a:pt x="12414" y="3906"/>
                  </a:cubicBezTo>
                  <a:cubicBezTo>
                    <a:pt x="12271" y="4220"/>
                    <a:pt x="12749" y="5477"/>
                    <a:pt x="13110" y="5730"/>
                  </a:cubicBezTo>
                  <a:cubicBezTo>
                    <a:pt x="13188" y="5785"/>
                    <a:pt x="13231" y="5810"/>
                    <a:pt x="13281" y="5813"/>
                  </a:cubicBezTo>
                  <a:cubicBezTo>
                    <a:pt x="13331" y="5815"/>
                    <a:pt x="13390" y="5792"/>
                    <a:pt x="13492" y="5746"/>
                  </a:cubicBezTo>
                  <a:cubicBezTo>
                    <a:pt x="13611" y="5694"/>
                    <a:pt x="13771" y="5653"/>
                    <a:pt x="13846" y="5653"/>
                  </a:cubicBezTo>
                  <a:cubicBezTo>
                    <a:pt x="13922" y="5653"/>
                    <a:pt x="14046" y="5591"/>
                    <a:pt x="14123" y="5515"/>
                  </a:cubicBezTo>
                  <a:cubicBezTo>
                    <a:pt x="14242" y="5398"/>
                    <a:pt x="14305" y="5379"/>
                    <a:pt x="14547" y="5394"/>
                  </a:cubicBezTo>
                  <a:cubicBezTo>
                    <a:pt x="14949" y="5419"/>
                    <a:pt x="15077" y="5447"/>
                    <a:pt x="15218" y="5526"/>
                  </a:cubicBezTo>
                  <a:cubicBezTo>
                    <a:pt x="15286" y="5564"/>
                    <a:pt x="15357" y="5592"/>
                    <a:pt x="15377" y="5592"/>
                  </a:cubicBezTo>
                  <a:cubicBezTo>
                    <a:pt x="15396" y="5592"/>
                    <a:pt x="15439" y="5634"/>
                    <a:pt x="15470" y="5686"/>
                  </a:cubicBezTo>
                  <a:cubicBezTo>
                    <a:pt x="15494" y="5725"/>
                    <a:pt x="15512" y="5746"/>
                    <a:pt x="15523" y="5746"/>
                  </a:cubicBezTo>
                  <a:cubicBezTo>
                    <a:pt x="15525" y="5747"/>
                    <a:pt x="15526" y="5746"/>
                    <a:pt x="15527" y="5746"/>
                  </a:cubicBezTo>
                  <a:cubicBezTo>
                    <a:pt x="15540" y="5744"/>
                    <a:pt x="15546" y="5716"/>
                    <a:pt x="15560" y="5664"/>
                  </a:cubicBezTo>
                  <a:cubicBezTo>
                    <a:pt x="15577" y="5600"/>
                    <a:pt x="15718" y="5437"/>
                    <a:pt x="15869" y="5300"/>
                  </a:cubicBezTo>
                  <a:cubicBezTo>
                    <a:pt x="16097" y="5094"/>
                    <a:pt x="16155" y="5064"/>
                    <a:pt x="16203" y="5129"/>
                  </a:cubicBezTo>
                  <a:cubicBezTo>
                    <a:pt x="16251" y="5194"/>
                    <a:pt x="16240" y="5250"/>
                    <a:pt x="16146" y="5438"/>
                  </a:cubicBezTo>
                  <a:cubicBezTo>
                    <a:pt x="16066" y="5598"/>
                    <a:pt x="16044" y="5685"/>
                    <a:pt x="16077" y="5730"/>
                  </a:cubicBezTo>
                  <a:cubicBezTo>
                    <a:pt x="16087" y="5744"/>
                    <a:pt x="16099" y="5747"/>
                    <a:pt x="16109" y="5752"/>
                  </a:cubicBezTo>
                  <a:cubicBezTo>
                    <a:pt x="16122" y="5752"/>
                    <a:pt x="16141" y="5749"/>
                    <a:pt x="16158" y="5746"/>
                  </a:cubicBezTo>
                  <a:cubicBezTo>
                    <a:pt x="16166" y="5741"/>
                    <a:pt x="16175" y="5739"/>
                    <a:pt x="16183" y="5730"/>
                  </a:cubicBezTo>
                  <a:cubicBezTo>
                    <a:pt x="16214" y="5696"/>
                    <a:pt x="16269" y="5668"/>
                    <a:pt x="16305" y="5664"/>
                  </a:cubicBezTo>
                  <a:cubicBezTo>
                    <a:pt x="16328" y="5661"/>
                    <a:pt x="16373" y="5653"/>
                    <a:pt x="16415" y="5647"/>
                  </a:cubicBezTo>
                  <a:cubicBezTo>
                    <a:pt x="16417" y="5645"/>
                    <a:pt x="16421" y="5644"/>
                    <a:pt x="16423" y="5642"/>
                  </a:cubicBezTo>
                  <a:cubicBezTo>
                    <a:pt x="16496" y="5560"/>
                    <a:pt x="16610" y="5623"/>
                    <a:pt x="16610" y="5746"/>
                  </a:cubicBezTo>
                  <a:cubicBezTo>
                    <a:pt x="16610" y="5774"/>
                    <a:pt x="16591" y="5823"/>
                    <a:pt x="16561" y="5879"/>
                  </a:cubicBezTo>
                  <a:cubicBezTo>
                    <a:pt x="16534" y="5943"/>
                    <a:pt x="16496" y="6016"/>
                    <a:pt x="16439" y="6099"/>
                  </a:cubicBezTo>
                  <a:cubicBezTo>
                    <a:pt x="16341" y="6244"/>
                    <a:pt x="16260" y="6413"/>
                    <a:pt x="16260" y="6474"/>
                  </a:cubicBezTo>
                  <a:cubicBezTo>
                    <a:pt x="16260" y="6535"/>
                    <a:pt x="16220" y="6632"/>
                    <a:pt x="16175" y="6689"/>
                  </a:cubicBezTo>
                  <a:cubicBezTo>
                    <a:pt x="16098" y="6783"/>
                    <a:pt x="16074" y="6783"/>
                    <a:pt x="15857" y="6700"/>
                  </a:cubicBezTo>
                  <a:cubicBezTo>
                    <a:pt x="15686" y="6634"/>
                    <a:pt x="15548" y="6622"/>
                    <a:pt x="15348" y="6656"/>
                  </a:cubicBezTo>
                  <a:cubicBezTo>
                    <a:pt x="15164" y="6686"/>
                    <a:pt x="15036" y="6681"/>
                    <a:pt x="14954" y="6633"/>
                  </a:cubicBezTo>
                  <a:cubicBezTo>
                    <a:pt x="14886" y="6595"/>
                    <a:pt x="14653" y="6532"/>
                    <a:pt x="14437" y="6496"/>
                  </a:cubicBezTo>
                  <a:cubicBezTo>
                    <a:pt x="14220" y="6459"/>
                    <a:pt x="13999" y="6416"/>
                    <a:pt x="13948" y="6397"/>
                  </a:cubicBezTo>
                  <a:cubicBezTo>
                    <a:pt x="13863" y="6363"/>
                    <a:pt x="13854" y="6390"/>
                    <a:pt x="13826" y="6766"/>
                  </a:cubicBezTo>
                  <a:cubicBezTo>
                    <a:pt x="13767" y="7563"/>
                    <a:pt x="13721" y="7467"/>
                    <a:pt x="14172" y="7476"/>
                  </a:cubicBezTo>
                  <a:cubicBezTo>
                    <a:pt x="14190" y="7477"/>
                    <a:pt x="14204" y="7476"/>
                    <a:pt x="14221" y="7476"/>
                  </a:cubicBezTo>
                  <a:cubicBezTo>
                    <a:pt x="14318" y="7471"/>
                    <a:pt x="14410" y="7479"/>
                    <a:pt x="14485" y="7493"/>
                  </a:cubicBezTo>
                  <a:cubicBezTo>
                    <a:pt x="14657" y="7507"/>
                    <a:pt x="14742" y="7528"/>
                    <a:pt x="14799" y="7576"/>
                  </a:cubicBezTo>
                  <a:cubicBezTo>
                    <a:pt x="14812" y="7586"/>
                    <a:pt x="14823" y="7587"/>
                    <a:pt x="14836" y="7587"/>
                  </a:cubicBezTo>
                  <a:cubicBezTo>
                    <a:pt x="14839" y="7586"/>
                    <a:pt x="14841" y="7587"/>
                    <a:pt x="14844" y="7587"/>
                  </a:cubicBezTo>
                  <a:cubicBezTo>
                    <a:pt x="14855" y="7583"/>
                    <a:pt x="14866" y="7578"/>
                    <a:pt x="14872" y="7565"/>
                  </a:cubicBezTo>
                  <a:cubicBezTo>
                    <a:pt x="14886" y="7535"/>
                    <a:pt x="14869" y="7496"/>
                    <a:pt x="14831" y="7476"/>
                  </a:cubicBezTo>
                  <a:cubicBezTo>
                    <a:pt x="14734" y="7426"/>
                    <a:pt x="14796" y="7322"/>
                    <a:pt x="14925" y="7322"/>
                  </a:cubicBezTo>
                  <a:cubicBezTo>
                    <a:pt x="15070" y="7322"/>
                    <a:pt x="15251" y="7486"/>
                    <a:pt x="15251" y="7620"/>
                  </a:cubicBezTo>
                  <a:cubicBezTo>
                    <a:pt x="15251" y="7737"/>
                    <a:pt x="15518" y="7893"/>
                    <a:pt x="15601" y="7824"/>
                  </a:cubicBezTo>
                  <a:cubicBezTo>
                    <a:pt x="15626" y="7802"/>
                    <a:pt x="15717" y="7854"/>
                    <a:pt x="15800" y="7939"/>
                  </a:cubicBezTo>
                  <a:cubicBezTo>
                    <a:pt x="15839" y="7980"/>
                    <a:pt x="15874" y="8007"/>
                    <a:pt x="15906" y="8027"/>
                  </a:cubicBezTo>
                  <a:cubicBezTo>
                    <a:pt x="15970" y="8055"/>
                    <a:pt x="16029" y="8075"/>
                    <a:pt x="16057" y="8060"/>
                  </a:cubicBezTo>
                  <a:cubicBezTo>
                    <a:pt x="16071" y="8053"/>
                    <a:pt x="16088" y="8047"/>
                    <a:pt x="16105" y="8049"/>
                  </a:cubicBezTo>
                  <a:cubicBezTo>
                    <a:pt x="16161" y="8048"/>
                    <a:pt x="16221" y="8075"/>
                    <a:pt x="16272" y="8121"/>
                  </a:cubicBezTo>
                  <a:cubicBezTo>
                    <a:pt x="16343" y="8184"/>
                    <a:pt x="16422" y="8201"/>
                    <a:pt x="16496" y="8176"/>
                  </a:cubicBezTo>
                  <a:cubicBezTo>
                    <a:pt x="16615" y="8136"/>
                    <a:pt x="16642" y="8070"/>
                    <a:pt x="16565" y="8005"/>
                  </a:cubicBezTo>
                  <a:cubicBezTo>
                    <a:pt x="16541" y="7985"/>
                    <a:pt x="16535" y="7942"/>
                    <a:pt x="16549" y="7912"/>
                  </a:cubicBezTo>
                  <a:cubicBezTo>
                    <a:pt x="16557" y="7894"/>
                    <a:pt x="16566" y="7882"/>
                    <a:pt x="16578" y="7873"/>
                  </a:cubicBezTo>
                  <a:cubicBezTo>
                    <a:pt x="16543" y="7886"/>
                    <a:pt x="16507" y="7907"/>
                    <a:pt x="16476" y="7945"/>
                  </a:cubicBezTo>
                  <a:cubicBezTo>
                    <a:pt x="16409" y="8027"/>
                    <a:pt x="16373" y="8029"/>
                    <a:pt x="16142" y="7950"/>
                  </a:cubicBezTo>
                  <a:cubicBezTo>
                    <a:pt x="15687" y="7795"/>
                    <a:pt x="15425" y="7647"/>
                    <a:pt x="15312" y="7482"/>
                  </a:cubicBezTo>
                  <a:cubicBezTo>
                    <a:pt x="15178" y="7287"/>
                    <a:pt x="15036" y="7231"/>
                    <a:pt x="14819" y="7289"/>
                  </a:cubicBezTo>
                  <a:cubicBezTo>
                    <a:pt x="14730" y="7313"/>
                    <a:pt x="14505" y="7340"/>
                    <a:pt x="14319" y="7350"/>
                  </a:cubicBezTo>
                  <a:cubicBezTo>
                    <a:pt x="13898" y="7371"/>
                    <a:pt x="13860" y="7326"/>
                    <a:pt x="13916" y="6887"/>
                  </a:cubicBezTo>
                  <a:lnTo>
                    <a:pt x="13952" y="6573"/>
                  </a:lnTo>
                  <a:lnTo>
                    <a:pt x="14237" y="6584"/>
                  </a:lnTo>
                  <a:cubicBezTo>
                    <a:pt x="14392" y="6590"/>
                    <a:pt x="14657" y="6644"/>
                    <a:pt x="14823" y="6700"/>
                  </a:cubicBezTo>
                  <a:cubicBezTo>
                    <a:pt x="15026" y="6767"/>
                    <a:pt x="15203" y="6785"/>
                    <a:pt x="15361" y="6760"/>
                  </a:cubicBezTo>
                  <a:cubicBezTo>
                    <a:pt x="15490" y="6740"/>
                    <a:pt x="15693" y="6756"/>
                    <a:pt x="15812" y="6793"/>
                  </a:cubicBezTo>
                  <a:cubicBezTo>
                    <a:pt x="16104" y="6885"/>
                    <a:pt x="16236" y="6828"/>
                    <a:pt x="16309" y="6589"/>
                  </a:cubicBezTo>
                  <a:cubicBezTo>
                    <a:pt x="16341" y="6483"/>
                    <a:pt x="16432" y="6297"/>
                    <a:pt x="16512" y="6176"/>
                  </a:cubicBezTo>
                  <a:cubicBezTo>
                    <a:pt x="16628" y="6003"/>
                    <a:pt x="16658" y="5912"/>
                    <a:pt x="16647" y="5757"/>
                  </a:cubicBezTo>
                  <a:cubicBezTo>
                    <a:pt x="16634" y="5577"/>
                    <a:pt x="16621" y="5559"/>
                    <a:pt x="16460" y="5532"/>
                  </a:cubicBezTo>
                  <a:cubicBezTo>
                    <a:pt x="16306" y="5506"/>
                    <a:pt x="16280" y="5487"/>
                    <a:pt x="16276" y="5350"/>
                  </a:cubicBezTo>
                  <a:cubicBezTo>
                    <a:pt x="16265" y="4929"/>
                    <a:pt x="16174" y="4908"/>
                    <a:pt x="15788" y="5240"/>
                  </a:cubicBezTo>
                  <a:cubicBezTo>
                    <a:pt x="15479" y="5505"/>
                    <a:pt x="15448" y="5508"/>
                    <a:pt x="15145" y="5383"/>
                  </a:cubicBezTo>
                  <a:cubicBezTo>
                    <a:pt x="14843" y="5259"/>
                    <a:pt x="14274" y="5269"/>
                    <a:pt x="14095" y="5399"/>
                  </a:cubicBezTo>
                  <a:cubicBezTo>
                    <a:pt x="13931" y="5518"/>
                    <a:pt x="13538" y="5642"/>
                    <a:pt x="13317" y="5647"/>
                  </a:cubicBezTo>
                  <a:cubicBezTo>
                    <a:pt x="13146" y="5651"/>
                    <a:pt x="13007" y="5519"/>
                    <a:pt x="12817" y="5162"/>
                  </a:cubicBezTo>
                  <a:cubicBezTo>
                    <a:pt x="12615" y="4786"/>
                    <a:pt x="12483" y="4335"/>
                    <a:pt x="12483" y="4027"/>
                  </a:cubicBezTo>
                  <a:cubicBezTo>
                    <a:pt x="12483" y="3871"/>
                    <a:pt x="12455" y="3680"/>
                    <a:pt x="12418" y="3603"/>
                  </a:cubicBezTo>
                  <a:cubicBezTo>
                    <a:pt x="12364" y="3491"/>
                    <a:pt x="12357" y="3413"/>
                    <a:pt x="12393" y="3196"/>
                  </a:cubicBezTo>
                  <a:cubicBezTo>
                    <a:pt x="12456" y="2815"/>
                    <a:pt x="12365" y="2549"/>
                    <a:pt x="12096" y="2314"/>
                  </a:cubicBezTo>
                  <a:cubicBezTo>
                    <a:pt x="11908" y="2150"/>
                    <a:pt x="11865" y="2134"/>
                    <a:pt x="11616" y="2160"/>
                  </a:cubicBezTo>
                  <a:cubicBezTo>
                    <a:pt x="11398" y="2182"/>
                    <a:pt x="11310" y="2223"/>
                    <a:pt x="11185" y="2358"/>
                  </a:cubicBezTo>
                  <a:cubicBezTo>
                    <a:pt x="10892" y="2675"/>
                    <a:pt x="10838" y="2698"/>
                    <a:pt x="10582" y="2601"/>
                  </a:cubicBezTo>
                  <a:cubicBezTo>
                    <a:pt x="10456" y="2553"/>
                    <a:pt x="10275" y="2491"/>
                    <a:pt x="10179" y="2468"/>
                  </a:cubicBezTo>
                  <a:cubicBezTo>
                    <a:pt x="9970" y="2419"/>
                    <a:pt x="9704" y="2152"/>
                    <a:pt x="9556" y="1835"/>
                  </a:cubicBezTo>
                  <a:cubicBezTo>
                    <a:pt x="9420" y="1542"/>
                    <a:pt x="9090" y="1251"/>
                    <a:pt x="8893" y="1251"/>
                  </a:cubicBezTo>
                  <a:cubicBezTo>
                    <a:pt x="8812" y="1251"/>
                    <a:pt x="8683" y="1292"/>
                    <a:pt x="8608" y="1344"/>
                  </a:cubicBezTo>
                  <a:cubicBezTo>
                    <a:pt x="8363" y="1516"/>
                    <a:pt x="8077" y="1434"/>
                    <a:pt x="7676" y="1080"/>
                  </a:cubicBezTo>
                  <a:cubicBezTo>
                    <a:pt x="7484" y="910"/>
                    <a:pt x="7306" y="771"/>
                    <a:pt x="7281" y="771"/>
                  </a:cubicBezTo>
                  <a:cubicBezTo>
                    <a:pt x="7257" y="771"/>
                    <a:pt x="7145" y="652"/>
                    <a:pt x="7033" y="501"/>
                  </a:cubicBezTo>
                  <a:cubicBezTo>
                    <a:pt x="6835" y="238"/>
                    <a:pt x="6818" y="223"/>
                    <a:pt x="6463" y="165"/>
                  </a:cubicBezTo>
                  <a:cubicBezTo>
                    <a:pt x="6261" y="132"/>
                    <a:pt x="6060" y="85"/>
                    <a:pt x="6019" y="55"/>
                  </a:cubicBezTo>
                  <a:cubicBezTo>
                    <a:pt x="5979" y="26"/>
                    <a:pt x="5853" y="0"/>
                    <a:pt x="5739" y="0"/>
                  </a:cubicBezTo>
                  <a:close/>
                  <a:moveTo>
                    <a:pt x="4668" y="639"/>
                  </a:moveTo>
                  <a:cubicBezTo>
                    <a:pt x="4588" y="666"/>
                    <a:pt x="4529" y="699"/>
                    <a:pt x="4497" y="738"/>
                  </a:cubicBezTo>
                  <a:cubicBezTo>
                    <a:pt x="4425" y="827"/>
                    <a:pt x="4381" y="832"/>
                    <a:pt x="4261" y="782"/>
                  </a:cubicBezTo>
                  <a:cubicBezTo>
                    <a:pt x="4181" y="749"/>
                    <a:pt x="4040" y="704"/>
                    <a:pt x="3948" y="683"/>
                  </a:cubicBezTo>
                  <a:cubicBezTo>
                    <a:pt x="3856" y="662"/>
                    <a:pt x="3617" y="542"/>
                    <a:pt x="3414" y="413"/>
                  </a:cubicBezTo>
                  <a:cubicBezTo>
                    <a:pt x="3093" y="208"/>
                    <a:pt x="3005" y="176"/>
                    <a:pt x="2731" y="176"/>
                  </a:cubicBezTo>
                  <a:cubicBezTo>
                    <a:pt x="2276" y="176"/>
                    <a:pt x="1983" y="311"/>
                    <a:pt x="1900" y="551"/>
                  </a:cubicBezTo>
                  <a:cubicBezTo>
                    <a:pt x="1860" y="666"/>
                    <a:pt x="1748" y="805"/>
                    <a:pt x="1615" y="909"/>
                  </a:cubicBezTo>
                  <a:cubicBezTo>
                    <a:pt x="1240" y="1205"/>
                    <a:pt x="1157" y="1456"/>
                    <a:pt x="1351" y="1730"/>
                  </a:cubicBezTo>
                  <a:cubicBezTo>
                    <a:pt x="1447" y="1866"/>
                    <a:pt x="1465" y="1923"/>
                    <a:pt x="1424" y="1978"/>
                  </a:cubicBezTo>
                  <a:cubicBezTo>
                    <a:pt x="1365" y="2058"/>
                    <a:pt x="1353" y="2417"/>
                    <a:pt x="1408" y="2463"/>
                  </a:cubicBezTo>
                  <a:cubicBezTo>
                    <a:pt x="1428" y="2479"/>
                    <a:pt x="1437" y="2615"/>
                    <a:pt x="1428" y="2766"/>
                  </a:cubicBezTo>
                  <a:cubicBezTo>
                    <a:pt x="1416" y="2979"/>
                    <a:pt x="1446" y="3143"/>
                    <a:pt x="1563" y="3499"/>
                  </a:cubicBezTo>
                  <a:cubicBezTo>
                    <a:pt x="1849" y="4373"/>
                    <a:pt x="1832" y="4708"/>
                    <a:pt x="1477" y="5063"/>
                  </a:cubicBezTo>
                  <a:cubicBezTo>
                    <a:pt x="1358" y="5182"/>
                    <a:pt x="1277" y="5301"/>
                    <a:pt x="1261" y="5361"/>
                  </a:cubicBezTo>
                  <a:cubicBezTo>
                    <a:pt x="1268" y="5347"/>
                    <a:pt x="1278" y="5332"/>
                    <a:pt x="1310" y="5317"/>
                  </a:cubicBezTo>
                  <a:cubicBezTo>
                    <a:pt x="1356" y="5295"/>
                    <a:pt x="1473" y="5208"/>
                    <a:pt x="1571" y="5124"/>
                  </a:cubicBezTo>
                  <a:cubicBezTo>
                    <a:pt x="1715" y="4999"/>
                    <a:pt x="1765" y="4916"/>
                    <a:pt x="1819" y="4667"/>
                  </a:cubicBezTo>
                  <a:cubicBezTo>
                    <a:pt x="1877" y="4400"/>
                    <a:pt x="1877" y="4337"/>
                    <a:pt x="1823" y="4198"/>
                  </a:cubicBezTo>
                  <a:cubicBezTo>
                    <a:pt x="1789" y="4110"/>
                    <a:pt x="1773" y="3997"/>
                    <a:pt x="1786" y="3950"/>
                  </a:cubicBezTo>
                  <a:cubicBezTo>
                    <a:pt x="1800" y="3903"/>
                    <a:pt x="1739" y="3688"/>
                    <a:pt x="1652" y="3471"/>
                  </a:cubicBezTo>
                  <a:cubicBezTo>
                    <a:pt x="1517" y="3132"/>
                    <a:pt x="1496" y="3034"/>
                    <a:pt x="1514" y="2788"/>
                  </a:cubicBezTo>
                  <a:cubicBezTo>
                    <a:pt x="1528" y="2590"/>
                    <a:pt x="1518" y="2481"/>
                    <a:pt x="1477" y="2435"/>
                  </a:cubicBezTo>
                  <a:cubicBezTo>
                    <a:pt x="1419" y="2370"/>
                    <a:pt x="1402" y="2254"/>
                    <a:pt x="1432" y="2165"/>
                  </a:cubicBezTo>
                  <a:cubicBezTo>
                    <a:pt x="1436" y="2133"/>
                    <a:pt x="1449" y="2110"/>
                    <a:pt x="1469" y="2099"/>
                  </a:cubicBezTo>
                  <a:cubicBezTo>
                    <a:pt x="1471" y="2097"/>
                    <a:pt x="1471" y="2096"/>
                    <a:pt x="1473" y="2094"/>
                  </a:cubicBezTo>
                  <a:cubicBezTo>
                    <a:pt x="1515" y="2046"/>
                    <a:pt x="1547" y="2045"/>
                    <a:pt x="1583" y="2094"/>
                  </a:cubicBezTo>
                  <a:cubicBezTo>
                    <a:pt x="1615" y="2137"/>
                    <a:pt x="1619" y="2098"/>
                    <a:pt x="1607" y="2022"/>
                  </a:cubicBezTo>
                  <a:cubicBezTo>
                    <a:pt x="1600" y="1998"/>
                    <a:pt x="1596" y="1974"/>
                    <a:pt x="1595" y="1956"/>
                  </a:cubicBezTo>
                  <a:cubicBezTo>
                    <a:pt x="1595" y="1953"/>
                    <a:pt x="1591" y="1947"/>
                    <a:pt x="1591" y="1945"/>
                  </a:cubicBezTo>
                  <a:cubicBezTo>
                    <a:pt x="1574" y="1869"/>
                    <a:pt x="1550" y="1782"/>
                    <a:pt x="1514" y="1686"/>
                  </a:cubicBezTo>
                  <a:cubicBezTo>
                    <a:pt x="1451" y="1516"/>
                    <a:pt x="1436" y="1508"/>
                    <a:pt x="1388" y="1598"/>
                  </a:cubicBezTo>
                  <a:cubicBezTo>
                    <a:pt x="1337" y="1691"/>
                    <a:pt x="1333" y="1687"/>
                    <a:pt x="1306" y="1592"/>
                  </a:cubicBezTo>
                  <a:cubicBezTo>
                    <a:pt x="1291" y="1540"/>
                    <a:pt x="1330" y="1430"/>
                    <a:pt x="1383" y="1322"/>
                  </a:cubicBezTo>
                  <a:lnTo>
                    <a:pt x="1383" y="1317"/>
                  </a:lnTo>
                  <a:lnTo>
                    <a:pt x="1388" y="1306"/>
                  </a:lnTo>
                  <a:cubicBezTo>
                    <a:pt x="1451" y="1182"/>
                    <a:pt x="1533" y="1069"/>
                    <a:pt x="1583" y="1069"/>
                  </a:cubicBezTo>
                  <a:cubicBezTo>
                    <a:pt x="1615" y="1069"/>
                    <a:pt x="1731" y="987"/>
                    <a:pt x="1839" y="882"/>
                  </a:cubicBezTo>
                  <a:cubicBezTo>
                    <a:pt x="1997" y="728"/>
                    <a:pt x="2030" y="663"/>
                    <a:pt x="2010" y="556"/>
                  </a:cubicBezTo>
                  <a:cubicBezTo>
                    <a:pt x="1983" y="408"/>
                    <a:pt x="2059" y="308"/>
                    <a:pt x="2128" y="402"/>
                  </a:cubicBezTo>
                  <a:cubicBezTo>
                    <a:pt x="2159" y="444"/>
                    <a:pt x="2214" y="431"/>
                    <a:pt x="2303" y="358"/>
                  </a:cubicBezTo>
                  <a:cubicBezTo>
                    <a:pt x="2451" y="237"/>
                    <a:pt x="2697" y="229"/>
                    <a:pt x="2979" y="325"/>
                  </a:cubicBezTo>
                  <a:cubicBezTo>
                    <a:pt x="3006" y="332"/>
                    <a:pt x="3033" y="346"/>
                    <a:pt x="3060" y="358"/>
                  </a:cubicBezTo>
                  <a:cubicBezTo>
                    <a:pt x="3169" y="402"/>
                    <a:pt x="3284" y="456"/>
                    <a:pt x="3398" y="529"/>
                  </a:cubicBezTo>
                  <a:cubicBezTo>
                    <a:pt x="3600" y="657"/>
                    <a:pt x="3850" y="777"/>
                    <a:pt x="3956" y="793"/>
                  </a:cubicBezTo>
                  <a:cubicBezTo>
                    <a:pt x="4062" y="810"/>
                    <a:pt x="4170" y="852"/>
                    <a:pt x="4196" y="887"/>
                  </a:cubicBezTo>
                  <a:cubicBezTo>
                    <a:pt x="4219" y="919"/>
                    <a:pt x="4294" y="943"/>
                    <a:pt x="4367" y="948"/>
                  </a:cubicBezTo>
                  <a:cubicBezTo>
                    <a:pt x="4376" y="948"/>
                    <a:pt x="4386" y="953"/>
                    <a:pt x="4395" y="953"/>
                  </a:cubicBezTo>
                  <a:cubicBezTo>
                    <a:pt x="4507" y="952"/>
                    <a:pt x="4546" y="920"/>
                    <a:pt x="4579" y="804"/>
                  </a:cubicBezTo>
                  <a:cubicBezTo>
                    <a:pt x="4604" y="712"/>
                    <a:pt x="4627" y="671"/>
                    <a:pt x="4660" y="667"/>
                  </a:cubicBezTo>
                  <a:lnTo>
                    <a:pt x="4668" y="639"/>
                  </a:lnTo>
                  <a:close/>
                  <a:moveTo>
                    <a:pt x="1249" y="5377"/>
                  </a:moveTo>
                  <a:cubicBezTo>
                    <a:pt x="1249" y="5379"/>
                    <a:pt x="1241" y="5387"/>
                    <a:pt x="1241" y="5388"/>
                  </a:cubicBezTo>
                  <a:cubicBezTo>
                    <a:pt x="1241" y="5678"/>
                    <a:pt x="1598" y="6228"/>
                    <a:pt x="1856" y="6336"/>
                  </a:cubicBezTo>
                  <a:cubicBezTo>
                    <a:pt x="2031" y="6409"/>
                    <a:pt x="2075" y="6485"/>
                    <a:pt x="2075" y="6722"/>
                  </a:cubicBezTo>
                  <a:cubicBezTo>
                    <a:pt x="2075" y="6981"/>
                    <a:pt x="1952" y="7230"/>
                    <a:pt x="1795" y="7284"/>
                  </a:cubicBezTo>
                  <a:cubicBezTo>
                    <a:pt x="1735" y="7304"/>
                    <a:pt x="1675" y="7374"/>
                    <a:pt x="1660" y="7438"/>
                  </a:cubicBezTo>
                  <a:cubicBezTo>
                    <a:pt x="1620" y="7610"/>
                    <a:pt x="1153" y="8126"/>
                    <a:pt x="964" y="8209"/>
                  </a:cubicBezTo>
                  <a:cubicBezTo>
                    <a:pt x="771" y="8294"/>
                    <a:pt x="667" y="8465"/>
                    <a:pt x="667" y="8705"/>
                  </a:cubicBezTo>
                  <a:lnTo>
                    <a:pt x="667" y="8881"/>
                  </a:lnTo>
                  <a:lnTo>
                    <a:pt x="907" y="8837"/>
                  </a:lnTo>
                  <a:cubicBezTo>
                    <a:pt x="1135" y="8799"/>
                    <a:pt x="1150" y="8810"/>
                    <a:pt x="1225" y="8970"/>
                  </a:cubicBezTo>
                  <a:cubicBezTo>
                    <a:pt x="1268" y="9062"/>
                    <a:pt x="1349" y="9195"/>
                    <a:pt x="1404" y="9267"/>
                  </a:cubicBezTo>
                  <a:cubicBezTo>
                    <a:pt x="1459" y="9339"/>
                    <a:pt x="1506" y="9450"/>
                    <a:pt x="1506" y="9515"/>
                  </a:cubicBezTo>
                  <a:cubicBezTo>
                    <a:pt x="1506" y="9580"/>
                    <a:pt x="1525" y="9653"/>
                    <a:pt x="1550" y="9675"/>
                  </a:cubicBezTo>
                  <a:cubicBezTo>
                    <a:pt x="1576" y="9696"/>
                    <a:pt x="1585" y="9781"/>
                    <a:pt x="1571" y="9868"/>
                  </a:cubicBezTo>
                  <a:cubicBezTo>
                    <a:pt x="1557" y="9954"/>
                    <a:pt x="1535" y="10094"/>
                    <a:pt x="1522" y="10176"/>
                  </a:cubicBezTo>
                  <a:cubicBezTo>
                    <a:pt x="1509" y="10258"/>
                    <a:pt x="1495" y="10356"/>
                    <a:pt x="1489" y="10397"/>
                  </a:cubicBezTo>
                  <a:cubicBezTo>
                    <a:pt x="1483" y="10437"/>
                    <a:pt x="1411" y="10560"/>
                    <a:pt x="1331" y="10666"/>
                  </a:cubicBezTo>
                  <a:cubicBezTo>
                    <a:pt x="1250" y="10773"/>
                    <a:pt x="1135" y="10962"/>
                    <a:pt x="1078" y="11085"/>
                  </a:cubicBezTo>
                  <a:cubicBezTo>
                    <a:pt x="964" y="11329"/>
                    <a:pt x="949" y="11332"/>
                    <a:pt x="553" y="11245"/>
                  </a:cubicBezTo>
                  <a:cubicBezTo>
                    <a:pt x="237" y="11175"/>
                    <a:pt x="75" y="11232"/>
                    <a:pt x="4" y="11443"/>
                  </a:cubicBezTo>
                  <a:cubicBezTo>
                    <a:pt x="-5" y="11469"/>
                    <a:pt x="9" y="11502"/>
                    <a:pt x="8" y="11526"/>
                  </a:cubicBezTo>
                  <a:lnTo>
                    <a:pt x="126" y="11388"/>
                  </a:lnTo>
                  <a:cubicBezTo>
                    <a:pt x="198" y="11309"/>
                    <a:pt x="279" y="11268"/>
                    <a:pt x="317" y="11289"/>
                  </a:cubicBezTo>
                  <a:cubicBezTo>
                    <a:pt x="353" y="11310"/>
                    <a:pt x="432" y="11333"/>
                    <a:pt x="492" y="11339"/>
                  </a:cubicBezTo>
                  <a:cubicBezTo>
                    <a:pt x="552" y="11344"/>
                    <a:pt x="640" y="11372"/>
                    <a:pt x="687" y="11399"/>
                  </a:cubicBezTo>
                  <a:cubicBezTo>
                    <a:pt x="761" y="11442"/>
                    <a:pt x="897" y="11454"/>
                    <a:pt x="1062" y="11432"/>
                  </a:cubicBezTo>
                  <a:cubicBezTo>
                    <a:pt x="1085" y="11429"/>
                    <a:pt x="1119" y="11328"/>
                    <a:pt x="1135" y="11212"/>
                  </a:cubicBezTo>
                  <a:cubicBezTo>
                    <a:pt x="1156" y="11062"/>
                    <a:pt x="1220" y="10941"/>
                    <a:pt x="1355" y="10788"/>
                  </a:cubicBezTo>
                  <a:cubicBezTo>
                    <a:pt x="1515" y="10606"/>
                    <a:pt x="1553" y="10515"/>
                    <a:pt x="1595" y="10242"/>
                  </a:cubicBezTo>
                  <a:cubicBezTo>
                    <a:pt x="1661" y="9812"/>
                    <a:pt x="1615" y="9480"/>
                    <a:pt x="1457" y="9212"/>
                  </a:cubicBezTo>
                  <a:cubicBezTo>
                    <a:pt x="1385" y="9091"/>
                    <a:pt x="1326" y="8951"/>
                    <a:pt x="1326" y="8898"/>
                  </a:cubicBezTo>
                  <a:cubicBezTo>
                    <a:pt x="1326" y="8844"/>
                    <a:pt x="1259" y="8760"/>
                    <a:pt x="1172" y="8711"/>
                  </a:cubicBezTo>
                  <a:cubicBezTo>
                    <a:pt x="1031" y="8631"/>
                    <a:pt x="1004" y="8633"/>
                    <a:pt x="887" y="8727"/>
                  </a:cubicBezTo>
                  <a:cubicBezTo>
                    <a:pt x="866" y="8744"/>
                    <a:pt x="851" y="8755"/>
                    <a:pt x="834" y="8766"/>
                  </a:cubicBezTo>
                  <a:cubicBezTo>
                    <a:pt x="824" y="8772"/>
                    <a:pt x="814" y="8780"/>
                    <a:pt x="805" y="8782"/>
                  </a:cubicBezTo>
                  <a:cubicBezTo>
                    <a:pt x="763" y="8801"/>
                    <a:pt x="731" y="8797"/>
                    <a:pt x="708" y="8766"/>
                  </a:cubicBezTo>
                  <a:cubicBezTo>
                    <a:pt x="672" y="8718"/>
                    <a:pt x="702" y="8645"/>
                    <a:pt x="810" y="8490"/>
                  </a:cubicBezTo>
                  <a:cubicBezTo>
                    <a:pt x="923" y="8327"/>
                    <a:pt x="986" y="8281"/>
                    <a:pt x="1086" y="8292"/>
                  </a:cubicBezTo>
                  <a:cubicBezTo>
                    <a:pt x="1136" y="8297"/>
                    <a:pt x="1172" y="8287"/>
                    <a:pt x="1204" y="8264"/>
                  </a:cubicBezTo>
                  <a:cubicBezTo>
                    <a:pt x="1206" y="8263"/>
                    <a:pt x="1211" y="8266"/>
                    <a:pt x="1213" y="8264"/>
                  </a:cubicBezTo>
                  <a:cubicBezTo>
                    <a:pt x="1245" y="8239"/>
                    <a:pt x="1272" y="8195"/>
                    <a:pt x="1306" y="8127"/>
                  </a:cubicBezTo>
                  <a:cubicBezTo>
                    <a:pt x="1355" y="8028"/>
                    <a:pt x="1438" y="7919"/>
                    <a:pt x="1489" y="7884"/>
                  </a:cubicBezTo>
                  <a:cubicBezTo>
                    <a:pt x="1620" y="7796"/>
                    <a:pt x="1724" y="7670"/>
                    <a:pt x="1705" y="7625"/>
                  </a:cubicBezTo>
                  <a:cubicBezTo>
                    <a:pt x="1674" y="7553"/>
                    <a:pt x="1754" y="7350"/>
                    <a:pt x="1815" y="7344"/>
                  </a:cubicBezTo>
                  <a:cubicBezTo>
                    <a:pt x="1849" y="7341"/>
                    <a:pt x="1921" y="7333"/>
                    <a:pt x="1974" y="7328"/>
                  </a:cubicBezTo>
                  <a:cubicBezTo>
                    <a:pt x="1986" y="7327"/>
                    <a:pt x="1996" y="7321"/>
                    <a:pt x="2006" y="7317"/>
                  </a:cubicBezTo>
                  <a:cubicBezTo>
                    <a:pt x="2030" y="7296"/>
                    <a:pt x="2053" y="7278"/>
                    <a:pt x="2071" y="7256"/>
                  </a:cubicBezTo>
                  <a:cubicBezTo>
                    <a:pt x="2123" y="7161"/>
                    <a:pt x="2151" y="6961"/>
                    <a:pt x="2173" y="6578"/>
                  </a:cubicBezTo>
                  <a:cubicBezTo>
                    <a:pt x="2186" y="6347"/>
                    <a:pt x="2183" y="6344"/>
                    <a:pt x="1994" y="6281"/>
                  </a:cubicBezTo>
                  <a:cubicBezTo>
                    <a:pt x="1889" y="6246"/>
                    <a:pt x="1771" y="6164"/>
                    <a:pt x="1729" y="6099"/>
                  </a:cubicBezTo>
                  <a:cubicBezTo>
                    <a:pt x="1688" y="6034"/>
                    <a:pt x="1614" y="5953"/>
                    <a:pt x="1567" y="5917"/>
                  </a:cubicBezTo>
                  <a:cubicBezTo>
                    <a:pt x="1542" y="5899"/>
                    <a:pt x="1518" y="5865"/>
                    <a:pt x="1493" y="5829"/>
                  </a:cubicBezTo>
                  <a:cubicBezTo>
                    <a:pt x="1483" y="5814"/>
                    <a:pt x="1470" y="5800"/>
                    <a:pt x="1465" y="5785"/>
                  </a:cubicBezTo>
                  <a:cubicBezTo>
                    <a:pt x="1453" y="5764"/>
                    <a:pt x="1440" y="5744"/>
                    <a:pt x="1432" y="5724"/>
                  </a:cubicBezTo>
                  <a:cubicBezTo>
                    <a:pt x="1406" y="5654"/>
                    <a:pt x="1350" y="5541"/>
                    <a:pt x="1306" y="5476"/>
                  </a:cubicBezTo>
                  <a:cubicBezTo>
                    <a:pt x="1269" y="5421"/>
                    <a:pt x="1250" y="5398"/>
                    <a:pt x="1249" y="5377"/>
                  </a:cubicBezTo>
                  <a:close/>
                  <a:moveTo>
                    <a:pt x="8" y="11526"/>
                  </a:moveTo>
                  <a:lnTo>
                    <a:pt x="0" y="11531"/>
                  </a:lnTo>
                  <a:lnTo>
                    <a:pt x="8" y="11542"/>
                  </a:lnTo>
                  <a:cubicBezTo>
                    <a:pt x="8" y="11538"/>
                    <a:pt x="7" y="11531"/>
                    <a:pt x="8" y="11526"/>
                  </a:cubicBezTo>
                  <a:close/>
                  <a:moveTo>
                    <a:pt x="8" y="11542"/>
                  </a:moveTo>
                  <a:cubicBezTo>
                    <a:pt x="8" y="11635"/>
                    <a:pt x="54" y="11747"/>
                    <a:pt x="252" y="12082"/>
                  </a:cubicBezTo>
                  <a:cubicBezTo>
                    <a:pt x="527" y="12548"/>
                    <a:pt x="539" y="12590"/>
                    <a:pt x="512" y="12804"/>
                  </a:cubicBezTo>
                  <a:cubicBezTo>
                    <a:pt x="488" y="12997"/>
                    <a:pt x="503" y="13048"/>
                    <a:pt x="590" y="13146"/>
                  </a:cubicBezTo>
                  <a:cubicBezTo>
                    <a:pt x="646" y="13209"/>
                    <a:pt x="796" y="13388"/>
                    <a:pt x="924" y="13537"/>
                  </a:cubicBezTo>
                  <a:cubicBezTo>
                    <a:pt x="1051" y="13686"/>
                    <a:pt x="1255" y="13873"/>
                    <a:pt x="1375" y="13956"/>
                  </a:cubicBezTo>
                  <a:cubicBezTo>
                    <a:pt x="1495" y="14038"/>
                    <a:pt x="1591" y="14141"/>
                    <a:pt x="1591" y="14187"/>
                  </a:cubicBezTo>
                  <a:cubicBezTo>
                    <a:pt x="1591" y="14233"/>
                    <a:pt x="1513" y="14495"/>
                    <a:pt x="1416" y="14766"/>
                  </a:cubicBezTo>
                  <a:cubicBezTo>
                    <a:pt x="1216" y="15327"/>
                    <a:pt x="1202" y="15525"/>
                    <a:pt x="1339" y="15785"/>
                  </a:cubicBezTo>
                  <a:cubicBezTo>
                    <a:pt x="1418" y="15936"/>
                    <a:pt x="1433" y="16045"/>
                    <a:pt x="1428" y="16391"/>
                  </a:cubicBezTo>
                  <a:lnTo>
                    <a:pt x="1424" y="16810"/>
                  </a:lnTo>
                  <a:lnTo>
                    <a:pt x="1656" y="17140"/>
                  </a:lnTo>
                  <a:cubicBezTo>
                    <a:pt x="1865" y="17431"/>
                    <a:pt x="1896" y="17499"/>
                    <a:pt x="1913" y="17763"/>
                  </a:cubicBezTo>
                  <a:cubicBezTo>
                    <a:pt x="1923" y="17926"/>
                    <a:pt x="1956" y="18150"/>
                    <a:pt x="1990" y="18259"/>
                  </a:cubicBezTo>
                  <a:cubicBezTo>
                    <a:pt x="2046" y="18439"/>
                    <a:pt x="2043" y="18476"/>
                    <a:pt x="1953" y="18688"/>
                  </a:cubicBezTo>
                  <a:cubicBezTo>
                    <a:pt x="1898" y="18818"/>
                    <a:pt x="1875" y="18934"/>
                    <a:pt x="1868" y="19030"/>
                  </a:cubicBezTo>
                  <a:cubicBezTo>
                    <a:pt x="1863" y="19007"/>
                    <a:pt x="1879" y="18986"/>
                    <a:pt x="1913" y="18953"/>
                  </a:cubicBezTo>
                  <a:cubicBezTo>
                    <a:pt x="1953" y="18913"/>
                    <a:pt x="1986" y="18852"/>
                    <a:pt x="1986" y="18815"/>
                  </a:cubicBezTo>
                  <a:cubicBezTo>
                    <a:pt x="1986" y="18778"/>
                    <a:pt x="2027" y="18713"/>
                    <a:pt x="2075" y="18672"/>
                  </a:cubicBezTo>
                  <a:cubicBezTo>
                    <a:pt x="2196" y="18570"/>
                    <a:pt x="2184" y="18421"/>
                    <a:pt x="2035" y="18121"/>
                  </a:cubicBezTo>
                  <a:cubicBezTo>
                    <a:pt x="1920" y="17891"/>
                    <a:pt x="1917" y="17856"/>
                    <a:pt x="1978" y="17774"/>
                  </a:cubicBezTo>
                  <a:cubicBezTo>
                    <a:pt x="2000" y="17744"/>
                    <a:pt x="2008" y="17719"/>
                    <a:pt x="2014" y="17691"/>
                  </a:cubicBezTo>
                  <a:cubicBezTo>
                    <a:pt x="2012" y="17657"/>
                    <a:pt x="2013" y="17651"/>
                    <a:pt x="2010" y="17614"/>
                  </a:cubicBezTo>
                  <a:cubicBezTo>
                    <a:pt x="2009" y="17587"/>
                    <a:pt x="2004" y="17566"/>
                    <a:pt x="2002" y="17542"/>
                  </a:cubicBezTo>
                  <a:cubicBezTo>
                    <a:pt x="1997" y="17523"/>
                    <a:pt x="1993" y="17506"/>
                    <a:pt x="1986" y="17482"/>
                  </a:cubicBezTo>
                  <a:cubicBezTo>
                    <a:pt x="1956" y="17378"/>
                    <a:pt x="1919" y="17289"/>
                    <a:pt x="1880" y="17217"/>
                  </a:cubicBezTo>
                  <a:cubicBezTo>
                    <a:pt x="1855" y="17181"/>
                    <a:pt x="1815" y="17132"/>
                    <a:pt x="1778" y="17085"/>
                  </a:cubicBezTo>
                  <a:cubicBezTo>
                    <a:pt x="1770" y="17080"/>
                    <a:pt x="1765" y="17080"/>
                    <a:pt x="1758" y="17080"/>
                  </a:cubicBezTo>
                  <a:cubicBezTo>
                    <a:pt x="1736" y="17080"/>
                    <a:pt x="1659" y="16996"/>
                    <a:pt x="1587" y="16898"/>
                  </a:cubicBezTo>
                  <a:cubicBezTo>
                    <a:pt x="1524" y="16813"/>
                    <a:pt x="1491" y="16769"/>
                    <a:pt x="1481" y="16716"/>
                  </a:cubicBezTo>
                  <a:lnTo>
                    <a:pt x="1461" y="16694"/>
                  </a:lnTo>
                  <a:lnTo>
                    <a:pt x="1477" y="16639"/>
                  </a:lnTo>
                  <a:cubicBezTo>
                    <a:pt x="1481" y="16605"/>
                    <a:pt x="1489" y="16569"/>
                    <a:pt x="1501" y="16518"/>
                  </a:cubicBezTo>
                  <a:cubicBezTo>
                    <a:pt x="1566" y="16254"/>
                    <a:pt x="1521" y="15913"/>
                    <a:pt x="1388" y="15675"/>
                  </a:cubicBezTo>
                  <a:lnTo>
                    <a:pt x="1282" y="15487"/>
                  </a:lnTo>
                  <a:lnTo>
                    <a:pt x="1371" y="15184"/>
                  </a:lnTo>
                  <a:cubicBezTo>
                    <a:pt x="1420" y="15017"/>
                    <a:pt x="1527" y="14694"/>
                    <a:pt x="1611" y="14468"/>
                  </a:cubicBezTo>
                  <a:lnTo>
                    <a:pt x="1762" y="14066"/>
                  </a:lnTo>
                  <a:cubicBezTo>
                    <a:pt x="1760" y="14061"/>
                    <a:pt x="1737" y="14049"/>
                    <a:pt x="1725" y="14038"/>
                  </a:cubicBezTo>
                  <a:lnTo>
                    <a:pt x="1514" y="13912"/>
                  </a:lnTo>
                  <a:cubicBezTo>
                    <a:pt x="1399" y="13844"/>
                    <a:pt x="1246" y="13712"/>
                    <a:pt x="1139" y="13592"/>
                  </a:cubicBezTo>
                  <a:cubicBezTo>
                    <a:pt x="1133" y="13586"/>
                    <a:pt x="1129" y="13576"/>
                    <a:pt x="1123" y="13570"/>
                  </a:cubicBezTo>
                  <a:cubicBezTo>
                    <a:pt x="1108" y="13552"/>
                    <a:pt x="1091" y="13537"/>
                    <a:pt x="1078" y="13520"/>
                  </a:cubicBezTo>
                  <a:cubicBezTo>
                    <a:pt x="977" y="13387"/>
                    <a:pt x="834" y="13236"/>
                    <a:pt x="761" y="13184"/>
                  </a:cubicBezTo>
                  <a:cubicBezTo>
                    <a:pt x="688" y="13133"/>
                    <a:pt x="605" y="13034"/>
                    <a:pt x="578" y="12964"/>
                  </a:cubicBezTo>
                  <a:cubicBezTo>
                    <a:pt x="535" y="12856"/>
                    <a:pt x="543" y="12819"/>
                    <a:pt x="622" y="12738"/>
                  </a:cubicBezTo>
                  <a:lnTo>
                    <a:pt x="704" y="12655"/>
                  </a:lnTo>
                  <a:cubicBezTo>
                    <a:pt x="701" y="12637"/>
                    <a:pt x="693" y="12608"/>
                    <a:pt x="683" y="12584"/>
                  </a:cubicBezTo>
                  <a:lnTo>
                    <a:pt x="517" y="12319"/>
                  </a:lnTo>
                  <a:cubicBezTo>
                    <a:pt x="407" y="12140"/>
                    <a:pt x="245" y="11890"/>
                    <a:pt x="158" y="11763"/>
                  </a:cubicBezTo>
                  <a:lnTo>
                    <a:pt x="8" y="11542"/>
                  </a:lnTo>
                  <a:close/>
                  <a:moveTo>
                    <a:pt x="1868" y="19030"/>
                  </a:moveTo>
                  <a:cubicBezTo>
                    <a:pt x="1860" y="19139"/>
                    <a:pt x="1873" y="19221"/>
                    <a:pt x="1929" y="19250"/>
                  </a:cubicBezTo>
                  <a:cubicBezTo>
                    <a:pt x="1971" y="19272"/>
                    <a:pt x="2129" y="19272"/>
                    <a:pt x="2279" y="19250"/>
                  </a:cubicBezTo>
                  <a:cubicBezTo>
                    <a:pt x="2651" y="19196"/>
                    <a:pt x="2807" y="19323"/>
                    <a:pt x="2963" y="19812"/>
                  </a:cubicBezTo>
                  <a:cubicBezTo>
                    <a:pt x="3025" y="20007"/>
                    <a:pt x="3066" y="20180"/>
                    <a:pt x="3052" y="20198"/>
                  </a:cubicBezTo>
                  <a:cubicBezTo>
                    <a:pt x="3039" y="20216"/>
                    <a:pt x="2972" y="20231"/>
                    <a:pt x="2906" y="20231"/>
                  </a:cubicBezTo>
                  <a:cubicBezTo>
                    <a:pt x="2839" y="20231"/>
                    <a:pt x="2750" y="20276"/>
                    <a:pt x="2710" y="20330"/>
                  </a:cubicBezTo>
                  <a:cubicBezTo>
                    <a:pt x="2565" y="20528"/>
                    <a:pt x="2509" y="20917"/>
                    <a:pt x="2609" y="21052"/>
                  </a:cubicBezTo>
                  <a:cubicBezTo>
                    <a:pt x="2733" y="21220"/>
                    <a:pt x="3113" y="21031"/>
                    <a:pt x="3158" y="20776"/>
                  </a:cubicBezTo>
                  <a:cubicBezTo>
                    <a:pt x="3196" y="20561"/>
                    <a:pt x="3264" y="20461"/>
                    <a:pt x="3341" y="20501"/>
                  </a:cubicBezTo>
                  <a:cubicBezTo>
                    <a:pt x="3377" y="20520"/>
                    <a:pt x="3440" y="20520"/>
                    <a:pt x="3484" y="20501"/>
                  </a:cubicBezTo>
                  <a:cubicBezTo>
                    <a:pt x="3593" y="20454"/>
                    <a:pt x="3805" y="19918"/>
                    <a:pt x="3915" y="19416"/>
                  </a:cubicBezTo>
                  <a:cubicBezTo>
                    <a:pt x="4004" y="19009"/>
                    <a:pt x="4251" y="18522"/>
                    <a:pt x="4611" y="18033"/>
                  </a:cubicBezTo>
                  <a:cubicBezTo>
                    <a:pt x="4671" y="17951"/>
                    <a:pt x="4906" y="17505"/>
                    <a:pt x="5132" y="17047"/>
                  </a:cubicBezTo>
                  <a:cubicBezTo>
                    <a:pt x="5649" y="15997"/>
                    <a:pt x="5694" y="15788"/>
                    <a:pt x="5527" y="15250"/>
                  </a:cubicBezTo>
                  <a:cubicBezTo>
                    <a:pt x="5389" y="14808"/>
                    <a:pt x="5385" y="14690"/>
                    <a:pt x="5498" y="14551"/>
                  </a:cubicBezTo>
                  <a:cubicBezTo>
                    <a:pt x="5616" y="14407"/>
                    <a:pt x="5782" y="14471"/>
                    <a:pt x="5881" y="14699"/>
                  </a:cubicBezTo>
                  <a:cubicBezTo>
                    <a:pt x="6041" y="15066"/>
                    <a:pt x="6299" y="15009"/>
                    <a:pt x="6642" y="14523"/>
                  </a:cubicBezTo>
                  <a:cubicBezTo>
                    <a:pt x="6860" y="14214"/>
                    <a:pt x="6912" y="14170"/>
                    <a:pt x="7106" y="14137"/>
                  </a:cubicBezTo>
                  <a:cubicBezTo>
                    <a:pt x="7486" y="14073"/>
                    <a:pt x="7537" y="14033"/>
                    <a:pt x="7643" y="13730"/>
                  </a:cubicBezTo>
                  <a:cubicBezTo>
                    <a:pt x="7730" y="13485"/>
                    <a:pt x="7760" y="13449"/>
                    <a:pt x="7875" y="13449"/>
                  </a:cubicBezTo>
                  <a:cubicBezTo>
                    <a:pt x="8043" y="13449"/>
                    <a:pt x="8221" y="13683"/>
                    <a:pt x="8221" y="13901"/>
                  </a:cubicBezTo>
                  <a:cubicBezTo>
                    <a:pt x="8221" y="13988"/>
                    <a:pt x="8201" y="14164"/>
                    <a:pt x="8173" y="14292"/>
                  </a:cubicBezTo>
                  <a:cubicBezTo>
                    <a:pt x="8128" y="14491"/>
                    <a:pt x="8134" y="14553"/>
                    <a:pt x="8205" y="14744"/>
                  </a:cubicBezTo>
                  <a:cubicBezTo>
                    <a:pt x="8251" y="14865"/>
                    <a:pt x="8298" y="15048"/>
                    <a:pt x="8311" y="15146"/>
                  </a:cubicBezTo>
                  <a:cubicBezTo>
                    <a:pt x="8331" y="15304"/>
                    <a:pt x="8357" y="15327"/>
                    <a:pt x="8559" y="15388"/>
                  </a:cubicBezTo>
                  <a:cubicBezTo>
                    <a:pt x="8767" y="15451"/>
                    <a:pt x="8810" y="15447"/>
                    <a:pt x="9044" y="15311"/>
                  </a:cubicBezTo>
                  <a:cubicBezTo>
                    <a:pt x="9277" y="15175"/>
                    <a:pt x="9362" y="15158"/>
                    <a:pt x="10025" y="15146"/>
                  </a:cubicBezTo>
                  <a:cubicBezTo>
                    <a:pt x="10423" y="15138"/>
                    <a:pt x="10778" y="15114"/>
                    <a:pt x="10814" y="15091"/>
                  </a:cubicBezTo>
                  <a:cubicBezTo>
                    <a:pt x="10892" y="15040"/>
                    <a:pt x="11222" y="14435"/>
                    <a:pt x="11400" y="14016"/>
                  </a:cubicBezTo>
                  <a:cubicBezTo>
                    <a:pt x="11579" y="13596"/>
                    <a:pt x="11640" y="13516"/>
                    <a:pt x="11840" y="13443"/>
                  </a:cubicBezTo>
                  <a:cubicBezTo>
                    <a:pt x="11937" y="13408"/>
                    <a:pt x="12088" y="13313"/>
                    <a:pt x="12174" y="13234"/>
                  </a:cubicBezTo>
                  <a:cubicBezTo>
                    <a:pt x="12306" y="13112"/>
                    <a:pt x="12378" y="13091"/>
                    <a:pt x="12678" y="13091"/>
                  </a:cubicBezTo>
                  <a:cubicBezTo>
                    <a:pt x="13131" y="13091"/>
                    <a:pt x="13282" y="13155"/>
                    <a:pt x="13464" y="13416"/>
                  </a:cubicBezTo>
                  <a:cubicBezTo>
                    <a:pt x="13634" y="13661"/>
                    <a:pt x="13742" y="13679"/>
                    <a:pt x="13912" y="13498"/>
                  </a:cubicBezTo>
                  <a:cubicBezTo>
                    <a:pt x="14009" y="13395"/>
                    <a:pt x="14045" y="13382"/>
                    <a:pt x="14103" y="13438"/>
                  </a:cubicBezTo>
                  <a:cubicBezTo>
                    <a:pt x="14279" y="13609"/>
                    <a:pt x="14392" y="13635"/>
                    <a:pt x="14636" y="13564"/>
                  </a:cubicBezTo>
                  <a:cubicBezTo>
                    <a:pt x="14769" y="13526"/>
                    <a:pt x="15033" y="13476"/>
                    <a:pt x="15226" y="13449"/>
                  </a:cubicBezTo>
                  <a:cubicBezTo>
                    <a:pt x="15419" y="13422"/>
                    <a:pt x="15712" y="13366"/>
                    <a:pt x="15877" y="13328"/>
                  </a:cubicBezTo>
                  <a:cubicBezTo>
                    <a:pt x="16155" y="13263"/>
                    <a:pt x="16189" y="13269"/>
                    <a:pt x="16276" y="13377"/>
                  </a:cubicBezTo>
                  <a:cubicBezTo>
                    <a:pt x="16382" y="13508"/>
                    <a:pt x="16602" y="13614"/>
                    <a:pt x="16964" y="13713"/>
                  </a:cubicBezTo>
                  <a:cubicBezTo>
                    <a:pt x="17147" y="13763"/>
                    <a:pt x="17214" y="13816"/>
                    <a:pt x="17253" y="13923"/>
                  </a:cubicBezTo>
                  <a:cubicBezTo>
                    <a:pt x="17361" y="14215"/>
                    <a:pt x="17579" y="14219"/>
                    <a:pt x="17579" y="13928"/>
                  </a:cubicBezTo>
                  <a:cubicBezTo>
                    <a:pt x="17579" y="13683"/>
                    <a:pt x="17671" y="13608"/>
                    <a:pt x="17917" y="13658"/>
                  </a:cubicBezTo>
                  <a:cubicBezTo>
                    <a:pt x="18178" y="13711"/>
                    <a:pt x="18375" y="13977"/>
                    <a:pt x="18609" y="14600"/>
                  </a:cubicBezTo>
                  <a:lnTo>
                    <a:pt x="18771" y="15036"/>
                  </a:lnTo>
                  <a:lnTo>
                    <a:pt x="18690" y="15256"/>
                  </a:lnTo>
                  <a:cubicBezTo>
                    <a:pt x="18615" y="15470"/>
                    <a:pt x="18617" y="15482"/>
                    <a:pt x="18698" y="15686"/>
                  </a:cubicBezTo>
                  <a:cubicBezTo>
                    <a:pt x="18831" y="16021"/>
                    <a:pt x="19014" y="16114"/>
                    <a:pt x="19565" y="16115"/>
                  </a:cubicBezTo>
                  <a:lnTo>
                    <a:pt x="20037" y="16115"/>
                  </a:lnTo>
                  <a:lnTo>
                    <a:pt x="20037" y="15917"/>
                  </a:lnTo>
                  <a:cubicBezTo>
                    <a:pt x="20037" y="15690"/>
                    <a:pt x="19873" y="15471"/>
                    <a:pt x="19703" y="15471"/>
                  </a:cubicBezTo>
                  <a:cubicBezTo>
                    <a:pt x="19565" y="15471"/>
                    <a:pt x="19541" y="15396"/>
                    <a:pt x="19618" y="15195"/>
                  </a:cubicBezTo>
                  <a:cubicBezTo>
                    <a:pt x="19654" y="15102"/>
                    <a:pt x="19683" y="14962"/>
                    <a:pt x="19683" y="14887"/>
                  </a:cubicBezTo>
                  <a:cubicBezTo>
                    <a:pt x="19683" y="14736"/>
                    <a:pt x="19884" y="14128"/>
                    <a:pt x="19952" y="14071"/>
                  </a:cubicBezTo>
                  <a:cubicBezTo>
                    <a:pt x="19975" y="14052"/>
                    <a:pt x="20064" y="14067"/>
                    <a:pt x="20147" y="14104"/>
                  </a:cubicBezTo>
                  <a:cubicBezTo>
                    <a:pt x="20532" y="14276"/>
                    <a:pt x="20719" y="14142"/>
                    <a:pt x="20786" y="13653"/>
                  </a:cubicBezTo>
                  <a:cubicBezTo>
                    <a:pt x="20808" y="13495"/>
                    <a:pt x="20863" y="13312"/>
                    <a:pt x="20908" y="13245"/>
                  </a:cubicBezTo>
                  <a:cubicBezTo>
                    <a:pt x="20954" y="13178"/>
                    <a:pt x="21102" y="12867"/>
                    <a:pt x="21238" y="12556"/>
                  </a:cubicBezTo>
                  <a:cubicBezTo>
                    <a:pt x="21595" y="11739"/>
                    <a:pt x="21578" y="11436"/>
                    <a:pt x="21157" y="11102"/>
                  </a:cubicBezTo>
                  <a:cubicBezTo>
                    <a:pt x="21048" y="11015"/>
                    <a:pt x="20940" y="10897"/>
                    <a:pt x="20916" y="10837"/>
                  </a:cubicBezTo>
                  <a:cubicBezTo>
                    <a:pt x="20893" y="10778"/>
                    <a:pt x="20689" y="10537"/>
                    <a:pt x="20461" y="10303"/>
                  </a:cubicBezTo>
                  <a:cubicBezTo>
                    <a:pt x="20232" y="10069"/>
                    <a:pt x="19888" y="9646"/>
                    <a:pt x="19699" y="9366"/>
                  </a:cubicBezTo>
                  <a:cubicBezTo>
                    <a:pt x="19300" y="8771"/>
                    <a:pt x="18952" y="8438"/>
                    <a:pt x="18564" y="8275"/>
                  </a:cubicBezTo>
                  <a:cubicBezTo>
                    <a:pt x="18411" y="8211"/>
                    <a:pt x="18205" y="8106"/>
                    <a:pt x="18108" y="8038"/>
                  </a:cubicBezTo>
                  <a:cubicBezTo>
                    <a:pt x="17815" y="7836"/>
                    <a:pt x="17517" y="7881"/>
                    <a:pt x="17286" y="8165"/>
                  </a:cubicBezTo>
                  <a:cubicBezTo>
                    <a:pt x="17180" y="8296"/>
                    <a:pt x="17096" y="8263"/>
                    <a:pt x="16858" y="7994"/>
                  </a:cubicBezTo>
                  <a:cubicBezTo>
                    <a:pt x="16783" y="7910"/>
                    <a:pt x="16714" y="7867"/>
                    <a:pt x="16647" y="7862"/>
                  </a:cubicBezTo>
                  <a:cubicBezTo>
                    <a:pt x="16685" y="7877"/>
                    <a:pt x="16721" y="7921"/>
                    <a:pt x="16744" y="7989"/>
                  </a:cubicBezTo>
                  <a:cubicBezTo>
                    <a:pt x="16795" y="8139"/>
                    <a:pt x="17006" y="8338"/>
                    <a:pt x="17143" y="8380"/>
                  </a:cubicBezTo>
                  <a:cubicBezTo>
                    <a:pt x="17164" y="8381"/>
                    <a:pt x="17184" y="8383"/>
                    <a:pt x="17208" y="8380"/>
                  </a:cubicBezTo>
                  <a:cubicBezTo>
                    <a:pt x="17260" y="8374"/>
                    <a:pt x="17292" y="8365"/>
                    <a:pt x="17318" y="8352"/>
                  </a:cubicBezTo>
                  <a:cubicBezTo>
                    <a:pt x="17327" y="8347"/>
                    <a:pt x="17339" y="8342"/>
                    <a:pt x="17347" y="8336"/>
                  </a:cubicBezTo>
                  <a:cubicBezTo>
                    <a:pt x="17357" y="8327"/>
                    <a:pt x="17366" y="8317"/>
                    <a:pt x="17371" y="8303"/>
                  </a:cubicBezTo>
                  <a:cubicBezTo>
                    <a:pt x="17377" y="8287"/>
                    <a:pt x="17379" y="8270"/>
                    <a:pt x="17379" y="8248"/>
                  </a:cubicBezTo>
                  <a:cubicBezTo>
                    <a:pt x="17379" y="8238"/>
                    <a:pt x="17382" y="8229"/>
                    <a:pt x="17383" y="8220"/>
                  </a:cubicBezTo>
                  <a:cubicBezTo>
                    <a:pt x="17367" y="8183"/>
                    <a:pt x="17382" y="8137"/>
                    <a:pt x="17420" y="8121"/>
                  </a:cubicBezTo>
                  <a:cubicBezTo>
                    <a:pt x="17424" y="8119"/>
                    <a:pt x="17432" y="8118"/>
                    <a:pt x="17436" y="8116"/>
                  </a:cubicBezTo>
                  <a:cubicBezTo>
                    <a:pt x="17439" y="8114"/>
                    <a:pt x="17441" y="8111"/>
                    <a:pt x="17445" y="8110"/>
                  </a:cubicBezTo>
                  <a:cubicBezTo>
                    <a:pt x="17463" y="8103"/>
                    <a:pt x="17489" y="8088"/>
                    <a:pt x="17514" y="8077"/>
                  </a:cubicBezTo>
                  <a:cubicBezTo>
                    <a:pt x="17533" y="8068"/>
                    <a:pt x="17551" y="8063"/>
                    <a:pt x="17567" y="8055"/>
                  </a:cubicBezTo>
                  <a:cubicBezTo>
                    <a:pt x="17588" y="8044"/>
                    <a:pt x="17607" y="8035"/>
                    <a:pt x="17628" y="8027"/>
                  </a:cubicBezTo>
                  <a:cubicBezTo>
                    <a:pt x="17630" y="8027"/>
                    <a:pt x="17634" y="8028"/>
                    <a:pt x="17636" y="8027"/>
                  </a:cubicBezTo>
                  <a:cubicBezTo>
                    <a:pt x="17774" y="7979"/>
                    <a:pt x="17896" y="8007"/>
                    <a:pt x="18047" y="8127"/>
                  </a:cubicBezTo>
                  <a:cubicBezTo>
                    <a:pt x="18148" y="8207"/>
                    <a:pt x="18271" y="8270"/>
                    <a:pt x="18320" y="8270"/>
                  </a:cubicBezTo>
                  <a:cubicBezTo>
                    <a:pt x="18368" y="8270"/>
                    <a:pt x="18419" y="8298"/>
                    <a:pt x="18434" y="8330"/>
                  </a:cubicBezTo>
                  <a:cubicBezTo>
                    <a:pt x="18448" y="8363"/>
                    <a:pt x="18501" y="8391"/>
                    <a:pt x="18552" y="8391"/>
                  </a:cubicBezTo>
                  <a:cubicBezTo>
                    <a:pt x="18769" y="8391"/>
                    <a:pt x="19064" y="8677"/>
                    <a:pt x="19598" y="9416"/>
                  </a:cubicBezTo>
                  <a:cubicBezTo>
                    <a:pt x="19899" y="9833"/>
                    <a:pt x="20168" y="10176"/>
                    <a:pt x="20196" y="10176"/>
                  </a:cubicBezTo>
                  <a:cubicBezTo>
                    <a:pt x="20224" y="10176"/>
                    <a:pt x="20279" y="10243"/>
                    <a:pt x="20318" y="10325"/>
                  </a:cubicBezTo>
                  <a:cubicBezTo>
                    <a:pt x="20358" y="10407"/>
                    <a:pt x="20421" y="10474"/>
                    <a:pt x="20456" y="10474"/>
                  </a:cubicBezTo>
                  <a:cubicBezTo>
                    <a:pt x="20492" y="10474"/>
                    <a:pt x="20637" y="10635"/>
                    <a:pt x="20778" y="10832"/>
                  </a:cubicBezTo>
                  <a:cubicBezTo>
                    <a:pt x="20919" y="11028"/>
                    <a:pt x="21062" y="11190"/>
                    <a:pt x="21100" y="11190"/>
                  </a:cubicBezTo>
                  <a:cubicBezTo>
                    <a:pt x="21187" y="11190"/>
                    <a:pt x="21441" y="11579"/>
                    <a:pt x="21441" y="11713"/>
                  </a:cubicBezTo>
                  <a:cubicBezTo>
                    <a:pt x="21441" y="11815"/>
                    <a:pt x="21364" y="12030"/>
                    <a:pt x="21185" y="12435"/>
                  </a:cubicBezTo>
                  <a:cubicBezTo>
                    <a:pt x="21134" y="12550"/>
                    <a:pt x="21062" y="12728"/>
                    <a:pt x="21022" y="12826"/>
                  </a:cubicBezTo>
                  <a:cubicBezTo>
                    <a:pt x="20983" y="12924"/>
                    <a:pt x="20903" y="13069"/>
                    <a:pt x="20847" y="13151"/>
                  </a:cubicBezTo>
                  <a:cubicBezTo>
                    <a:pt x="20786" y="13241"/>
                    <a:pt x="20735" y="13403"/>
                    <a:pt x="20721" y="13559"/>
                  </a:cubicBezTo>
                  <a:cubicBezTo>
                    <a:pt x="20708" y="13702"/>
                    <a:pt x="20667" y="13885"/>
                    <a:pt x="20627" y="13967"/>
                  </a:cubicBezTo>
                  <a:cubicBezTo>
                    <a:pt x="20566" y="14094"/>
                    <a:pt x="20532" y="14112"/>
                    <a:pt x="20395" y="14082"/>
                  </a:cubicBezTo>
                  <a:cubicBezTo>
                    <a:pt x="20308" y="14063"/>
                    <a:pt x="20139" y="13978"/>
                    <a:pt x="20021" y="13895"/>
                  </a:cubicBezTo>
                  <a:cubicBezTo>
                    <a:pt x="19903" y="13812"/>
                    <a:pt x="19792" y="13757"/>
                    <a:pt x="19773" y="13774"/>
                  </a:cubicBezTo>
                  <a:cubicBezTo>
                    <a:pt x="19753" y="13790"/>
                    <a:pt x="19758" y="13886"/>
                    <a:pt x="19785" y="13983"/>
                  </a:cubicBezTo>
                  <a:cubicBezTo>
                    <a:pt x="19827" y="14135"/>
                    <a:pt x="19821" y="14186"/>
                    <a:pt x="19736" y="14341"/>
                  </a:cubicBezTo>
                  <a:cubicBezTo>
                    <a:pt x="19677" y="14450"/>
                    <a:pt x="19625" y="14656"/>
                    <a:pt x="19606" y="14859"/>
                  </a:cubicBezTo>
                  <a:lnTo>
                    <a:pt x="19577" y="15195"/>
                  </a:lnTo>
                  <a:lnTo>
                    <a:pt x="19231" y="15206"/>
                  </a:lnTo>
                  <a:cubicBezTo>
                    <a:pt x="18948" y="15215"/>
                    <a:pt x="18882" y="15203"/>
                    <a:pt x="18865" y="15124"/>
                  </a:cubicBezTo>
                  <a:cubicBezTo>
                    <a:pt x="18746" y="14582"/>
                    <a:pt x="18342" y="13730"/>
                    <a:pt x="18153" y="13631"/>
                  </a:cubicBezTo>
                  <a:cubicBezTo>
                    <a:pt x="17903" y="13499"/>
                    <a:pt x="17659" y="13440"/>
                    <a:pt x="17607" y="13498"/>
                  </a:cubicBezTo>
                  <a:cubicBezTo>
                    <a:pt x="17550" y="13563"/>
                    <a:pt x="17339" y="13599"/>
                    <a:pt x="17139" y="13603"/>
                  </a:cubicBezTo>
                  <a:cubicBezTo>
                    <a:pt x="17133" y="13603"/>
                    <a:pt x="17129" y="13603"/>
                    <a:pt x="17123" y="13603"/>
                  </a:cubicBezTo>
                  <a:cubicBezTo>
                    <a:pt x="17005" y="13604"/>
                    <a:pt x="16890" y="13599"/>
                    <a:pt x="16818" y="13570"/>
                  </a:cubicBezTo>
                  <a:cubicBezTo>
                    <a:pt x="16481" y="13433"/>
                    <a:pt x="16386" y="13374"/>
                    <a:pt x="16325" y="13256"/>
                  </a:cubicBezTo>
                  <a:cubicBezTo>
                    <a:pt x="16270" y="13149"/>
                    <a:pt x="16245" y="13146"/>
                    <a:pt x="16012" y="13201"/>
                  </a:cubicBezTo>
                  <a:cubicBezTo>
                    <a:pt x="15855" y="13238"/>
                    <a:pt x="15738" y="13234"/>
                    <a:pt x="15707" y="13201"/>
                  </a:cubicBezTo>
                  <a:cubicBezTo>
                    <a:pt x="15677" y="13210"/>
                    <a:pt x="15653" y="13225"/>
                    <a:pt x="15629" y="13239"/>
                  </a:cubicBezTo>
                  <a:cubicBezTo>
                    <a:pt x="15609" y="13310"/>
                    <a:pt x="15534" y="13328"/>
                    <a:pt x="15304" y="13328"/>
                  </a:cubicBezTo>
                  <a:cubicBezTo>
                    <a:pt x="15138" y="13328"/>
                    <a:pt x="14905" y="13367"/>
                    <a:pt x="14787" y="13416"/>
                  </a:cubicBezTo>
                  <a:cubicBezTo>
                    <a:pt x="14455" y="13552"/>
                    <a:pt x="14317" y="13533"/>
                    <a:pt x="14172" y="13328"/>
                  </a:cubicBezTo>
                  <a:cubicBezTo>
                    <a:pt x="14101" y="13227"/>
                    <a:pt x="14005" y="13154"/>
                    <a:pt x="13944" y="13151"/>
                  </a:cubicBezTo>
                  <a:cubicBezTo>
                    <a:pt x="13903" y="13153"/>
                    <a:pt x="13873" y="13181"/>
                    <a:pt x="13855" y="13234"/>
                  </a:cubicBezTo>
                  <a:cubicBezTo>
                    <a:pt x="13856" y="13251"/>
                    <a:pt x="13858" y="13270"/>
                    <a:pt x="13863" y="13295"/>
                  </a:cubicBezTo>
                  <a:cubicBezTo>
                    <a:pt x="13901" y="13503"/>
                    <a:pt x="13811" y="13575"/>
                    <a:pt x="13639" y="13476"/>
                  </a:cubicBezTo>
                  <a:cubicBezTo>
                    <a:pt x="13552" y="13427"/>
                    <a:pt x="13485" y="13342"/>
                    <a:pt x="13468" y="13250"/>
                  </a:cubicBezTo>
                  <a:cubicBezTo>
                    <a:pt x="13436" y="13078"/>
                    <a:pt x="13316" y="13034"/>
                    <a:pt x="12747" y="13003"/>
                  </a:cubicBezTo>
                  <a:cubicBezTo>
                    <a:pt x="12597" y="12994"/>
                    <a:pt x="12484" y="12979"/>
                    <a:pt x="12422" y="12964"/>
                  </a:cubicBezTo>
                  <a:cubicBezTo>
                    <a:pt x="12368" y="12964"/>
                    <a:pt x="12333" y="12968"/>
                    <a:pt x="12300" y="12975"/>
                  </a:cubicBezTo>
                  <a:cubicBezTo>
                    <a:pt x="12255" y="13006"/>
                    <a:pt x="12193" y="13061"/>
                    <a:pt x="12125" y="13129"/>
                  </a:cubicBezTo>
                  <a:cubicBezTo>
                    <a:pt x="12000" y="13253"/>
                    <a:pt x="11838" y="13354"/>
                    <a:pt x="11738" y="13372"/>
                  </a:cubicBezTo>
                  <a:cubicBezTo>
                    <a:pt x="11590" y="13399"/>
                    <a:pt x="11550" y="13442"/>
                    <a:pt x="11433" y="13697"/>
                  </a:cubicBezTo>
                  <a:cubicBezTo>
                    <a:pt x="11359" y="13859"/>
                    <a:pt x="11298" y="14016"/>
                    <a:pt x="11298" y="14044"/>
                  </a:cubicBezTo>
                  <a:cubicBezTo>
                    <a:pt x="11298" y="14071"/>
                    <a:pt x="11224" y="14210"/>
                    <a:pt x="11136" y="14352"/>
                  </a:cubicBezTo>
                  <a:cubicBezTo>
                    <a:pt x="11048" y="14495"/>
                    <a:pt x="10930" y="14711"/>
                    <a:pt x="10871" y="14837"/>
                  </a:cubicBezTo>
                  <a:cubicBezTo>
                    <a:pt x="10771" y="15051"/>
                    <a:pt x="10751" y="15069"/>
                    <a:pt x="10598" y="15041"/>
                  </a:cubicBezTo>
                  <a:cubicBezTo>
                    <a:pt x="10508" y="15025"/>
                    <a:pt x="10402" y="15033"/>
                    <a:pt x="10362" y="15063"/>
                  </a:cubicBezTo>
                  <a:cubicBezTo>
                    <a:pt x="10314" y="15100"/>
                    <a:pt x="10244" y="15087"/>
                    <a:pt x="10155" y="15025"/>
                  </a:cubicBezTo>
                  <a:cubicBezTo>
                    <a:pt x="10049" y="14951"/>
                    <a:pt x="10002" y="14948"/>
                    <a:pt x="9927" y="15002"/>
                  </a:cubicBezTo>
                  <a:cubicBezTo>
                    <a:pt x="9868" y="15046"/>
                    <a:pt x="9737" y="15058"/>
                    <a:pt x="9577" y="15036"/>
                  </a:cubicBezTo>
                  <a:cubicBezTo>
                    <a:pt x="9317" y="14999"/>
                    <a:pt x="9280" y="15011"/>
                    <a:pt x="8926" y="15261"/>
                  </a:cubicBezTo>
                  <a:cubicBezTo>
                    <a:pt x="8807" y="15345"/>
                    <a:pt x="8710" y="15382"/>
                    <a:pt x="8685" y="15350"/>
                  </a:cubicBezTo>
                  <a:cubicBezTo>
                    <a:pt x="8662" y="15320"/>
                    <a:pt x="8587" y="15294"/>
                    <a:pt x="8519" y="15294"/>
                  </a:cubicBezTo>
                  <a:cubicBezTo>
                    <a:pt x="8382" y="15294"/>
                    <a:pt x="8311" y="15151"/>
                    <a:pt x="8392" y="15041"/>
                  </a:cubicBezTo>
                  <a:cubicBezTo>
                    <a:pt x="8429" y="14991"/>
                    <a:pt x="8455" y="14993"/>
                    <a:pt x="8494" y="15047"/>
                  </a:cubicBezTo>
                  <a:cubicBezTo>
                    <a:pt x="8523" y="15086"/>
                    <a:pt x="8579" y="15115"/>
                    <a:pt x="8616" y="15113"/>
                  </a:cubicBezTo>
                  <a:cubicBezTo>
                    <a:pt x="8614" y="15099"/>
                    <a:pt x="8606" y="15082"/>
                    <a:pt x="8596" y="15063"/>
                  </a:cubicBezTo>
                  <a:cubicBezTo>
                    <a:pt x="8590" y="15060"/>
                    <a:pt x="8591" y="15056"/>
                    <a:pt x="8584" y="15052"/>
                  </a:cubicBezTo>
                  <a:cubicBezTo>
                    <a:pt x="8529" y="15022"/>
                    <a:pt x="8472" y="14959"/>
                    <a:pt x="8457" y="14909"/>
                  </a:cubicBezTo>
                  <a:cubicBezTo>
                    <a:pt x="8443" y="14859"/>
                    <a:pt x="8405" y="14815"/>
                    <a:pt x="8372" y="14815"/>
                  </a:cubicBezTo>
                  <a:cubicBezTo>
                    <a:pt x="8339" y="14815"/>
                    <a:pt x="8281" y="14748"/>
                    <a:pt x="8242" y="14666"/>
                  </a:cubicBezTo>
                  <a:cubicBezTo>
                    <a:pt x="8177" y="14533"/>
                    <a:pt x="8174" y="14508"/>
                    <a:pt x="8234" y="14385"/>
                  </a:cubicBezTo>
                  <a:cubicBezTo>
                    <a:pt x="8314" y="14218"/>
                    <a:pt x="8300" y="13585"/>
                    <a:pt x="8213" y="13476"/>
                  </a:cubicBezTo>
                  <a:cubicBezTo>
                    <a:pt x="8181" y="13436"/>
                    <a:pt x="8068" y="13379"/>
                    <a:pt x="7961" y="13344"/>
                  </a:cubicBezTo>
                  <a:cubicBezTo>
                    <a:pt x="7716" y="13264"/>
                    <a:pt x="7607" y="13329"/>
                    <a:pt x="7607" y="13564"/>
                  </a:cubicBezTo>
                  <a:cubicBezTo>
                    <a:pt x="7607" y="13840"/>
                    <a:pt x="7392" y="14051"/>
                    <a:pt x="7110" y="14044"/>
                  </a:cubicBezTo>
                  <a:cubicBezTo>
                    <a:pt x="6749" y="14035"/>
                    <a:pt x="6734" y="14039"/>
                    <a:pt x="6646" y="14270"/>
                  </a:cubicBezTo>
                  <a:cubicBezTo>
                    <a:pt x="6532" y="14570"/>
                    <a:pt x="6339" y="14803"/>
                    <a:pt x="6186" y="14826"/>
                  </a:cubicBezTo>
                  <a:cubicBezTo>
                    <a:pt x="6083" y="14842"/>
                    <a:pt x="6046" y="14811"/>
                    <a:pt x="5987" y="14666"/>
                  </a:cubicBezTo>
                  <a:cubicBezTo>
                    <a:pt x="5947" y="14568"/>
                    <a:pt x="5841" y="14440"/>
                    <a:pt x="5751" y="14380"/>
                  </a:cubicBezTo>
                  <a:cubicBezTo>
                    <a:pt x="5598" y="14277"/>
                    <a:pt x="5577" y="14277"/>
                    <a:pt x="5474" y="14369"/>
                  </a:cubicBezTo>
                  <a:cubicBezTo>
                    <a:pt x="5431" y="14407"/>
                    <a:pt x="5396" y="14447"/>
                    <a:pt x="5368" y="14490"/>
                  </a:cubicBezTo>
                  <a:cubicBezTo>
                    <a:pt x="5367" y="14492"/>
                    <a:pt x="5365" y="14494"/>
                    <a:pt x="5364" y="14496"/>
                  </a:cubicBezTo>
                  <a:cubicBezTo>
                    <a:pt x="5326" y="14556"/>
                    <a:pt x="5306" y="14621"/>
                    <a:pt x="5299" y="14688"/>
                  </a:cubicBezTo>
                  <a:cubicBezTo>
                    <a:pt x="5298" y="14731"/>
                    <a:pt x="5301" y="14788"/>
                    <a:pt x="5311" y="14859"/>
                  </a:cubicBezTo>
                  <a:cubicBezTo>
                    <a:pt x="5312" y="14862"/>
                    <a:pt x="5315" y="14862"/>
                    <a:pt x="5315" y="14865"/>
                  </a:cubicBezTo>
                  <a:cubicBezTo>
                    <a:pt x="5323" y="14891"/>
                    <a:pt x="5332" y="14915"/>
                    <a:pt x="5344" y="14942"/>
                  </a:cubicBezTo>
                  <a:cubicBezTo>
                    <a:pt x="5387" y="15041"/>
                    <a:pt x="5410" y="15139"/>
                    <a:pt x="5397" y="15157"/>
                  </a:cubicBezTo>
                  <a:cubicBezTo>
                    <a:pt x="5384" y="15174"/>
                    <a:pt x="5421" y="15287"/>
                    <a:pt x="5478" y="15410"/>
                  </a:cubicBezTo>
                  <a:cubicBezTo>
                    <a:pt x="5578" y="15625"/>
                    <a:pt x="5579" y="15651"/>
                    <a:pt x="5519" y="15923"/>
                  </a:cubicBezTo>
                  <a:cubicBezTo>
                    <a:pt x="5484" y="16079"/>
                    <a:pt x="5379" y="16350"/>
                    <a:pt x="5283" y="16523"/>
                  </a:cubicBezTo>
                  <a:cubicBezTo>
                    <a:pt x="5239" y="16602"/>
                    <a:pt x="5200" y="16674"/>
                    <a:pt x="5169" y="16738"/>
                  </a:cubicBezTo>
                  <a:cubicBezTo>
                    <a:pt x="5154" y="16773"/>
                    <a:pt x="5139" y="16809"/>
                    <a:pt x="5128" y="16837"/>
                  </a:cubicBezTo>
                  <a:cubicBezTo>
                    <a:pt x="5122" y="16854"/>
                    <a:pt x="5104" y="16886"/>
                    <a:pt x="5104" y="16892"/>
                  </a:cubicBezTo>
                  <a:cubicBezTo>
                    <a:pt x="5104" y="16922"/>
                    <a:pt x="5078" y="16980"/>
                    <a:pt x="5043" y="17019"/>
                  </a:cubicBezTo>
                  <a:cubicBezTo>
                    <a:pt x="5008" y="17058"/>
                    <a:pt x="4918" y="17229"/>
                    <a:pt x="4847" y="17399"/>
                  </a:cubicBezTo>
                  <a:cubicBezTo>
                    <a:pt x="4776" y="17569"/>
                    <a:pt x="4623" y="17843"/>
                    <a:pt x="4505" y="18011"/>
                  </a:cubicBezTo>
                  <a:cubicBezTo>
                    <a:pt x="4030" y="18688"/>
                    <a:pt x="3967" y="18823"/>
                    <a:pt x="3830" y="19427"/>
                  </a:cubicBezTo>
                  <a:cubicBezTo>
                    <a:pt x="3782" y="19634"/>
                    <a:pt x="3691" y="19923"/>
                    <a:pt x="3630" y="20071"/>
                  </a:cubicBezTo>
                  <a:cubicBezTo>
                    <a:pt x="3454" y="20499"/>
                    <a:pt x="3428" y="20512"/>
                    <a:pt x="3252" y="20220"/>
                  </a:cubicBezTo>
                  <a:cubicBezTo>
                    <a:pt x="3167" y="20080"/>
                    <a:pt x="3053" y="19827"/>
                    <a:pt x="2999" y="19658"/>
                  </a:cubicBezTo>
                  <a:cubicBezTo>
                    <a:pt x="2946" y="19489"/>
                    <a:pt x="2865" y="19306"/>
                    <a:pt x="2820" y="19250"/>
                  </a:cubicBezTo>
                  <a:cubicBezTo>
                    <a:pt x="2715" y="19121"/>
                    <a:pt x="2384" y="19071"/>
                    <a:pt x="2202" y="19157"/>
                  </a:cubicBezTo>
                  <a:cubicBezTo>
                    <a:pt x="2085" y="19212"/>
                    <a:pt x="2040" y="19204"/>
                    <a:pt x="1949" y="19124"/>
                  </a:cubicBezTo>
                  <a:cubicBezTo>
                    <a:pt x="1899" y="19079"/>
                    <a:pt x="1873" y="19053"/>
                    <a:pt x="1868" y="19030"/>
                  </a:cubicBezTo>
                  <a:close/>
                  <a:moveTo>
                    <a:pt x="18788" y="15272"/>
                  </a:moveTo>
                  <a:cubicBezTo>
                    <a:pt x="18820" y="15274"/>
                    <a:pt x="18869" y="15294"/>
                    <a:pt x="18934" y="15333"/>
                  </a:cubicBezTo>
                  <a:cubicBezTo>
                    <a:pt x="19116" y="15440"/>
                    <a:pt x="19362" y="15525"/>
                    <a:pt x="19618" y="15570"/>
                  </a:cubicBezTo>
                  <a:cubicBezTo>
                    <a:pt x="19811" y="15604"/>
                    <a:pt x="19992" y="15792"/>
                    <a:pt x="19992" y="15956"/>
                  </a:cubicBezTo>
                  <a:cubicBezTo>
                    <a:pt x="19992" y="16108"/>
                    <a:pt x="19947" y="16118"/>
                    <a:pt x="19756" y="16016"/>
                  </a:cubicBezTo>
                  <a:cubicBezTo>
                    <a:pt x="19622" y="15945"/>
                    <a:pt x="19550" y="15938"/>
                    <a:pt x="19410" y="15989"/>
                  </a:cubicBezTo>
                  <a:cubicBezTo>
                    <a:pt x="19271" y="16039"/>
                    <a:pt x="19202" y="16037"/>
                    <a:pt x="19077" y="15967"/>
                  </a:cubicBezTo>
                  <a:cubicBezTo>
                    <a:pt x="18891" y="15863"/>
                    <a:pt x="18725" y="15614"/>
                    <a:pt x="18723" y="15438"/>
                  </a:cubicBezTo>
                  <a:cubicBezTo>
                    <a:pt x="18721" y="15321"/>
                    <a:pt x="18733" y="15270"/>
                    <a:pt x="18788" y="15272"/>
                  </a:cubicBezTo>
                  <a:close/>
                  <a:moveTo>
                    <a:pt x="2857" y="20270"/>
                  </a:moveTo>
                  <a:lnTo>
                    <a:pt x="2999" y="20473"/>
                  </a:lnTo>
                  <a:lnTo>
                    <a:pt x="3138" y="20677"/>
                  </a:lnTo>
                  <a:lnTo>
                    <a:pt x="2999" y="20843"/>
                  </a:lnTo>
                  <a:cubicBezTo>
                    <a:pt x="2871" y="20998"/>
                    <a:pt x="2674" y="21064"/>
                    <a:pt x="2633" y="20964"/>
                  </a:cubicBezTo>
                  <a:cubicBezTo>
                    <a:pt x="2603" y="20890"/>
                    <a:pt x="2682" y="20568"/>
                    <a:pt x="2771" y="20413"/>
                  </a:cubicBezTo>
                  <a:lnTo>
                    <a:pt x="2857" y="20270"/>
                  </a:lnTo>
                  <a:close/>
                  <a:moveTo>
                    <a:pt x="2161" y="21548"/>
                  </a:moveTo>
                  <a:cubicBezTo>
                    <a:pt x="2146" y="21547"/>
                    <a:pt x="2128" y="21550"/>
                    <a:pt x="2112" y="21559"/>
                  </a:cubicBezTo>
                  <a:cubicBezTo>
                    <a:pt x="2077" y="21578"/>
                    <a:pt x="2085" y="21595"/>
                    <a:pt x="2136" y="21597"/>
                  </a:cubicBezTo>
                  <a:cubicBezTo>
                    <a:pt x="2183" y="21600"/>
                    <a:pt x="2208" y="21584"/>
                    <a:pt x="2193" y="21564"/>
                  </a:cubicBezTo>
                  <a:cubicBezTo>
                    <a:pt x="2186" y="21554"/>
                    <a:pt x="2176" y="21549"/>
                    <a:pt x="2161" y="21548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46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2129765" cy="1581260"/>
            </a:xfrm>
            <a:prstGeom prst="rect">
              <a:avLst/>
            </a:prstGeom>
            <a:effectLst/>
          </p:spPr>
        </p:pic>
      </p:grpSp>
      <p:grpSp>
        <p:nvGrpSpPr>
          <p:cNvPr id="56" name="Group"/>
          <p:cNvGrpSpPr/>
          <p:nvPr/>
        </p:nvGrpSpPr>
        <p:grpSpPr>
          <a:xfrm>
            <a:off x="187775" y="12792199"/>
            <a:ext cx="8057250" cy="716211"/>
            <a:chOff x="0" y="0"/>
            <a:chExt cx="8057249" cy="716210"/>
          </a:xfrm>
        </p:grpSpPr>
        <p:pic>
          <p:nvPicPr>
            <p:cNvPr id="49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83573"/>
              <a:ext cx="1466194" cy="149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7569" y="97720"/>
              <a:ext cx="373906" cy="520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851" y="0"/>
              <a:ext cx="1204725" cy="71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28586" y="76770"/>
              <a:ext cx="512991" cy="562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Image" descr="Image"/>
            <p:cNvPicPr>
              <a:picLocks noChangeAspect="1"/>
            </p:cNvPicPr>
            <p:nvPr/>
          </p:nvPicPr>
          <p:blipFill>
            <a:blip r:embed="rId8"/>
            <a:srcRect b="39989"/>
            <a:stretch>
              <a:fillRect/>
            </a:stretch>
          </p:blipFill>
          <p:spPr>
            <a:xfrm>
              <a:off x="4316432" y="125221"/>
              <a:ext cx="484782" cy="46583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4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37828" y="39047"/>
              <a:ext cx="619422" cy="638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Image" descr="Image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828194" y="121060"/>
              <a:ext cx="2384244" cy="474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Image"/>
          <p:cNvSpPr>
            <a:spLocks noGrp="1"/>
          </p:cNvSpPr>
          <p:nvPr>
            <p:ph type="pic" sz="quarter" idx="13"/>
          </p:nvPr>
        </p:nvSpPr>
        <p:spPr>
          <a:xfrm>
            <a:off x="12950760" y="1935757"/>
            <a:ext cx="6291688" cy="9692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73" name="Group"/>
          <p:cNvGrpSpPr/>
          <p:nvPr/>
        </p:nvGrpSpPr>
        <p:grpSpPr>
          <a:xfrm>
            <a:off x="187775" y="12792199"/>
            <a:ext cx="8057250" cy="716211"/>
            <a:chOff x="0" y="0"/>
            <a:chExt cx="8057249" cy="716210"/>
          </a:xfrm>
        </p:grpSpPr>
        <p:pic>
          <p:nvPicPr>
            <p:cNvPr id="66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3573"/>
              <a:ext cx="1466194" cy="149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7569" y="97720"/>
              <a:ext cx="373906" cy="520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2851" y="0"/>
              <a:ext cx="1204725" cy="71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9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8586" y="76770"/>
              <a:ext cx="512991" cy="562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" name="Image" descr="Image"/>
            <p:cNvPicPr>
              <a:picLocks noChangeAspect="1"/>
            </p:cNvPicPr>
            <p:nvPr/>
          </p:nvPicPr>
          <p:blipFill>
            <a:blip r:embed="rId6"/>
            <a:srcRect b="39989"/>
            <a:stretch>
              <a:fillRect/>
            </a:stretch>
          </p:blipFill>
          <p:spPr>
            <a:xfrm>
              <a:off x="4316432" y="125221"/>
              <a:ext cx="484782" cy="46583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1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7828" y="39047"/>
              <a:ext cx="619422" cy="638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Image" descr="Image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828194" y="121060"/>
              <a:ext cx="2384244" cy="474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" name="Rectangle"/>
          <p:cNvSpPr/>
          <p:nvPr/>
        </p:nvSpPr>
        <p:spPr>
          <a:xfrm>
            <a:off x="-54081" y="-10174"/>
            <a:ext cx="24492162" cy="1817764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hueOff val="114395"/>
                  <a:lumOff val="-24975"/>
                </a:schemeClr>
              </a:gs>
            </a:gsLst>
            <a:lin ang="60395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77" name="Image"/>
          <p:cNvGrpSpPr/>
          <p:nvPr/>
        </p:nvGrpSpPr>
        <p:grpSpPr>
          <a:xfrm>
            <a:off x="350532" y="164840"/>
            <a:ext cx="2129765" cy="1581260"/>
            <a:chOff x="0" y="0"/>
            <a:chExt cx="2129763" cy="1581259"/>
          </a:xfrm>
        </p:grpSpPr>
        <p:pic>
          <p:nvPicPr>
            <p:cNvPr id="76" name="Image" descr="Image"/>
            <p:cNvPicPr>
              <a:picLocks noChangeAspect="1"/>
            </p:cNvPicPr>
            <p:nvPr/>
          </p:nvPicPr>
          <p:blipFill>
            <a:blip r:embed="rId9"/>
            <a:srcRect l="5438" t="6101" r="5100" b="14828"/>
            <a:stretch>
              <a:fillRect/>
            </a:stretch>
          </p:blipFill>
          <p:spPr>
            <a:xfrm>
              <a:off x="21431" y="12700"/>
              <a:ext cx="2095498" cy="155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598" extrusionOk="0">
                  <a:moveTo>
                    <a:pt x="5739" y="0"/>
                  </a:moveTo>
                  <a:cubicBezTo>
                    <a:pt x="5548" y="0"/>
                    <a:pt x="5515" y="23"/>
                    <a:pt x="5344" y="275"/>
                  </a:cubicBezTo>
                  <a:cubicBezTo>
                    <a:pt x="5168" y="534"/>
                    <a:pt x="5142" y="552"/>
                    <a:pt x="4872" y="590"/>
                  </a:cubicBezTo>
                  <a:cubicBezTo>
                    <a:pt x="4795" y="600"/>
                    <a:pt x="4726" y="619"/>
                    <a:pt x="4668" y="639"/>
                  </a:cubicBezTo>
                  <a:lnTo>
                    <a:pt x="4697" y="672"/>
                  </a:lnTo>
                  <a:cubicBezTo>
                    <a:pt x="4718" y="683"/>
                    <a:pt x="4739" y="702"/>
                    <a:pt x="4770" y="733"/>
                  </a:cubicBezTo>
                  <a:cubicBezTo>
                    <a:pt x="4886" y="848"/>
                    <a:pt x="5283" y="664"/>
                    <a:pt x="5360" y="457"/>
                  </a:cubicBezTo>
                  <a:cubicBezTo>
                    <a:pt x="5367" y="439"/>
                    <a:pt x="5376" y="420"/>
                    <a:pt x="5384" y="402"/>
                  </a:cubicBezTo>
                  <a:cubicBezTo>
                    <a:pt x="5389" y="391"/>
                    <a:pt x="5395" y="380"/>
                    <a:pt x="5401" y="369"/>
                  </a:cubicBezTo>
                  <a:cubicBezTo>
                    <a:pt x="5490" y="199"/>
                    <a:pt x="5641" y="61"/>
                    <a:pt x="5751" y="61"/>
                  </a:cubicBezTo>
                  <a:cubicBezTo>
                    <a:pt x="5809" y="61"/>
                    <a:pt x="5918" y="104"/>
                    <a:pt x="5995" y="160"/>
                  </a:cubicBezTo>
                  <a:cubicBezTo>
                    <a:pt x="6086" y="226"/>
                    <a:pt x="6248" y="266"/>
                    <a:pt x="6451" y="270"/>
                  </a:cubicBezTo>
                  <a:lnTo>
                    <a:pt x="6764" y="275"/>
                  </a:lnTo>
                  <a:lnTo>
                    <a:pt x="6956" y="579"/>
                  </a:lnTo>
                  <a:cubicBezTo>
                    <a:pt x="7085" y="783"/>
                    <a:pt x="7181" y="884"/>
                    <a:pt x="7253" y="887"/>
                  </a:cubicBezTo>
                  <a:cubicBezTo>
                    <a:pt x="7312" y="889"/>
                    <a:pt x="7405" y="949"/>
                    <a:pt x="7460" y="1019"/>
                  </a:cubicBezTo>
                  <a:cubicBezTo>
                    <a:pt x="7676" y="1294"/>
                    <a:pt x="8201" y="1628"/>
                    <a:pt x="8299" y="1554"/>
                  </a:cubicBezTo>
                  <a:cubicBezTo>
                    <a:pt x="8344" y="1520"/>
                    <a:pt x="8401" y="1524"/>
                    <a:pt x="8449" y="1565"/>
                  </a:cubicBezTo>
                  <a:cubicBezTo>
                    <a:pt x="8462" y="1575"/>
                    <a:pt x="8471" y="1582"/>
                    <a:pt x="8482" y="1587"/>
                  </a:cubicBezTo>
                  <a:cubicBezTo>
                    <a:pt x="8511" y="1581"/>
                    <a:pt x="8540" y="1570"/>
                    <a:pt x="8563" y="1559"/>
                  </a:cubicBezTo>
                  <a:cubicBezTo>
                    <a:pt x="8585" y="1539"/>
                    <a:pt x="8606" y="1516"/>
                    <a:pt x="8637" y="1471"/>
                  </a:cubicBezTo>
                  <a:cubicBezTo>
                    <a:pt x="8727" y="1339"/>
                    <a:pt x="8778" y="1309"/>
                    <a:pt x="8905" y="1328"/>
                  </a:cubicBezTo>
                  <a:cubicBezTo>
                    <a:pt x="8991" y="1341"/>
                    <a:pt x="9107" y="1412"/>
                    <a:pt x="9162" y="1482"/>
                  </a:cubicBezTo>
                  <a:cubicBezTo>
                    <a:pt x="9216" y="1552"/>
                    <a:pt x="9281" y="1609"/>
                    <a:pt x="9308" y="1609"/>
                  </a:cubicBezTo>
                  <a:cubicBezTo>
                    <a:pt x="9335" y="1609"/>
                    <a:pt x="9401" y="1706"/>
                    <a:pt x="9455" y="1829"/>
                  </a:cubicBezTo>
                  <a:cubicBezTo>
                    <a:pt x="9668" y="2312"/>
                    <a:pt x="9890" y="2540"/>
                    <a:pt x="10187" y="2584"/>
                  </a:cubicBezTo>
                  <a:cubicBezTo>
                    <a:pt x="10278" y="2597"/>
                    <a:pt x="10466" y="2654"/>
                    <a:pt x="10602" y="2705"/>
                  </a:cubicBezTo>
                  <a:cubicBezTo>
                    <a:pt x="10897" y="2816"/>
                    <a:pt x="11039" y="2763"/>
                    <a:pt x="11209" y="2490"/>
                  </a:cubicBezTo>
                  <a:cubicBezTo>
                    <a:pt x="11295" y="2353"/>
                    <a:pt x="11373" y="2304"/>
                    <a:pt x="11559" y="2264"/>
                  </a:cubicBezTo>
                  <a:cubicBezTo>
                    <a:pt x="11843" y="2205"/>
                    <a:pt x="11876" y="2222"/>
                    <a:pt x="12121" y="2490"/>
                  </a:cubicBezTo>
                  <a:cubicBezTo>
                    <a:pt x="12345" y="2737"/>
                    <a:pt x="12380" y="2877"/>
                    <a:pt x="12304" y="3278"/>
                  </a:cubicBezTo>
                  <a:cubicBezTo>
                    <a:pt x="12276" y="3424"/>
                    <a:pt x="12261" y="3500"/>
                    <a:pt x="12267" y="3554"/>
                  </a:cubicBezTo>
                  <a:cubicBezTo>
                    <a:pt x="12268" y="3557"/>
                    <a:pt x="12271" y="3556"/>
                    <a:pt x="12271" y="3559"/>
                  </a:cubicBezTo>
                  <a:cubicBezTo>
                    <a:pt x="12279" y="3608"/>
                    <a:pt x="12303" y="3640"/>
                    <a:pt x="12353" y="3691"/>
                  </a:cubicBezTo>
                  <a:cubicBezTo>
                    <a:pt x="12440" y="3782"/>
                    <a:pt x="12453" y="3821"/>
                    <a:pt x="12414" y="3906"/>
                  </a:cubicBezTo>
                  <a:cubicBezTo>
                    <a:pt x="12271" y="4220"/>
                    <a:pt x="12749" y="5477"/>
                    <a:pt x="13110" y="5730"/>
                  </a:cubicBezTo>
                  <a:cubicBezTo>
                    <a:pt x="13188" y="5785"/>
                    <a:pt x="13231" y="5810"/>
                    <a:pt x="13281" y="5813"/>
                  </a:cubicBezTo>
                  <a:cubicBezTo>
                    <a:pt x="13331" y="5815"/>
                    <a:pt x="13390" y="5792"/>
                    <a:pt x="13492" y="5746"/>
                  </a:cubicBezTo>
                  <a:cubicBezTo>
                    <a:pt x="13611" y="5694"/>
                    <a:pt x="13771" y="5653"/>
                    <a:pt x="13846" y="5653"/>
                  </a:cubicBezTo>
                  <a:cubicBezTo>
                    <a:pt x="13922" y="5653"/>
                    <a:pt x="14046" y="5591"/>
                    <a:pt x="14123" y="5515"/>
                  </a:cubicBezTo>
                  <a:cubicBezTo>
                    <a:pt x="14242" y="5398"/>
                    <a:pt x="14305" y="5379"/>
                    <a:pt x="14547" y="5394"/>
                  </a:cubicBezTo>
                  <a:cubicBezTo>
                    <a:pt x="14949" y="5419"/>
                    <a:pt x="15077" y="5447"/>
                    <a:pt x="15218" y="5526"/>
                  </a:cubicBezTo>
                  <a:cubicBezTo>
                    <a:pt x="15286" y="5564"/>
                    <a:pt x="15357" y="5592"/>
                    <a:pt x="15377" y="5592"/>
                  </a:cubicBezTo>
                  <a:cubicBezTo>
                    <a:pt x="15396" y="5592"/>
                    <a:pt x="15439" y="5634"/>
                    <a:pt x="15470" y="5686"/>
                  </a:cubicBezTo>
                  <a:cubicBezTo>
                    <a:pt x="15494" y="5725"/>
                    <a:pt x="15512" y="5746"/>
                    <a:pt x="15523" y="5746"/>
                  </a:cubicBezTo>
                  <a:cubicBezTo>
                    <a:pt x="15525" y="5747"/>
                    <a:pt x="15526" y="5746"/>
                    <a:pt x="15527" y="5746"/>
                  </a:cubicBezTo>
                  <a:cubicBezTo>
                    <a:pt x="15540" y="5744"/>
                    <a:pt x="15546" y="5716"/>
                    <a:pt x="15560" y="5664"/>
                  </a:cubicBezTo>
                  <a:cubicBezTo>
                    <a:pt x="15577" y="5600"/>
                    <a:pt x="15718" y="5437"/>
                    <a:pt x="15869" y="5300"/>
                  </a:cubicBezTo>
                  <a:cubicBezTo>
                    <a:pt x="16097" y="5094"/>
                    <a:pt x="16155" y="5064"/>
                    <a:pt x="16203" y="5129"/>
                  </a:cubicBezTo>
                  <a:cubicBezTo>
                    <a:pt x="16251" y="5194"/>
                    <a:pt x="16240" y="5250"/>
                    <a:pt x="16146" y="5438"/>
                  </a:cubicBezTo>
                  <a:cubicBezTo>
                    <a:pt x="16066" y="5598"/>
                    <a:pt x="16044" y="5685"/>
                    <a:pt x="16077" y="5730"/>
                  </a:cubicBezTo>
                  <a:cubicBezTo>
                    <a:pt x="16087" y="5744"/>
                    <a:pt x="16099" y="5747"/>
                    <a:pt x="16109" y="5752"/>
                  </a:cubicBezTo>
                  <a:cubicBezTo>
                    <a:pt x="16122" y="5752"/>
                    <a:pt x="16141" y="5749"/>
                    <a:pt x="16158" y="5746"/>
                  </a:cubicBezTo>
                  <a:cubicBezTo>
                    <a:pt x="16166" y="5741"/>
                    <a:pt x="16175" y="5739"/>
                    <a:pt x="16183" y="5730"/>
                  </a:cubicBezTo>
                  <a:cubicBezTo>
                    <a:pt x="16214" y="5696"/>
                    <a:pt x="16269" y="5668"/>
                    <a:pt x="16305" y="5664"/>
                  </a:cubicBezTo>
                  <a:cubicBezTo>
                    <a:pt x="16328" y="5661"/>
                    <a:pt x="16373" y="5653"/>
                    <a:pt x="16415" y="5647"/>
                  </a:cubicBezTo>
                  <a:cubicBezTo>
                    <a:pt x="16417" y="5645"/>
                    <a:pt x="16421" y="5644"/>
                    <a:pt x="16423" y="5642"/>
                  </a:cubicBezTo>
                  <a:cubicBezTo>
                    <a:pt x="16496" y="5560"/>
                    <a:pt x="16610" y="5623"/>
                    <a:pt x="16610" y="5746"/>
                  </a:cubicBezTo>
                  <a:cubicBezTo>
                    <a:pt x="16610" y="5774"/>
                    <a:pt x="16591" y="5823"/>
                    <a:pt x="16561" y="5879"/>
                  </a:cubicBezTo>
                  <a:cubicBezTo>
                    <a:pt x="16534" y="5943"/>
                    <a:pt x="16496" y="6016"/>
                    <a:pt x="16439" y="6099"/>
                  </a:cubicBezTo>
                  <a:cubicBezTo>
                    <a:pt x="16341" y="6244"/>
                    <a:pt x="16260" y="6413"/>
                    <a:pt x="16260" y="6474"/>
                  </a:cubicBezTo>
                  <a:cubicBezTo>
                    <a:pt x="16260" y="6535"/>
                    <a:pt x="16220" y="6632"/>
                    <a:pt x="16175" y="6689"/>
                  </a:cubicBezTo>
                  <a:cubicBezTo>
                    <a:pt x="16098" y="6783"/>
                    <a:pt x="16074" y="6783"/>
                    <a:pt x="15857" y="6700"/>
                  </a:cubicBezTo>
                  <a:cubicBezTo>
                    <a:pt x="15686" y="6634"/>
                    <a:pt x="15548" y="6622"/>
                    <a:pt x="15348" y="6656"/>
                  </a:cubicBezTo>
                  <a:cubicBezTo>
                    <a:pt x="15164" y="6686"/>
                    <a:pt x="15036" y="6681"/>
                    <a:pt x="14954" y="6633"/>
                  </a:cubicBezTo>
                  <a:cubicBezTo>
                    <a:pt x="14886" y="6595"/>
                    <a:pt x="14653" y="6532"/>
                    <a:pt x="14437" y="6496"/>
                  </a:cubicBezTo>
                  <a:cubicBezTo>
                    <a:pt x="14220" y="6459"/>
                    <a:pt x="13999" y="6416"/>
                    <a:pt x="13948" y="6397"/>
                  </a:cubicBezTo>
                  <a:cubicBezTo>
                    <a:pt x="13863" y="6363"/>
                    <a:pt x="13854" y="6390"/>
                    <a:pt x="13826" y="6766"/>
                  </a:cubicBezTo>
                  <a:cubicBezTo>
                    <a:pt x="13767" y="7563"/>
                    <a:pt x="13721" y="7467"/>
                    <a:pt x="14172" y="7476"/>
                  </a:cubicBezTo>
                  <a:cubicBezTo>
                    <a:pt x="14190" y="7477"/>
                    <a:pt x="14204" y="7476"/>
                    <a:pt x="14221" y="7476"/>
                  </a:cubicBezTo>
                  <a:cubicBezTo>
                    <a:pt x="14318" y="7471"/>
                    <a:pt x="14410" y="7479"/>
                    <a:pt x="14485" y="7493"/>
                  </a:cubicBezTo>
                  <a:cubicBezTo>
                    <a:pt x="14657" y="7507"/>
                    <a:pt x="14742" y="7528"/>
                    <a:pt x="14799" y="7576"/>
                  </a:cubicBezTo>
                  <a:cubicBezTo>
                    <a:pt x="14812" y="7586"/>
                    <a:pt x="14823" y="7587"/>
                    <a:pt x="14836" y="7587"/>
                  </a:cubicBezTo>
                  <a:cubicBezTo>
                    <a:pt x="14839" y="7586"/>
                    <a:pt x="14841" y="7587"/>
                    <a:pt x="14844" y="7587"/>
                  </a:cubicBezTo>
                  <a:cubicBezTo>
                    <a:pt x="14855" y="7583"/>
                    <a:pt x="14866" y="7578"/>
                    <a:pt x="14872" y="7565"/>
                  </a:cubicBezTo>
                  <a:cubicBezTo>
                    <a:pt x="14886" y="7535"/>
                    <a:pt x="14869" y="7496"/>
                    <a:pt x="14831" y="7476"/>
                  </a:cubicBezTo>
                  <a:cubicBezTo>
                    <a:pt x="14734" y="7426"/>
                    <a:pt x="14796" y="7322"/>
                    <a:pt x="14925" y="7322"/>
                  </a:cubicBezTo>
                  <a:cubicBezTo>
                    <a:pt x="15070" y="7322"/>
                    <a:pt x="15251" y="7486"/>
                    <a:pt x="15251" y="7620"/>
                  </a:cubicBezTo>
                  <a:cubicBezTo>
                    <a:pt x="15251" y="7737"/>
                    <a:pt x="15518" y="7893"/>
                    <a:pt x="15601" y="7824"/>
                  </a:cubicBezTo>
                  <a:cubicBezTo>
                    <a:pt x="15626" y="7802"/>
                    <a:pt x="15717" y="7854"/>
                    <a:pt x="15800" y="7939"/>
                  </a:cubicBezTo>
                  <a:cubicBezTo>
                    <a:pt x="15839" y="7980"/>
                    <a:pt x="15874" y="8007"/>
                    <a:pt x="15906" y="8027"/>
                  </a:cubicBezTo>
                  <a:cubicBezTo>
                    <a:pt x="15970" y="8055"/>
                    <a:pt x="16029" y="8075"/>
                    <a:pt x="16057" y="8060"/>
                  </a:cubicBezTo>
                  <a:cubicBezTo>
                    <a:pt x="16071" y="8053"/>
                    <a:pt x="16088" y="8047"/>
                    <a:pt x="16105" y="8049"/>
                  </a:cubicBezTo>
                  <a:cubicBezTo>
                    <a:pt x="16161" y="8048"/>
                    <a:pt x="16221" y="8075"/>
                    <a:pt x="16272" y="8121"/>
                  </a:cubicBezTo>
                  <a:cubicBezTo>
                    <a:pt x="16343" y="8184"/>
                    <a:pt x="16422" y="8201"/>
                    <a:pt x="16496" y="8176"/>
                  </a:cubicBezTo>
                  <a:cubicBezTo>
                    <a:pt x="16615" y="8136"/>
                    <a:pt x="16642" y="8070"/>
                    <a:pt x="16565" y="8005"/>
                  </a:cubicBezTo>
                  <a:cubicBezTo>
                    <a:pt x="16541" y="7985"/>
                    <a:pt x="16535" y="7942"/>
                    <a:pt x="16549" y="7912"/>
                  </a:cubicBezTo>
                  <a:cubicBezTo>
                    <a:pt x="16557" y="7894"/>
                    <a:pt x="16566" y="7882"/>
                    <a:pt x="16578" y="7873"/>
                  </a:cubicBezTo>
                  <a:cubicBezTo>
                    <a:pt x="16543" y="7886"/>
                    <a:pt x="16507" y="7907"/>
                    <a:pt x="16476" y="7945"/>
                  </a:cubicBezTo>
                  <a:cubicBezTo>
                    <a:pt x="16409" y="8027"/>
                    <a:pt x="16373" y="8029"/>
                    <a:pt x="16142" y="7950"/>
                  </a:cubicBezTo>
                  <a:cubicBezTo>
                    <a:pt x="15687" y="7795"/>
                    <a:pt x="15425" y="7647"/>
                    <a:pt x="15312" y="7482"/>
                  </a:cubicBezTo>
                  <a:cubicBezTo>
                    <a:pt x="15178" y="7287"/>
                    <a:pt x="15036" y="7231"/>
                    <a:pt x="14819" y="7289"/>
                  </a:cubicBezTo>
                  <a:cubicBezTo>
                    <a:pt x="14730" y="7313"/>
                    <a:pt x="14505" y="7340"/>
                    <a:pt x="14319" y="7350"/>
                  </a:cubicBezTo>
                  <a:cubicBezTo>
                    <a:pt x="13898" y="7371"/>
                    <a:pt x="13860" y="7326"/>
                    <a:pt x="13916" y="6887"/>
                  </a:cubicBezTo>
                  <a:lnTo>
                    <a:pt x="13952" y="6573"/>
                  </a:lnTo>
                  <a:lnTo>
                    <a:pt x="14237" y="6584"/>
                  </a:lnTo>
                  <a:cubicBezTo>
                    <a:pt x="14392" y="6590"/>
                    <a:pt x="14657" y="6644"/>
                    <a:pt x="14823" y="6700"/>
                  </a:cubicBezTo>
                  <a:cubicBezTo>
                    <a:pt x="15026" y="6767"/>
                    <a:pt x="15203" y="6785"/>
                    <a:pt x="15361" y="6760"/>
                  </a:cubicBezTo>
                  <a:cubicBezTo>
                    <a:pt x="15490" y="6740"/>
                    <a:pt x="15693" y="6756"/>
                    <a:pt x="15812" y="6793"/>
                  </a:cubicBezTo>
                  <a:cubicBezTo>
                    <a:pt x="16104" y="6885"/>
                    <a:pt x="16236" y="6828"/>
                    <a:pt x="16309" y="6589"/>
                  </a:cubicBezTo>
                  <a:cubicBezTo>
                    <a:pt x="16341" y="6483"/>
                    <a:pt x="16432" y="6297"/>
                    <a:pt x="16512" y="6176"/>
                  </a:cubicBezTo>
                  <a:cubicBezTo>
                    <a:pt x="16628" y="6003"/>
                    <a:pt x="16658" y="5912"/>
                    <a:pt x="16647" y="5757"/>
                  </a:cubicBezTo>
                  <a:cubicBezTo>
                    <a:pt x="16634" y="5577"/>
                    <a:pt x="16621" y="5559"/>
                    <a:pt x="16460" y="5532"/>
                  </a:cubicBezTo>
                  <a:cubicBezTo>
                    <a:pt x="16306" y="5506"/>
                    <a:pt x="16280" y="5487"/>
                    <a:pt x="16276" y="5350"/>
                  </a:cubicBezTo>
                  <a:cubicBezTo>
                    <a:pt x="16265" y="4929"/>
                    <a:pt x="16174" y="4908"/>
                    <a:pt x="15788" y="5240"/>
                  </a:cubicBezTo>
                  <a:cubicBezTo>
                    <a:pt x="15479" y="5505"/>
                    <a:pt x="15448" y="5508"/>
                    <a:pt x="15145" y="5383"/>
                  </a:cubicBezTo>
                  <a:cubicBezTo>
                    <a:pt x="14843" y="5259"/>
                    <a:pt x="14274" y="5269"/>
                    <a:pt x="14095" y="5399"/>
                  </a:cubicBezTo>
                  <a:cubicBezTo>
                    <a:pt x="13931" y="5518"/>
                    <a:pt x="13538" y="5642"/>
                    <a:pt x="13317" y="5647"/>
                  </a:cubicBezTo>
                  <a:cubicBezTo>
                    <a:pt x="13146" y="5651"/>
                    <a:pt x="13007" y="5519"/>
                    <a:pt x="12817" y="5162"/>
                  </a:cubicBezTo>
                  <a:cubicBezTo>
                    <a:pt x="12615" y="4786"/>
                    <a:pt x="12483" y="4335"/>
                    <a:pt x="12483" y="4027"/>
                  </a:cubicBezTo>
                  <a:cubicBezTo>
                    <a:pt x="12483" y="3871"/>
                    <a:pt x="12455" y="3680"/>
                    <a:pt x="12418" y="3603"/>
                  </a:cubicBezTo>
                  <a:cubicBezTo>
                    <a:pt x="12364" y="3491"/>
                    <a:pt x="12357" y="3413"/>
                    <a:pt x="12393" y="3196"/>
                  </a:cubicBezTo>
                  <a:cubicBezTo>
                    <a:pt x="12456" y="2815"/>
                    <a:pt x="12365" y="2549"/>
                    <a:pt x="12096" y="2314"/>
                  </a:cubicBezTo>
                  <a:cubicBezTo>
                    <a:pt x="11908" y="2150"/>
                    <a:pt x="11865" y="2134"/>
                    <a:pt x="11616" y="2160"/>
                  </a:cubicBezTo>
                  <a:cubicBezTo>
                    <a:pt x="11398" y="2182"/>
                    <a:pt x="11310" y="2223"/>
                    <a:pt x="11185" y="2358"/>
                  </a:cubicBezTo>
                  <a:cubicBezTo>
                    <a:pt x="10892" y="2675"/>
                    <a:pt x="10838" y="2698"/>
                    <a:pt x="10582" y="2601"/>
                  </a:cubicBezTo>
                  <a:cubicBezTo>
                    <a:pt x="10456" y="2553"/>
                    <a:pt x="10275" y="2491"/>
                    <a:pt x="10179" y="2468"/>
                  </a:cubicBezTo>
                  <a:cubicBezTo>
                    <a:pt x="9970" y="2419"/>
                    <a:pt x="9704" y="2152"/>
                    <a:pt x="9556" y="1835"/>
                  </a:cubicBezTo>
                  <a:cubicBezTo>
                    <a:pt x="9420" y="1542"/>
                    <a:pt x="9090" y="1251"/>
                    <a:pt x="8893" y="1251"/>
                  </a:cubicBezTo>
                  <a:cubicBezTo>
                    <a:pt x="8812" y="1251"/>
                    <a:pt x="8683" y="1292"/>
                    <a:pt x="8608" y="1344"/>
                  </a:cubicBezTo>
                  <a:cubicBezTo>
                    <a:pt x="8363" y="1516"/>
                    <a:pt x="8077" y="1434"/>
                    <a:pt x="7676" y="1080"/>
                  </a:cubicBezTo>
                  <a:cubicBezTo>
                    <a:pt x="7484" y="910"/>
                    <a:pt x="7306" y="771"/>
                    <a:pt x="7281" y="771"/>
                  </a:cubicBezTo>
                  <a:cubicBezTo>
                    <a:pt x="7257" y="771"/>
                    <a:pt x="7145" y="652"/>
                    <a:pt x="7033" y="501"/>
                  </a:cubicBezTo>
                  <a:cubicBezTo>
                    <a:pt x="6835" y="238"/>
                    <a:pt x="6818" y="223"/>
                    <a:pt x="6463" y="165"/>
                  </a:cubicBezTo>
                  <a:cubicBezTo>
                    <a:pt x="6261" y="132"/>
                    <a:pt x="6060" y="85"/>
                    <a:pt x="6019" y="55"/>
                  </a:cubicBezTo>
                  <a:cubicBezTo>
                    <a:pt x="5979" y="26"/>
                    <a:pt x="5853" y="0"/>
                    <a:pt x="5739" y="0"/>
                  </a:cubicBezTo>
                  <a:close/>
                  <a:moveTo>
                    <a:pt x="4668" y="639"/>
                  </a:moveTo>
                  <a:cubicBezTo>
                    <a:pt x="4588" y="666"/>
                    <a:pt x="4529" y="699"/>
                    <a:pt x="4497" y="738"/>
                  </a:cubicBezTo>
                  <a:cubicBezTo>
                    <a:pt x="4425" y="827"/>
                    <a:pt x="4381" y="832"/>
                    <a:pt x="4261" y="782"/>
                  </a:cubicBezTo>
                  <a:cubicBezTo>
                    <a:pt x="4181" y="749"/>
                    <a:pt x="4040" y="704"/>
                    <a:pt x="3948" y="683"/>
                  </a:cubicBezTo>
                  <a:cubicBezTo>
                    <a:pt x="3856" y="662"/>
                    <a:pt x="3617" y="542"/>
                    <a:pt x="3414" y="413"/>
                  </a:cubicBezTo>
                  <a:cubicBezTo>
                    <a:pt x="3093" y="208"/>
                    <a:pt x="3005" y="176"/>
                    <a:pt x="2731" y="176"/>
                  </a:cubicBezTo>
                  <a:cubicBezTo>
                    <a:pt x="2276" y="176"/>
                    <a:pt x="1983" y="311"/>
                    <a:pt x="1900" y="551"/>
                  </a:cubicBezTo>
                  <a:cubicBezTo>
                    <a:pt x="1860" y="666"/>
                    <a:pt x="1748" y="805"/>
                    <a:pt x="1615" y="909"/>
                  </a:cubicBezTo>
                  <a:cubicBezTo>
                    <a:pt x="1240" y="1205"/>
                    <a:pt x="1157" y="1456"/>
                    <a:pt x="1351" y="1730"/>
                  </a:cubicBezTo>
                  <a:cubicBezTo>
                    <a:pt x="1447" y="1866"/>
                    <a:pt x="1465" y="1923"/>
                    <a:pt x="1424" y="1978"/>
                  </a:cubicBezTo>
                  <a:cubicBezTo>
                    <a:pt x="1365" y="2058"/>
                    <a:pt x="1353" y="2417"/>
                    <a:pt x="1408" y="2463"/>
                  </a:cubicBezTo>
                  <a:cubicBezTo>
                    <a:pt x="1428" y="2479"/>
                    <a:pt x="1437" y="2615"/>
                    <a:pt x="1428" y="2766"/>
                  </a:cubicBezTo>
                  <a:cubicBezTo>
                    <a:pt x="1416" y="2979"/>
                    <a:pt x="1446" y="3143"/>
                    <a:pt x="1563" y="3499"/>
                  </a:cubicBezTo>
                  <a:cubicBezTo>
                    <a:pt x="1849" y="4373"/>
                    <a:pt x="1832" y="4708"/>
                    <a:pt x="1477" y="5063"/>
                  </a:cubicBezTo>
                  <a:cubicBezTo>
                    <a:pt x="1358" y="5182"/>
                    <a:pt x="1277" y="5301"/>
                    <a:pt x="1261" y="5361"/>
                  </a:cubicBezTo>
                  <a:cubicBezTo>
                    <a:pt x="1268" y="5347"/>
                    <a:pt x="1278" y="5332"/>
                    <a:pt x="1310" y="5317"/>
                  </a:cubicBezTo>
                  <a:cubicBezTo>
                    <a:pt x="1356" y="5295"/>
                    <a:pt x="1473" y="5208"/>
                    <a:pt x="1571" y="5124"/>
                  </a:cubicBezTo>
                  <a:cubicBezTo>
                    <a:pt x="1715" y="4999"/>
                    <a:pt x="1765" y="4916"/>
                    <a:pt x="1819" y="4667"/>
                  </a:cubicBezTo>
                  <a:cubicBezTo>
                    <a:pt x="1877" y="4400"/>
                    <a:pt x="1877" y="4337"/>
                    <a:pt x="1823" y="4198"/>
                  </a:cubicBezTo>
                  <a:cubicBezTo>
                    <a:pt x="1789" y="4110"/>
                    <a:pt x="1773" y="3997"/>
                    <a:pt x="1786" y="3950"/>
                  </a:cubicBezTo>
                  <a:cubicBezTo>
                    <a:pt x="1800" y="3903"/>
                    <a:pt x="1739" y="3688"/>
                    <a:pt x="1652" y="3471"/>
                  </a:cubicBezTo>
                  <a:cubicBezTo>
                    <a:pt x="1517" y="3132"/>
                    <a:pt x="1496" y="3034"/>
                    <a:pt x="1514" y="2788"/>
                  </a:cubicBezTo>
                  <a:cubicBezTo>
                    <a:pt x="1528" y="2590"/>
                    <a:pt x="1518" y="2481"/>
                    <a:pt x="1477" y="2435"/>
                  </a:cubicBezTo>
                  <a:cubicBezTo>
                    <a:pt x="1419" y="2370"/>
                    <a:pt x="1402" y="2254"/>
                    <a:pt x="1432" y="2165"/>
                  </a:cubicBezTo>
                  <a:cubicBezTo>
                    <a:pt x="1436" y="2133"/>
                    <a:pt x="1449" y="2110"/>
                    <a:pt x="1469" y="2099"/>
                  </a:cubicBezTo>
                  <a:cubicBezTo>
                    <a:pt x="1471" y="2097"/>
                    <a:pt x="1471" y="2096"/>
                    <a:pt x="1473" y="2094"/>
                  </a:cubicBezTo>
                  <a:cubicBezTo>
                    <a:pt x="1515" y="2046"/>
                    <a:pt x="1547" y="2045"/>
                    <a:pt x="1583" y="2094"/>
                  </a:cubicBezTo>
                  <a:cubicBezTo>
                    <a:pt x="1615" y="2137"/>
                    <a:pt x="1619" y="2098"/>
                    <a:pt x="1607" y="2022"/>
                  </a:cubicBezTo>
                  <a:cubicBezTo>
                    <a:pt x="1600" y="1998"/>
                    <a:pt x="1596" y="1974"/>
                    <a:pt x="1595" y="1956"/>
                  </a:cubicBezTo>
                  <a:cubicBezTo>
                    <a:pt x="1595" y="1953"/>
                    <a:pt x="1591" y="1947"/>
                    <a:pt x="1591" y="1945"/>
                  </a:cubicBezTo>
                  <a:cubicBezTo>
                    <a:pt x="1574" y="1869"/>
                    <a:pt x="1550" y="1782"/>
                    <a:pt x="1514" y="1686"/>
                  </a:cubicBezTo>
                  <a:cubicBezTo>
                    <a:pt x="1451" y="1516"/>
                    <a:pt x="1436" y="1508"/>
                    <a:pt x="1388" y="1598"/>
                  </a:cubicBezTo>
                  <a:cubicBezTo>
                    <a:pt x="1337" y="1691"/>
                    <a:pt x="1333" y="1687"/>
                    <a:pt x="1306" y="1592"/>
                  </a:cubicBezTo>
                  <a:cubicBezTo>
                    <a:pt x="1291" y="1540"/>
                    <a:pt x="1330" y="1430"/>
                    <a:pt x="1383" y="1322"/>
                  </a:cubicBezTo>
                  <a:lnTo>
                    <a:pt x="1383" y="1317"/>
                  </a:lnTo>
                  <a:lnTo>
                    <a:pt x="1388" y="1306"/>
                  </a:lnTo>
                  <a:cubicBezTo>
                    <a:pt x="1451" y="1182"/>
                    <a:pt x="1533" y="1069"/>
                    <a:pt x="1583" y="1069"/>
                  </a:cubicBezTo>
                  <a:cubicBezTo>
                    <a:pt x="1615" y="1069"/>
                    <a:pt x="1731" y="987"/>
                    <a:pt x="1839" y="882"/>
                  </a:cubicBezTo>
                  <a:cubicBezTo>
                    <a:pt x="1997" y="728"/>
                    <a:pt x="2030" y="663"/>
                    <a:pt x="2010" y="556"/>
                  </a:cubicBezTo>
                  <a:cubicBezTo>
                    <a:pt x="1983" y="408"/>
                    <a:pt x="2059" y="308"/>
                    <a:pt x="2128" y="402"/>
                  </a:cubicBezTo>
                  <a:cubicBezTo>
                    <a:pt x="2159" y="444"/>
                    <a:pt x="2214" y="431"/>
                    <a:pt x="2303" y="358"/>
                  </a:cubicBezTo>
                  <a:cubicBezTo>
                    <a:pt x="2451" y="237"/>
                    <a:pt x="2697" y="229"/>
                    <a:pt x="2979" y="325"/>
                  </a:cubicBezTo>
                  <a:cubicBezTo>
                    <a:pt x="3006" y="332"/>
                    <a:pt x="3033" y="346"/>
                    <a:pt x="3060" y="358"/>
                  </a:cubicBezTo>
                  <a:cubicBezTo>
                    <a:pt x="3169" y="402"/>
                    <a:pt x="3284" y="456"/>
                    <a:pt x="3398" y="529"/>
                  </a:cubicBezTo>
                  <a:cubicBezTo>
                    <a:pt x="3600" y="657"/>
                    <a:pt x="3850" y="777"/>
                    <a:pt x="3956" y="793"/>
                  </a:cubicBezTo>
                  <a:cubicBezTo>
                    <a:pt x="4062" y="810"/>
                    <a:pt x="4170" y="852"/>
                    <a:pt x="4196" y="887"/>
                  </a:cubicBezTo>
                  <a:cubicBezTo>
                    <a:pt x="4219" y="919"/>
                    <a:pt x="4294" y="943"/>
                    <a:pt x="4367" y="948"/>
                  </a:cubicBezTo>
                  <a:cubicBezTo>
                    <a:pt x="4376" y="948"/>
                    <a:pt x="4386" y="953"/>
                    <a:pt x="4395" y="953"/>
                  </a:cubicBezTo>
                  <a:cubicBezTo>
                    <a:pt x="4507" y="952"/>
                    <a:pt x="4546" y="920"/>
                    <a:pt x="4579" y="804"/>
                  </a:cubicBezTo>
                  <a:cubicBezTo>
                    <a:pt x="4604" y="712"/>
                    <a:pt x="4627" y="671"/>
                    <a:pt x="4660" y="667"/>
                  </a:cubicBezTo>
                  <a:lnTo>
                    <a:pt x="4668" y="639"/>
                  </a:lnTo>
                  <a:close/>
                  <a:moveTo>
                    <a:pt x="1249" y="5377"/>
                  </a:moveTo>
                  <a:cubicBezTo>
                    <a:pt x="1249" y="5379"/>
                    <a:pt x="1241" y="5387"/>
                    <a:pt x="1241" y="5388"/>
                  </a:cubicBezTo>
                  <a:cubicBezTo>
                    <a:pt x="1241" y="5678"/>
                    <a:pt x="1598" y="6228"/>
                    <a:pt x="1856" y="6336"/>
                  </a:cubicBezTo>
                  <a:cubicBezTo>
                    <a:pt x="2031" y="6409"/>
                    <a:pt x="2075" y="6485"/>
                    <a:pt x="2075" y="6722"/>
                  </a:cubicBezTo>
                  <a:cubicBezTo>
                    <a:pt x="2075" y="6981"/>
                    <a:pt x="1952" y="7230"/>
                    <a:pt x="1795" y="7284"/>
                  </a:cubicBezTo>
                  <a:cubicBezTo>
                    <a:pt x="1735" y="7304"/>
                    <a:pt x="1675" y="7374"/>
                    <a:pt x="1660" y="7438"/>
                  </a:cubicBezTo>
                  <a:cubicBezTo>
                    <a:pt x="1620" y="7610"/>
                    <a:pt x="1153" y="8126"/>
                    <a:pt x="964" y="8209"/>
                  </a:cubicBezTo>
                  <a:cubicBezTo>
                    <a:pt x="771" y="8294"/>
                    <a:pt x="667" y="8465"/>
                    <a:pt x="667" y="8705"/>
                  </a:cubicBezTo>
                  <a:lnTo>
                    <a:pt x="667" y="8881"/>
                  </a:lnTo>
                  <a:lnTo>
                    <a:pt x="907" y="8837"/>
                  </a:lnTo>
                  <a:cubicBezTo>
                    <a:pt x="1135" y="8799"/>
                    <a:pt x="1150" y="8810"/>
                    <a:pt x="1225" y="8970"/>
                  </a:cubicBezTo>
                  <a:cubicBezTo>
                    <a:pt x="1268" y="9062"/>
                    <a:pt x="1349" y="9195"/>
                    <a:pt x="1404" y="9267"/>
                  </a:cubicBezTo>
                  <a:cubicBezTo>
                    <a:pt x="1459" y="9339"/>
                    <a:pt x="1506" y="9450"/>
                    <a:pt x="1506" y="9515"/>
                  </a:cubicBezTo>
                  <a:cubicBezTo>
                    <a:pt x="1506" y="9580"/>
                    <a:pt x="1525" y="9653"/>
                    <a:pt x="1550" y="9675"/>
                  </a:cubicBezTo>
                  <a:cubicBezTo>
                    <a:pt x="1576" y="9696"/>
                    <a:pt x="1585" y="9781"/>
                    <a:pt x="1571" y="9868"/>
                  </a:cubicBezTo>
                  <a:cubicBezTo>
                    <a:pt x="1557" y="9954"/>
                    <a:pt x="1535" y="10094"/>
                    <a:pt x="1522" y="10176"/>
                  </a:cubicBezTo>
                  <a:cubicBezTo>
                    <a:pt x="1509" y="10258"/>
                    <a:pt x="1495" y="10356"/>
                    <a:pt x="1489" y="10397"/>
                  </a:cubicBezTo>
                  <a:cubicBezTo>
                    <a:pt x="1483" y="10437"/>
                    <a:pt x="1411" y="10560"/>
                    <a:pt x="1331" y="10666"/>
                  </a:cubicBezTo>
                  <a:cubicBezTo>
                    <a:pt x="1250" y="10773"/>
                    <a:pt x="1135" y="10962"/>
                    <a:pt x="1078" y="11085"/>
                  </a:cubicBezTo>
                  <a:cubicBezTo>
                    <a:pt x="964" y="11329"/>
                    <a:pt x="949" y="11332"/>
                    <a:pt x="553" y="11245"/>
                  </a:cubicBezTo>
                  <a:cubicBezTo>
                    <a:pt x="237" y="11175"/>
                    <a:pt x="75" y="11232"/>
                    <a:pt x="4" y="11443"/>
                  </a:cubicBezTo>
                  <a:cubicBezTo>
                    <a:pt x="-5" y="11469"/>
                    <a:pt x="9" y="11502"/>
                    <a:pt x="8" y="11526"/>
                  </a:cubicBezTo>
                  <a:lnTo>
                    <a:pt x="126" y="11388"/>
                  </a:lnTo>
                  <a:cubicBezTo>
                    <a:pt x="198" y="11309"/>
                    <a:pt x="279" y="11268"/>
                    <a:pt x="317" y="11289"/>
                  </a:cubicBezTo>
                  <a:cubicBezTo>
                    <a:pt x="353" y="11310"/>
                    <a:pt x="432" y="11333"/>
                    <a:pt x="492" y="11339"/>
                  </a:cubicBezTo>
                  <a:cubicBezTo>
                    <a:pt x="552" y="11344"/>
                    <a:pt x="640" y="11372"/>
                    <a:pt x="687" y="11399"/>
                  </a:cubicBezTo>
                  <a:cubicBezTo>
                    <a:pt x="761" y="11442"/>
                    <a:pt x="897" y="11454"/>
                    <a:pt x="1062" y="11432"/>
                  </a:cubicBezTo>
                  <a:cubicBezTo>
                    <a:pt x="1085" y="11429"/>
                    <a:pt x="1119" y="11328"/>
                    <a:pt x="1135" y="11212"/>
                  </a:cubicBezTo>
                  <a:cubicBezTo>
                    <a:pt x="1156" y="11062"/>
                    <a:pt x="1220" y="10941"/>
                    <a:pt x="1355" y="10788"/>
                  </a:cubicBezTo>
                  <a:cubicBezTo>
                    <a:pt x="1515" y="10606"/>
                    <a:pt x="1553" y="10515"/>
                    <a:pt x="1595" y="10242"/>
                  </a:cubicBezTo>
                  <a:cubicBezTo>
                    <a:pt x="1661" y="9812"/>
                    <a:pt x="1615" y="9480"/>
                    <a:pt x="1457" y="9212"/>
                  </a:cubicBezTo>
                  <a:cubicBezTo>
                    <a:pt x="1385" y="9091"/>
                    <a:pt x="1326" y="8951"/>
                    <a:pt x="1326" y="8898"/>
                  </a:cubicBezTo>
                  <a:cubicBezTo>
                    <a:pt x="1326" y="8844"/>
                    <a:pt x="1259" y="8760"/>
                    <a:pt x="1172" y="8711"/>
                  </a:cubicBezTo>
                  <a:cubicBezTo>
                    <a:pt x="1031" y="8631"/>
                    <a:pt x="1004" y="8633"/>
                    <a:pt x="887" y="8727"/>
                  </a:cubicBezTo>
                  <a:cubicBezTo>
                    <a:pt x="866" y="8744"/>
                    <a:pt x="851" y="8755"/>
                    <a:pt x="834" y="8766"/>
                  </a:cubicBezTo>
                  <a:cubicBezTo>
                    <a:pt x="824" y="8772"/>
                    <a:pt x="814" y="8780"/>
                    <a:pt x="805" y="8782"/>
                  </a:cubicBezTo>
                  <a:cubicBezTo>
                    <a:pt x="763" y="8801"/>
                    <a:pt x="731" y="8797"/>
                    <a:pt x="708" y="8766"/>
                  </a:cubicBezTo>
                  <a:cubicBezTo>
                    <a:pt x="672" y="8718"/>
                    <a:pt x="702" y="8645"/>
                    <a:pt x="810" y="8490"/>
                  </a:cubicBezTo>
                  <a:cubicBezTo>
                    <a:pt x="923" y="8327"/>
                    <a:pt x="986" y="8281"/>
                    <a:pt x="1086" y="8292"/>
                  </a:cubicBezTo>
                  <a:cubicBezTo>
                    <a:pt x="1136" y="8297"/>
                    <a:pt x="1172" y="8287"/>
                    <a:pt x="1204" y="8264"/>
                  </a:cubicBezTo>
                  <a:cubicBezTo>
                    <a:pt x="1206" y="8263"/>
                    <a:pt x="1211" y="8266"/>
                    <a:pt x="1213" y="8264"/>
                  </a:cubicBezTo>
                  <a:cubicBezTo>
                    <a:pt x="1245" y="8239"/>
                    <a:pt x="1272" y="8195"/>
                    <a:pt x="1306" y="8127"/>
                  </a:cubicBezTo>
                  <a:cubicBezTo>
                    <a:pt x="1355" y="8028"/>
                    <a:pt x="1438" y="7919"/>
                    <a:pt x="1489" y="7884"/>
                  </a:cubicBezTo>
                  <a:cubicBezTo>
                    <a:pt x="1620" y="7796"/>
                    <a:pt x="1724" y="7670"/>
                    <a:pt x="1705" y="7625"/>
                  </a:cubicBezTo>
                  <a:cubicBezTo>
                    <a:pt x="1674" y="7553"/>
                    <a:pt x="1754" y="7350"/>
                    <a:pt x="1815" y="7344"/>
                  </a:cubicBezTo>
                  <a:cubicBezTo>
                    <a:pt x="1849" y="7341"/>
                    <a:pt x="1921" y="7333"/>
                    <a:pt x="1974" y="7328"/>
                  </a:cubicBezTo>
                  <a:cubicBezTo>
                    <a:pt x="1986" y="7327"/>
                    <a:pt x="1996" y="7321"/>
                    <a:pt x="2006" y="7317"/>
                  </a:cubicBezTo>
                  <a:cubicBezTo>
                    <a:pt x="2030" y="7296"/>
                    <a:pt x="2053" y="7278"/>
                    <a:pt x="2071" y="7256"/>
                  </a:cubicBezTo>
                  <a:cubicBezTo>
                    <a:pt x="2123" y="7161"/>
                    <a:pt x="2151" y="6961"/>
                    <a:pt x="2173" y="6578"/>
                  </a:cubicBezTo>
                  <a:cubicBezTo>
                    <a:pt x="2186" y="6347"/>
                    <a:pt x="2183" y="6344"/>
                    <a:pt x="1994" y="6281"/>
                  </a:cubicBezTo>
                  <a:cubicBezTo>
                    <a:pt x="1889" y="6246"/>
                    <a:pt x="1771" y="6164"/>
                    <a:pt x="1729" y="6099"/>
                  </a:cubicBezTo>
                  <a:cubicBezTo>
                    <a:pt x="1688" y="6034"/>
                    <a:pt x="1614" y="5953"/>
                    <a:pt x="1567" y="5917"/>
                  </a:cubicBezTo>
                  <a:cubicBezTo>
                    <a:pt x="1542" y="5899"/>
                    <a:pt x="1518" y="5865"/>
                    <a:pt x="1493" y="5829"/>
                  </a:cubicBezTo>
                  <a:cubicBezTo>
                    <a:pt x="1483" y="5814"/>
                    <a:pt x="1470" y="5800"/>
                    <a:pt x="1465" y="5785"/>
                  </a:cubicBezTo>
                  <a:cubicBezTo>
                    <a:pt x="1453" y="5764"/>
                    <a:pt x="1440" y="5744"/>
                    <a:pt x="1432" y="5724"/>
                  </a:cubicBezTo>
                  <a:cubicBezTo>
                    <a:pt x="1406" y="5654"/>
                    <a:pt x="1350" y="5541"/>
                    <a:pt x="1306" y="5476"/>
                  </a:cubicBezTo>
                  <a:cubicBezTo>
                    <a:pt x="1269" y="5421"/>
                    <a:pt x="1250" y="5398"/>
                    <a:pt x="1249" y="5377"/>
                  </a:cubicBezTo>
                  <a:close/>
                  <a:moveTo>
                    <a:pt x="8" y="11526"/>
                  </a:moveTo>
                  <a:lnTo>
                    <a:pt x="0" y="11531"/>
                  </a:lnTo>
                  <a:lnTo>
                    <a:pt x="8" y="11542"/>
                  </a:lnTo>
                  <a:cubicBezTo>
                    <a:pt x="8" y="11538"/>
                    <a:pt x="7" y="11531"/>
                    <a:pt x="8" y="11526"/>
                  </a:cubicBezTo>
                  <a:close/>
                  <a:moveTo>
                    <a:pt x="8" y="11542"/>
                  </a:moveTo>
                  <a:cubicBezTo>
                    <a:pt x="8" y="11635"/>
                    <a:pt x="54" y="11747"/>
                    <a:pt x="252" y="12082"/>
                  </a:cubicBezTo>
                  <a:cubicBezTo>
                    <a:pt x="527" y="12548"/>
                    <a:pt x="539" y="12590"/>
                    <a:pt x="512" y="12804"/>
                  </a:cubicBezTo>
                  <a:cubicBezTo>
                    <a:pt x="488" y="12997"/>
                    <a:pt x="503" y="13048"/>
                    <a:pt x="590" y="13146"/>
                  </a:cubicBezTo>
                  <a:cubicBezTo>
                    <a:pt x="646" y="13209"/>
                    <a:pt x="796" y="13388"/>
                    <a:pt x="924" y="13537"/>
                  </a:cubicBezTo>
                  <a:cubicBezTo>
                    <a:pt x="1051" y="13686"/>
                    <a:pt x="1255" y="13873"/>
                    <a:pt x="1375" y="13956"/>
                  </a:cubicBezTo>
                  <a:cubicBezTo>
                    <a:pt x="1495" y="14038"/>
                    <a:pt x="1591" y="14141"/>
                    <a:pt x="1591" y="14187"/>
                  </a:cubicBezTo>
                  <a:cubicBezTo>
                    <a:pt x="1591" y="14233"/>
                    <a:pt x="1513" y="14495"/>
                    <a:pt x="1416" y="14766"/>
                  </a:cubicBezTo>
                  <a:cubicBezTo>
                    <a:pt x="1216" y="15327"/>
                    <a:pt x="1202" y="15525"/>
                    <a:pt x="1339" y="15785"/>
                  </a:cubicBezTo>
                  <a:cubicBezTo>
                    <a:pt x="1418" y="15936"/>
                    <a:pt x="1433" y="16045"/>
                    <a:pt x="1428" y="16391"/>
                  </a:cubicBezTo>
                  <a:lnTo>
                    <a:pt x="1424" y="16810"/>
                  </a:lnTo>
                  <a:lnTo>
                    <a:pt x="1656" y="17140"/>
                  </a:lnTo>
                  <a:cubicBezTo>
                    <a:pt x="1865" y="17431"/>
                    <a:pt x="1896" y="17499"/>
                    <a:pt x="1913" y="17763"/>
                  </a:cubicBezTo>
                  <a:cubicBezTo>
                    <a:pt x="1923" y="17926"/>
                    <a:pt x="1956" y="18150"/>
                    <a:pt x="1990" y="18259"/>
                  </a:cubicBezTo>
                  <a:cubicBezTo>
                    <a:pt x="2046" y="18439"/>
                    <a:pt x="2043" y="18476"/>
                    <a:pt x="1953" y="18688"/>
                  </a:cubicBezTo>
                  <a:cubicBezTo>
                    <a:pt x="1898" y="18818"/>
                    <a:pt x="1875" y="18934"/>
                    <a:pt x="1868" y="19030"/>
                  </a:cubicBezTo>
                  <a:cubicBezTo>
                    <a:pt x="1863" y="19007"/>
                    <a:pt x="1879" y="18986"/>
                    <a:pt x="1913" y="18953"/>
                  </a:cubicBezTo>
                  <a:cubicBezTo>
                    <a:pt x="1953" y="18913"/>
                    <a:pt x="1986" y="18852"/>
                    <a:pt x="1986" y="18815"/>
                  </a:cubicBezTo>
                  <a:cubicBezTo>
                    <a:pt x="1986" y="18778"/>
                    <a:pt x="2027" y="18713"/>
                    <a:pt x="2075" y="18672"/>
                  </a:cubicBezTo>
                  <a:cubicBezTo>
                    <a:pt x="2196" y="18570"/>
                    <a:pt x="2184" y="18421"/>
                    <a:pt x="2035" y="18121"/>
                  </a:cubicBezTo>
                  <a:cubicBezTo>
                    <a:pt x="1920" y="17891"/>
                    <a:pt x="1917" y="17856"/>
                    <a:pt x="1978" y="17774"/>
                  </a:cubicBezTo>
                  <a:cubicBezTo>
                    <a:pt x="2000" y="17744"/>
                    <a:pt x="2008" y="17719"/>
                    <a:pt x="2014" y="17691"/>
                  </a:cubicBezTo>
                  <a:cubicBezTo>
                    <a:pt x="2012" y="17657"/>
                    <a:pt x="2013" y="17651"/>
                    <a:pt x="2010" y="17614"/>
                  </a:cubicBezTo>
                  <a:cubicBezTo>
                    <a:pt x="2009" y="17587"/>
                    <a:pt x="2004" y="17566"/>
                    <a:pt x="2002" y="17542"/>
                  </a:cubicBezTo>
                  <a:cubicBezTo>
                    <a:pt x="1997" y="17523"/>
                    <a:pt x="1993" y="17506"/>
                    <a:pt x="1986" y="17482"/>
                  </a:cubicBezTo>
                  <a:cubicBezTo>
                    <a:pt x="1956" y="17378"/>
                    <a:pt x="1919" y="17289"/>
                    <a:pt x="1880" y="17217"/>
                  </a:cubicBezTo>
                  <a:cubicBezTo>
                    <a:pt x="1855" y="17181"/>
                    <a:pt x="1815" y="17132"/>
                    <a:pt x="1778" y="17085"/>
                  </a:cubicBezTo>
                  <a:cubicBezTo>
                    <a:pt x="1770" y="17080"/>
                    <a:pt x="1765" y="17080"/>
                    <a:pt x="1758" y="17080"/>
                  </a:cubicBezTo>
                  <a:cubicBezTo>
                    <a:pt x="1736" y="17080"/>
                    <a:pt x="1659" y="16996"/>
                    <a:pt x="1587" y="16898"/>
                  </a:cubicBezTo>
                  <a:cubicBezTo>
                    <a:pt x="1524" y="16813"/>
                    <a:pt x="1491" y="16769"/>
                    <a:pt x="1481" y="16716"/>
                  </a:cubicBezTo>
                  <a:lnTo>
                    <a:pt x="1461" y="16694"/>
                  </a:lnTo>
                  <a:lnTo>
                    <a:pt x="1477" y="16639"/>
                  </a:lnTo>
                  <a:cubicBezTo>
                    <a:pt x="1481" y="16605"/>
                    <a:pt x="1489" y="16569"/>
                    <a:pt x="1501" y="16518"/>
                  </a:cubicBezTo>
                  <a:cubicBezTo>
                    <a:pt x="1566" y="16254"/>
                    <a:pt x="1521" y="15913"/>
                    <a:pt x="1388" y="15675"/>
                  </a:cubicBezTo>
                  <a:lnTo>
                    <a:pt x="1282" y="15487"/>
                  </a:lnTo>
                  <a:lnTo>
                    <a:pt x="1371" y="15184"/>
                  </a:lnTo>
                  <a:cubicBezTo>
                    <a:pt x="1420" y="15017"/>
                    <a:pt x="1527" y="14694"/>
                    <a:pt x="1611" y="14468"/>
                  </a:cubicBezTo>
                  <a:lnTo>
                    <a:pt x="1762" y="14066"/>
                  </a:lnTo>
                  <a:cubicBezTo>
                    <a:pt x="1760" y="14061"/>
                    <a:pt x="1737" y="14049"/>
                    <a:pt x="1725" y="14038"/>
                  </a:cubicBezTo>
                  <a:lnTo>
                    <a:pt x="1514" y="13912"/>
                  </a:lnTo>
                  <a:cubicBezTo>
                    <a:pt x="1399" y="13844"/>
                    <a:pt x="1246" y="13712"/>
                    <a:pt x="1139" y="13592"/>
                  </a:cubicBezTo>
                  <a:cubicBezTo>
                    <a:pt x="1133" y="13586"/>
                    <a:pt x="1129" y="13576"/>
                    <a:pt x="1123" y="13570"/>
                  </a:cubicBezTo>
                  <a:cubicBezTo>
                    <a:pt x="1108" y="13552"/>
                    <a:pt x="1091" y="13537"/>
                    <a:pt x="1078" y="13520"/>
                  </a:cubicBezTo>
                  <a:cubicBezTo>
                    <a:pt x="977" y="13387"/>
                    <a:pt x="834" y="13236"/>
                    <a:pt x="761" y="13184"/>
                  </a:cubicBezTo>
                  <a:cubicBezTo>
                    <a:pt x="688" y="13133"/>
                    <a:pt x="605" y="13034"/>
                    <a:pt x="578" y="12964"/>
                  </a:cubicBezTo>
                  <a:cubicBezTo>
                    <a:pt x="535" y="12856"/>
                    <a:pt x="543" y="12819"/>
                    <a:pt x="622" y="12738"/>
                  </a:cubicBezTo>
                  <a:lnTo>
                    <a:pt x="704" y="12655"/>
                  </a:lnTo>
                  <a:cubicBezTo>
                    <a:pt x="701" y="12637"/>
                    <a:pt x="693" y="12608"/>
                    <a:pt x="683" y="12584"/>
                  </a:cubicBezTo>
                  <a:lnTo>
                    <a:pt x="517" y="12319"/>
                  </a:lnTo>
                  <a:cubicBezTo>
                    <a:pt x="407" y="12140"/>
                    <a:pt x="245" y="11890"/>
                    <a:pt x="158" y="11763"/>
                  </a:cubicBezTo>
                  <a:lnTo>
                    <a:pt x="8" y="11542"/>
                  </a:lnTo>
                  <a:close/>
                  <a:moveTo>
                    <a:pt x="1868" y="19030"/>
                  </a:moveTo>
                  <a:cubicBezTo>
                    <a:pt x="1860" y="19139"/>
                    <a:pt x="1873" y="19221"/>
                    <a:pt x="1929" y="19250"/>
                  </a:cubicBezTo>
                  <a:cubicBezTo>
                    <a:pt x="1971" y="19272"/>
                    <a:pt x="2129" y="19272"/>
                    <a:pt x="2279" y="19250"/>
                  </a:cubicBezTo>
                  <a:cubicBezTo>
                    <a:pt x="2651" y="19196"/>
                    <a:pt x="2807" y="19323"/>
                    <a:pt x="2963" y="19812"/>
                  </a:cubicBezTo>
                  <a:cubicBezTo>
                    <a:pt x="3025" y="20007"/>
                    <a:pt x="3066" y="20180"/>
                    <a:pt x="3052" y="20198"/>
                  </a:cubicBezTo>
                  <a:cubicBezTo>
                    <a:pt x="3039" y="20216"/>
                    <a:pt x="2972" y="20231"/>
                    <a:pt x="2906" y="20231"/>
                  </a:cubicBezTo>
                  <a:cubicBezTo>
                    <a:pt x="2839" y="20231"/>
                    <a:pt x="2750" y="20276"/>
                    <a:pt x="2710" y="20330"/>
                  </a:cubicBezTo>
                  <a:cubicBezTo>
                    <a:pt x="2565" y="20528"/>
                    <a:pt x="2509" y="20917"/>
                    <a:pt x="2609" y="21052"/>
                  </a:cubicBezTo>
                  <a:cubicBezTo>
                    <a:pt x="2733" y="21220"/>
                    <a:pt x="3113" y="21031"/>
                    <a:pt x="3158" y="20776"/>
                  </a:cubicBezTo>
                  <a:cubicBezTo>
                    <a:pt x="3196" y="20561"/>
                    <a:pt x="3264" y="20461"/>
                    <a:pt x="3341" y="20501"/>
                  </a:cubicBezTo>
                  <a:cubicBezTo>
                    <a:pt x="3377" y="20520"/>
                    <a:pt x="3440" y="20520"/>
                    <a:pt x="3484" y="20501"/>
                  </a:cubicBezTo>
                  <a:cubicBezTo>
                    <a:pt x="3593" y="20454"/>
                    <a:pt x="3805" y="19918"/>
                    <a:pt x="3915" y="19416"/>
                  </a:cubicBezTo>
                  <a:cubicBezTo>
                    <a:pt x="4004" y="19009"/>
                    <a:pt x="4251" y="18522"/>
                    <a:pt x="4611" y="18033"/>
                  </a:cubicBezTo>
                  <a:cubicBezTo>
                    <a:pt x="4671" y="17951"/>
                    <a:pt x="4906" y="17505"/>
                    <a:pt x="5132" y="17047"/>
                  </a:cubicBezTo>
                  <a:cubicBezTo>
                    <a:pt x="5649" y="15997"/>
                    <a:pt x="5694" y="15788"/>
                    <a:pt x="5527" y="15250"/>
                  </a:cubicBezTo>
                  <a:cubicBezTo>
                    <a:pt x="5389" y="14808"/>
                    <a:pt x="5385" y="14690"/>
                    <a:pt x="5498" y="14551"/>
                  </a:cubicBezTo>
                  <a:cubicBezTo>
                    <a:pt x="5616" y="14407"/>
                    <a:pt x="5782" y="14471"/>
                    <a:pt x="5881" y="14699"/>
                  </a:cubicBezTo>
                  <a:cubicBezTo>
                    <a:pt x="6041" y="15066"/>
                    <a:pt x="6299" y="15009"/>
                    <a:pt x="6642" y="14523"/>
                  </a:cubicBezTo>
                  <a:cubicBezTo>
                    <a:pt x="6860" y="14214"/>
                    <a:pt x="6912" y="14170"/>
                    <a:pt x="7106" y="14137"/>
                  </a:cubicBezTo>
                  <a:cubicBezTo>
                    <a:pt x="7486" y="14073"/>
                    <a:pt x="7537" y="14033"/>
                    <a:pt x="7643" y="13730"/>
                  </a:cubicBezTo>
                  <a:cubicBezTo>
                    <a:pt x="7730" y="13485"/>
                    <a:pt x="7760" y="13449"/>
                    <a:pt x="7875" y="13449"/>
                  </a:cubicBezTo>
                  <a:cubicBezTo>
                    <a:pt x="8043" y="13449"/>
                    <a:pt x="8221" y="13683"/>
                    <a:pt x="8221" y="13901"/>
                  </a:cubicBezTo>
                  <a:cubicBezTo>
                    <a:pt x="8221" y="13988"/>
                    <a:pt x="8201" y="14164"/>
                    <a:pt x="8173" y="14292"/>
                  </a:cubicBezTo>
                  <a:cubicBezTo>
                    <a:pt x="8128" y="14491"/>
                    <a:pt x="8134" y="14553"/>
                    <a:pt x="8205" y="14744"/>
                  </a:cubicBezTo>
                  <a:cubicBezTo>
                    <a:pt x="8251" y="14865"/>
                    <a:pt x="8298" y="15048"/>
                    <a:pt x="8311" y="15146"/>
                  </a:cubicBezTo>
                  <a:cubicBezTo>
                    <a:pt x="8331" y="15304"/>
                    <a:pt x="8357" y="15327"/>
                    <a:pt x="8559" y="15388"/>
                  </a:cubicBezTo>
                  <a:cubicBezTo>
                    <a:pt x="8767" y="15451"/>
                    <a:pt x="8810" y="15447"/>
                    <a:pt x="9044" y="15311"/>
                  </a:cubicBezTo>
                  <a:cubicBezTo>
                    <a:pt x="9277" y="15175"/>
                    <a:pt x="9362" y="15158"/>
                    <a:pt x="10025" y="15146"/>
                  </a:cubicBezTo>
                  <a:cubicBezTo>
                    <a:pt x="10423" y="15138"/>
                    <a:pt x="10778" y="15114"/>
                    <a:pt x="10814" y="15091"/>
                  </a:cubicBezTo>
                  <a:cubicBezTo>
                    <a:pt x="10892" y="15040"/>
                    <a:pt x="11222" y="14435"/>
                    <a:pt x="11400" y="14016"/>
                  </a:cubicBezTo>
                  <a:cubicBezTo>
                    <a:pt x="11579" y="13596"/>
                    <a:pt x="11640" y="13516"/>
                    <a:pt x="11840" y="13443"/>
                  </a:cubicBezTo>
                  <a:cubicBezTo>
                    <a:pt x="11937" y="13408"/>
                    <a:pt x="12088" y="13313"/>
                    <a:pt x="12174" y="13234"/>
                  </a:cubicBezTo>
                  <a:cubicBezTo>
                    <a:pt x="12306" y="13112"/>
                    <a:pt x="12378" y="13091"/>
                    <a:pt x="12678" y="13091"/>
                  </a:cubicBezTo>
                  <a:cubicBezTo>
                    <a:pt x="13131" y="13091"/>
                    <a:pt x="13282" y="13155"/>
                    <a:pt x="13464" y="13416"/>
                  </a:cubicBezTo>
                  <a:cubicBezTo>
                    <a:pt x="13634" y="13661"/>
                    <a:pt x="13742" y="13679"/>
                    <a:pt x="13912" y="13498"/>
                  </a:cubicBezTo>
                  <a:cubicBezTo>
                    <a:pt x="14009" y="13395"/>
                    <a:pt x="14045" y="13382"/>
                    <a:pt x="14103" y="13438"/>
                  </a:cubicBezTo>
                  <a:cubicBezTo>
                    <a:pt x="14279" y="13609"/>
                    <a:pt x="14392" y="13635"/>
                    <a:pt x="14636" y="13564"/>
                  </a:cubicBezTo>
                  <a:cubicBezTo>
                    <a:pt x="14769" y="13526"/>
                    <a:pt x="15033" y="13476"/>
                    <a:pt x="15226" y="13449"/>
                  </a:cubicBezTo>
                  <a:cubicBezTo>
                    <a:pt x="15419" y="13422"/>
                    <a:pt x="15712" y="13366"/>
                    <a:pt x="15877" y="13328"/>
                  </a:cubicBezTo>
                  <a:cubicBezTo>
                    <a:pt x="16155" y="13263"/>
                    <a:pt x="16189" y="13269"/>
                    <a:pt x="16276" y="13377"/>
                  </a:cubicBezTo>
                  <a:cubicBezTo>
                    <a:pt x="16382" y="13508"/>
                    <a:pt x="16602" y="13614"/>
                    <a:pt x="16964" y="13713"/>
                  </a:cubicBezTo>
                  <a:cubicBezTo>
                    <a:pt x="17147" y="13763"/>
                    <a:pt x="17214" y="13816"/>
                    <a:pt x="17253" y="13923"/>
                  </a:cubicBezTo>
                  <a:cubicBezTo>
                    <a:pt x="17361" y="14215"/>
                    <a:pt x="17579" y="14219"/>
                    <a:pt x="17579" y="13928"/>
                  </a:cubicBezTo>
                  <a:cubicBezTo>
                    <a:pt x="17579" y="13683"/>
                    <a:pt x="17671" y="13608"/>
                    <a:pt x="17917" y="13658"/>
                  </a:cubicBezTo>
                  <a:cubicBezTo>
                    <a:pt x="18178" y="13711"/>
                    <a:pt x="18375" y="13977"/>
                    <a:pt x="18609" y="14600"/>
                  </a:cubicBezTo>
                  <a:lnTo>
                    <a:pt x="18771" y="15036"/>
                  </a:lnTo>
                  <a:lnTo>
                    <a:pt x="18690" y="15256"/>
                  </a:lnTo>
                  <a:cubicBezTo>
                    <a:pt x="18615" y="15470"/>
                    <a:pt x="18617" y="15482"/>
                    <a:pt x="18698" y="15686"/>
                  </a:cubicBezTo>
                  <a:cubicBezTo>
                    <a:pt x="18831" y="16021"/>
                    <a:pt x="19014" y="16114"/>
                    <a:pt x="19565" y="16115"/>
                  </a:cubicBezTo>
                  <a:lnTo>
                    <a:pt x="20037" y="16115"/>
                  </a:lnTo>
                  <a:lnTo>
                    <a:pt x="20037" y="15917"/>
                  </a:lnTo>
                  <a:cubicBezTo>
                    <a:pt x="20037" y="15690"/>
                    <a:pt x="19873" y="15471"/>
                    <a:pt x="19703" y="15471"/>
                  </a:cubicBezTo>
                  <a:cubicBezTo>
                    <a:pt x="19565" y="15471"/>
                    <a:pt x="19541" y="15396"/>
                    <a:pt x="19618" y="15195"/>
                  </a:cubicBezTo>
                  <a:cubicBezTo>
                    <a:pt x="19654" y="15102"/>
                    <a:pt x="19683" y="14962"/>
                    <a:pt x="19683" y="14887"/>
                  </a:cubicBezTo>
                  <a:cubicBezTo>
                    <a:pt x="19683" y="14736"/>
                    <a:pt x="19884" y="14128"/>
                    <a:pt x="19952" y="14071"/>
                  </a:cubicBezTo>
                  <a:cubicBezTo>
                    <a:pt x="19975" y="14052"/>
                    <a:pt x="20064" y="14067"/>
                    <a:pt x="20147" y="14104"/>
                  </a:cubicBezTo>
                  <a:cubicBezTo>
                    <a:pt x="20532" y="14276"/>
                    <a:pt x="20719" y="14142"/>
                    <a:pt x="20786" y="13653"/>
                  </a:cubicBezTo>
                  <a:cubicBezTo>
                    <a:pt x="20808" y="13495"/>
                    <a:pt x="20863" y="13312"/>
                    <a:pt x="20908" y="13245"/>
                  </a:cubicBezTo>
                  <a:cubicBezTo>
                    <a:pt x="20954" y="13178"/>
                    <a:pt x="21102" y="12867"/>
                    <a:pt x="21238" y="12556"/>
                  </a:cubicBezTo>
                  <a:cubicBezTo>
                    <a:pt x="21595" y="11739"/>
                    <a:pt x="21578" y="11436"/>
                    <a:pt x="21157" y="11102"/>
                  </a:cubicBezTo>
                  <a:cubicBezTo>
                    <a:pt x="21048" y="11015"/>
                    <a:pt x="20940" y="10897"/>
                    <a:pt x="20916" y="10837"/>
                  </a:cubicBezTo>
                  <a:cubicBezTo>
                    <a:pt x="20893" y="10778"/>
                    <a:pt x="20689" y="10537"/>
                    <a:pt x="20461" y="10303"/>
                  </a:cubicBezTo>
                  <a:cubicBezTo>
                    <a:pt x="20232" y="10069"/>
                    <a:pt x="19888" y="9646"/>
                    <a:pt x="19699" y="9366"/>
                  </a:cubicBezTo>
                  <a:cubicBezTo>
                    <a:pt x="19300" y="8771"/>
                    <a:pt x="18952" y="8438"/>
                    <a:pt x="18564" y="8275"/>
                  </a:cubicBezTo>
                  <a:cubicBezTo>
                    <a:pt x="18411" y="8211"/>
                    <a:pt x="18205" y="8106"/>
                    <a:pt x="18108" y="8038"/>
                  </a:cubicBezTo>
                  <a:cubicBezTo>
                    <a:pt x="17815" y="7836"/>
                    <a:pt x="17517" y="7881"/>
                    <a:pt x="17286" y="8165"/>
                  </a:cubicBezTo>
                  <a:cubicBezTo>
                    <a:pt x="17180" y="8296"/>
                    <a:pt x="17096" y="8263"/>
                    <a:pt x="16858" y="7994"/>
                  </a:cubicBezTo>
                  <a:cubicBezTo>
                    <a:pt x="16783" y="7910"/>
                    <a:pt x="16714" y="7867"/>
                    <a:pt x="16647" y="7862"/>
                  </a:cubicBezTo>
                  <a:cubicBezTo>
                    <a:pt x="16685" y="7877"/>
                    <a:pt x="16721" y="7921"/>
                    <a:pt x="16744" y="7989"/>
                  </a:cubicBezTo>
                  <a:cubicBezTo>
                    <a:pt x="16795" y="8139"/>
                    <a:pt x="17006" y="8338"/>
                    <a:pt x="17143" y="8380"/>
                  </a:cubicBezTo>
                  <a:cubicBezTo>
                    <a:pt x="17164" y="8381"/>
                    <a:pt x="17184" y="8383"/>
                    <a:pt x="17208" y="8380"/>
                  </a:cubicBezTo>
                  <a:cubicBezTo>
                    <a:pt x="17260" y="8374"/>
                    <a:pt x="17292" y="8365"/>
                    <a:pt x="17318" y="8352"/>
                  </a:cubicBezTo>
                  <a:cubicBezTo>
                    <a:pt x="17327" y="8347"/>
                    <a:pt x="17339" y="8342"/>
                    <a:pt x="17347" y="8336"/>
                  </a:cubicBezTo>
                  <a:cubicBezTo>
                    <a:pt x="17357" y="8327"/>
                    <a:pt x="17366" y="8317"/>
                    <a:pt x="17371" y="8303"/>
                  </a:cubicBezTo>
                  <a:cubicBezTo>
                    <a:pt x="17377" y="8287"/>
                    <a:pt x="17379" y="8270"/>
                    <a:pt x="17379" y="8248"/>
                  </a:cubicBezTo>
                  <a:cubicBezTo>
                    <a:pt x="17379" y="8238"/>
                    <a:pt x="17382" y="8229"/>
                    <a:pt x="17383" y="8220"/>
                  </a:cubicBezTo>
                  <a:cubicBezTo>
                    <a:pt x="17367" y="8183"/>
                    <a:pt x="17382" y="8137"/>
                    <a:pt x="17420" y="8121"/>
                  </a:cubicBezTo>
                  <a:cubicBezTo>
                    <a:pt x="17424" y="8119"/>
                    <a:pt x="17432" y="8118"/>
                    <a:pt x="17436" y="8116"/>
                  </a:cubicBezTo>
                  <a:cubicBezTo>
                    <a:pt x="17439" y="8114"/>
                    <a:pt x="17441" y="8111"/>
                    <a:pt x="17445" y="8110"/>
                  </a:cubicBezTo>
                  <a:cubicBezTo>
                    <a:pt x="17463" y="8103"/>
                    <a:pt x="17489" y="8088"/>
                    <a:pt x="17514" y="8077"/>
                  </a:cubicBezTo>
                  <a:cubicBezTo>
                    <a:pt x="17533" y="8068"/>
                    <a:pt x="17551" y="8063"/>
                    <a:pt x="17567" y="8055"/>
                  </a:cubicBezTo>
                  <a:cubicBezTo>
                    <a:pt x="17588" y="8044"/>
                    <a:pt x="17607" y="8035"/>
                    <a:pt x="17628" y="8027"/>
                  </a:cubicBezTo>
                  <a:cubicBezTo>
                    <a:pt x="17630" y="8027"/>
                    <a:pt x="17634" y="8028"/>
                    <a:pt x="17636" y="8027"/>
                  </a:cubicBezTo>
                  <a:cubicBezTo>
                    <a:pt x="17774" y="7979"/>
                    <a:pt x="17896" y="8007"/>
                    <a:pt x="18047" y="8127"/>
                  </a:cubicBezTo>
                  <a:cubicBezTo>
                    <a:pt x="18148" y="8207"/>
                    <a:pt x="18271" y="8270"/>
                    <a:pt x="18320" y="8270"/>
                  </a:cubicBezTo>
                  <a:cubicBezTo>
                    <a:pt x="18368" y="8270"/>
                    <a:pt x="18419" y="8298"/>
                    <a:pt x="18434" y="8330"/>
                  </a:cubicBezTo>
                  <a:cubicBezTo>
                    <a:pt x="18448" y="8363"/>
                    <a:pt x="18501" y="8391"/>
                    <a:pt x="18552" y="8391"/>
                  </a:cubicBezTo>
                  <a:cubicBezTo>
                    <a:pt x="18769" y="8391"/>
                    <a:pt x="19064" y="8677"/>
                    <a:pt x="19598" y="9416"/>
                  </a:cubicBezTo>
                  <a:cubicBezTo>
                    <a:pt x="19899" y="9833"/>
                    <a:pt x="20168" y="10176"/>
                    <a:pt x="20196" y="10176"/>
                  </a:cubicBezTo>
                  <a:cubicBezTo>
                    <a:pt x="20224" y="10176"/>
                    <a:pt x="20279" y="10243"/>
                    <a:pt x="20318" y="10325"/>
                  </a:cubicBezTo>
                  <a:cubicBezTo>
                    <a:pt x="20358" y="10407"/>
                    <a:pt x="20421" y="10474"/>
                    <a:pt x="20456" y="10474"/>
                  </a:cubicBezTo>
                  <a:cubicBezTo>
                    <a:pt x="20492" y="10474"/>
                    <a:pt x="20637" y="10635"/>
                    <a:pt x="20778" y="10832"/>
                  </a:cubicBezTo>
                  <a:cubicBezTo>
                    <a:pt x="20919" y="11028"/>
                    <a:pt x="21062" y="11190"/>
                    <a:pt x="21100" y="11190"/>
                  </a:cubicBezTo>
                  <a:cubicBezTo>
                    <a:pt x="21187" y="11190"/>
                    <a:pt x="21441" y="11579"/>
                    <a:pt x="21441" y="11713"/>
                  </a:cubicBezTo>
                  <a:cubicBezTo>
                    <a:pt x="21441" y="11815"/>
                    <a:pt x="21364" y="12030"/>
                    <a:pt x="21185" y="12435"/>
                  </a:cubicBezTo>
                  <a:cubicBezTo>
                    <a:pt x="21134" y="12550"/>
                    <a:pt x="21062" y="12728"/>
                    <a:pt x="21022" y="12826"/>
                  </a:cubicBezTo>
                  <a:cubicBezTo>
                    <a:pt x="20983" y="12924"/>
                    <a:pt x="20903" y="13069"/>
                    <a:pt x="20847" y="13151"/>
                  </a:cubicBezTo>
                  <a:cubicBezTo>
                    <a:pt x="20786" y="13241"/>
                    <a:pt x="20735" y="13403"/>
                    <a:pt x="20721" y="13559"/>
                  </a:cubicBezTo>
                  <a:cubicBezTo>
                    <a:pt x="20708" y="13702"/>
                    <a:pt x="20667" y="13885"/>
                    <a:pt x="20627" y="13967"/>
                  </a:cubicBezTo>
                  <a:cubicBezTo>
                    <a:pt x="20566" y="14094"/>
                    <a:pt x="20532" y="14112"/>
                    <a:pt x="20395" y="14082"/>
                  </a:cubicBezTo>
                  <a:cubicBezTo>
                    <a:pt x="20308" y="14063"/>
                    <a:pt x="20139" y="13978"/>
                    <a:pt x="20021" y="13895"/>
                  </a:cubicBezTo>
                  <a:cubicBezTo>
                    <a:pt x="19903" y="13812"/>
                    <a:pt x="19792" y="13757"/>
                    <a:pt x="19773" y="13774"/>
                  </a:cubicBezTo>
                  <a:cubicBezTo>
                    <a:pt x="19753" y="13790"/>
                    <a:pt x="19758" y="13886"/>
                    <a:pt x="19785" y="13983"/>
                  </a:cubicBezTo>
                  <a:cubicBezTo>
                    <a:pt x="19827" y="14135"/>
                    <a:pt x="19821" y="14186"/>
                    <a:pt x="19736" y="14341"/>
                  </a:cubicBezTo>
                  <a:cubicBezTo>
                    <a:pt x="19677" y="14450"/>
                    <a:pt x="19625" y="14656"/>
                    <a:pt x="19606" y="14859"/>
                  </a:cubicBezTo>
                  <a:lnTo>
                    <a:pt x="19577" y="15195"/>
                  </a:lnTo>
                  <a:lnTo>
                    <a:pt x="19231" y="15206"/>
                  </a:lnTo>
                  <a:cubicBezTo>
                    <a:pt x="18948" y="15215"/>
                    <a:pt x="18882" y="15203"/>
                    <a:pt x="18865" y="15124"/>
                  </a:cubicBezTo>
                  <a:cubicBezTo>
                    <a:pt x="18746" y="14582"/>
                    <a:pt x="18342" y="13730"/>
                    <a:pt x="18153" y="13631"/>
                  </a:cubicBezTo>
                  <a:cubicBezTo>
                    <a:pt x="17903" y="13499"/>
                    <a:pt x="17659" y="13440"/>
                    <a:pt x="17607" y="13498"/>
                  </a:cubicBezTo>
                  <a:cubicBezTo>
                    <a:pt x="17550" y="13563"/>
                    <a:pt x="17339" y="13599"/>
                    <a:pt x="17139" y="13603"/>
                  </a:cubicBezTo>
                  <a:cubicBezTo>
                    <a:pt x="17133" y="13603"/>
                    <a:pt x="17129" y="13603"/>
                    <a:pt x="17123" y="13603"/>
                  </a:cubicBezTo>
                  <a:cubicBezTo>
                    <a:pt x="17005" y="13604"/>
                    <a:pt x="16890" y="13599"/>
                    <a:pt x="16818" y="13570"/>
                  </a:cubicBezTo>
                  <a:cubicBezTo>
                    <a:pt x="16481" y="13433"/>
                    <a:pt x="16386" y="13374"/>
                    <a:pt x="16325" y="13256"/>
                  </a:cubicBezTo>
                  <a:cubicBezTo>
                    <a:pt x="16270" y="13149"/>
                    <a:pt x="16245" y="13146"/>
                    <a:pt x="16012" y="13201"/>
                  </a:cubicBezTo>
                  <a:cubicBezTo>
                    <a:pt x="15855" y="13238"/>
                    <a:pt x="15738" y="13234"/>
                    <a:pt x="15707" y="13201"/>
                  </a:cubicBezTo>
                  <a:cubicBezTo>
                    <a:pt x="15677" y="13210"/>
                    <a:pt x="15653" y="13225"/>
                    <a:pt x="15629" y="13239"/>
                  </a:cubicBezTo>
                  <a:cubicBezTo>
                    <a:pt x="15609" y="13310"/>
                    <a:pt x="15534" y="13328"/>
                    <a:pt x="15304" y="13328"/>
                  </a:cubicBezTo>
                  <a:cubicBezTo>
                    <a:pt x="15138" y="13328"/>
                    <a:pt x="14905" y="13367"/>
                    <a:pt x="14787" y="13416"/>
                  </a:cubicBezTo>
                  <a:cubicBezTo>
                    <a:pt x="14455" y="13552"/>
                    <a:pt x="14317" y="13533"/>
                    <a:pt x="14172" y="13328"/>
                  </a:cubicBezTo>
                  <a:cubicBezTo>
                    <a:pt x="14101" y="13227"/>
                    <a:pt x="14005" y="13154"/>
                    <a:pt x="13944" y="13151"/>
                  </a:cubicBezTo>
                  <a:cubicBezTo>
                    <a:pt x="13903" y="13153"/>
                    <a:pt x="13873" y="13181"/>
                    <a:pt x="13855" y="13234"/>
                  </a:cubicBezTo>
                  <a:cubicBezTo>
                    <a:pt x="13856" y="13251"/>
                    <a:pt x="13858" y="13270"/>
                    <a:pt x="13863" y="13295"/>
                  </a:cubicBezTo>
                  <a:cubicBezTo>
                    <a:pt x="13901" y="13503"/>
                    <a:pt x="13811" y="13575"/>
                    <a:pt x="13639" y="13476"/>
                  </a:cubicBezTo>
                  <a:cubicBezTo>
                    <a:pt x="13552" y="13427"/>
                    <a:pt x="13485" y="13342"/>
                    <a:pt x="13468" y="13250"/>
                  </a:cubicBezTo>
                  <a:cubicBezTo>
                    <a:pt x="13436" y="13078"/>
                    <a:pt x="13316" y="13034"/>
                    <a:pt x="12747" y="13003"/>
                  </a:cubicBezTo>
                  <a:cubicBezTo>
                    <a:pt x="12597" y="12994"/>
                    <a:pt x="12484" y="12979"/>
                    <a:pt x="12422" y="12964"/>
                  </a:cubicBezTo>
                  <a:cubicBezTo>
                    <a:pt x="12368" y="12964"/>
                    <a:pt x="12333" y="12968"/>
                    <a:pt x="12300" y="12975"/>
                  </a:cubicBezTo>
                  <a:cubicBezTo>
                    <a:pt x="12255" y="13006"/>
                    <a:pt x="12193" y="13061"/>
                    <a:pt x="12125" y="13129"/>
                  </a:cubicBezTo>
                  <a:cubicBezTo>
                    <a:pt x="12000" y="13253"/>
                    <a:pt x="11838" y="13354"/>
                    <a:pt x="11738" y="13372"/>
                  </a:cubicBezTo>
                  <a:cubicBezTo>
                    <a:pt x="11590" y="13399"/>
                    <a:pt x="11550" y="13442"/>
                    <a:pt x="11433" y="13697"/>
                  </a:cubicBezTo>
                  <a:cubicBezTo>
                    <a:pt x="11359" y="13859"/>
                    <a:pt x="11298" y="14016"/>
                    <a:pt x="11298" y="14044"/>
                  </a:cubicBezTo>
                  <a:cubicBezTo>
                    <a:pt x="11298" y="14071"/>
                    <a:pt x="11224" y="14210"/>
                    <a:pt x="11136" y="14352"/>
                  </a:cubicBezTo>
                  <a:cubicBezTo>
                    <a:pt x="11048" y="14495"/>
                    <a:pt x="10930" y="14711"/>
                    <a:pt x="10871" y="14837"/>
                  </a:cubicBezTo>
                  <a:cubicBezTo>
                    <a:pt x="10771" y="15051"/>
                    <a:pt x="10751" y="15069"/>
                    <a:pt x="10598" y="15041"/>
                  </a:cubicBezTo>
                  <a:cubicBezTo>
                    <a:pt x="10508" y="15025"/>
                    <a:pt x="10402" y="15033"/>
                    <a:pt x="10362" y="15063"/>
                  </a:cubicBezTo>
                  <a:cubicBezTo>
                    <a:pt x="10314" y="15100"/>
                    <a:pt x="10244" y="15087"/>
                    <a:pt x="10155" y="15025"/>
                  </a:cubicBezTo>
                  <a:cubicBezTo>
                    <a:pt x="10049" y="14951"/>
                    <a:pt x="10002" y="14948"/>
                    <a:pt x="9927" y="15002"/>
                  </a:cubicBezTo>
                  <a:cubicBezTo>
                    <a:pt x="9868" y="15046"/>
                    <a:pt x="9737" y="15058"/>
                    <a:pt x="9577" y="15036"/>
                  </a:cubicBezTo>
                  <a:cubicBezTo>
                    <a:pt x="9317" y="14999"/>
                    <a:pt x="9280" y="15011"/>
                    <a:pt x="8926" y="15261"/>
                  </a:cubicBezTo>
                  <a:cubicBezTo>
                    <a:pt x="8807" y="15345"/>
                    <a:pt x="8710" y="15382"/>
                    <a:pt x="8685" y="15350"/>
                  </a:cubicBezTo>
                  <a:cubicBezTo>
                    <a:pt x="8662" y="15320"/>
                    <a:pt x="8587" y="15294"/>
                    <a:pt x="8519" y="15294"/>
                  </a:cubicBezTo>
                  <a:cubicBezTo>
                    <a:pt x="8382" y="15294"/>
                    <a:pt x="8311" y="15151"/>
                    <a:pt x="8392" y="15041"/>
                  </a:cubicBezTo>
                  <a:cubicBezTo>
                    <a:pt x="8429" y="14991"/>
                    <a:pt x="8455" y="14993"/>
                    <a:pt x="8494" y="15047"/>
                  </a:cubicBezTo>
                  <a:cubicBezTo>
                    <a:pt x="8523" y="15086"/>
                    <a:pt x="8579" y="15115"/>
                    <a:pt x="8616" y="15113"/>
                  </a:cubicBezTo>
                  <a:cubicBezTo>
                    <a:pt x="8614" y="15099"/>
                    <a:pt x="8606" y="15082"/>
                    <a:pt x="8596" y="15063"/>
                  </a:cubicBezTo>
                  <a:cubicBezTo>
                    <a:pt x="8590" y="15060"/>
                    <a:pt x="8591" y="15056"/>
                    <a:pt x="8584" y="15052"/>
                  </a:cubicBezTo>
                  <a:cubicBezTo>
                    <a:pt x="8529" y="15022"/>
                    <a:pt x="8472" y="14959"/>
                    <a:pt x="8457" y="14909"/>
                  </a:cubicBezTo>
                  <a:cubicBezTo>
                    <a:pt x="8443" y="14859"/>
                    <a:pt x="8405" y="14815"/>
                    <a:pt x="8372" y="14815"/>
                  </a:cubicBezTo>
                  <a:cubicBezTo>
                    <a:pt x="8339" y="14815"/>
                    <a:pt x="8281" y="14748"/>
                    <a:pt x="8242" y="14666"/>
                  </a:cubicBezTo>
                  <a:cubicBezTo>
                    <a:pt x="8177" y="14533"/>
                    <a:pt x="8174" y="14508"/>
                    <a:pt x="8234" y="14385"/>
                  </a:cubicBezTo>
                  <a:cubicBezTo>
                    <a:pt x="8314" y="14218"/>
                    <a:pt x="8300" y="13585"/>
                    <a:pt x="8213" y="13476"/>
                  </a:cubicBezTo>
                  <a:cubicBezTo>
                    <a:pt x="8181" y="13436"/>
                    <a:pt x="8068" y="13379"/>
                    <a:pt x="7961" y="13344"/>
                  </a:cubicBezTo>
                  <a:cubicBezTo>
                    <a:pt x="7716" y="13264"/>
                    <a:pt x="7607" y="13329"/>
                    <a:pt x="7607" y="13564"/>
                  </a:cubicBezTo>
                  <a:cubicBezTo>
                    <a:pt x="7607" y="13840"/>
                    <a:pt x="7392" y="14051"/>
                    <a:pt x="7110" y="14044"/>
                  </a:cubicBezTo>
                  <a:cubicBezTo>
                    <a:pt x="6749" y="14035"/>
                    <a:pt x="6734" y="14039"/>
                    <a:pt x="6646" y="14270"/>
                  </a:cubicBezTo>
                  <a:cubicBezTo>
                    <a:pt x="6532" y="14570"/>
                    <a:pt x="6339" y="14803"/>
                    <a:pt x="6186" y="14826"/>
                  </a:cubicBezTo>
                  <a:cubicBezTo>
                    <a:pt x="6083" y="14842"/>
                    <a:pt x="6046" y="14811"/>
                    <a:pt x="5987" y="14666"/>
                  </a:cubicBezTo>
                  <a:cubicBezTo>
                    <a:pt x="5947" y="14568"/>
                    <a:pt x="5841" y="14440"/>
                    <a:pt x="5751" y="14380"/>
                  </a:cubicBezTo>
                  <a:cubicBezTo>
                    <a:pt x="5598" y="14277"/>
                    <a:pt x="5577" y="14277"/>
                    <a:pt x="5474" y="14369"/>
                  </a:cubicBezTo>
                  <a:cubicBezTo>
                    <a:pt x="5431" y="14407"/>
                    <a:pt x="5396" y="14447"/>
                    <a:pt x="5368" y="14490"/>
                  </a:cubicBezTo>
                  <a:cubicBezTo>
                    <a:pt x="5367" y="14492"/>
                    <a:pt x="5365" y="14494"/>
                    <a:pt x="5364" y="14496"/>
                  </a:cubicBezTo>
                  <a:cubicBezTo>
                    <a:pt x="5326" y="14556"/>
                    <a:pt x="5306" y="14621"/>
                    <a:pt x="5299" y="14688"/>
                  </a:cubicBezTo>
                  <a:cubicBezTo>
                    <a:pt x="5298" y="14731"/>
                    <a:pt x="5301" y="14788"/>
                    <a:pt x="5311" y="14859"/>
                  </a:cubicBezTo>
                  <a:cubicBezTo>
                    <a:pt x="5312" y="14862"/>
                    <a:pt x="5315" y="14862"/>
                    <a:pt x="5315" y="14865"/>
                  </a:cubicBezTo>
                  <a:cubicBezTo>
                    <a:pt x="5323" y="14891"/>
                    <a:pt x="5332" y="14915"/>
                    <a:pt x="5344" y="14942"/>
                  </a:cubicBezTo>
                  <a:cubicBezTo>
                    <a:pt x="5387" y="15041"/>
                    <a:pt x="5410" y="15139"/>
                    <a:pt x="5397" y="15157"/>
                  </a:cubicBezTo>
                  <a:cubicBezTo>
                    <a:pt x="5384" y="15174"/>
                    <a:pt x="5421" y="15287"/>
                    <a:pt x="5478" y="15410"/>
                  </a:cubicBezTo>
                  <a:cubicBezTo>
                    <a:pt x="5578" y="15625"/>
                    <a:pt x="5579" y="15651"/>
                    <a:pt x="5519" y="15923"/>
                  </a:cubicBezTo>
                  <a:cubicBezTo>
                    <a:pt x="5484" y="16079"/>
                    <a:pt x="5379" y="16350"/>
                    <a:pt x="5283" y="16523"/>
                  </a:cubicBezTo>
                  <a:cubicBezTo>
                    <a:pt x="5239" y="16602"/>
                    <a:pt x="5200" y="16674"/>
                    <a:pt x="5169" y="16738"/>
                  </a:cubicBezTo>
                  <a:cubicBezTo>
                    <a:pt x="5154" y="16773"/>
                    <a:pt x="5139" y="16809"/>
                    <a:pt x="5128" y="16837"/>
                  </a:cubicBezTo>
                  <a:cubicBezTo>
                    <a:pt x="5122" y="16854"/>
                    <a:pt x="5104" y="16886"/>
                    <a:pt x="5104" y="16892"/>
                  </a:cubicBezTo>
                  <a:cubicBezTo>
                    <a:pt x="5104" y="16922"/>
                    <a:pt x="5078" y="16980"/>
                    <a:pt x="5043" y="17019"/>
                  </a:cubicBezTo>
                  <a:cubicBezTo>
                    <a:pt x="5008" y="17058"/>
                    <a:pt x="4918" y="17229"/>
                    <a:pt x="4847" y="17399"/>
                  </a:cubicBezTo>
                  <a:cubicBezTo>
                    <a:pt x="4776" y="17569"/>
                    <a:pt x="4623" y="17843"/>
                    <a:pt x="4505" y="18011"/>
                  </a:cubicBezTo>
                  <a:cubicBezTo>
                    <a:pt x="4030" y="18688"/>
                    <a:pt x="3967" y="18823"/>
                    <a:pt x="3830" y="19427"/>
                  </a:cubicBezTo>
                  <a:cubicBezTo>
                    <a:pt x="3782" y="19634"/>
                    <a:pt x="3691" y="19923"/>
                    <a:pt x="3630" y="20071"/>
                  </a:cubicBezTo>
                  <a:cubicBezTo>
                    <a:pt x="3454" y="20499"/>
                    <a:pt x="3428" y="20512"/>
                    <a:pt x="3252" y="20220"/>
                  </a:cubicBezTo>
                  <a:cubicBezTo>
                    <a:pt x="3167" y="20080"/>
                    <a:pt x="3053" y="19827"/>
                    <a:pt x="2999" y="19658"/>
                  </a:cubicBezTo>
                  <a:cubicBezTo>
                    <a:pt x="2946" y="19489"/>
                    <a:pt x="2865" y="19306"/>
                    <a:pt x="2820" y="19250"/>
                  </a:cubicBezTo>
                  <a:cubicBezTo>
                    <a:pt x="2715" y="19121"/>
                    <a:pt x="2384" y="19071"/>
                    <a:pt x="2202" y="19157"/>
                  </a:cubicBezTo>
                  <a:cubicBezTo>
                    <a:pt x="2085" y="19212"/>
                    <a:pt x="2040" y="19204"/>
                    <a:pt x="1949" y="19124"/>
                  </a:cubicBezTo>
                  <a:cubicBezTo>
                    <a:pt x="1899" y="19079"/>
                    <a:pt x="1873" y="19053"/>
                    <a:pt x="1868" y="19030"/>
                  </a:cubicBezTo>
                  <a:close/>
                  <a:moveTo>
                    <a:pt x="18788" y="15272"/>
                  </a:moveTo>
                  <a:cubicBezTo>
                    <a:pt x="18820" y="15274"/>
                    <a:pt x="18869" y="15294"/>
                    <a:pt x="18934" y="15333"/>
                  </a:cubicBezTo>
                  <a:cubicBezTo>
                    <a:pt x="19116" y="15440"/>
                    <a:pt x="19362" y="15525"/>
                    <a:pt x="19618" y="15570"/>
                  </a:cubicBezTo>
                  <a:cubicBezTo>
                    <a:pt x="19811" y="15604"/>
                    <a:pt x="19992" y="15792"/>
                    <a:pt x="19992" y="15956"/>
                  </a:cubicBezTo>
                  <a:cubicBezTo>
                    <a:pt x="19992" y="16108"/>
                    <a:pt x="19947" y="16118"/>
                    <a:pt x="19756" y="16016"/>
                  </a:cubicBezTo>
                  <a:cubicBezTo>
                    <a:pt x="19622" y="15945"/>
                    <a:pt x="19550" y="15938"/>
                    <a:pt x="19410" y="15989"/>
                  </a:cubicBezTo>
                  <a:cubicBezTo>
                    <a:pt x="19271" y="16039"/>
                    <a:pt x="19202" y="16037"/>
                    <a:pt x="19077" y="15967"/>
                  </a:cubicBezTo>
                  <a:cubicBezTo>
                    <a:pt x="18891" y="15863"/>
                    <a:pt x="18725" y="15614"/>
                    <a:pt x="18723" y="15438"/>
                  </a:cubicBezTo>
                  <a:cubicBezTo>
                    <a:pt x="18721" y="15321"/>
                    <a:pt x="18733" y="15270"/>
                    <a:pt x="18788" y="15272"/>
                  </a:cubicBezTo>
                  <a:close/>
                  <a:moveTo>
                    <a:pt x="2857" y="20270"/>
                  </a:moveTo>
                  <a:lnTo>
                    <a:pt x="2999" y="20473"/>
                  </a:lnTo>
                  <a:lnTo>
                    <a:pt x="3138" y="20677"/>
                  </a:lnTo>
                  <a:lnTo>
                    <a:pt x="2999" y="20843"/>
                  </a:lnTo>
                  <a:cubicBezTo>
                    <a:pt x="2871" y="20998"/>
                    <a:pt x="2674" y="21064"/>
                    <a:pt x="2633" y="20964"/>
                  </a:cubicBezTo>
                  <a:cubicBezTo>
                    <a:pt x="2603" y="20890"/>
                    <a:pt x="2682" y="20568"/>
                    <a:pt x="2771" y="20413"/>
                  </a:cubicBezTo>
                  <a:lnTo>
                    <a:pt x="2857" y="20270"/>
                  </a:lnTo>
                  <a:close/>
                  <a:moveTo>
                    <a:pt x="2161" y="21548"/>
                  </a:moveTo>
                  <a:cubicBezTo>
                    <a:pt x="2146" y="21547"/>
                    <a:pt x="2128" y="21550"/>
                    <a:pt x="2112" y="21559"/>
                  </a:cubicBezTo>
                  <a:cubicBezTo>
                    <a:pt x="2077" y="21578"/>
                    <a:pt x="2085" y="21595"/>
                    <a:pt x="2136" y="21597"/>
                  </a:cubicBezTo>
                  <a:cubicBezTo>
                    <a:pt x="2183" y="21600"/>
                    <a:pt x="2208" y="21584"/>
                    <a:pt x="2193" y="21564"/>
                  </a:cubicBezTo>
                  <a:cubicBezTo>
                    <a:pt x="2186" y="21554"/>
                    <a:pt x="2176" y="21549"/>
                    <a:pt x="2161" y="21548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75" name="Image" descr="Imag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2129765" cy="1581260"/>
            </a:xfrm>
            <a:prstGeom prst="rect">
              <a:avLst/>
            </a:prstGeom>
            <a:effectLst/>
          </p:spPr>
        </p:pic>
      </p:grp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21" name="Group"/>
          <p:cNvGrpSpPr/>
          <p:nvPr/>
        </p:nvGrpSpPr>
        <p:grpSpPr>
          <a:xfrm>
            <a:off x="187775" y="12792199"/>
            <a:ext cx="8057250" cy="716211"/>
            <a:chOff x="0" y="0"/>
            <a:chExt cx="8057249" cy="716210"/>
          </a:xfrm>
        </p:grpSpPr>
        <p:pic>
          <p:nvPicPr>
            <p:cNvPr id="11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3573"/>
              <a:ext cx="1466194" cy="149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7569" y="97720"/>
              <a:ext cx="373906" cy="520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2851" y="0"/>
              <a:ext cx="1204725" cy="71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8586" y="76770"/>
              <a:ext cx="512991" cy="562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Image" descr="Image"/>
            <p:cNvPicPr>
              <a:picLocks noChangeAspect="1"/>
            </p:cNvPicPr>
            <p:nvPr/>
          </p:nvPicPr>
          <p:blipFill>
            <a:blip r:embed="rId6"/>
            <a:srcRect b="39989"/>
            <a:stretch>
              <a:fillRect/>
            </a:stretch>
          </p:blipFill>
          <p:spPr>
            <a:xfrm>
              <a:off x="4316432" y="125221"/>
              <a:ext cx="484782" cy="46583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1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7828" y="39047"/>
              <a:ext cx="619422" cy="638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Image" descr="Image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828194" y="121060"/>
              <a:ext cx="2384244" cy="474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Rectangle"/>
          <p:cNvSpPr/>
          <p:nvPr/>
        </p:nvSpPr>
        <p:spPr>
          <a:xfrm>
            <a:off x="-54081" y="-10174"/>
            <a:ext cx="24492162" cy="1817764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hueOff val="114395"/>
                  <a:lumOff val="-24975"/>
                </a:schemeClr>
              </a:gs>
            </a:gsLst>
            <a:lin ang="60395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25" name="Image"/>
          <p:cNvGrpSpPr/>
          <p:nvPr/>
        </p:nvGrpSpPr>
        <p:grpSpPr>
          <a:xfrm>
            <a:off x="350532" y="164840"/>
            <a:ext cx="2129765" cy="1581260"/>
            <a:chOff x="0" y="0"/>
            <a:chExt cx="2129763" cy="1581259"/>
          </a:xfrm>
        </p:grpSpPr>
        <p:pic>
          <p:nvPicPr>
            <p:cNvPr id="124" name="Image" descr="Image"/>
            <p:cNvPicPr>
              <a:picLocks noChangeAspect="1"/>
            </p:cNvPicPr>
            <p:nvPr/>
          </p:nvPicPr>
          <p:blipFill>
            <a:blip r:embed="rId9"/>
            <a:srcRect l="5438" t="6101" r="5100" b="14828"/>
            <a:stretch>
              <a:fillRect/>
            </a:stretch>
          </p:blipFill>
          <p:spPr>
            <a:xfrm>
              <a:off x="21431" y="12700"/>
              <a:ext cx="2095498" cy="155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598" extrusionOk="0">
                  <a:moveTo>
                    <a:pt x="5739" y="0"/>
                  </a:moveTo>
                  <a:cubicBezTo>
                    <a:pt x="5548" y="0"/>
                    <a:pt x="5515" y="23"/>
                    <a:pt x="5344" y="275"/>
                  </a:cubicBezTo>
                  <a:cubicBezTo>
                    <a:pt x="5168" y="534"/>
                    <a:pt x="5142" y="552"/>
                    <a:pt x="4872" y="590"/>
                  </a:cubicBezTo>
                  <a:cubicBezTo>
                    <a:pt x="4795" y="600"/>
                    <a:pt x="4726" y="619"/>
                    <a:pt x="4668" y="639"/>
                  </a:cubicBezTo>
                  <a:lnTo>
                    <a:pt x="4697" y="672"/>
                  </a:lnTo>
                  <a:cubicBezTo>
                    <a:pt x="4718" y="683"/>
                    <a:pt x="4739" y="702"/>
                    <a:pt x="4770" y="733"/>
                  </a:cubicBezTo>
                  <a:cubicBezTo>
                    <a:pt x="4886" y="848"/>
                    <a:pt x="5283" y="664"/>
                    <a:pt x="5360" y="457"/>
                  </a:cubicBezTo>
                  <a:cubicBezTo>
                    <a:pt x="5367" y="439"/>
                    <a:pt x="5376" y="420"/>
                    <a:pt x="5384" y="402"/>
                  </a:cubicBezTo>
                  <a:cubicBezTo>
                    <a:pt x="5389" y="391"/>
                    <a:pt x="5395" y="380"/>
                    <a:pt x="5401" y="369"/>
                  </a:cubicBezTo>
                  <a:cubicBezTo>
                    <a:pt x="5490" y="199"/>
                    <a:pt x="5641" y="61"/>
                    <a:pt x="5751" y="61"/>
                  </a:cubicBezTo>
                  <a:cubicBezTo>
                    <a:pt x="5809" y="61"/>
                    <a:pt x="5918" y="104"/>
                    <a:pt x="5995" y="160"/>
                  </a:cubicBezTo>
                  <a:cubicBezTo>
                    <a:pt x="6086" y="226"/>
                    <a:pt x="6248" y="266"/>
                    <a:pt x="6451" y="270"/>
                  </a:cubicBezTo>
                  <a:lnTo>
                    <a:pt x="6764" y="275"/>
                  </a:lnTo>
                  <a:lnTo>
                    <a:pt x="6956" y="579"/>
                  </a:lnTo>
                  <a:cubicBezTo>
                    <a:pt x="7085" y="783"/>
                    <a:pt x="7181" y="884"/>
                    <a:pt x="7253" y="887"/>
                  </a:cubicBezTo>
                  <a:cubicBezTo>
                    <a:pt x="7312" y="889"/>
                    <a:pt x="7405" y="949"/>
                    <a:pt x="7460" y="1019"/>
                  </a:cubicBezTo>
                  <a:cubicBezTo>
                    <a:pt x="7676" y="1294"/>
                    <a:pt x="8201" y="1628"/>
                    <a:pt x="8299" y="1554"/>
                  </a:cubicBezTo>
                  <a:cubicBezTo>
                    <a:pt x="8344" y="1520"/>
                    <a:pt x="8401" y="1524"/>
                    <a:pt x="8449" y="1565"/>
                  </a:cubicBezTo>
                  <a:cubicBezTo>
                    <a:pt x="8462" y="1575"/>
                    <a:pt x="8471" y="1582"/>
                    <a:pt x="8482" y="1587"/>
                  </a:cubicBezTo>
                  <a:cubicBezTo>
                    <a:pt x="8511" y="1581"/>
                    <a:pt x="8540" y="1570"/>
                    <a:pt x="8563" y="1559"/>
                  </a:cubicBezTo>
                  <a:cubicBezTo>
                    <a:pt x="8585" y="1539"/>
                    <a:pt x="8606" y="1516"/>
                    <a:pt x="8637" y="1471"/>
                  </a:cubicBezTo>
                  <a:cubicBezTo>
                    <a:pt x="8727" y="1339"/>
                    <a:pt x="8778" y="1309"/>
                    <a:pt x="8905" y="1328"/>
                  </a:cubicBezTo>
                  <a:cubicBezTo>
                    <a:pt x="8991" y="1341"/>
                    <a:pt x="9107" y="1412"/>
                    <a:pt x="9162" y="1482"/>
                  </a:cubicBezTo>
                  <a:cubicBezTo>
                    <a:pt x="9216" y="1552"/>
                    <a:pt x="9281" y="1609"/>
                    <a:pt x="9308" y="1609"/>
                  </a:cubicBezTo>
                  <a:cubicBezTo>
                    <a:pt x="9335" y="1609"/>
                    <a:pt x="9401" y="1706"/>
                    <a:pt x="9455" y="1829"/>
                  </a:cubicBezTo>
                  <a:cubicBezTo>
                    <a:pt x="9668" y="2312"/>
                    <a:pt x="9890" y="2540"/>
                    <a:pt x="10187" y="2584"/>
                  </a:cubicBezTo>
                  <a:cubicBezTo>
                    <a:pt x="10278" y="2597"/>
                    <a:pt x="10466" y="2654"/>
                    <a:pt x="10602" y="2705"/>
                  </a:cubicBezTo>
                  <a:cubicBezTo>
                    <a:pt x="10897" y="2816"/>
                    <a:pt x="11039" y="2763"/>
                    <a:pt x="11209" y="2490"/>
                  </a:cubicBezTo>
                  <a:cubicBezTo>
                    <a:pt x="11295" y="2353"/>
                    <a:pt x="11373" y="2304"/>
                    <a:pt x="11559" y="2264"/>
                  </a:cubicBezTo>
                  <a:cubicBezTo>
                    <a:pt x="11843" y="2205"/>
                    <a:pt x="11876" y="2222"/>
                    <a:pt x="12121" y="2490"/>
                  </a:cubicBezTo>
                  <a:cubicBezTo>
                    <a:pt x="12345" y="2737"/>
                    <a:pt x="12380" y="2877"/>
                    <a:pt x="12304" y="3278"/>
                  </a:cubicBezTo>
                  <a:cubicBezTo>
                    <a:pt x="12276" y="3424"/>
                    <a:pt x="12261" y="3500"/>
                    <a:pt x="12267" y="3554"/>
                  </a:cubicBezTo>
                  <a:cubicBezTo>
                    <a:pt x="12268" y="3557"/>
                    <a:pt x="12271" y="3556"/>
                    <a:pt x="12271" y="3559"/>
                  </a:cubicBezTo>
                  <a:cubicBezTo>
                    <a:pt x="12279" y="3608"/>
                    <a:pt x="12303" y="3640"/>
                    <a:pt x="12353" y="3691"/>
                  </a:cubicBezTo>
                  <a:cubicBezTo>
                    <a:pt x="12440" y="3782"/>
                    <a:pt x="12453" y="3821"/>
                    <a:pt x="12414" y="3906"/>
                  </a:cubicBezTo>
                  <a:cubicBezTo>
                    <a:pt x="12271" y="4220"/>
                    <a:pt x="12749" y="5477"/>
                    <a:pt x="13110" y="5730"/>
                  </a:cubicBezTo>
                  <a:cubicBezTo>
                    <a:pt x="13188" y="5785"/>
                    <a:pt x="13231" y="5810"/>
                    <a:pt x="13281" y="5813"/>
                  </a:cubicBezTo>
                  <a:cubicBezTo>
                    <a:pt x="13331" y="5815"/>
                    <a:pt x="13390" y="5792"/>
                    <a:pt x="13492" y="5746"/>
                  </a:cubicBezTo>
                  <a:cubicBezTo>
                    <a:pt x="13611" y="5694"/>
                    <a:pt x="13771" y="5653"/>
                    <a:pt x="13846" y="5653"/>
                  </a:cubicBezTo>
                  <a:cubicBezTo>
                    <a:pt x="13922" y="5653"/>
                    <a:pt x="14046" y="5591"/>
                    <a:pt x="14123" y="5515"/>
                  </a:cubicBezTo>
                  <a:cubicBezTo>
                    <a:pt x="14242" y="5398"/>
                    <a:pt x="14305" y="5379"/>
                    <a:pt x="14547" y="5394"/>
                  </a:cubicBezTo>
                  <a:cubicBezTo>
                    <a:pt x="14949" y="5419"/>
                    <a:pt x="15077" y="5447"/>
                    <a:pt x="15218" y="5526"/>
                  </a:cubicBezTo>
                  <a:cubicBezTo>
                    <a:pt x="15286" y="5564"/>
                    <a:pt x="15357" y="5592"/>
                    <a:pt x="15377" y="5592"/>
                  </a:cubicBezTo>
                  <a:cubicBezTo>
                    <a:pt x="15396" y="5592"/>
                    <a:pt x="15439" y="5634"/>
                    <a:pt x="15470" y="5686"/>
                  </a:cubicBezTo>
                  <a:cubicBezTo>
                    <a:pt x="15494" y="5725"/>
                    <a:pt x="15512" y="5746"/>
                    <a:pt x="15523" y="5746"/>
                  </a:cubicBezTo>
                  <a:cubicBezTo>
                    <a:pt x="15525" y="5747"/>
                    <a:pt x="15526" y="5746"/>
                    <a:pt x="15527" y="5746"/>
                  </a:cubicBezTo>
                  <a:cubicBezTo>
                    <a:pt x="15540" y="5744"/>
                    <a:pt x="15546" y="5716"/>
                    <a:pt x="15560" y="5664"/>
                  </a:cubicBezTo>
                  <a:cubicBezTo>
                    <a:pt x="15577" y="5600"/>
                    <a:pt x="15718" y="5437"/>
                    <a:pt x="15869" y="5300"/>
                  </a:cubicBezTo>
                  <a:cubicBezTo>
                    <a:pt x="16097" y="5094"/>
                    <a:pt x="16155" y="5064"/>
                    <a:pt x="16203" y="5129"/>
                  </a:cubicBezTo>
                  <a:cubicBezTo>
                    <a:pt x="16251" y="5194"/>
                    <a:pt x="16240" y="5250"/>
                    <a:pt x="16146" y="5438"/>
                  </a:cubicBezTo>
                  <a:cubicBezTo>
                    <a:pt x="16066" y="5598"/>
                    <a:pt x="16044" y="5685"/>
                    <a:pt x="16077" y="5730"/>
                  </a:cubicBezTo>
                  <a:cubicBezTo>
                    <a:pt x="16087" y="5744"/>
                    <a:pt x="16099" y="5747"/>
                    <a:pt x="16109" y="5752"/>
                  </a:cubicBezTo>
                  <a:cubicBezTo>
                    <a:pt x="16122" y="5752"/>
                    <a:pt x="16141" y="5749"/>
                    <a:pt x="16158" y="5746"/>
                  </a:cubicBezTo>
                  <a:cubicBezTo>
                    <a:pt x="16166" y="5741"/>
                    <a:pt x="16175" y="5739"/>
                    <a:pt x="16183" y="5730"/>
                  </a:cubicBezTo>
                  <a:cubicBezTo>
                    <a:pt x="16214" y="5696"/>
                    <a:pt x="16269" y="5668"/>
                    <a:pt x="16305" y="5664"/>
                  </a:cubicBezTo>
                  <a:cubicBezTo>
                    <a:pt x="16328" y="5661"/>
                    <a:pt x="16373" y="5653"/>
                    <a:pt x="16415" y="5647"/>
                  </a:cubicBezTo>
                  <a:cubicBezTo>
                    <a:pt x="16417" y="5645"/>
                    <a:pt x="16421" y="5644"/>
                    <a:pt x="16423" y="5642"/>
                  </a:cubicBezTo>
                  <a:cubicBezTo>
                    <a:pt x="16496" y="5560"/>
                    <a:pt x="16610" y="5623"/>
                    <a:pt x="16610" y="5746"/>
                  </a:cubicBezTo>
                  <a:cubicBezTo>
                    <a:pt x="16610" y="5774"/>
                    <a:pt x="16591" y="5823"/>
                    <a:pt x="16561" y="5879"/>
                  </a:cubicBezTo>
                  <a:cubicBezTo>
                    <a:pt x="16534" y="5943"/>
                    <a:pt x="16496" y="6016"/>
                    <a:pt x="16439" y="6099"/>
                  </a:cubicBezTo>
                  <a:cubicBezTo>
                    <a:pt x="16341" y="6244"/>
                    <a:pt x="16260" y="6413"/>
                    <a:pt x="16260" y="6474"/>
                  </a:cubicBezTo>
                  <a:cubicBezTo>
                    <a:pt x="16260" y="6535"/>
                    <a:pt x="16220" y="6632"/>
                    <a:pt x="16175" y="6689"/>
                  </a:cubicBezTo>
                  <a:cubicBezTo>
                    <a:pt x="16098" y="6783"/>
                    <a:pt x="16074" y="6783"/>
                    <a:pt x="15857" y="6700"/>
                  </a:cubicBezTo>
                  <a:cubicBezTo>
                    <a:pt x="15686" y="6634"/>
                    <a:pt x="15548" y="6622"/>
                    <a:pt x="15348" y="6656"/>
                  </a:cubicBezTo>
                  <a:cubicBezTo>
                    <a:pt x="15164" y="6686"/>
                    <a:pt x="15036" y="6681"/>
                    <a:pt x="14954" y="6633"/>
                  </a:cubicBezTo>
                  <a:cubicBezTo>
                    <a:pt x="14886" y="6595"/>
                    <a:pt x="14653" y="6532"/>
                    <a:pt x="14437" y="6496"/>
                  </a:cubicBezTo>
                  <a:cubicBezTo>
                    <a:pt x="14220" y="6459"/>
                    <a:pt x="13999" y="6416"/>
                    <a:pt x="13948" y="6397"/>
                  </a:cubicBezTo>
                  <a:cubicBezTo>
                    <a:pt x="13863" y="6363"/>
                    <a:pt x="13854" y="6390"/>
                    <a:pt x="13826" y="6766"/>
                  </a:cubicBezTo>
                  <a:cubicBezTo>
                    <a:pt x="13767" y="7563"/>
                    <a:pt x="13721" y="7467"/>
                    <a:pt x="14172" y="7476"/>
                  </a:cubicBezTo>
                  <a:cubicBezTo>
                    <a:pt x="14190" y="7477"/>
                    <a:pt x="14204" y="7476"/>
                    <a:pt x="14221" y="7476"/>
                  </a:cubicBezTo>
                  <a:cubicBezTo>
                    <a:pt x="14318" y="7471"/>
                    <a:pt x="14410" y="7479"/>
                    <a:pt x="14485" y="7493"/>
                  </a:cubicBezTo>
                  <a:cubicBezTo>
                    <a:pt x="14657" y="7507"/>
                    <a:pt x="14742" y="7528"/>
                    <a:pt x="14799" y="7576"/>
                  </a:cubicBezTo>
                  <a:cubicBezTo>
                    <a:pt x="14812" y="7586"/>
                    <a:pt x="14823" y="7587"/>
                    <a:pt x="14836" y="7587"/>
                  </a:cubicBezTo>
                  <a:cubicBezTo>
                    <a:pt x="14839" y="7586"/>
                    <a:pt x="14841" y="7587"/>
                    <a:pt x="14844" y="7587"/>
                  </a:cubicBezTo>
                  <a:cubicBezTo>
                    <a:pt x="14855" y="7583"/>
                    <a:pt x="14866" y="7578"/>
                    <a:pt x="14872" y="7565"/>
                  </a:cubicBezTo>
                  <a:cubicBezTo>
                    <a:pt x="14886" y="7535"/>
                    <a:pt x="14869" y="7496"/>
                    <a:pt x="14831" y="7476"/>
                  </a:cubicBezTo>
                  <a:cubicBezTo>
                    <a:pt x="14734" y="7426"/>
                    <a:pt x="14796" y="7322"/>
                    <a:pt x="14925" y="7322"/>
                  </a:cubicBezTo>
                  <a:cubicBezTo>
                    <a:pt x="15070" y="7322"/>
                    <a:pt x="15251" y="7486"/>
                    <a:pt x="15251" y="7620"/>
                  </a:cubicBezTo>
                  <a:cubicBezTo>
                    <a:pt x="15251" y="7737"/>
                    <a:pt x="15518" y="7893"/>
                    <a:pt x="15601" y="7824"/>
                  </a:cubicBezTo>
                  <a:cubicBezTo>
                    <a:pt x="15626" y="7802"/>
                    <a:pt x="15717" y="7854"/>
                    <a:pt x="15800" y="7939"/>
                  </a:cubicBezTo>
                  <a:cubicBezTo>
                    <a:pt x="15839" y="7980"/>
                    <a:pt x="15874" y="8007"/>
                    <a:pt x="15906" y="8027"/>
                  </a:cubicBezTo>
                  <a:cubicBezTo>
                    <a:pt x="15970" y="8055"/>
                    <a:pt x="16029" y="8075"/>
                    <a:pt x="16057" y="8060"/>
                  </a:cubicBezTo>
                  <a:cubicBezTo>
                    <a:pt x="16071" y="8053"/>
                    <a:pt x="16088" y="8047"/>
                    <a:pt x="16105" y="8049"/>
                  </a:cubicBezTo>
                  <a:cubicBezTo>
                    <a:pt x="16161" y="8048"/>
                    <a:pt x="16221" y="8075"/>
                    <a:pt x="16272" y="8121"/>
                  </a:cubicBezTo>
                  <a:cubicBezTo>
                    <a:pt x="16343" y="8184"/>
                    <a:pt x="16422" y="8201"/>
                    <a:pt x="16496" y="8176"/>
                  </a:cubicBezTo>
                  <a:cubicBezTo>
                    <a:pt x="16615" y="8136"/>
                    <a:pt x="16642" y="8070"/>
                    <a:pt x="16565" y="8005"/>
                  </a:cubicBezTo>
                  <a:cubicBezTo>
                    <a:pt x="16541" y="7985"/>
                    <a:pt x="16535" y="7942"/>
                    <a:pt x="16549" y="7912"/>
                  </a:cubicBezTo>
                  <a:cubicBezTo>
                    <a:pt x="16557" y="7894"/>
                    <a:pt x="16566" y="7882"/>
                    <a:pt x="16578" y="7873"/>
                  </a:cubicBezTo>
                  <a:cubicBezTo>
                    <a:pt x="16543" y="7886"/>
                    <a:pt x="16507" y="7907"/>
                    <a:pt x="16476" y="7945"/>
                  </a:cubicBezTo>
                  <a:cubicBezTo>
                    <a:pt x="16409" y="8027"/>
                    <a:pt x="16373" y="8029"/>
                    <a:pt x="16142" y="7950"/>
                  </a:cubicBezTo>
                  <a:cubicBezTo>
                    <a:pt x="15687" y="7795"/>
                    <a:pt x="15425" y="7647"/>
                    <a:pt x="15312" y="7482"/>
                  </a:cubicBezTo>
                  <a:cubicBezTo>
                    <a:pt x="15178" y="7287"/>
                    <a:pt x="15036" y="7231"/>
                    <a:pt x="14819" y="7289"/>
                  </a:cubicBezTo>
                  <a:cubicBezTo>
                    <a:pt x="14730" y="7313"/>
                    <a:pt x="14505" y="7340"/>
                    <a:pt x="14319" y="7350"/>
                  </a:cubicBezTo>
                  <a:cubicBezTo>
                    <a:pt x="13898" y="7371"/>
                    <a:pt x="13860" y="7326"/>
                    <a:pt x="13916" y="6887"/>
                  </a:cubicBezTo>
                  <a:lnTo>
                    <a:pt x="13952" y="6573"/>
                  </a:lnTo>
                  <a:lnTo>
                    <a:pt x="14237" y="6584"/>
                  </a:lnTo>
                  <a:cubicBezTo>
                    <a:pt x="14392" y="6590"/>
                    <a:pt x="14657" y="6644"/>
                    <a:pt x="14823" y="6700"/>
                  </a:cubicBezTo>
                  <a:cubicBezTo>
                    <a:pt x="15026" y="6767"/>
                    <a:pt x="15203" y="6785"/>
                    <a:pt x="15361" y="6760"/>
                  </a:cubicBezTo>
                  <a:cubicBezTo>
                    <a:pt x="15490" y="6740"/>
                    <a:pt x="15693" y="6756"/>
                    <a:pt x="15812" y="6793"/>
                  </a:cubicBezTo>
                  <a:cubicBezTo>
                    <a:pt x="16104" y="6885"/>
                    <a:pt x="16236" y="6828"/>
                    <a:pt x="16309" y="6589"/>
                  </a:cubicBezTo>
                  <a:cubicBezTo>
                    <a:pt x="16341" y="6483"/>
                    <a:pt x="16432" y="6297"/>
                    <a:pt x="16512" y="6176"/>
                  </a:cubicBezTo>
                  <a:cubicBezTo>
                    <a:pt x="16628" y="6003"/>
                    <a:pt x="16658" y="5912"/>
                    <a:pt x="16647" y="5757"/>
                  </a:cubicBezTo>
                  <a:cubicBezTo>
                    <a:pt x="16634" y="5577"/>
                    <a:pt x="16621" y="5559"/>
                    <a:pt x="16460" y="5532"/>
                  </a:cubicBezTo>
                  <a:cubicBezTo>
                    <a:pt x="16306" y="5506"/>
                    <a:pt x="16280" y="5487"/>
                    <a:pt x="16276" y="5350"/>
                  </a:cubicBezTo>
                  <a:cubicBezTo>
                    <a:pt x="16265" y="4929"/>
                    <a:pt x="16174" y="4908"/>
                    <a:pt x="15788" y="5240"/>
                  </a:cubicBezTo>
                  <a:cubicBezTo>
                    <a:pt x="15479" y="5505"/>
                    <a:pt x="15448" y="5508"/>
                    <a:pt x="15145" y="5383"/>
                  </a:cubicBezTo>
                  <a:cubicBezTo>
                    <a:pt x="14843" y="5259"/>
                    <a:pt x="14274" y="5269"/>
                    <a:pt x="14095" y="5399"/>
                  </a:cubicBezTo>
                  <a:cubicBezTo>
                    <a:pt x="13931" y="5518"/>
                    <a:pt x="13538" y="5642"/>
                    <a:pt x="13317" y="5647"/>
                  </a:cubicBezTo>
                  <a:cubicBezTo>
                    <a:pt x="13146" y="5651"/>
                    <a:pt x="13007" y="5519"/>
                    <a:pt x="12817" y="5162"/>
                  </a:cubicBezTo>
                  <a:cubicBezTo>
                    <a:pt x="12615" y="4786"/>
                    <a:pt x="12483" y="4335"/>
                    <a:pt x="12483" y="4027"/>
                  </a:cubicBezTo>
                  <a:cubicBezTo>
                    <a:pt x="12483" y="3871"/>
                    <a:pt x="12455" y="3680"/>
                    <a:pt x="12418" y="3603"/>
                  </a:cubicBezTo>
                  <a:cubicBezTo>
                    <a:pt x="12364" y="3491"/>
                    <a:pt x="12357" y="3413"/>
                    <a:pt x="12393" y="3196"/>
                  </a:cubicBezTo>
                  <a:cubicBezTo>
                    <a:pt x="12456" y="2815"/>
                    <a:pt x="12365" y="2549"/>
                    <a:pt x="12096" y="2314"/>
                  </a:cubicBezTo>
                  <a:cubicBezTo>
                    <a:pt x="11908" y="2150"/>
                    <a:pt x="11865" y="2134"/>
                    <a:pt x="11616" y="2160"/>
                  </a:cubicBezTo>
                  <a:cubicBezTo>
                    <a:pt x="11398" y="2182"/>
                    <a:pt x="11310" y="2223"/>
                    <a:pt x="11185" y="2358"/>
                  </a:cubicBezTo>
                  <a:cubicBezTo>
                    <a:pt x="10892" y="2675"/>
                    <a:pt x="10838" y="2698"/>
                    <a:pt x="10582" y="2601"/>
                  </a:cubicBezTo>
                  <a:cubicBezTo>
                    <a:pt x="10456" y="2553"/>
                    <a:pt x="10275" y="2491"/>
                    <a:pt x="10179" y="2468"/>
                  </a:cubicBezTo>
                  <a:cubicBezTo>
                    <a:pt x="9970" y="2419"/>
                    <a:pt x="9704" y="2152"/>
                    <a:pt x="9556" y="1835"/>
                  </a:cubicBezTo>
                  <a:cubicBezTo>
                    <a:pt x="9420" y="1542"/>
                    <a:pt x="9090" y="1251"/>
                    <a:pt x="8893" y="1251"/>
                  </a:cubicBezTo>
                  <a:cubicBezTo>
                    <a:pt x="8812" y="1251"/>
                    <a:pt x="8683" y="1292"/>
                    <a:pt x="8608" y="1344"/>
                  </a:cubicBezTo>
                  <a:cubicBezTo>
                    <a:pt x="8363" y="1516"/>
                    <a:pt x="8077" y="1434"/>
                    <a:pt x="7676" y="1080"/>
                  </a:cubicBezTo>
                  <a:cubicBezTo>
                    <a:pt x="7484" y="910"/>
                    <a:pt x="7306" y="771"/>
                    <a:pt x="7281" y="771"/>
                  </a:cubicBezTo>
                  <a:cubicBezTo>
                    <a:pt x="7257" y="771"/>
                    <a:pt x="7145" y="652"/>
                    <a:pt x="7033" y="501"/>
                  </a:cubicBezTo>
                  <a:cubicBezTo>
                    <a:pt x="6835" y="238"/>
                    <a:pt x="6818" y="223"/>
                    <a:pt x="6463" y="165"/>
                  </a:cubicBezTo>
                  <a:cubicBezTo>
                    <a:pt x="6261" y="132"/>
                    <a:pt x="6060" y="85"/>
                    <a:pt x="6019" y="55"/>
                  </a:cubicBezTo>
                  <a:cubicBezTo>
                    <a:pt x="5979" y="26"/>
                    <a:pt x="5853" y="0"/>
                    <a:pt x="5739" y="0"/>
                  </a:cubicBezTo>
                  <a:close/>
                  <a:moveTo>
                    <a:pt x="4668" y="639"/>
                  </a:moveTo>
                  <a:cubicBezTo>
                    <a:pt x="4588" y="666"/>
                    <a:pt x="4529" y="699"/>
                    <a:pt x="4497" y="738"/>
                  </a:cubicBezTo>
                  <a:cubicBezTo>
                    <a:pt x="4425" y="827"/>
                    <a:pt x="4381" y="832"/>
                    <a:pt x="4261" y="782"/>
                  </a:cubicBezTo>
                  <a:cubicBezTo>
                    <a:pt x="4181" y="749"/>
                    <a:pt x="4040" y="704"/>
                    <a:pt x="3948" y="683"/>
                  </a:cubicBezTo>
                  <a:cubicBezTo>
                    <a:pt x="3856" y="662"/>
                    <a:pt x="3617" y="542"/>
                    <a:pt x="3414" y="413"/>
                  </a:cubicBezTo>
                  <a:cubicBezTo>
                    <a:pt x="3093" y="208"/>
                    <a:pt x="3005" y="176"/>
                    <a:pt x="2731" y="176"/>
                  </a:cubicBezTo>
                  <a:cubicBezTo>
                    <a:pt x="2276" y="176"/>
                    <a:pt x="1983" y="311"/>
                    <a:pt x="1900" y="551"/>
                  </a:cubicBezTo>
                  <a:cubicBezTo>
                    <a:pt x="1860" y="666"/>
                    <a:pt x="1748" y="805"/>
                    <a:pt x="1615" y="909"/>
                  </a:cubicBezTo>
                  <a:cubicBezTo>
                    <a:pt x="1240" y="1205"/>
                    <a:pt x="1157" y="1456"/>
                    <a:pt x="1351" y="1730"/>
                  </a:cubicBezTo>
                  <a:cubicBezTo>
                    <a:pt x="1447" y="1866"/>
                    <a:pt x="1465" y="1923"/>
                    <a:pt x="1424" y="1978"/>
                  </a:cubicBezTo>
                  <a:cubicBezTo>
                    <a:pt x="1365" y="2058"/>
                    <a:pt x="1353" y="2417"/>
                    <a:pt x="1408" y="2463"/>
                  </a:cubicBezTo>
                  <a:cubicBezTo>
                    <a:pt x="1428" y="2479"/>
                    <a:pt x="1437" y="2615"/>
                    <a:pt x="1428" y="2766"/>
                  </a:cubicBezTo>
                  <a:cubicBezTo>
                    <a:pt x="1416" y="2979"/>
                    <a:pt x="1446" y="3143"/>
                    <a:pt x="1563" y="3499"/>
                  </a:cubicBezTo>
                  <a:cubicBezTo>
                    <a:pt x="1849" y="4373"/>
                    <a:pt x="1832" y="4708"/>
                    <a:pt x="1477" y="5063"/>
                  </a:cubicBezTo>
                  <a:cubicBezTo>
                    <a:pt x="1358" y="5182"/>
                    <a:pt x="1277" y="5301"/>
                    <a:pt x="1261" y="5361"/>
                  </a:cubicBezTo>
                  <a:cubicBezTo>
                    <a:pt x="1268" y="5347"/>
                    <a:pt x="1278" y="5332"/>
                    <a:pt x="1310" y="5317"/>
                  </a:cubicBezTo>
                  <a:cubicBezTo>
                    <a:pt x="1356" y="5295"/>
                    <a:pt x="1473" y="5208"/>
                    <a:pt x="1571" y="5124"/>
                  </a:cubicBezTo>
                  <a:cubicBezTo>
                    <a:pt x="1715" y="4999"/>
                    <a:pt x="1765" y="4916"/>
                    <a:pt x="1819" y="4667"/>
                  </a:cubicBezTo>
                  <a:cubicBezTo>
                    <a:pt x="1877" y="4400"/>
                    <a:pt x="1877" y="4337"/>
                    <a:pt x="1823" y="4198"/>
                  </a:cubicBezTo>
                  <a:cubicBezTo>
                    <a:pt x="1789" y="4110"/>
                    <a:pt x="1773" y="3997"/>
                    <a:pt x="1786" y="3950"/>
                  </a:cubicBezTo>
                  <a:cubicBezTo>
                    <a:pt x="1800" y="3903"/>
                    <a:pt x="1739" y="3688"/>
                    <a:pt x="1652" y="3471"/>
                  </a:cubicBezTo>
                  <a:cubicBezTo>
                    <a:pt x="1517" y="3132"/>
                    <a:pt x="1496" y="3034"/>
                    <a:pt x="1514" y="2788"/>
                  </a:cubicBezTo>
                  <a:cubicBezTo>
                    <a:pt x="1528" y="2590"/>
                    <a:pt x="1518" y="2481"/>
                    <a:pt x="1477" y="2435"/>
                  </a:cubicBezTo>
                  <a:cubicBezTo>
                    <a:pt x="1419" y="2370"/>
                    <a:pt x="1402" y="2254"/>
                    <a:pt x="1432" y="2165"/>
                  </a:cubicBezTo>
                  <a:cubicBezTo>
                    <a:pt x="1436" y="2133"/>
                    <a:pt x="1449" y="2110"/>
                    <a:pt x="1469" y="2099"/>
                  </a:cubicBezTo>
                  <a:cubicBezTo>
                    <a:pt x="1471" y="2097"/>
                    <a:pt x="1471" y="2096"/>
                    <a:pt x="1473" y="2094"/>
                  </a:cubicBezTo>
                  <a:cubicBezTo>
                    <a:pt x="1515" y="2046"/>
                    <a:pt x="1547" y="2045"/>
                    <a:pt x="1583" y="2094"/>
                  </a:cubicBezTo>
                  <a:cubicBezTo>
                    <a:pt x="1615" y="2137"/>
                    <a:pt x="1619" y="2098"/>
                    <a:pt x="1607" y="2022"/>
                  </a:cubicBezTo>
                  <a:cubicBezTo>
                    <a:pt x="1600" y="1998"/>
                    <a:pt x="1596" y="1974"/>
                    <a:pt x="1595" y="1956"/>
                  </a:cubicBezTo>
                  <a:cubicBezTo>
                    <a:pt x="1595" y="1953"/>
                    <a:pt x="1591" y="1947"/>
                    <a:pt x="1591" y="1945"/>
                  </a:cubicBezTo>
                  <a:cubicBezTo>
                    <a:pt x="1574" y="1869"/>
                    <a:pt x="1550" y="1782"/>
                    <a:pt x="1514" y="1686"/>
                  </a:cubicBezTo>
                  <a:cubicBezTo>
                    <a:pt x="1451" y="1516"/>
                    <a:pt x="1436" y="1508"/>
                    <a:pt x="1388" y="1598"/>
                  </a:cubicBezTo>
                  <a:cubicBezTo>
                    <a:pt x="1337" y="1691"/>
                    <a:pt x="1333" y="1687"/>
                    <a:pt x="1306" y="1592"/>
                  </a:cubicBezTo>
                  <a:cubicBezTo>
                    <a:pt x="1291" y="1540"/>
                    <a:pt x="1330" y="1430"/>
                    <a:pt x="1383" y="1322"/>
                  </a:cubicBezTo>
                  <a:lnTo>
                    <a:pt x="1383" y="1317"/>
                  </a:lnTo>
                  <a:lnTo>
                    <a:pt x="1388" y="1306"/>
                  </a:lnTo>
                  <a:cubicBezTo>
                    <a:pt x="1451" y="1182"/>
                    <a:pt x="1533" y="1069"/>
                    <a:pt x="1583" y="1069"/>
                  </a:cubicBezTo>
                  <a:cubicBezTo>
                    <a:pt x="1615" y="1069"/>
                    <a:pt x="1731" y="987"/>
                    <a:pt x="1839" y="882"/>
                  </a:cubicBezTo>
                  <a:cubicBezTo>
                    <a:pt x="1997" y="728"/>
                    <a:pt x="2030" y="663"/>
                    <a:pt x="2010" y="556"/>
                  </a:cubicBezTo>
                  <a:cubicBezTo>
                    <a:pt x="1983" y="408"/>
                    <a:pt x="2059" y="308"/>
                    <a:pt x="2128" y="402"/>
                  </a:cubicBezTo>
                  <a:cubicBezTo>
                    <a:pt x="2159" y="444"/>
                    <a:pt x="2214" y="431"/>
                    <a:pt x="2303" y="358"/>
                  </a:cubicBezTo>
                  <a:cubicBezTo>
                    <a:pt x="2451" y="237"/>
                    <a:pt x="2697" y="229"/>
                    <a:pt x="2979" y="325"/>
                  </a:cubicBezTo>
                  <a:cubicBezTo>
                    <a:pt x="3006" y="332"/>
                    <a:pt x="3033" y="346"/>
                    <a:pt x="3060" y="358"/>
                  </a:cubicBezTo>
                  <a:cubicBezTo>
                    <a:pt x="3169" y="402"/>
                    <a:pt x="3284" y="456"/>
                    <a:pt x="3398" y="529"/>
                  </a:cubicBezTo>
                  <a:cubicBezTo>
                    <a:pt x="3600" y="657"/>
                    <a:pt x="3850" y="777"/>
                    <a:pt x="3956" y="793"/>
                  </a:cubicBezTo>
                  <a:cubicBezTo>
                    <a:pt x="4062" y="810"/>
                    <a:pt x="4170" y="852"/>
                    <a:pt x="4196" y="887"/>
                  </a:cubicBezTo>
                  <a:cubicBezTo>
                    <a:pt x="4219" y="919"/>
                    <a:pt x="4294" y="943"/>
                    <a:pt x="4367" y="948"/>
                  </a:cubicBezTo>
                  <a:cubicBezTo>
                    <a:pt x="4376" y="948"/>
                    <a:pt x="4386" y="953"/>
                    <a:pt x="4395" y="953"/>
                  </a:cubicBezTo>
                  <a:cubicBezTo>
                    <a:pt x="4507" y="952"/>
                    <a:pt x="4546" y="920"/>
                    <a:pt x="4579" y="804"/>
                  </a:cubicBezTo>
                  <a:cubicBezTo>
                    <a:pt x="4604" y="712"/>
                    <a:pt x="4627" y="671"/>
                    <a:pt x="4660" y="667"/>
                  </a:cubicBezTo>
                  <a:lnTo>
                    <a:pt x="4668" y="639"/>
                  </a:lnTo>
                  <a:close/>
                  <a:moveTo>
                    <a:pt x="1249" y="5377"/>
                  </a:moveTo>
                  <a:cubicBezTo>
                    <a:pt x="1249" y="5379"/>
                    <a:pt x="1241" y="5387"/>
                    <a:pt x="1241" y="5388"/>
                  </a:cubicBezTo>
                  <a:cubicBezTo>
                    <a:pt x="1241" y="5678"/>
                    <a:pt x="1598" y="6228"/>
                    <a:pt x="1856" y="6336"/>
                  </a:cubicBezTo>
                  <a:cubicBezTo>
                    <a:pt x="2031" y="6409"/>
                    <a:pt x="2075" y="6485"/>
                    <a:pt x="2075" y="6722"/>
                  </a:cubicBezTo>
                  <a:cubicBezTo>
                    <a:pt x="2075" y="6981"/>
                    <a:pt x="1952" y="7230"/>
                    <a:pt x="1795" y="7284"/>
                  </a:cubicBezTo>
                  <a:cubicBezTo>
                    <a:pt x="1735" y="7304"/>
                    <a:pt x="1675" y="7374"/>
                    <a:pt x="1660" y="7438"/>
                  </a:cubicBezTo>
                  <a:cubicBezTo>
                    <a:pt x="1620" y="7610"/>
                    <a:pt x="1153" y="8126"/>
                    <a:pt x="964" y="8209"/>
                  </a:cubicBezTo>
                  <a:cubicBezTo>
                    <a:pt x="771" y="8294"/>
                    <a:pt x="667" y="8465"/>
                    <a:pt x="667" y="8705"/>
                  </a:cubicBezTo>
                  <a:lnTo>
                    <a:pt x="667" y="8881"/>
                  </a:lnTo>
                  <a:lnTo>
                    <a:pt x="907" y="8837"/>
                  </a:lnTo>
                  <a:cubicBezTo>
                    <a:pt x="1135" y="8799"/>
                    <a:pt x="1150" y="8810"/>
                    <a:pt x="1225" y="8970"/>
                  </a:cubicBezTo>
                  <a:cubicBezTo>
                    <a:pt x="1268" y="9062"/>
                    <a:pt x="1349" y="9195"/>
                    <a:pt x="1404" y="9267"/>
                  </a:cubicBezTo>
                  <a:cubicBezTo>
                    <a:pt x="1459" y="9339"/>
                    <a:pt x="1506" y="9450"/>
                    <a:pt x="1506" y="9515"/>
                  </a:cubicBezTo>
                  <a:cubicBezTo>
                    <a:pt x="1506" y="9580"/>
                    <a:pt x="1525" y="9653"/>
                    <a:pt x="1550" y="9675"/>
                  </a:cubicBezTo>
                  <a:cubicBezTo>
                    <a:pt x="1576" y="9696"/>
                    <a:pt x="1585" y="9781"/>
                    <a:pt x="1571" y="9868"/>
                  </a:cubicBezTo>
                  <a:cubicBezTo>
                    <a:pt x="1557" y="9954"/>
                    <a:pt x="1535" y="10094"/>
                    <a:pt x="1522" y="10176"/>
                  </a:cubicBezTo>
                  <a:cubicBezTo>
                    <a:pt x="1509" y="10258"/>
                    <a:pt x="1495" y="10356"/>
                    <a:pt x="1489" y="10397"/>
                  </a:cubicBezTo>
                  <a:cubicBezTo>
                    <a:pt x="1483" y="10437"/>
                    <a:pt x="1411" y="10560"/>
                    <a:pt x="1331" y="10666"/>
                  </a:cubicBezTo>
                  <a:cubicBezTo>
                    <a:pt x="1250" y="10773"/>
                    <a:pt x="1135" y="10962"/>
                    <a:pt x="1078" y="11085"/>
                  </a:cubicBezTo>
                  <a:cubicBezTo>
                    <a:pt x="964" y="11329"/>
                    <a:pt x="949" y="11332"/>
                    <a:pt x="553" y="11245"/>
                  </a:cubicBezTo>
                  <a:cubicBezTo>
                    <a:pt x="237" y="11175"/>
                    <a:pt x="75" y="11232"/>
                    <a:pt x="4" y="11443"/>
                  </a:cubicBezTo>
                  <a:cubicBezTo>
                    <a:pt x="-5" y="11469"/>
                    <a:pt x="9" y="11502"/>
                    <a:pt x="8" y="11526"/>
                  </a:cubicBezTo>
                  <a:lnTo>
                    <a:pt x="126" y="11388"/>
                  </a:lnTo>
                  <a:cubicBezTo>
                    <a:pt x="198" y="11309"/>
                    <a:pt x="279" y="11268"/>
                    <a:pt x="317" y="11289"/>
                  </a:cubicBezTo>
                  <a:cubicBezTo>
                    <a:pt x="353" y="11310"/>
                    <a:pt x="432" y="11333"/>
                    <a:pt x="492" y="11339"/>
                  </a:cubicBezTo>
                  <a:cubicBezTo>
                    <a:pt x="552" y="11344"/>
                    <a:pt x="640" y="11372"/>
                    <a:pt x="687" y="11399"/>
                  </a:cubicBezTo>
                  <a:cubicBezTo>
                    <a:pt x="761" y="11442"/>
                    <a:pt x="897" y="11454"/>
                    <a:pt x="1062" y="11432"/>
                  </a:cubicBezTo>
                  <a:cubicBezTo>
                    <a:pt x="1085" y="11429"/>
                    <a:pt x="1119" y="11328"/>
                    <a:pt x="1135" y="11212"/>
                  </a:cubicBezTo>
                  <a:cubicBezTo>
                    <a:pt x="1156" y="11062"/>
                    <a:pt x="1220" y="10941"/>
                    <a:pt x="1355" y="10788"/>
                  </a:cubicBezTo>
                  <a:cubicBezTo>
                    <a:pt x="1515" y="10606"/>
                    <a:pt x="1553" y="10515"/>
                    <a:pt x="1595" y="10242"/>
                  </a:cubicBezTo>
                  <a:cubicBezTo>
                    <a:pt x="1661" y="9812"/>
                    <a:pt x="1615" y="9480"/>
                    <a:pt x="1457" y="9212"/>
                  </a:cubicBezTo>
                  <a:cubicBezTo>
                    <a:pt x="1385" y="9091"/>
                    <a:pt x="1326" y="8951"/>
                    <a:pt x="1326" y="8898"/>
                  </a:cubicBezTo>
                  <a:cubicBezTo>
                    <a:pt x="1326" y="8844"/>
                    <a:pt x="1259" y="8760"/>
                    <a:pt x="1172" y="8711"/>
                  </a:cubicBezTo>
                  <a:cubicBezTo>
                    <a:pt x="1031" y="8631"/>
                    <a:pt x="1004" y="8633"/>
                    <a:pt x="887" y="8727"/>
                  </a:cubicBezTo>
                  <a:cubicBezTo>
                    <a:pt x="866" y="8744"/>
                    <a:pt x="851" y="8755"/>
                    <a:pt x="834" y="8766"/>
                  </a:cubicBezTo>
                  <a:cubicBezTo>
                    <a:pt x="824" y="8772"/>
                    <a:pt x="814" y="8780"/>
                    <a:pt x="805" y="8782"/>
                  </a:cubicBezTo>
                  <a:cubicBezTo>
                    <a:pt x="763" y="8801"/>
                    <a:pt x="731" y="8797"/>
                    <a:pt x="708" y="8766"/>
                  </a:cubicBezTo>
                  <a:cubicBezTo>
                    <a:pt x="672" y="8718"/>
                    <a:pt x="702" y="8645"/>
                    <a:pt x="810" y="8490"/>
                  </a:cubicBezTo>
                  <a:cubicBezTo>
                    <a:pt x="923" y="8327"/>
                    <a:pt x="986" y="8281"/>
                    <a:pt x="1086" y="8292"/>
                  </a:cubicBezTo>
                  <a:cubicBezTo>
                    <a:pt x="1136" y="8297"/>
                    <a:pt x="1172" y="8287"/>
                    <a:pt x="1204" y="8264"/>
                  </a:cubicBezTo>
                  <a:cubicBezTo>
                    <a:pt x="1206" y="8263"/>
                    <a:pt x="1211" y="8266"/>
                    <a:pt x="1213" y="8264"/>
                  </a:cubicBezTo>
                  <a:cubicBezTo>
                    <a:pt x="1245" y="8239"/>
                    <a:pt x="1272" y="8195"/>
                    <a:pt x="1306" y="8127"/>
                  </a:cubicBezTo>
                  <a:cubicBezTo>
                    <a:pt x="1355" y="8028"/>
                    <a:pt x="1438" y="7919"/>
                    <a:pt x="1489" y="7884"/>
                  </a:cubicBezTo>
                  <a:cubicBezTo>
                    <a:pt x="1620" y="7796"/>
                    <a:pt x="1724" y="7670"/>
                    <a:pt x="1705" y="7625"/>
                  </a:cubicBezTo>
                  <a:cubicBezTo>
                    <a:pt x="1674" y="7553"/>
                    <a:pt x="1754" y="7350"/>
                    <a:pt x="1815" y="7344"/>
                  </a:cubicBezTo>
                  <a:cubicBezTo>
                    <a:pt x="1849" y="7341"/>
                    <a:pt x="1921" y="7333"/>
                    <a:pt x="1974" y="7328"/>
                  </a:cubicBezTo>
                  <a:cubicBezTo>
                    <a:pt x="1986" y="7327"/>
                    <a:pt x="1996" y="7321"/>
                    <a:pt x="2006" y="7317"/>
                  </a:cubicBezTo>
                  <a:cubicBezTo>
                    <a:pt x="2030" y="7296"/>
                    <a:pt x="2053" y="7278"/>
                    <a:pt x="2071" y="7256"/>
                  </a:cubicBezTo>
                  <a:cubicBezTo>
                    <a:pt x="2123" y="7161"/>
                    <a:pt x="2151" y="6961"/>
                    <a:pt x="2173" y="6578"/>
                  </a:cubicBezTo>
                  <a:cubicBezTo>
                    <a:pt x="2186" y="6347"/>
                    <a:pt x="2183" y="6344"/>
                    <a:pt x="1994" y="6281"/>
                  </a:cubicBezTo>
                  <a:cubicBezTo>
                    <a:pt x="1889" y="6246"/>
                    <a:pt x="1771" y="6164"/>
                    <a:pt x="1729" y="6099"/>
                  </a:cubicBezTo>
                  <a:cubicBezTo>
                    <a:pt x="1688" y="6034"/>
                    <a:pt x="1614" y="5953"/>
                    <a:pt x="1567" y="5917"/>
                  </a:cubicBezTo>
                  <a:cubicBezTo>
                    <a:pt x="1542" y="5899"/>
                    <a:pt x="1518" y="5865"/>
                    <a:pt x="1493" y="5829"/>
                  </a:cubicBezTo>
                  <a:cubicBezTo>
                    <a:pt x="1483" y="5814"/>
                    <a:pt x="1470" y="5800"/>
                    <a:pt x="1465" y="5785"/>
                  </a:cubicBezTo>
                  <a:cubicBezTo>
                    <a:pt x="1453" y="5764"/>
                    <a:pt x="1440" y="5744"/>
                    <a:pt x="1432" y="5724"/>
                  </a:cubicBezTo>
                  <a:cubicBezTo>
                    <a:pt x="1406" y="5654"/>
                    <a:pt x="1350" y="5541"/>
                    <a:pt x="1306" y="5476"/>
                  </a:cubicBezTo>
                  <a:cubicBezTo>
                    <a:pt x="1269" y="5421"/>
                    <a:pt x="1250" y="5398"/>
                    <a:pt x="1249" y="5377"/>
                  </a:cubicBezTo>
                  <a:close/>
                  <a:moveTo>
                    <a:pt x="8" y="11526"/>
                  </a:moveTo>
                  <a:lnTo>
                    <a:pt x="0" y="11531"/>
                  </a:lnTo>
                  <a:lnTo>
                    <a:pt x="8" y="11542"/>
                  </a:lnTo>
                  <a:cubicBezTo>
                    <a:pt x="8" y="11538"/>
                    <a:pt x="7" y="11531"/>
                    <a:pt x="8" y="11526"/>
                  </a:cubicBezTo>
                  <a:close/>
                  <a:moveTo>
                    <a:pt x="8" y="11542"/>
                  </a:moveTo>
                  <a:cubicBezTo>
                    <a:pt x="8" y="11635"/>
                    <a:pt x="54" y="11747"/>
                    <a:pt x="252" y="12082"/>
                  </a:cubicBezTo>
                  <a:cubicBezTo>
                    <a:pt x="527" y="12548"/>
                    <a:pt x="539" y="12590"/>
                    <a:pt x="512" y="12804"/>
                  </a:cubicBezTo>
                  <a:cubicBezTo>
                    <a:pt x="488" y="12997"/>
                    <a:pt x="503" y="13048"/>
                    <a:pt x="590" y="13146"/>
                  </a:cubicBezTo>
                  <a:cubicBezTo>
                    <a:pt x="646" y="13209"/>
                    <a:pt x="796" y="13388"/>
                    <a:pt x="924" y="13537"/>
                  </a:cubicBezTo>
                  <a:cubicBezTo>
                    <a:pt x="1051" y="13686"/>
                    <a:pt x="1255" y="13873"/>
                    <a:pt x="1375" y="13956"/>
                  </a:cubicBezTo>
                  <a:cubicBezTo>
                    <a:pt x="1495" y="14038"/>
                    <a:pt x="1591" y="14141"/>
                    <a:pt x="1591" y="14187"/>
                  </a:cubicBezTo>
                  <a:cubicBezTo>
                    <a:pt x="1591" y="14233"/>
                    <a:pt x="1513" y="14495"/>
                    <a:pt x="1416" y="14766"/>
                  </a:cubicBezTo>
                  <a:cubicBezTo>
                    <a:pt x="1216" y="15327"/>
                    <a:pt x="1202" y="15525"/>
                    <a:pt x="1339" y="15785"/>
                  </a:cubicBezTo>
                  <a:cubicBezTo>
                    <a:pt x="1418" y="15936"/>
                    <a:pt x="1433" y="16045"/>
                    <a:pt x="1428" y="16391"/>
                  </a:cubicBezTo>
                  <a:lnTo>
                    <a:pt x="1424" y="16810"/>
                  </a:lnTo>
                  <a:lnTo>
                    <a:pt x="1656" y="17140"/>
                  </a:lnTo>
                  <a:cubicBezTo>
                    <a:pt x="1865" y="17431"/>
                    <a:pt x="1896" y="17499"/>
                    <a:pt x="1913" y="17763"/>
                  </a:cubicBezTo>
                  <a:cubicBezTo>
                    <a:pt x="1923" y="17926"/>
                    <a:pt x="1956" y="18150"/>
                    <a:pt x="1990" y="18259"/>
                  </a:cubicBezTo>
                  <a:cubicBezTo>
                    <a:pt x="2046" y="18439"/>
                    <a:pt x="2043" y="18476"/>
                    <a:pt x="1953" y="18688"/>
                  </a:cubicBezTo>
                  <a:cubicBezTo>
                    <a:pt x="1898" y="18818"/>
                    <a:pt x="1875" y="18934"/>
                    <a:pt x="1868" y="19030"/>
                  </a:cubicBezTo>
                  <a:cubicBezTo>
                    <a:pt x="1863" y="19007"/>
                    <a:pt x="1879" y="18986"/>
                    <a:pt x="1913" y="18953"/>
                  </a:cubicBezTo>
                  <a:cubicBezTo>
                    <a:pt x="1953" y="18913"/>
                    <a:pt x="1986" y="18852"/>
                    <a:pt x="1986" y="18815"/>
                  </a:cubicBezTo>
                  <a:cubicBezTo>
                    <a:pt x="1986" y="18778"/>
                    <a:pt x="2027" y="18713"/>
                    <a:pt x="2075" y="18672"/>
                  </a:cubicBezTo>
                  <a:cubicBezTo>
                    <a:pt x="2196" y="18570"/>
                    <a:pt x="2184" y="18421"/>
                    <a:pt x="2035" y="18121"/>
                  </a:cubicBezTo>
                  <a:cubicBezTo>
                    <a:pt x="1920" y="17891"/>
                    <a:pt x="1917" y="17856"/>
                    <a:pt x="1978" y="17774"/>
                  </a:cubicBezTo>
                  <a:cubicBezTo>
                    <a:pt x="2000" y="17744"/>
                    <a:pt x="2008" y="17719"/>
                    <a:pt x="2014" y="17691"/>
                  </a:cubicBezTo>
                  <a:cubicBezTo>
                    <a:pt x="2012" y="17657"/>
                    <a:pt x="2013" y="17651"/>
                    <a:pt x="2010" y="17614"/>
                  </a:cubicBezTo>
                  <a:cubicBezTo>
                    <a:pt x="2009" y="17587"/>
                    <a:pt x="2004" y="17566"/>
                    <a:pt x="2002" y="17542"/>
                  </a:cubicBezTo>
                  <a:cubicBezTo>
                    <a:pt x="1997" y="17523"/>
                    <a:pt x="1993" y="17506"/>
                    <a:pt x="1986" y="17482"/>
                  </a:cubicBezTo>
                  <a:cubicBezTo>
                    <a:pt x="1956" y="17378"/>
                    <a:pt x="1919" y="17289"/>
                    <a:pt x="1880" y="17217"/>
                  </a:cubicBezTo>
                  <a:cubicBezTo>
                    <a:pt x="1855" y="17181"/>
                    <a:pt x="1815" y="17132"/>
                    <a:pt x="1778" y="17085"/>
                  </a:cubicBezTo>
                  <a:cubicBezTo>
                    <a:pt x="1770" y="17080"/>
                    <a:pt x="1765" y="17080"/>
                    <a:pt x="1758" y="17080"/>
                  </a:cubicBezTo>
                  <a:cubicBezTo>
                    <a:pt x="1736" y="17080"/>
                    <a:pt x="1659" y="16996"/>
                    <a:pt x="1587" y="16898"/>
                  </a:cubicBezTo>
                  <a:cubicBezTo>
                    <a:pt x="1524" y="16813"/>
                    <a:pt x="1491" y="16769"/>
                    <a:pt x="1481" y="16716"/>
                  </a:cubicBezTo>
                  <a:lnTo>
                    <a:pt x="1461" y="16694"/>
                  </a:lnTo>
                  <a:lnTo>
                    <a:pt x="1477" y="16639"/>
                  </a:lnTo>
                  <a:cubicBezTo>
                    <a:pt x="1481" y="16605"/>
                    <a:pt x="1489" y="16569"/>
                    <a:pt x="1501" y="16518"/>
                  </a:cubicBezTo>
                  <a:cubicBezTo>
                    <a:pt x="1566" y="16254"/>
                    <a:pt x="1521" y="15913"/>
                    <a:pt x="1388" y="15675"/>
                  </a:cubicBezTo>
                  <a:lnTo>
                    <a:pt x="1282" y="15487"/>
                  </a:lnTo>
                  <a:lnTo>
                    <a:pt x="1371" y="15184"/>
                  </a:lnTo>
                  <a:cubicBezTo>
                    <a:pt x="1420" y="15017"/>
                    <a:pt x="1527" y="14694"/>
                    <a:pt x="1611" y="14468"/>
                  </a:cubicBezTo>
                  <a:lnTo>
                    <a:pt x="1762" y="14066"/>
                  </a:lnTo>
                  <a:cubicBezTo>
                    <a:pt x="1760" y="14061"/>
                    <a:pt x="1737" y="14049"/>
                    <a:pt x="1725" y="14038"/>
                  </a:cubicBezTo>
                  <a:lnTo>
                    <a:pt x="1514" y="13912"/>
                  </a:lnTo>
                  <a:cubicBezTo>
                    <a:pt x="1399" y="13844"/>
                    <a:pt x="1246" y="13712"/>
                    <a:pt x="1139" y="13592"/>
                  </a:cubicBezTo>
                  <a:cubicBezTo>
                    <a:pt x="1133" y="13586"/>
                    <a:pt x="1129" y="13576"/>
                    <a:pt x="1123" y="13570"/>
                  </a:cubicBezTo>
                  <a:cubicBezTo>
                    <a:pt x="1108" y="13552"/>
                    <a:pt x="1091" y="13537"/>
                    <a:pt x="1078" y="13520"/>
                  </a:cubicBezTo>
                  <a:cubicBezTo>
                    <a:pt x="977" y="13387"/>
                    <a:pt x="834" y="13236"/>
                    <a:pt x="761" y="13184"/>
                  </a:cubicBezTo>
                  <a:cubicBezTo>
                    <a:pt x="688" y="13133"/>
                    <a:pt x="605" y="13034"/>
                    <a:pt x="578" y="12964"/>
                  </a:cubicBezTo>
                  <a:cubicBezTo>
                    <a:pt x="535" y="12856"/>
                    <a:pt x="543" y="12819"/>
                    <a:pt x="622" y="12738"/>
                  </a:cubicBezTo>
                  <a:lnTo>
                    <a:pt x="704" y="12655"/>
                  </a:lnTo>
                  <a:cubicBezTo>
                    <a:pt x="701" y="12637"/>
                    <a:pt x="693" y="12608"/>
                    <a:pt x="683" y="12584"/>
                  </a:cubicBezTo>
                  <a:lnTo>
                    <a:pt x="517" y="12319"/>
                  </a:lnTo>
                  <a:cubicBezTo>
                    <a:pt x="407" y="12140"/>
                    <a:pt x="245" y="11890"/>
                    <a:pt x="158" y="11763"/>
                  </a:cubicBezTo>
                  <a:lnTo>
                    <a:pt x="8" y="11542"/>
                  </a:lnTo>
                  <a:close/>
                  <a:moveTo>
                    <a:pt x="1868" y="19030"/>
                  </a:moveTo>
                  <a:cubicBezTo>
                    <a:pt x="1860" y="19139"/>
                    <a:pt x="1873" y="19221"/>
                    <a:pt x="1929" y="19250"/>
                  </a:cubicBezTo>
                  <a:cubicBezTo>
                    <a:pt x="1971" y="19272"/>
                    <a:pt x="2129" y="19272"/>
                    <a:pt x="2279" y="19250"/>
                  </a:cubicBezTo>
                  <a:cubicBezTo>
                    <a:pt x="2651" y="19196"/>
                    <a:pt x="2807" y="19323"/>
                    <a:pt x="2963" y="19812"/>
                  </a:cubicBezTo>
                  <a:cubicBezTo>
                    <a:pt x="3025" y="20007"/>
                    <a:pt x="3066" y="20180"/>
                    <a:pt x="3052" y="20198"/>
                  </a:cubicBezTo>
                  <a:cubicBezTo>
                    <a:pt x="3039" y="20216"/>
                    <a:pt x="2972" y="20231"/>
                    <a:pt x="2906" y="20231"/>
                  </a:cubicBezTo>
                  <a:cubicBezTo>
                    <a:pt x="2839" y="20231"/>
                    <a:pt x="2750" y="20276"/>
                    <a:pt x="2710" y="20330"/>
                  </a:cubicBezTo>
                  <a:cubicBezTo>
                    <a:pt x="2565" y="20528"/>
                    <a:pt x="2509" y="20917"/>
                    <a:pt x="2609" y="21052"/>
                  </a:cubicBezTo>
                  <a:cubicBezTo>
                    <a:pt x="2733" y="21220"/>
                    <a:pt x="3113" y="21031"/>
                    <a:pt x="3158" y="20776"/>
                  </a:cubicBezTo>
                  <a:cubicBezTo>
                    <a:pt x="3196" y="20561"/>
                    <a:pt x="3264" y="20461"/>
                    <a:pt x="3341" y="20501"/>
                  </a:cubicBezTo>
                  <a:cubicBezTo>
                    <a:pt x="3377" y="20520"/>
                    <a:pt x="3440" y="20520"/>
                    <a:pt x="3484" y="20501"/>
                  </a:cubicBezTo>
                  <a:cubicBezTo>
                    <a:pt x="3593" y="20454"/>
                    <a:pt x="3805" y="19918"/>
                    <a:pt x="3915" y="19416"/>
                  </a:cubicBezTo>
                  <a:cubicBezTo>
                    <a:pt x="4004" y="19009"/>
                    <a:pt x="4251" y="18522"/>
                    <a:pt x="4611" y="18033"/>
                  </a:cubicBezTo>
                  <a:cubicBezTo>
                    <a:pt x="4671" y="17951"/>
                    <a:pt x="4906" y="17505"/>
                    <a:pt x="5132" y="17047"/>
                  </a:cubicBezTo>
                  <a:cubicBezTo>
                    <a:pt x="5649" y="15997"/>
                    <a:pt x="5694" y="15788"/>
                    <a:pt x="5527" y="15250"/>
                  </a:cubicBezTo>
                  <a:cubicBezTo>
                    <a:pt x="5389" y="14808"/>
                    <a:pt x="5385" y="14690"/>
                    <a:pt x="5498" y="14551"/>
                  </a:cubicBezTo>
                  <a:cubicBezTo>
                    <a:pt x="5616" y="14407"/>
                    <a:pt x="5782" y="14471"/>
                    <a:pt x="5881" y="14699"/>
                  </a:cubicBezTo>
                  <a:cubicBezTo>
                    <a:pt x="6041" y="15066"/>
                    <a:pt x="6299" y="15009"/>
                    <a:pt x="6642" y="14523"/>
                  </a:cubicBezTo>
                  <a:cubicBezTo>
                    <a:pt x="6860" y="14214"/>
                    <a:pt x="6912" y="14170"/>
                    <a:pt x="7106" y="14137"/>
                  </a:cubicBezTo>
                  <a:cubicBezTo>
                    <a:pt x="7486" y="14073"/>
                    <a:pt x="7537" y="14033"/>
                    <a:pt x="7643" y="13730"/>
                  </a:cubicBezTo>
                  <a:cubicBezTo>
                    <a:pt x="7730" y="13485"/>
                    <a:pt x="7760" y="13449"/>
                    <a:pt x="7875" y="13449"/>
                  </a:cubicBezTo>
                  <a:cubicBezTo>
                    <a:pt x="8043" y="13449"/>
                    <a:pt x="8221" y="13683"/>
                    <a:pt x="8221" y="13901"/>
                  </a:cubicBezTo>
                  <a:cubicBezTo>
                    <a:pt x="8221" y="13988"/>
                    <a:pt x="8201" y="14164"/>
                    <a:pt x="8173" y="14292"/>
                  </a:cubicBezTo>
                  <a:cubicBezTo>
                    <a:pt x="8128" y="14491"/>
                    <a:pt x="8134" y="14553"/>
                    <a:pt x="8205" y="14744"/>
                  </a:cubicBezTo>
                  <a:cubicBezTo>
                    <a:pt x="8251" y="14865"/>
                    <a:pt x="8298" y="15048"/>
                    <a:pt x="8311" y="15146"/>
                  </a:cubicBezTo>
                  <a:cubicBezTo>
                    <a:pt x="8331" y="15304"/>
                    <a:pt x="8357" y="15327"/>
                    <a:pt x="8559" y="15388"/>
                  </a:cubicBezTo>
                  <a:cubicBezTo>
                    <a:pt x="8767" y="15451"/>
                    <a:pt x="8810" y="15447"/>
                    <a:pt x="9044" y="15311"/>
                  </a:cubicBezTo>
                  <a:cubicBezTo>
                    <a:pt x="9277" y="15175"/>
                    <a:pt x="9362" y="15158"/>
                    <a:pt x="10025" y="15146"/>
                  </a:cubicBezTo>
                  <a:cubicBezTo>
                    <a:pt x="10423" y="15138"/>
                    <a:pt x="10778" y="15114"/>
                    <a:pt x="10814" y="15091"/>
                  </a:cubicBezTo>
                  <a:cubicBezTo>
                    <a:pt x="10892" y="15040"/>
                    <a:pt x="11222" y="14435"/>
                    <a:pt x="11400" y="14016"/>
                  </a:cubicBezTo>
                  <a:cubicBezTo>
                    <a:pt x="11579" y="13596"/>
                    <a:pt x="11640" y="13516"/>
                    <a:pt x="11840" y="13443"/>
                  </a:cubicBezTo>
                  <a:cubicBezTo>
                    <a:pt x="11937" y="13408"/>
                    <a:pt x="12088" y="13313"/>
                    <a:pt x="12174" y="13234"/>
                  </a:cubicBezTo>
                  <a:cubicBezTo>
                    <a:pt x="12306" y="13112"/>
                    <a:pt x="12378" y="13091"/>
                    <a:pt x="12678" y="13091"/>
                  </a:cubicBezTo>
                  <a:cubicBezTo>
                    <a:pt x="13131" y="13091"/>
                    <a:pt x="13282" y="13155"/>
                    <a:pt x="13464" y="13416"/>
                  </a:cubicBezTo>
                  <a:cubicBezTo>
                    <a:pt x="13634" y="13661"/>
                    <a:pt x="13742" y="13679"/>
                    <a:pt x="13912" y="13498"/>
                  </a:cubicBezTo>
                  <a:cubicBezTo>
                    <a:pt x="14009" y="13395"/>
                    <a:pt x="14045" y="13382"/>
                    <a:pt x="14103" y="13438"/>
                  </a:cubicBezTo>
                  <a:cubicBezTo>
                    <a:pt x="14279" y="13609"/>
                    <a:pt x="14392" y="13635"/>
                    <a:pt x="14636" y="13564"/>
                  </a:cubicBezTo>
                  <a:cubicBezTo>
                    <a:pt x="14769" y="13526"/>
                    <a:pt x="15033" y="13476"/>
                    <a:pt x="15226" y="13449"/>
                  </a:cubicBezTo>
                  <a:cubicBezTo>
                    <a:pt x="15419" y="13422"/>
                    <a:pt x="15712" y="13366"/>
                    <a:pt x="15877" y="13328"/>
                  </a:cubicBezTo>
                  <a:cubicBezTo>
                    <a:pt x="16155" y="13263"/>
                    <a:pt x="16189" y="13269"/>
                    <a:pt x="16276" y="13377"/>
                  </a:cubicBezTo>
                  <a:cubicBezTo>
                    <a:pt x="16382" y="13508"/>
                    <a:pt x="16602" y="13614"/>
                    <a:pt x="16964" y="13713"/>
                  </a:cubicBezTo>
                  <a:cubicBezTo>
                    <a:pt x="17147" y="13763"/>
                    <a:pt x="17214" y="13816"/>
                    <a:pt x="17253" y="13923"/>
                  </a:cubicBezTo>
                  <a:cubicBezTo>
                    <a:pt x="17361" y="14215"/>
                    <a:pt x="17579" y="14219"/>
                    <a:pt x="17579" y="13928"/>
                  </a:cubicBezTo>
                  <a:cubicBezTo>
                    <a:pt x="17579" y="13683"/>
                    <a:pt x="17671" y="13608"/>
                    <a:pt x="17917" y="13658"/>
                  </a:cubicBezTo>
                  <a:cubicBezTo>
                    <a:pt x="18178" y="13711"/>
                    <a:pt x="18375" y="13977"/>
                    <a:pt x="18609" y="14600"/>
                  </a:cubicBezTo>
                  <a:lnTo>
                    <a:pt x="18771" y="15036"/>
                  </a:lnTo>
                  <a:lnTo>
                    <a:pt x="18690" y="15256"/>
                  </a:lnTo>
                  <a:cubicBezTo>
                    <a:pt x="18615" y="15470"/>
                    <a:pt x="18617" y="15482"/>
                    <a:pt x="18698" y="15686"/>
                  </a:cubicBezTo>
                  <a:cubicBezTo>
                    <a:pt x="18831" y="16021"/>
                    <a:pt x="19014" y="16114"/>
                    <a:pt x="19565" y="16115"/>
                  </a:cubicBezTo>
                  <a:lnTo>
                    <a:pt x="20037" y="16115"/>
                  </a:lnTo>
                  <a:lnTo>
                    <a:pt x="20037" y="15917"/>
                  </a:lnTo>
                  <a:cubicBezTo>
                    <a:pt x="20037" y="15690"/>
                    <a:pt x="19873" y="15471"/>
                    <a:pt x="19703" y="15471"/>
                  </a:cubicBezTo>
                  <a:cubicBezTo>
                    <a:pt x="19565" y="15471"/>
                    <a:pt x="19541" y="15396"/>
                    <a:pt x="19618" y="15195"/>
                  </a:cubicBezTo>
                  <a:cubicBezTo>
                    <a:pt x="19654" y="15102"/>
                    <a:pt x="19683" y="14962"/>
                    <a:pt x="19683" y="14887"/>
                  </a:cubicBezTo>
                  <a:cubicBezTo>
                    <a:pt x="19683" y="14736"/>
                    <a:pt x="19884" y="14128"/>
                    <a:pt x="19952" y="14071"/>
                  </a:cubicBezTo>
                  <a:cubicBezTo>
                    <a:pt x="19975" y="14052"/>
                    <a:pt x="20064" y="14067"/>
                    <a:pt x="20147" y="14104"/>
                  </a:cubicBezTo>
                  <a:cubicBezTo>
                    <a:pt x="20532" y="14276"/>
                    <a:pt x="20719" y="14142"/>
                    <a:pt x="20786" y="13653"/>
                  </a:cubicBezTo>
                  <a:cubicBezTo>
                    <a:pt x="20808" y="13495"/>
                    <a:pt x="20863" y="13312"/>
                    <a:pt x="20908" y="13245"/>
                  </a:cubicBezTo>
                  <a:cubicBezTo>
                    <a:pt x="20954" y="13178"/>
                    <a:pt x="21102" y="12867"/>
                    <a:pt x="21238" y="12556"/>
                  </a:cubicBezTo>
                  <a:cubicBezTo>
                    <a:pt x="21595" y="11739"/>
                    <a:pt x="21578" y="11436"/>
                    <a:pt x="21157" y="11102"/>
                  </a:cubicBezTo>
                  <a:cubicBezTo>
                    <a:pt x="21048" y="11015"/>
                    <a:pt x="20940" y="10897"/>
                    <a:pt x="20916" y="10837"/>
                  </a:cubicBezTo>
                  <a:cubicBezTo>
                    <a:pt x="20893" y="10778"/>
                    <a:pt x="20689" y="10537"/>
                    <a:pt x="20461" y="10303"/>
                  </a:cubicBezTo>
                  <a:cubicBezTo>
                    <a:pt x="20232" y="10069"/>
                    <a:pt x="19888" y="9646"/>
                    <a:pt x="19699" y="9366"/>
                  </a:cubicBezTo>
                  <a:cubicBezTo>
                    <a:pt x="19300" y="8771"/>
                    <a:pt x="18952" y="8438"/>
                    <a:pt x="18564" y="8275"/>
                  </a:cubicBezTo>
                  <a:cubicBezTo>
                    <a:pt x="18411" y="8211"/>
                    <a:pt x="18205" y="8106"/>
                    <a:pt x="18108" y="8038"/>
                  </a:cubicBezTo>
                  <a:cubicBezTo>
                    <a:pt x="17815" y="7836"/>
                    <a:pt x="17517" y="7881"/>
                    <a:pt x="17286" y="8165"/>
                  </a:cubicBezTo>
                  <a:cubicBezTo>
                    <a:pt x="17180" y="8296"/>
                    <a:pt x="17096" y="8263"/>
                    <a:pt x="16858" y="7994"/>
                  </a:cubicBezTo>
                  <a:cubicBezTo>
                    <a:pt x="16783" y="7910"/>
                    <a:pt x="16714" y="7867"/>
                    <a:pt x="16647" y="7862"/>
                  </a:cubicBezTo>
                  <a:cubicBezTo>
                    <a:pt x="16685" y="7877"/>
                    <a:pt x="16721" y="7921"/>
                    <a:pt x="16744" y="7989"/>
                  </a:cubicBezTo>
                  <a:cubicBezTo>
                    <a:pt x="16795" y="8139"/>
                    <a:pt x="17006" y="8338"/>
                    <a:pt x="17143" y="8380"/>
                  </a:cubicBezTo>
                  <a:cubicBezTo>
                    <a:pt x="17164" y="8381"/>
                    <a:pt x="17184" y="8383"/>
                    <a:pt x="17208" y="8380"/>
                  </a:cubicBezTo>
                  <a:cubicBezTo>
                    <a:pt x="17260" y="8374"/>
                    <a:pt x="17292" y="8365"/>
                    <a:pt x="17318" y="8352"/>
                  </a:cubicBezTo>
                  <a:cubicBezTo>
                    <a:pt x="17327" y="8347"/>
                    <a:pt x="17339" y="8342"/>
                    <a:pt x="17347" y="8336"/>
                  </a:cubicBezTo>
                  <a:cubicBezTo>
                    <a:pt x="17357" y="8327"/>
                    <a:pt x="17366" y="8317"/>
                    <a:pt x="17371" y="8303"/>
                  </a:cubicBezTo>
                  <a:cubicBezTo>
                    <a:pt x="17377" y="8287"/>
                    <a:pt x="17379" y="8270"/>
                    <a:pt x="17379" y="8248"/>
                  </a:cubicBezTo>
                  <a:cubicBezTo>
                    <a:pt x="17379" y="8238"/>
                    <a:pt x="17382" y="8229"/>
                    <a:pt x="17383" y="8220"/>
                  </a:cubicBezTo>
                  <a:cubicBezTo>
                    <a:pt x="17367" y="8183"/>
                    <a:pt x="17382" y="8137"/>
                    <a:pt x="17420" y="8121"/>
                  </a:cubicBezTo>
                  <a:cubicBezTo>
                    <a:pt x="17424" y="8119"/>
                    <a:pt x="17432" y="8118"/>
                    <a:pt x="17436" y="8116"/>
                  </a:cubicBezTo>
                  <a:cubicBezTo>
                    <a:pt x="17439" y="8114"/>
                    <a:pt x="17441" y="8111"/>
                    <a:pt x="17445" y="8110"/>
                  </a:cubicBezTo>
                  <a:cubicBezTo>
                    <a:pt x="17463" y="8103"/>
                    <a:pt x="17489" y="8088"/>
                    <a:pt x="17514" y="8077"/>
                  </a:cubicBezTo>
                  <a:cubicBezTo>
                    <a:pt x="17533" y="8068"/>
                    <a:pt x="17551" y="8063"/>
                    <a:pt x="17567" y="8055"/>
                  </a:cubicBezTo>
                  <a:cubicBezTo>
                    <a:pt x="17588" y="8044"/>
                    <a:pt x="17607" y="8035"/>
                    <a:pt x="17628" y="8027"/>
                  </a:cubicBezTo>
                  <a:cubicBezTo>
                    <a:pt x="17630" y="8027"/>
                    <a:pt x="17634" y="8028"/>
                    <a:pt x="17636" y="8027"/>
                  </a:cubicBezTo>
                  <a:cubicBezTo>
                    <a:pt x="17774" y="7979"/>
                    <a:pt x="17896" y="8007"/>
                    <a:pt x="18047" y="8127"/>
                  </a:cubicBezTo>
                  <a:cubicBezTo>
                    <a:pt x="18148" y="8207"/>
                    <a:pt x="18271" y="8270"/>
                    <a:pt x="18320" y="8270"/>
                  </a:cubicBezTo>
                  <a:cubicBezTo>
                    <a:pt x="18368" y="8270"/>
                    <a:pt x="18419" y="8298"/>
                    <a:pt x="18434" y="8330"/>
                  </a:cubicBezTo>
                  <a:cubicBezTo>
                    <a:pt x="18448" y="8363"/>
                    <a:pt x="18501" y="8391"/>
                    <a:pt x="18552" y="8391"/>
                  </a:cubicBezTo>
                  <a:cubicBezTo>
                    <a:pt x="18769" y="8391"/>
                    <a:pt x="19064" y="8677"/>
                    <a:pt x="19598" y="9416"/>
                  </a:cubicBezTo>
                  <a:cubicBezTo>
                    <a:pt x="19899" y="9833"/>
                    <a:pt x="20168" y="10176"/>
                    <a:pt x="20196" y="10176"/>
                  </a:cubicBezTo>
                  <a:cubicBezTo>
                    <a:pt x="20224" y="10176"/>
                    <a:pt x="20279" y="10243"/>
                    <a:pt x="20318" y="10325"/>
                  </a:cubicBezTo>
                  <a:cubicBezTo>
                    <a:pt x="20358" y="10407"/>
                    <a:pt x="20421" y="10474"/>
                    <a:pt x="20456" y="10474"/>
                  </a:cubicBezTo>
                  <a:cubicBezTo>
                    <a:pt x="20492" y="10474"/>
                    <a:pt x="20637" y="10635"/>
                    <a:pt x="20778" y="10832"/>
                  </a:cubicBezTo>
                  <a:cubicBezTo>
                    <a:pt x="20919" y="11028"/>
                    <a:pt x="21062" y="11190"/>
                    <a:pt x="21100" y="11190"/>
                  </a:cubicBezTo>
                  <a:cubicBezTo>
                    <a:pt x="21187" y="11190"/>
                    <a:pt x="21441" y="11579"/>
                    <a:pt x="21441" y="11713"/>
                  </a:cubicBezTo>
                  <a:cubicBezTo>
                    <a:pt x="21441" y="11815"/>
                    <a:pt x="21364" y="12030"/>
                    <a:pt x="21185" y="12435"/>
                  </a:cubicBezTo>
                  <a:cubicBezTo>
                    <a:pt x="21134" y="12550"/>
                    <a:pt x="21062" y="12728"/>
                    <a:pt x="21022" y="12826"/>
                  </a:cubicBezTo>
                  <a:cubicBezTo>
                    <a:pt x="20983" y="12924"/>
                    <a:pt x="20903" y="13069"/>
                    <a:pt x="20847" y="13151"/>
                  </a:cubicBezTo>
                  <a:cubicBezTo>
                    <a:pt x="20786" y="13241"/>
                    <a:pt x="20735" y="13403"/>
                    <a:pt x="20721" y="13559"/>
                  </a:cubicBezTo>
                  <a:cubicBezTo>
                    <a:pt x="20708" y="13702"/>
                    <a:pt x="20667" y="13885"/>
                    <a:pt x="20627" y="13967"/>
                  </a:cubicBezTo>
                  <a:cubicBezTo>
                    <a:pt x="20566" y="14094"/>
                    <a:pt x="20532" y="14112"/>
                    <a:pt x="20395" y="14082"/>
                  </a:cubicBezTo>
                  <a:cubicBezTo>
                    <a:pt x="20308" y="14063"/>
                    <a:pt x="20139" y="13978"/>
                    <a:pt x="20021" y="13895"/>
                  </a:cubicBezTo>
                  <a:cubicBezTo>
                    <a:pt x="19903" y="13812"/>
                    <a:pt x="19792" y="13757"/>
                    <a:pt x="19773" y="13774"/>
                  </a:cubicBezTo>
                  <a:cubicBezTo>
                    <a:pt x="19753" y="13790"/>
                    <a:pt x="19758" y="13886"/>
                    <a:pt x="19785" y="13983"/>
                  </a:cubicBezTo>
                  <a:cubicBezTo>
                    <a:pt x="19827" y="14135"/>
                    <a:pt x="19821" y="14186"/>
                    <a:pt x="19736" y="14341"/>
                  </a:cubicBezTo>
                  <a:cubicBezTo>
                    <a:pt x="19677" y="14450"/>
                    <a:pt x="19625" y="14656"/>
                    <a:pt x="19606" y="14859"/>
                  </a:cubicBezTo>
                  <a:lnTo>
                    <a:pt x="19577" y="15195"/>
                  </a:lnTo>
                  <a:lnTo>
                    <a:pt x="19231" y="15206"/>
                  </a:lnTo>
                  <a:cubicBezTo>
                    <a:pt x="18948" y="15215"/>
                    <a:pt x="18882" y="15203"/>
                    <a:pt x="18865" y="15124"/>
                  </a:cubicBezTo>
                  <a:cubicBezTo>
                    <a:pt x="18746" y="14582"/>
                    <a:pt x="18342" y="13730"/>
                    <a:pt x="18153" y="13631"/>
                  </a:cubicBezTo>
                  <a:cubicBezTo>
                    <a:pt x="17903" y="13499"/>
                    <a:pt x="17659" y="13440"/>
                    <a:pt x="17607" y="13498"/>
                  </a:cubicBezTo>
                  <a:cubicBezTo>
                    <a:pt x="17550" y="13563"/>
                    <a:pt x="17339" y="13599"/>
                    <a:pt x="17139" y="13603"/>
                  </a:cubicBezTo>
                  <a:cubicBezTo>
                    <a:pt x="17133" y="13603"/>
                    <a:pt x="17129" y="13603"/>
                    <a:pt x="17123" y="13603"/>
                  </a:cubicBezTo>
                  <a:cubicBezTo>
                    <a:pt x="17005" y="13604"/>
                    <a:pt x="16890" y="13599"/>
                    <a:pt x="16818" y="13570"/>
                  </a:cubicBezTo>
                  <a:cubicBezTo>
                    <a:pt x="16481" y="13433"/>
                    <a:pt x="16386" y="13374"/>
                    <a:pt x="16325" y="13256"/>
                  </a:cubicBezTo>
                  <a:cubicBezTo>
                    <a:pt x="16270" y="13149"/>
                    <a:pt x="16245" y="13146"/>
                    <a:pt x="16012" y="13201"/>
                  </a:cubicBezTo>
                  <a:cubicBezTo>
                    <a:pt x="15855" y="13238"/>
                    <a:pt x="15738" y="13234"/>
                    <a:pt x="15707" y="13201"/>
                  </a:cubicBezTo>
                  <a:cubicBezTo>
                    <a:pt x="15677" y="13210"/>
                    <a:pt x="15653" y="13225"/>
                    <a:pt x="15629" y="13239"/>
                  </a:cubicBezTo>
                  <a:cubicBezTo>
                    <a:pt x="15609" y="13310"/>
                    <a:pt x="15534" y="13328"/>
                    <a:pt x="15304" y="13328"/>
                  </a:cubicBezTo>
                  <a:cubicBezTo>
                    <a:pt x="15138" y="13328"/>
                    <a:pt x="14905" y="13367"/>
                    <a:pt x="14787" y="13416"/>
                  </a:cubicBezTo>
                  <a:cubicBezTo>
                    <a:pt x="14455" y="13552"/>
                    <a:pt x="14317" y="13533"/>
                    <a:pt x="14172" y="13328"/>
                  </a:cubicBezTo>
                  <a:cubicBezTo>
                    <a:pt x="14101" y="13227"/>
                    <a:pt x="14005" y="13154"/>
                    <a:pt x="13944" y="13151"/>
                  </a:cubicBezTo>
                  <a:cubicBezTo>
                    <a:pt x="13903" y="13153"/>
                    <a:pt x="13873" y="13181"/>
                    <a:pt x="13855" y="13234"/>
                  </a:cubicBezTo>
                  <a:cubicBezTo>
                    <a:pt x="13856" y="13251"/>
                    <a:pt x="13858" y="13270"/>
                    <a:pt x="13863" y="13295"/>
                  </a:cubicBezTo>
                  <a:cubicBezTo>
                    <a:pt x="13901" y="13503"/>
                    <a:pt x="13811" y="13575"/>
                    <a:pt x="13639" y="13476"/>
                  </a:cubicBezTo>
                  <a:cubicBezTo>
                    <a:pt x="13552" y="13427"/>
                    <a:pt x="13485" y="13342"/>
                    <a:pt x="13468" y="13250"/>
                  </a:cubicBezTo>
                  <a:cubicBezTo>
                    <a:pt x="13436" y="13078"/>
                    <a:pt x="13316" y="13034"/>
                    <a:pt x="12747" y="13003"/>
                  </a:cubicBezTo>
                  <a:cubicBezTo>
                    <a:pt x="12597" y="12994"/>
                    <a:pt x="12484" y="12979"/>
                    <a:pt x="12422" y="12964"/>
                  </a:cubicBezTo>
                  <a:cubicBezTo>
                    <a:pt x="12368" y="12964"/>
                    <a:pt x="12333" y="12968"/>
                    <a:pt x="12300" y="12975"/>
                  </a:cubicBezTo>
                  <a:cubicBezTo>
                    <a:pt x="12255" y="13006"/>
                    <a:pt x="12193" y="13061"/>
                    <a:pt x="12125" y="13129"/>
                  </a:cubicBezTo>
                  <a:cubicBezTo>
                    <a:pt x="12000" y="13253"/>
                    <a:pt x="11838" y="13354"/>
                    <a:pt x="11738" y="13372"/>
                  </a:cubicBezTo>
                  <a:cubicBezTo>
                    <a:pt x="11590" y="13399"/>
                    <a:pt x="11550" y="13442"/>
                    <a:pt x="11433" y="13697"/>
                  </a:cubicBezTo>
                  <a:cubicBezTo>
                    <a:pt x="11359" y="13859"/>
                    <a:pt x="11298" y="14016"/>
                    <a:pt x="11298" y="14044"/>
                  </a:cubicBezTo>
                  <a:cubicBezTo>
                    <a:pt x="11298" y="14071"/>
                    <a:pt x="11224" y="14210"/>
                    <a:pt x="11136" y="14352"/>
                  </a:cubicBezTo>
                  <a:cubicBezTo>
                    <a:pt x="11048" y="14495"/>
                    <a:pt x="10930" y="14711"/>
                    <a:pt x="10871" y="14837"/>
                  </a:cubicBezTo>
                  <a:cubicBezTo>
                    <a:pt x="10771" y="15051"/>
                    <a:pt x="10751" y="15069"/>
                    <a:pt x="10598" y="15041"/>
                  </a:cubicBezTo>
                  <a:cubicBezTo>
                    <a:pt x="10508" y="15025"/>
                    <a:pt x="10402" y="15033"/>
                    <a:pt x="10362" y="15063"/>
                  </a:cubicBezTo>
                  <a:cubicBezTo>
                    <a:pt x="10314" y="15100"/>
                    <a:pt x="10244" y="15087"/>
                    <a:pt x="10155" y="15025"/>
                  </a:cubicBezTo>
                  <a:cubicBezTo>
                    <a:pt x="10049" y="14951"/>
                    <a:pt x="10002" y="14948"/>
                    <a:pt x="9927" y="15002"/>
                  </a:cubicBezTo>
                  <a:cubicBezTo>
                    <a:pt x="9868" y="15046"/>
                    <a:pt x="9737" y="15058"/>
                    <a:pt x="9577" y="15036"/>
                  </a:cubicBezTo>
                  <a:cubicBezTo>
                    <a:pt x="9317" y="14999"/>
                    <a:pt x="9280" y="15011"/>
                    <a:pt x="8926" y="15261"/>
                  </a:cubicBezTo>
                  <a:cubicBezTo>
                    <a:pt x="8807" y="15345"/>
                    <a:pt x="8710" y="15382"/>
                    <a:pt x="8685" y="15350"/>
                  </a:cubicBezTo>
                  <a:cubicBezTo>
                    <a:pt x="8662" y="15320"/>
                    <a:pt x="8587" y="15294"/>
                    <a:pt x="8519" y="15294"/>
                  </a:cubicBezTo>
                  <a:cubicBezTo>
                    <a:pt x="8382" y="15294"/>
                    <a:pt x="8311" y="15151"/>
                    <a:pt x="8392" y="15041"/>
                  </a:cubicBezTo>
                  <a:cubicBezTo>
                    <a:pt x="8429" y="14991"/>
                    <a:pt x="8455" y="14993"/>
                    <a:pt x="8494" y="15047"/>
                  </a:cubicBezTo>
                  <a:cubicBezTo>
                    <a:pt x="8523" y="15086"/>
                    <a:pt x="8579" y="15115"/>
                    <a:pt x="8616" y="15113"/>
                  </a:cubicBezTo>
                  <a:cubicBezTo>
                    <a:pt x="8614" y="15099"/>
                    <a:pt x="8606" y="15082"/>
                    <a:pt x="8596" y="15063"/>
                  </a:cubicBezTo>
                  <a:cubicBezTo>
                    <a:pt x="8590" y="15060"/>
                    <a:pt x="8591" y="15056"/>
                    <a:pt x="8584" y="15052"/>
                  </a:cubicBezTo>
                  <a:cubicBezTo>
                    <a:pt x="8529" y="15022"/>
                    <a:pt x="8472" y="14959"/>
                    <a:pt x="8457" y="14909"/>
                  </a:cubicBezTo>
                  <a:cubicBezTo>
                    <a:pt x="8443" y="14859"/>
                    <a:pt x="8405" y="14815"/>
                    <a:pt x="8372" y="14815"/>
                  </a:cubicBezTo>
                  <a:cubicBezTo>
                    <a:pt x="8339" y="14815"/>
                    <a:pt x="8281" y="14748"/>
                    <a:pt x="8242" y="14666"/>
                  </a:cubicBezTo>
                  <a:cubicBezTo>
                    <a:pt x="8177" y="14533"/>
                    <a:pt x="8174" y="14508"/>
                    <a:pt x="8234" y="14385"/>
                  </a:cubicBezTo>
                  <a:cubicBezTo>
                    <a:pt x="8314" y="14218"/>
                    <a:pt x="8300" y="13585"/>
                    <a:pt x="8213" y="13476"/>
                  </a:cubicBezTo>
                  <a:cubicBezTo>
                    <a:pt x="8181" y="13436"/>
                    <a:pt x="8068" y="13379"/>
                    <a:pt x="7961" y="13344"/>
                  </a:cubicBezTo>
                  <a:cubicBezTo>
                    <a:pt x="7716" y="13264"/>
                    <a:pt x="7607" y="13329"/>
                    <a:pt x="7607" y="13564"/>
                  </a:cubicBezTo>
                  <a:cubicBezTo>
                    <a:pt x="7607" y="13840"/>
                    <a:pt x="7392" y="14051"/>
                    <a:pt x="7110" y="14044"/>
                  </a:cubicBezTo>
                  <a:cubicBezTo>
                    <a:pt x="6749" y="14035"/>
                    <a:pt x="6734" y="14039"/>
                    <a:pt x="6646" y="14270"/>
                  </a:cubicBezTo>
                  <a:cubicBezTo>
                    <a:pt x="6532" y="14570"/>
                    <a:pt x="6339" y="14803"/>
                    <a:pt x="6186" y="14826"/>
                  </a:cubicBezTo>
                  <a:cubicBezTo>
                    <a:pt x="6083" y="14842"/>
                    <a:pt x="6046" y="14811"/>
                    <a:pt x="5987" y="14666"/>
                  </a:cubicBezTo>
                  <a:cubicBezTo>
                    <a:pt x="5947" y="14568"/>
                    <a:pt x="5841" y="14440"/>
                    <a:pt x="5751" y="14380"/>
                  </a:cubicBezTo>
                  <a:cubicBezTo>
                    <a:pt x="5598" y="14277"/>
                    <a:pt x="5577" y="14277"/>
                    <a:pt x="5474" y="14369"/>
                  </a:cubicBezTo>
                  <a:cubicBezTo>
                    <a:pt x="5431" y="14407"/>
                    <a:pt x="5396" y="14447"/>
                    <a:pt x="5368" y="14490"/>
                  </a:cubicBezTo>
                  <a:cubicBezTo>
                    <a:pt x="5367" y="14492"/>
                    <a:pt x="5365" y="14494"/>
                    <a:pt x="5364" y="14496"/>
                  </a:cubicBezTo>
                  <a:cubicBezTo>
                    <a:pt x="5326" y="14556"/>
                    <a:pt x="5306" y="14621"/>
                    <a:pt x="5299" y="14688"/>
                  </a:cubicBezTo>
                  <a:cubicBezTo>
                    <a:pt x="5298" y="14731"/>
                    <a:pt x="5301" y="14788"/>
                    <a:pt x="5311" y="14859"/>
                  </a:cubicBezTo>
                  <a:cubicBezTo>
                    <a:pt x="5312" y="14862"/>
                    <a:pt x="5315" y="14862"/>
                    <a:pt x="5315" y="14865"/>
                  </a:cubicBezTo>
                  <a:cubicBezTo>
                    <a:pt x="5323" y="14891"/>
                    <a:pt x="5332" y="14915"/>
                    <a:pt x="5344" y="14942"/>
                  </a:cubicBezTo>
                  <a:cubicBezTo>
                    <a:pt x="5387" y="15041"/>
                    <a:pt x="5410" y="15139"/>
                    <a:pt x="5397" y="15157"/>
                  </a:cubicBezTo>
                  <a:cubicBezTo>
                    <a:pt x="5384" y="15174"/>
                    <a:pt x="5421" y="15287"/>
                    <a:pt x="5478" y="15410"/>
                  </a:cubicBezTo>
                  <a:cubicBezTo>
                    <a:pt x="5578" y="15625"/>
                    <a:pt x="5579" y="15651"/>
                    <a:pt x="5519" y="15923"/>
                  </a:cubicBezTo>
                  <a:cubicBezTo>
                    <a:pt x="5484" y="16079"/>
                    <a:pt x="5379" y="16350"/>
                    <a:pt x="5283" y="16523"/>
                  </a:cubicBezTo>
                  <a:cubicBezTo>
                    <a:pt x="5239" y="16602"/>
                    <a:pt x="5200" y="16674"/>
                    <a:pt x="5169" y="16738"/>
                  </a:cubicBezTo>
                  <a:cubicBezTo>
                    <a:pt x="5154" y="16773"/>
                    <a:pt x="5139" y="16809"/>
                    <a:pt x="5128" y="16837"/>
                  </a:cubicBezTo>
                  <a:cubicBezTo>
                    <a:pt x="5122" y="16854"/>
                    <a:pt x="5104" y="16886"/>
                    <a:pt x="5104" y="16892"/>
                  </a:cubicBezTo>
                  <a:cubicBezTo>
                    <a:pt x="5104" y="16922"/>
                    <a:pt x="5078" y="16980"/>
                    <a:pt x="5043" y="17019"/>
                  </a:cubicBezTo>
                  <a:cubicBezTo>
                    <a:pt x="5008" y="17058"/>
                    <a:pt x="4918" y="17229"/>
                    <a:pt x="4847" y="17399"/>
                  </a:cubicBezTo>
                  <a:cubicBezTo>
                    <a:pt x="4776" y="17569"/>
                    <a:pt x="4623" y="17843"/>
                    <a:pt x="4505" y="18011"/>
                  </a:cubicBezTo>
                  <a:cubicBezTo>
                    <a:pt x="4030" y="18688"/>
                    <a:pt x="3967" y="18823"/>
                    <a:pt x="3830" y="19427"/>
                  </a:cubicBezTo>
                  <a:cubicBezTo>
                    <a:pt x="3782" y="19634"/>
                    <a:pt x="3691" y="19923"/>
                    <a:pt x="3630" y="20071"/>
                  </a:cubicBezTo>
                  <a:cubicBezTo>
                    <a:pt x="3454" y="20499"/>
                    <a:pt x="3428" y="20512"/>
                    <a:pt x="3252" y="20220"/>
                  </a:cubicBezTo>
                  <a:cubicBezTo>
                    <a:pt x="3167" y="20080"/>
                    <a:pt x="3053" y="19827"/>
                    <a:pt x="2999" y="19658"/>
                  </a:cubicBezTo>
                  <a:cubicBezTo>
                    <a:pt x="2946" y="19489"/>
                    <a:pt x="2865" y="19306"/>
                    <a:pt x="2820" y="19250"/>
                  </a:cubicBezTo>
                  <a:cubicBezTo>
                    <a:pt x="2715" y="19121"/>
                    <a:pt x="2384" y="19071"/>
                    <a:pt x="2202" y="19157"/>
                  </a:cubicBezTo>
                  <a:cubicBezTo>
                    <a:pt x="2085" y="19212"/>
                    <a:pt x="2040" y="19204"/>
                    <a:pt x="1949" y="19124"/>
                  </a:cubicBezTo>
                  <a:cubicBezTo>
                    <a:pt x="1899" y="19079"/>
                    <a:pt x="1873" y="19053"/>
                    <a:pt x="1868" y="19030"/>
                  </a:cubicBezTo>
                  <a:close/>
                  <a:moveTo>
                    <a:pt x="18788" y="15272"/>
                  </a:moveTo>
                  <a:cubicBezTo>
                    <a:pt x="18820" y="15274"/>
                    <a:pt x="18869" y="15294"/>
                    <a:pt x="18934" y="15333"/>
                  </a:cubicBezTo>
                  <a:cubicBezTo>
                    <a:pt x="19116" y="15440"/>
                    <a:pt x="19362" y="15525"/>
                    <a:pt x="19618" y="15570"/>
                  </a:cubicBezTo>
                  <a:cubicBezTo>
                    <a:pt x="19811" y="15604"/>
                    <a:pt x="19992" y="15792"/>
                    <a:pt x="19992" y="15956"/>
                  </a:cubicBezTo>
                  <a:cubicBezTo>
                    <a:pt x="19992" y="16108"/>
                    <a:pt x="19947" y="16118"/>
                    <a:pt x="19756" y="16016"/>
                  </a:cubicBezTo>
                  <a:cubicBezTo>
                    <a:pt x="19622" y="15945"/>
                    <a:pt x="19550" y="15938"/>
                    <a:pt x="19410" y="15989"/>
                  </a:cubicBezTo>
                  <a:cubicBezTo>
                    <a:pt x="19271" y="16039"/>
                    <a:pt x="19202" y="16037"/>
                    <a:pt x="19077" y="15967"/>
                  </a:cubicBezTo>
                  <a:cubicBezTo>
                    <a:pt x="18891" y="15863"/>
                    <a:pt x="18725" y="15614"/>
                    <a:pt x="18723" y="15438"/>
                  </a:cubicBezTo>
                  <a:cubicBezTo>
                    <a:pt x="18721" y="15321"/>
                    <a:pt x="18733" y="15270"/>
                    <a:pt x="18788" y="15272"/>
                  </a:cubicBezTo>
                  <a:close/>
                  <a:moveTo>
                    <a:pt x="2857" y="20270"/>
                  </a:moveTo>
                  <a:lnTo>
                    <a:pt x="2999" y="20473"/>
                  </a:lnTo>
                  <a:lnTo>
                    <a:pt x="3138" y="20677"/>
                  </a:lnTo>
                  <a:lnTo>
                    <a:pt x="2999" y="20843"/>
                  </a:lnTo>
                  <a:cubicBezTo>
                    <a:pt x="2871" y="20998"/>
                    <a:pt x="2674" y="21064"/>
                    <a:pt x="2633" y="20964"/>
                  </a:cubicBezTo>
                  <a:cubicBezTo>
                    <a:pt x="2603" y="20890"/>
                    <a:pt x="2682" y="20568"/>
                    <a:pt x="2771" y="20413"/>
                  </a:cubicBezTo>
                  <a:lnTo>
                    <a:pt x="2857" y="20270"/>
                  </a:lnTo>
                  <a:close/>
                  <a:moveTo>
                    <a:pt x="2161" y="21548"/>
                  </a:moveTo>
                  <a:cubicBezTo>
                    <a:pt x="2146" y="21547"/>
                    <a:pt x="2128" y="21550"/>
                    <a:pt x="2112" y="21559"/>
                  </a:cubicBezTo>
                  <a:cubicBezTo>
                    <a:pt x="2077" y="21578"/>
                    <a:pt x="2085" y="21595"/>
                    <a:pt x="2136" y="21597"/>
                  </a:cubicBezTo>
                  <a:cubicBezTo>
                    <a:pt x="2183" y="21600"/>
                    <a:pt x="2208" y="21584"/>
                    <a:pt x="2193" y="21564"/>
                  </a:cubicBezTo>
                  <a:cubicBezTo>
                    <a:pt x="2186" y="21554"/>
                    <a:pt x="2176" y="21549"/>
                    <a:pt x="2161" y="21548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23" name="Image" descr="Imag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2129765" cy="1581260"/>
            </a:xfrm>
            <a:prstGeom prst="rect">
              <a:avLst/>
            </a:prstGeom>
            <a:effectLst/>
          </p:spPr>
        </p:pic>
      </p:grp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141" name="Group"/>
          <p:cNvGrpSpPr/>
          <p:nvPr/>
        </p:nvGrpSpPr>
        <p:grpSpPr>
          <a:xfrm>
            <a:off x="187775" y="12792199"/>
            <a:ext cx="8057250" cy="716211"/>
            <a:chOff x="0" y="0"/>
            <a:chExt cx="8057249" cy="716210"/>
          </a:xfrm>
        </p:grpSpPr>
        <p:pic>
          <p:nvPicPr>
            <p:cNvPr id="13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83573"/>
              <a:ext cx="1466194" cy="149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7569" y="97720"/>
              <a:ext cx="373906" cy="520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Image" descr="Image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22851" y="0"/>
              <a:ext cx="1204725" cy="71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28586" y="76770"/>
              <a:ext cx="512991" cy="562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8" name="Image" descr="Image"/>
            <p:cNvPicPr>
              <a:picLocks noChangeAspect="1"/>
            </p:cNvPicPr>
            <p:nvPr/>
          </p:nvPicPr>
          <p:blipFill>
            <a:blip r:embed="rId6"/>
            <a:srcRect b="39989"/>
            <a:stretch>
              <a:fillRect/>
            </a:stretch>
          </p:blipFill>
          <p:spPr>
            <a:xfrm>
              <a:off x="4316432" y="125221"/>
              <a:ext cx="484782" cy="46583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39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37828" y="39047"/>
              <a:ext cx="619422" cy="638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0" name="Image" descr="Image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828194" y="121060"/>
              <a:ext cx="2384244" cy="474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2" name="Rectangle"/>
          <p:cNvSpPr/>
          <p:nvPr/>
        </p:nvSpPr>
        <p:spPr>
          <a:xfrm>
            <a:off x="-54081" y="-10174"/>
            <a:ext cx="24492162" cy="1817764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hueOff val="114395"/>
                  <a:lumOff val="-24975"/>
                </a:schemeClr>
              </a:gs>
            </a:gsLst>
            <a:lin ang="60395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45" name="Image"/>
          <p:cNvGrpSpPr/>
          <p:nvPr/>
        </p:nvGrpSpPr>
        <p:grpSpPr>
          <a:xfrm>
            <a:off x="350532" y="164840"/>
            <a:ext cx="2129765" cy="1581260"/>
            <a:chOff x="0" y="0"/>
            <a:chExt cx="2129763" cy="1581259"/>
          </a:xfrm>
        </p:grpSpPr>
        <p:pic>
          <p:nvPicPr>
            <p:cNvPr id="144" name="Image" descr="Image"/>
            <p:cNvPicPr>
              <a:picLocks noChangeAspect="1"/>
            </p:cNvPicPr>
            <p:nvPr/>
          </p:nvPicPr>
          <p:blipFill>
            <a:blip r:embed="rId9"/>
            <a:srcRect l="5438" t="6101" r="5100" b="14828"/>
            <a:stretch>
              <a:fillRect/>
            </a:stretch>
          </p:blipFill>
          <p:spPr>
            <a:xfrm>
              <a:off x="21431" y="12700"/>
              <a:ext cx="2095498" cy="155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598" extrusionOk="0">
                  <a:moveTo>
                    <a:pt x="5739" y="0"/>
                  </a:moveTo>
                  <a:cubicBezTo>
                    <a:pt x="5548" y="0"/>
                    <a:pt x="5515" y="23"/>
                    <a:pt x="5344" y="275"/>
                  </a:cubicBezTo>
                  <a:cubicBezTo>
                    <a:pt x="5168" y="534"/>
                    <a:pt x="5142" y="552"/>
                    <a:pt x="4872" y="590"/>
                  </a:cubicBezTo>
                  <a:cubicBezTo>
                    <a:pt x="4795" y="600"/>
                    <a:pt x="4726" y="619"/>
                    <a:pt x="4668" y="639"/>
                  </a:cubicBezTo>
                  <a:lnTo>
                    <a:pt x="4697" y="672"/>
                  </a:lnTo>
                  <a:cubicBezTo>
                    <a:pt x="4718" y="683"/>
                    <a:pt x="4739" y="702"/>
                    <a:pt x="4770" y="733"/>
                  </a:cubicBezTo>
                  <a:cubicBezTo>
                    <a:pt x="4886" y="848"/>
                    <a:pt x="5283" y="664"/>
                    <a:pt x="5360" y="457"/>
                  </a:cubicBezTo>
                  <a:cubicBezTo>
                    <a:pt x="5367" y="439"/>
                    <a:pt x="5376" y="420"/>
                    <a:pt x="5384" y="402"/>
                  </a:cubicBezTo>
                  <a:cubicBezTo>
                    <a:pt x="5389" y="391"/>
                    <a:pt x="5395" y="380"/>
                    <a:pt x="5401" y="369"/>
                  </a:cubicBezTo>
                  <a:cubicBezTo>
                    <a:pt x="5490" y="199"/>
                    <a:pt x="5641" y="61"/>
                    <a:pt x="5751" y="61"/>
                  </a:cubicBezTo>
                  <a:cubicBezTo>
                    <a:pt x="5809" y="61"/>
                    <a:pt x="5918" y="104"/>
                    <a:pt x="5995" y="160"/>
                  </a:cubicBezTo>
                  <a:cubicBezTo>
                    <a:pt x="6086" y="226"/>
                    <a:pt x="6248" y="266"/>
                    <a:pt x="6451" y="270"/>
                  </a:cubicBezTo>
                  <a:lnTo>
                    <a:pt x="6764" y="275"/>
                  </a:lnTo>
                  <a:lnTo>
                    <a:pt x="6956" y="579"/>
                  </a:lnTo>
                  <a:cubicBezTo>
                    <a:pt x="7085" y="783"/>
                    <a:pt x="7181" y="884"/>
                    <a:pt x="7253" y="887"/>
                  </a:cubicBezTo>
                  <a:cubicBezTo>
                    <a:pt x="7312" y="889"/>
                    <a:pt x="7405" y="949"/>
                    <a:pt x="7460" y="1019"/>
                  </a:cubicBezTo>
                  <a:cubicBezTo>
                    <a:pt x="7676" y="1294"/>
                    <a:pt x="8201" y="1628"/>
                    <a:pt x="8299" y="1554"/>
                  </a:cubicBezTo>
                  <a:cubicBezTo>
                    <a:pt x="8344" y="1520"/>
                    <a:pt x="8401" y="1524"/>
                    <a:pt x="8449" y="1565"/>
                  </a:cubicBezTo>
                  <a:cubicBezTo>
                    <a:pt x="8462" y="1575"/>
                    <a:pt x="8471" y="1582"/>
                    <a:pt x="8482" y="1587"/>
                  </a:cubicBezTo>
                  <a:cubicBezTo>
                    <a:pt x="8511" y="1581"/>
                    <a:pt x="8540" y="1570"/>
                    <a:pt x="8563" y="1559"/>
                  </a:cubicBezTo>
                  <a:cubicBezTo>
                    <a:pt x="8585" y="1539"/>
                    <a:pt x="8606" y="1516"/>
                    <a:pt x="8637" y="1471"/>
                  </a:cubicBezTo>
                  <a:cubicBezTo>
                    <a:pt x="8727" y="1339"/>
                    <a:pt x="8778" y="1309"/>
                    <a:pt x="8905" y="1328"/>
                  </a:cubicBezTo>
                  <a:cubicBezTo>
                    <a:pt x="8991" y="1341"/>
                    <a:pt x="9107" y="1412"/>
                    <a:pt x="9162" y="1482"/>
                  </a:cubicBezTo>
                  <a:cubicBezTo>
                    <a:pt x="9216" y="1552"/>
                    <a:pt x="9281" y="1609"/>
                    <a:pt x="9308" y="1609"/>
                  </a:cubicBezTo>
                  <a:cubicBezTo>
                    <a:pt x="9335" y="1609"/>
                    <a:pt x="9401" y="1706"/>
                    <a:pt x="9455" y="1829"/>
                  </a:cubicBezTo>
                  <a:cubicBezTo>
                    <a:pt x="9668" y="2312"/>
                    <a:pt x="9890" y="2540"/>
                    <a:pt x="10187" y="2584"/>
                  </a:cubicBezTo>
                  <a:cubicBezTo>
                    <a:pt x="10278" y="2597"/>
                    <a:pt x="10466" y="2654"/>
                    <a:pt x="10602" y="2705"/>
                  </a:cubicBezTo>
                  <a:cubicBezTo>
                    <a:pt x="10897" y="2816"/>
                    <a:pt x="11039" y="2763"/>
                    <a:pt x="11209" y="2490"/>
                  </a:cubicBezTo>
                  <a:cubicBezTo>
                    <a:pt x="11295" y="2353"/>
                    <a:pt x="11373" y="2304"/>
                    <a:pt x="11559" y="2264"/>
                  </a:cubicBezTo>
                  <a:cubicBezTo>
                    <a:pt x="11843" y="2205"/>
                    <a:pt x="11876" y="2222"/>
                    <a:pt x="12121" y="2490"/>
                  </a:cubicBezTo>
                  <a:cubicBezTo>
                    <a:pt x="12345" y="2737"/>
                    <a:pt x="12380" y="2877"/>
                    <a:pt x="12304" y="3278"/>
                  </a:cubicBezTo>
                  <a:cubicBezTo>
                    <a:pt x="12276" y="3424"/>
                    <a:pt x="12261" y="3500"/>
                    <a:pt x="12267" y="3554"/>
                  </a:cubicBezTo>
                  <a:cubicBezTo>
                    <a:pt x="12268" y="3557"/>
                    <a:pt x="12271" y="3556"/>
                    <a:pt x="12271" y="3559"/>
                  </a:cubicBezTo>
                  <a:cubicBezTo>
                    <a:pt x="12279" y="3608"/>
                    <a:pt x="12303" y="3640"/>
                    <a:pt x="12353" y="3691"/>
                  </a:cubicBezTo>
                  <a:cubicBezTo>
                    <a:pt x="12440" y="3782"/>
                    <a:pt x="12453" y="3821"/>
                    <a:pt x="12414" y="3906"/>
                  </a:cubicBezTo>
                  <a:cubicBezTo>
                    <a:pt x="12271" y="4220"/>
                    <a:pt x="12749" y="5477"/>
                    <a:pt x="13110" y="5730"/>
                  </a:cubicBezTo>
                  <a:cubicBezTo>
                    <a:pt x="13188" y="5785"/>
                    <a:pt x="13231" y="5810"/>
                    <a:pt x="13281" y="5813"/>
                  </a:cubicBezTo>
                  <a:cubicBezTo>
                    <a:pt x="13331" y="5815"/>
                    <a:pt x="13390" y="5792"/>
                    <a:pt x="13492" y="5746"/>
                  </a:cubicBezTo>
                  <a:cubicBezTo>
                    <a:pt x="13611" y="5694"/>
                    <a:pt x="13771" y="5653"/>
                    <a:pt x="13846" y="5653"/>
                  </a:cubicBezTo>
                  <a:cubicBezTo>
                    <a:pt x="13922" y="5653"/>
                    <a:pt x="14046" y="5591"/>
                    <a:pt x="14123" y="5515"/>
                  </a:cubicBezTo>
                  <a:cubicBezTo>
                    <a:pt x="14242" y="5398"/>
                    <a:pt x="14305" y="5379"/>
                    <a:pt x="14547" y="5394"/>
                  </a:cubicBezTo>
                  <a:cubicBezTo>
                    <a:pt x="14949" y="5419"/>
                    <a:pt x="15077" y="5447"/>
                    <a:pt x="15218" y="5526"/>
                  </a:cubicBezTo>
                  <a:cubicBezTo>
                    <a:pt x="15286" y="5564"/>
                    <a:pt x="15357" y="5592"/>
                    <a:pt x="15377" y="5592"/>
                  </a:cubicBezTo>
                  <a:cubicBezTo>
                    <a:pt x="15396" y="5592"/>
                    <a:pt x="15439" y="5634"/>
                    <a:pt x="15470" y="5686"/>
                  </a:cubicBezTo>
                  <a:cubicBezTo>
                    <a:pt x="15494" y="5725"/>
                    <a:pt x="15512" y="5746"/>
                    <a:pt x="15523" y="5746"/>
                  </a:cubicBezTo>
                  <a:cubicBezTo>
                    <a:pt x="15525" y="5747"/>
                    <a:pt x="15526" y="5746"/>
                    <a:pt x="15527" y="5746"/>
                  </a:cubicBezTo>
                  <a:cubicBezTo>
                    <a:pt x="15540" y="5744"/>
                    <a:pt x="15546" y="5716"/>
                    <a:pt x="15560" y="5664"/>
                  </a:cubicBezTo>
                  <a:cubicBezTo>
                    <a:pt x="15577" y="5600"/>
                    <a:pt x="15718" y="5437"/>
                    <a:pt x="15869" y="5300"/>
                  </a:cubicBezTo>
                  <a:cubicBezTo>
                    <a:pt x="16097" y="5094"/>
                    <a:pt x="16155" y="5064"/>
                    <a:pt x="16203" y="5129"/>
                  </a:cubicBezTo>
                  <a:cubicBezTo>
                    <a:pt x="16251" y="5194"/>
                    <a:pt x="16240" y="5250"/>
                    <a:pt x="16146" y="5438"/>
                  </a:cubicBezTo>
                  <a:cubicBezTo>
                    <a:pt x="16066" y="5598"/>
                    <a:pt x="16044" y="5685"/>
                    <a:pt x="16077" y="5730"/>
                  </a:cubicBezTo>
                  <a:cubicBezTo>
                    <a:pt x="16087" y="5744"/>
                    <a:pt x="16099" y="5747"/>
                    <a:pt x="16109" y="5752"/>
                  </a:cubicBezTo>
                  <a:cubicBezTo>
                    <a:pt x="16122" y="5752"/>
                    <a:pt x="16141" y="5749"/>
                    <a:pt x="16158" y="5746"/>
                  </a:cubicBezTo>
                  <a:cubicBezTo>
                    <a:pt x="16166" y="5741"/>
                    <a:pt x="16175" y="5739"/>
                    <a:pt x="16183" y="5730"/>
                  </a:cubicBezTo>
                  <a:cubicBezTo>
                    <a:pt x="16214" y="5696"/>
                    <a:pt x="16269" y="5668"/>
                    <a:pt x="16305" y="5664"/>
                  </a:cubicBezTo>
                  <a:cubicBezTo>
                    <a:pt x="16328" y="5661"/>
                    <a:pt x="16373" y="5653"/>
                    <a:pt x="16415" y="5647"/>
                  </a:cubicBezTo>
                  <a:cubicBezTo>
                    <a:pt x="16417" y="5645"/>
                    <a:pt x="16421" y="5644"/>
                    <a:pt x="16423" y="5642"/>
                  </a:cubicBezTo>
                  <a:cubicBezTo>
                    <a:pt x="16496" y="5560"/>
                    <a:pt x="16610" y="5623"/>
                    <a:pt x="16610" y="5746"/>
                  </a:cubicBezTo>
                  <a:cubicBezTo>
                    <a:pt x="16610" y="5774"/>
                    <a:pt x="16591" y="5823"/>
                    <a:pt x="16561" y="5879"/>
                  </a:cubicBezTo>
                  <a:cubicBezTo>
                    <a:pt x="16534" y="5943"/>
                    <a:pt x="16496" y="6016"/>
                    <a:pt x="16439" y="6099"/>
                  </a:cubicBezTo>
                  <a:cubicBezTo>
                    <a:pt x="16341" y="6244"/>
                    <a:pt x="16260" y="6413"/>
                    <a:pt x="16260" y="6474"/>
                  </a:cubicBezTo>
                  <a:cubicBezTo>
                    <a:pt x="16260" y="6535"/>
                    <a:pt x="16220" y="6632"/>
                    <a:pt x="16175" y="6689"/>
                  </a:cubicBezTo>
                  <a:cubicBezTo>
                    <a:pt x="16098" y="6783"/>
                    <a:pt x="16074" y="6783"/>
                    <a:pt x="15857" y="6700"/>
                  </a:cubicBezTo>
                  <a:cubicBezTo>
                    <a:pt x="15686" y="6634"/>
                    <a:pt x="15548" y="6622"/>
                    <a:pt x="15348" y="6656"/>
                  </a:cubicBezTo>
                  <a:cubicBezTo>
                    <a:pt x="15164" y="6686"/>
                    <a:pt x="15036" y="6681"/>
                    <a:pt x="14954" y="6633"/>
                  </a:cubicBezTo>
                  <a:cubicBezTo>
                    <a:pt x="14886" y="6595"/>
                    <a:pt x="14653" y="6532"/>
                    <a:pt x="14437" y="6496"/>
                  </a:cubicBezTo>
                  <a:cubicBezTo>
                    <a:pt x="14220" y="6459"/>
                    <a:pt x="13999" y="6416"/>
                    <a:pt x="13948" y="6397"/>
                  </a:cubicBezTo>
                  <a:cubicBezTo>
                    <a:pt x="13863" y="6363"/>
                    <a:pt x="13854" y="6390"/>
                    <a:pt x="13826" y="6766"/>
                  </a:cubicBezTo>
                  <a:cubicBezTo>
                    <a:pt x="13767" y="7563"/>
                    <a:pt x="13721" y="7467"/>
                    <a:pt x="14172" y="7476"/>
                  </a:cubicBezTo>
                  <a:cubicBezTo>
                    <a:pt x="14190" y="7477"/>
                    <a:pt x="14204" y="7476"/>
                    <a:pt x="14221" y="7476"/>
                  </a:cubicBezTo>
                  <a:cubicBezTo>
                    <a:pt x="14318" y="7471"/>
                    <a:pt x="14410" y="7479"/>
                    <a:pt x="14485" y="7493"/>
                  </a:cubicBezTo>
                  <a:cubicBezTo>
                    <a:pt x="14657" y="7507"/>
                    <a:pt x="14742" y="7528"/>
                    <a:pt x="14799" y="7576"/>
                  </a:cubicBezTo>
                  <a:cubicBezTo>
                    <a:pt x="14812" y="7586"/>
                    <a:pt x="14823" y="7587"/>
                    <a:pt x="14836" y="7587"/>
                  </a:cubicBezTo>
                  <a:cubicBezTo>
                    <a:pt x="14839" y="7586"/>
                    <a:pt x="14841" y="7587"/>
                    <a:pt x="14844" y="7587"/>
                  </a:cubicBezTo>
                  <a:cubicBezTo>
                    <a:pt x="14855" y="7583"/>
                    <a:pt x="14866" y="7578"/>
                    <a:pt x="14872" y="7565"/>
                  </a:cubicBezTo>
                  <a:cubicBezTo>
                    <a:pt x="14886" y="7535"/>
                    <a:pt x="14869" y="7496"/>
                    <a:pt x="14831" y="7476"/>
                  </a:cubicBezTo>
                  <a:cubicBezTo>
                    <a:pt x="14734" y="7426"/>
                    <a:pt x="14796" y="7322"/>
                    <a:pt x="14925" y="7322"/>
                  </a:cubicBezTo>
                  <a:cubicBezTo>
                    <a:pt x="15070" y="7322"/>
                    <a:pt x="15251" y="7486"/>
                    <a:pt x="15251" y="7620"/>
                  </a:cubicBezTo>
                  <a:cubicBezTo>
                    <a:pt x="15251" y="7737"/>
                    <a:pt x="15518" y="7893"/>
                    <a:pt x="15601" y="7824"/>
                  </a:cubicBezTo>
                  <a:cubicBezTo>
                    <a:pt x="15626" y="7802"/>
                    <a:pt x="15717" y="7854"/>
                    <a:pt x="15800" y="7939"/>
                  </a:cubicBezTo>
                  <a:cubicBezTo>
                    <a:pt x="15839" y="7980"/>
                    <a:pt x="15874" y="8007"/>
                    <a:pt x="15906" y="8027"/>
                  </a:cubicBezTo>
                  <a:cubicBezTo>
                    <a:pt x="15970" y="8055"/>
                    <a:pt x="16029" y="8075"/>
                    <a:pt x="16057" y="8060"/>
                  </a:cubicBezTo>
                  <a:cubicBezTo>
                    <a:pt x="16071" y="8053"/>
                    <a:pt x="16088" y="8047"/>
                    <a:pt x="16105" y="8049"/>
                  </a:cubicBezTo>
                  <a:cubicBezTo>
                    <a:pt x="16161" y="8048"/>
                    <a:pt x="16221" y="8075"/>
                    <a:pt x="16272" y="8121"/>
                  </a:cubicBezTo>
                  <a:cubicBezTo>
                    <a:pt x="16343" y="8184"/>
                    <a:pt x="16422" y="8201"/>
                    <a:pt x="16496" y="8176"/>
                  </a:cubicBezTo>
                  <a:cubicBezTo>
                    <a:pt x="16615" y="8136"/>
                    <a:pt x="16642" y="8070"/>
                    <a:pt x="16565" y="8005"/>
                  </a:cubicBezTo>
                  <a:cubicBezTo>
                    <a:pt x="16541" y="7985"/>
                    <a:pt x="16535" y="7942"/>
                    <a:pt x="16549" y="7912"/>
                  </a:cubicBezTo>
                  <a:cubicBezTo>
                    <a:pt x="16557" y="7894"/>
                    <a:pt x="16566" y="7882"/>
                    <a:pt x="16578" y="7873"/>
                  </a:cubicBezTo>
                  <a:cubicBezTo>
                    <a:pt x="16543" y="7886"/>
                    <a:pt x="16507" y="7907"/>
                    <a:pt x="16476" y="7945"/>
                  </a:cubicBezTo>
                  <a:cubicBezTo>
                    <a:pt x="16409" y="8027"/>
                    <a:pt x="16373" y="8029"/>
                    <a:pt x="16142" y="7950"/>
                  </a:cubicBezTo>
                  <a:cubicBezTo>
                    <a:pt x="15687" y="7795"/>
                    <a:pt x="15425" y="7647"/>
                    <a:pt x="15312" y="7482"/>
                  </a:cubicBezTo>
                  <a:cubicBezTo>
                    <a:pt x="15178" y="7287"/>
                    <a:pt x="15036" y="7231"/>
                    <a:pt x="14819" y="7289"/>
                  </a:cubicBezTo>
                  <a:cubicBezTo>
                    <a:pt x="14730" y="7313"/>
                    <a:pt x="14505" y="7340"/>
                    <a:pt x="14319" y="7350"/>
                  </a:cubicBezTo>
                  <a:cubicBezTo>
                    <a:pt x="13898" y="7371"/>
                    <a:pt x="13860" y="7326"/>
                    <a:pt x="13916" y="6887"/>
                  </a:cubicBezTo>
                  <a:lnTo>
                    <a:pt x="13952" y="6573"/>
                  </a:lnTo>
                  <a:lnTo>
                    <a:pt x="14237" y="6584"/>
                  </a:lnTo>
                  <a:cubicBezTo>
                    <a:pt x="14392" y="6590"/>
                    <a:pt x="14657" y="6644"/>
                    <a:pt x="14823" y="6700"/>
                  </a:cubicBezTo>
                  <a:cubicBezTo>
                    <a:pt x="15026" y="6767"/>
                    <a:pt x="15203" y="6785"/>
                    <a:pt x="15361" y="6760"/>
                  </a:cubicBezTo>
                  <a:cubicBezTo>
                    <a:pt x="15490" y="6740"/>
                    <a:pt x="15693" y="6756"/>
                    <a:pt x="15812" y="6793"/>
                  </a:cubicBezTo>
                  <a:cubicBezTo>
                    <a:pt x="16104" y="6885"/>
                    <a:pt x="16236" y="6828"/>
                    <a:pt x="16309" y="6589"/>
                  </a:cubicBezTo>
                  <a:cubicBezTo>
                    <a:pt x="16341" y="6483"/>
                    <a:pt x="16432" y="6297"/>
                    <a:pt x="16512" y="6176"/>
                  </a:cubicBezTo>
                  <a:cubicBezTo>
                    <a:pt x="16628" y="6003"/>
                    <a:pt x="16658" y="5912"/>
                    <a:pt x="16647" y="5757"/>
                  </a:cubicBezTo>
                  <a:cubicBezTo>
                    <a:pt x="16634" y="5577"/>
                    <a:pt x="16621" y="5559"/>
                    <a:pt x="16460" y="5532"/>
                  </a:cubicBezTo>
                  <a:cubicBezTo>
                    <a:pt x="16306" y="5506"/>
                    <a:pt x="16280" y="5487"/>
                    <a:pt x="16276" y="5350"/>
                  </a:cubicBezTo>
                  <a:cubicBezTo>
                    <a:pt x="16265" y="4929"/>
                    <a:pt x="16174" y="4908"/>
                    <a:pt x="15788" y="5240"/>
                  </a:cubicBezTo>
                  <a:cubicBezTo>
                    <a:pt x="15479" y="5505"/>
                    <a:pt x="15448" y="5508"/>
                    <a:pt x="15145" y="5383"/>
                  </a:cubicBezTo>
                  <a:cubicBezTo>
                    <a:pt x="14843" y="5259"/>
                    <a:pt x="14274" y="5269"/>
                    <a:pt x="14095" y="5399"/>
                  </a:cubicBezTo>
                  <a:cubicBezTo>
                    <a:pt x="13931" y="5518"/>
                    <a:pt x="13538" y="5642"/>
                    <a:pt x="13317" y="5647"/>
                  </a:cubicBezTo>
                  <a:cubicBezTo>
                    <a:pt x="13146" y="5651"/>
                    <a:pt x="13007" y="5519"/>
                    <a:pt x="12817" y="5162"/>
                  </a:cubicBezTo>
                  <a:cubicBezTo>
                    <a:pt x="12615" y="4786"/>
                    <a:pt x="12483" y="4335"/>
                    <a:pt x="12483" y="4027"/>
                  </a:cubicBezTo>
                  <a:cubicBezTo>
                    <a:pt x="12483" y="3871"/>
                    <a:pt x="12455" y="3680"/>
                    <a:pt x="12418" y="3603"/>
                  </a:cubicBezTo>
                  <a:cubicBezTo>
                    <a:pt x="12364" y="3491"/>
                    <a:pt x="12357" y="3413"/>
                    <a:pt x="12393" y="3196"/>
                  </a:cubicBezTo>
                  <a:cubicBezTo>
                    <a:pt x="12456" y="2815"/>
                    <a:pt x="12365" y="2549"/>
                    <a:pt x="12096" y="2314"/>
                  </a:cubicBezTo>
                  <a:cubicBezTo>
                    <a:pt x="11908" y="2150"/>
                    <a:pt x="11865" y="2134"/>
                    <a:pt x="11616" y="2160"/>
                  </a:cubicBezTo>
                  <a:cubicBezTo>
                    <a:pt x="11398" y="2182"/>
                    <a:pt x="11310" y="2223"/>
                    <a:pt x="11185" y="2358"/>
                  </a:cubicBezTo>
                  <a:cubicBezTo>
                    <a:pt x="10892" y="2675"/>
                    <a:pt x="10838" y="2698"/>
                    <a:pt x="10582" y="2601"/>
                  </a:cubicBezTo>
                  <a:cubicBezTo>
                    <a:pt x="10456" y="2553"/>
                    <a:pt x="10275" y="2491"/>
                    <a:pt x="10179" y="2468"/>
                  </a:cubicBezTo>
                  <a:cubicBezTo>
                    <a:pt x="9970" y="2419"/>
                    <a:pt x="9704" y="2152"/>
                    <a:pt x="9556" y="1835"/>
                  </a:cubicBezTo>
                  <a:cubicBezTo>
                    <a:pt x="9420" y="1542"/>
                    <a:pt x="9090" y="1251"/>
                    <a:pt x="8893" y="1251"/>
                  </a:cubicBezTo>
                  <a:cubicBezTo>
                    <a:pt x="8812" y="1251"/>
                    <a:pt x="8683" y="1292"/>
                    <a:pt x="8608" y="1344"/>
                  </a:cubicBezTo>
                  <a:cubicBezTo>
                    <a:pt x="8363" y="1516"/>
                    <a:pt x="8077" y="1434"/>
                    <a:pt x="7676" y="1080"/>
                  </a:cubicBezTo>
                  <a:cubicBezTo>
                    <a:pt x="7484" y="910"/>
                    <a:pt x="7306" y="771"/>
                    <a:pt x="7281" y="771"/>
                  </a:cubicBezTo>
                  <a:cubicBezTo>
                    <a:pt x="7257" y="771"/>
                    <a:pt x="7145" y="652"/>
                    <a:pt x="7033" y="501"/>
                  </a:cubicBezTo>
                  <a:cubicBezTo>
                    <a:pt x="6835" y="238"/>
                    <a:pt x="6818" y="223"/>
                    <a:pt x="6463" y="165"/>
                  </a:cubicBezTo>
                  <a:cubicBezTo>
                    <a:pt x="6261" y="132"/>
                    <a:pt x="6060" y="85"/>
                    <a:pt x="6019" y="55"/>
                  </a:cubicBezTo>
                  <a:cubicBezTo>
                    <a:pt x="5979" y="26"/>
                    <a:pt x="5853" y="0"/>
                    <a:pt x="5739" y="0"/>
                  </a:cubicBezTo>
                  <a:close/>
                  <a:moveTo>
                    <a:pt x="4668" y="639"/>
                  </a:moveTo>
                  <a:cubicBezTo>
                    <a:pt x="4588" y="666"/>
                    <a:pt x="4529" y="699"/>
                    <a:pt x="4497" y="738"/>
                  </a:cubicBezTo>
                  <a:cubicBezTo>
                    <a:pt x="4425" y="827"/>
                    <a:pt x="4381" y="832"/>
                    <a:pt x="4261" y="782"/>
                  </a:cubicBezTo>
                  <a:cubicBezTo>
                    <a:pt x="4181" y="749"/>
                    <a:pt x="4040" y="704"/>
                    <a:pt x="3948" y="683"/>
                  </a:cubicBezTo>
                  <a:cubicBezTo>
                    <a:pt x="3856" y="662"/>
                    <a:pt x="3617" y="542"/>
                    <a:pt x="3414" y="413"/>
                  </a:cubicBezTo>
                  <a:cubicBezTo>
                    <a:pt x="3093" y="208"/>
                    <a:pt x="3005" y="176"/>
                    <a:pt x="2731" y="176"/>
                  </a:cubicBezTo>
                  <a:cubicBezTo>
                    <a:pt x="2276" y="176"/>
                    <a:pt x="1983" y="311"/>
                    <a:pt x="1900" y="551"/>
                  </a:cubicBezTo>
                  <a:cubicBezTo>
                    <a:pt x="1860" y="666"/>
                    <a:pt x="1748" y="805"/>
                    <a:pt x="1615" y="909"/>
                  </a:cubicBezTo>
                  <a:cubicBezTo>
                    <a:pt x="1240" y="1205"/>
                    <a:pt x="1157" y="1456"/>
                    <a:pt x="1351" y="1730"/>
                  </a:cubicBezTo>
                  <a:cubicBezTo>
                    <a:pt x="1447" y="1866"/>
                    <a:pt x="1465" y="1923"/>
                    <a:pt x="1424" y="1978"/>
                  </a:cubicBezTo>
                  <a:cubicBezTo>
                    <a:pt x="1365" y="2058"/>
                    <a:pt x="1353" y="2417"/>
                    <a:pt x="1408" y="2463"/>
                  </a:cubicBezTo>
                  <a:cubicBezTo>
                    <a:pt x="1428" y="2479"/>
                    <a:pt x="1437" y="2615"/>
                    <a:pt x="1428" y="2766"/>
                  </a:cubicBezTo>
                  <a:cubicBezTo>
                    <a:pt x="1416" y="2979"/>
                    <a:pt x="1446" y="3143"/>
                    <a:pt x="1563" y="3499"/>
                  </a:cubicBezTo>
                  <a:cubicBezTo>
                    <a:pt x="1849" y="4373"/>
                    <a:pt x="1832" y="4708"/>
                    <a:pt x="1477" y="5063"/>
                  </a:cubicBezTo>
                  <a:cubicBezTo>
                    <a:pt x="1358" y="5182"/>
                    <a:pt x="1277" y="5301"/>
                    <a:pt x="1261" y="5361"/>
                  </a:cubicBezTo>
                  <a:cubicBezTo>
                    <a:pt x="1268" y="5347"/>
                    <a:pt x="1278" y="5332"/>
                    <a:pt x="1310" y="5317"/>
                  </a:cubicBezTo>
                  <a:cubicBezTo>
                    <a:pt x="1356" y="5295"/>
                    <a:pt x="1473" y="5208"/>
                    <a:pt x="1571" y="5124"/>
                  </a:cubicBezTo>
                  <a:cubicBezTo>
                    <a:pt x="1715" y="4999"/>
                    <a:pt x="1765" y="4916"/>
                    <a:pt x="1819" y="4667"/>
                  </a:cubicBezTo>
                  <a:cubicBezTo>
                    <a:pt x="1877" y="4400"/>
                    <a:pt x="1877" y="4337"/>
                    <a:pt x="1823" y="4198"/>
                  </a:cubicBezTo>
                  <a:cubicBezTo>
                    <a:pt x="1789" y="4110"/>
                    <a:pt x="1773" y="3997"/>
                    <a:pt x="1786" y="3950"/>
                  </a:cubicBezTo>
                  <a:cubicBezTo>
                    <a:pt x="1800" y="3903"/>
                    <a:pt x="1739" y="3688"/>
                    <a:pt x="1652" y="3471"/>
                  </a:cubicBezTo>
                  <a:cubicBezTo>
                    <a:pt x="1517" y="3132"/>
                    <a:pt x="1496" y="3034"/>
                    <a:pt x="1514" y="2788"/>
                  </a:cubicBezTo>
                  <a:cubicBezTo>
                    <a:pt x="1528" y="2590"/>
                    <a:pt x="1518" y="2481"/>
                    <a:pt x="1477" y="2435"/>
                  </a:cubicBezTo>
                  <a:cubicBezTo>
                    <a:pt x="1419" y="2370"/>
                    <a:pt x="1402" y="2254"/>
                    <a:pt x="1432" y="2165"/>
                  </a:cubicBezTo>
                  <a:cubicBezTo>
                    <a:pt x="1436" y="2133"/>
                    <a:pt x="1449" y="2110"/>
                    <a:pt x="1469" y="2099"/>
                  </a:cubicBezTo>
                  <a:cubicBezTo>
                    <a:pt x="1471" y="2097"/>
                    <a:pt x="1471" y="2096"/>
                    <a:pt x="1473" y="2094"/>
                  </a:cubicBezTo>
                  <a:cubicBezTo>
                    <a:pt x="1515" y="2046"/>
                    <a:pt x="1547" y="2045"/>
                    <a:pt x="1583" y="2094"/>
                  </a:cubicBezTo>
                  <a:cubicBezTo>
                    <a:pt x="1615" y="2137"/>
                    <a:pt x="1619" y="2098"/>
                    <a:pt x="1607" y="2022"/>
                  </a:cubicBezTo>
                  <a:cubicBezTo>
                    <a:pt x="1600" y="1998"/>
                    <a:pt x="1596" y="1974"/>
                    <a:pt x="1595" y="1956"/>
                  </a:cubicBezTo>
                  <a:cubicBezTo>
                    <a:pt x="1595" y="1953"/>
                    <a:pt x="1591" y="1947"/>
                    <a:pt x="1591" y="1945"/>
                  </a:cubicBezTo>
                  <a:cubicBezTo>
                    <a:pt x="1574" y="1869"/>
                    <a:pt x="1550" y="1782"/>
                    <a:pt x="1514" y="1686"/>
                  </a:cubicBezTo>
                  <a:cubicBezTo>
                    <a:pt x="1451" y="1516"/>
                    <a:pt x="1436" y="1508"/>
                    <a:pt x="1388" y="1598"/>
                  </a:cubicBezTo>
                  <a:cubicBezTo>
                    <a:pt x="1337" y="1691"/>
                    <a:pt x="1333" y="1687"/>
                    <a:pt x="1306" y="1592"/>
                  </a:cubicBezTo>
                  <a:cubicBezTo>
                    <a:pt x="1291" y="1540"/>
                    <a:pt x="1330" y="1430"/>
                    <a:pt x="1383" y="1322"/>
                  </a:cubicBezTo>
                  <a:lnTo>
                    <a:pt x="1383" y="1317"/>
                  </a:lnTo>
                  <a:lnTo>
                    <a:pt x="1388" y="1306"/>
                  </a:lnTo>
                  <a:cubicBezTo>
                    <a:pt x="1451" y="1182"/>
                    <a:pt x="1533" y="1069"/>
                    <a:pt x="1583" y="1069"/>
                  </a:cubicBezTo>
                  <a:cubicBezTo>
                    <a:pt x="1615" y="1069"/>
                    <a:pt x="1731" y="987"/>
                    <a:pt x="1839" y="882"/>
                  </a:cubicBezTo>
                  <a:cubicBezTo>
                    <a:pt x="1997" y="728"/>
                    <a:pt x="2030" y="663"/>
                    <a:pt x="2010" y="556"/>
                  </a:cubicBezTo>
                  <a:cubicBezTo>
                    <a:pt x="1983" y="408"/>
                    <a:pt x="2059" y="308"/>
                    <a:pt x="2128" y="402"/>
                  </a:cubicBezTo>
                  <a:cubicBezTo>
                    <a:pt x="2159" y="444"/>
                    <a:pt x="2214" y="431"/>
                    <a:pt x="2303" y="358"/>
                  </a:cubicBezTo>
                  <a:cubicBezTo>
                    <a:pt x="2451" y="237"/>
                    <a:pt x="2697" y="229"/>
                    <a:pt x="2979" y="325"/>
                  </a:cubicBezTo>
                  <a:cubicBezTo>
                    <a:pt x="3006" y="332"/>
                    <a:pt x="3033" y="346"/>
                    <a:pt x="3060" y="358"/>
                  </a:cubicBezTo>
                  <a:cubicBezTo>
                    <a:pt x="3169" y="402"/>
                    <a:pt x="3284" y="456"/>
                    <a:pt x="3398" y="529"/>
                  </a:cubicBezTo>
                  <a:cubicBezTo>
                    <a:pt x="3600" y="657"/>
                    <a:pt x="3850" y="777"/>
                    <a:pt x="3956" y="793"/>
                  </a:cubicBezTo>
                  <a:cubicBezTo>
                    <a:pt x="4062" y="810"/>
                    <a:pt x="4170" y="852"/>
                    <a:pt x="4196" y="887"/>
                  </a:cubicBezTo>
                  <a:cubicBezTo>
                    <a:pt x="4219" y="919"/>
                    <a:pt x="4294" y="943"/>
                    <a:pt x="4367" y="948"/>
                  </a:cubicBezTo>
                  <a:cubicBezTo>
                    <a:pt x="4376" y="948"/>
                    <a:pt x="4386" y="953"/>
                    <a:pt x="4395" y="953"/>
                  </a:cubicBezTo>
                  <a:cubicBezTo>
                    <a:pt x="4507" y="952"/>
                    <a:pt x="4546" y="920"/>
                    <a:pt x="4579" y="804"/>
                  </a:cubicBezTo>
                  <a:cubicBezTo>
                    <a:pt x="4604" y="712"/>
                    <a:pt x="4627" y="671"/>
                    <a:pt x="4660" y="667"/>
                  </a:cubicBezTo>
                  <a:lnTo>
                    <a:pt x="4668" y="639"/>
                  </a:lnTo>
                  <a:close/>
                  <a:moveTo>
                    <a:pt x="1249" y="5377"/>
                  </a:moveTo>
                  <a:cubicBezTo>
                    <a:pt x="1249" y="5379"/>
                    <a:pt x="1241" y="5387"/>
                    <a:pt x="1241" y="5388"/>
                  </a:cubicBezTo>
                  <a:cubicBezTo>
                    <a:pt x="1241" y="5678"/>
                    <a:pt x="1598" y="6228"/>
                    <a:pt x="1856" y="6336"/>
                  </a:cubicBezTo>
                  <a:cubicBezTo>
                    <a:pt x="2031" y="6409"/>
                    <a:pt x="2075" y="6485"/>
                    <a:pt x="2075" y="6722"/>
                  </a:cubicBezTo>
                  <a:cubicBezTo>
                    <a:pt x="2075" y="6981"/>
                    <a:pt x="1952" y="7230"/>
                    <a:pt x="1795" y="7284"/>
                  </a:cubicBezTo>
                  <a:cubicBezTo>
                    <a:pt x="1735" y="7304"/>
                    <a:pt x="1675" y="7374"/>
                    <a:pt x="1660" y="7438"/>
                  </a:cubicBezTo>
                  <a:cubicBezTo>
                    <a:pt x="1620" y="7610"/>
                    <a:pt x="1153" y="8126"/>
                    <a:pt x="964" y="8209"/>
                  </a:cubicBezTo>
                  <a:cubicBezTo>
                    <a:pt x="771" y="8294"/>
                    <a:pt x="667" y="8465"/>
                    <a:pt x="667" y="8705"/>
                  </a:cubicBezTo>
                  <a:lnTo>
                    <a:pt x="667" y="8881"/>
                  </a:lnTo>
                  <a:lnTo>
                    <a:pt x="907" y="8837"/>
                  </a:lnTo>
                  <a:cubicBezTo>
                    <a:pt x="1135" y="8799"/>
                    <a:pt x="1150" y="8810"/>
                    <a:pt x="1225" y="8970"/>
                  </a:cubicBezTo>
                  <a:cubicBezTo>
                    <a:pt x="1268" y="9062"/>
                    <a:pt x="1349" y="9195"/>
                    <a:pt x="1404" y="9267"/>
                  </a:cubicBezTo>
                  <a:cubicBezTo>
                    <a:pt x="1459" y="9339"/>
                    <a:pt x="1506" y="9450"/>
                    <a:pt x="1506" y="9515"/>
                  </a:cubicBezTo>
                  <a:cubicBezTo>
                    <a:pt x="1506" y="9580"/>
                    <a:pt x="1525" y="9653"/>
                    <a:pt x="1550" y="9675"/>
                  </a:cubicBezTo>
                  <a:cubicBezTo>
                    <a:pt x="1576" y="9696"/>
                    <a:pt x="1585" y="9781"/>
                    <a:pt x="1571" y="9868"/>
                  </a:cubicBezTo>
                  <a:cubicBezTo>
                    <a:pt x="1557" y="9954"/>
                    <a:pt x="1535" y="10094"/>
                    <a:pt x="1522" y="10176"/>
                  </a:cubicBezTo>
                  <a:cubicBezTo>
                    <a:pt x="1509" y="10258"/>
                    <a:pt x="1495" y="10356"/>
                    <a:pt x="1489" y="10397"/>
                  </a:cubicBezTo>
                  <a:cubicBezTo>
                    <a:pt x="1483" y="10437"/>
                    <a:pt x="1411" y="10560"/>
                    <a:pt x="1331" y="10666"/>
                  </a:cubicBezTo>
                  <a:cubicBezTo>
                    <a:pt x="1250" y="10773"/>
                    <a:pt x="1135" y="10962"/>
                    <a:pt x="1078" y="11085"/>
                  </a:cubicBezTo>
                  <a:cubicBezTo>
                    <a:pt x="964" y="11329"/>
                    <a:pt x="949" y="11332"/>
                    <a:pt x="553" y="11245"/>
                  </a:cubicBezTo>
                  <a:cubicBezTo>
                    <a:pt x="237" y="11175"/>
                    <a:pt x="75" y="11232"/>
                    <a:pt x="4" y="11443"/>
                  </a:cubicBezTo>
                  <a:cubicBezTo>
                    <a:pt x="-5" y="11469"/>
                    <a:pt x="9" y="11502"/>
                    <a:pt x="8" y="11526"/>
                  </a:cubicBezTo>
                  <a:lnTo>
                    <a:pt x="126" y="11388"/>
                  </a:lnTo>
                  <a:cubicBezTo>
                    <a:pt x="198" y="11309"/>
                    <a:pt x="279" y="11268"/>
                    <a:pt x="317" y="11289"/>
                  </a:cubicBezTo>
                  <a:cubicBezTo>
                    <a:pt x="353" y="11310"/>
                    <a:pt x="432" y="11333"/>
                    <a:pt x="492" y="11339"/>
                  </a:cubicBezTo>
                  <a:cubicBezTo>
                    <a:pt x="552" y="11344"/>
                    <a:pt x="640" y="11372"/>
                    <a:pt x="687" y="11399"/>
                  </a:cubicBezTo>
                  <a:cubicBezTo>
                    <a:pt x="761" y="11442"/>
                    <a:pt x="897" y="11454"/>
                    <a:pt x="1062" y="11432"/>
                  </a:cubicBezTo>
                  <a:cubicBezTo>
                    <a:pt x="1085" y="11429"/>
                    <a:pt x="1119" y="11328"/>
                    <a:pt x="1135" y="11212"/>
                  </a:cubicBezTo>
                  <a:cubicBezTo>
                    <a:pt x="1156" y="11062"/>
                    <a:pt x="1220" y="10941"/>
                    <a:pt x="1355" y="10788"/>
                  </a:cubicBezTo>
                  <a:cubicBezTo>
                    <a:pt x="1515" y="10606"/>
                    <a:pt x="1553" y="10515"/>
                    <a:pt x="1595" y="10242"/>
                  </a:cubicBezTo>
                  <a:cubicBezTo>
                    <a:pt x="1661" y="9812"/>
                    <a:pt x="1615" y="9480"/>
                    <a:pt x="1457" y="9212"/>
                  </a:cubicBezTo>
                  <a:cubicBezTo>
                    <a:pt x="1385" y="9091"/>
                    <a:pt x="1326" y="8951"/>
                    <a:pt x="1326" y="8898"/>
                  </a:cubicBezTo>
                  <a:cubicBezTo>
                    <a:pt x="1326" y="8844"/>
                    <a:pt x="1259" y="8760"/>
                    <a:pt x="1172" y="8711"/>
                  </a:cubicBezTo>
                  <a:cubicBezTo>
                    <a:pt x="1031" y="8631"/>
                    <a:pt x="1004" y="8633"/>
                    <a:pt x="887" y="8727"/>
                  </a:cubicBezTo>
                  <a:cubicBezTo>
                    <a:pt x="866" y="8744"/>
                    <a:pt x="851" y="8755"/>
                    <a:pt x="834" y="8766"/>
                  </a:cubicBezTo>
                  <a:cubicBezTo>
                    <a:pt x="824" y="8772"/>
                    <a:pt x="814" y="8780"/>
                    <a:pt x="805" y="8782"/>
                  </a:cubicBezTo>
                  <a:cubicBezTo>
                    <a:pt x="763" y="8801"/>
                    <a:pt x="731" y="8797"/>
                    <a:pt x="708" y="8766"/>
                  </a:cubicBezTo>
                  <a:cubicBezTo>
                    <a:pt x="672" y="8718"/>
                    <a:pt x="702" y="8645"/>
                    <a:pt x="810" y="8490"/>
                  </a:cubicBezTo>
                  <a:cubicBezTo>
                    <a:pt x="923" y="8327"/>
                    <a:pt x="986" y="8281"/>
                    <a:pt x="1086" y="8292"/>
                  </a:cubicBezTo>
                  <a:cubicBezTo>
                    <a:pt x="1136" y="8297"/>
                    <a:pt x="1172" y="8287"/>
                    <a:pt x="1204" y="8264"/>
                  </a:cubicBezTo>
                  <a:cubicBezTo>
                    <a:pt x="1206" y="8263"/>
                    <a:pt x="1211" y="8266"/>
                    <a:pt x="1213" y="8264"/>
                  </a:cubicBezTo>
                  <a:cubicBezTo>
                    <a:pt x="1245" y="8239"/>
                    <a:pt x="1272" y="8195"/>
                    <a:pt x="1306" y="8127"/>
                  </a:cubicBezTo>
                  <a:cubicBezTo>
                    <a:pt x="1355" y="8028"/>
                    <a:pt x="1438" y="7919"/>
                    <a:pt x="1489" y="7884"/>
                  </a:cubicBezTo>
                  <a:cubicBezTo>
                    <a:pt x="1620" y="7796"/>
                    <a:pt x="1724" y="7670"/>
                    <a:pt x="1705" y="7625"/>
                  </a:cubicBezTo>
                  <a:cubicBezTo>
                    <a:pt x="1674" y="7553"/>
                    <a:pt x="1754" y="7350"/>
                    <a:pt x="1815" y="7344"/>
                  </a:cubicBezTo>
                  <a:cubicBezTo>
                    <a:pt x="1849" y="7341"/>
                    <a:pt x="1921" y="7333"/>
                    <a:pt x="1974" y="7328"/>
                  </a:cubicBezTo>
                  <a:cubicBezTo>
                    <a:pt x="1986" y="7327"/>
                    <a:pt x="1996" y="7321"/>
                    <a:pt x="2006" y="7317"/>
                  </a:cubicBezTo>
                  <a:cubicBezTo>
                    <a:pt x="2030" y="7296"/>
                    <a:pt x="2053" y="7278"/>
                    <a:pt x="2071" y="7256"/>
                  </a:cubicBezTo>
                  <a:cubicBezTo>
                    <a:pt x="2123" y="7161"/>
                    <a:pt x="2151" y="6961"/>
                    <a:pt x="2173" y="6578"/>
                  </a:cubicBezTo>
                  <a:cubicBezTo>
                    <a:pt x="2186" y="6347"/>
                    <a:pt x="2183" y="6344"/>
                    <a:pt x="1994" y="6281"/>
                  </a:cubicBezTo>
                  <a:cubicBezTo>
                    <a:pt x="1889" y="6246"/>
                    <a:pt x="1771" y="6164"/>
                    <a:pt x="1729" y="6099"/>
                  </a:cubicBezTo>
                  <a:cubicBezTo>
                    <a:pt x="1688" y="6034"/>
                    <a:pt x="1614" y="5953"/>
                    <a:pt x="1567" y="5917"/>
                  </a:cubicBezTo>
                  <a:cubicBezTo>
                    <a:pt x="1542" y="5899"/>
                    <a:pt x="1518" y="5865"/>
                    <a:pt x="1493" y="5829"/>
                  </a:cubicBezTo>
                  <a:cubicBezTo>
                    <a:pt x="1483" y="5814"/>
                    <a:pt x="1470" y="5800"/>
                    <a:pt x="1465" y="5785"/>
                  </a:cubicBezTo>
                  <a:cubicBezTo>
                    <a:pt x="1453" y="5764"/>
                    <a:pt x="1440" y="5744"/>
                    <a:pt x="1432" y="5724"/>
                  </a:cubicBezTo>
                  <a:cubicBezTo>
                    <a:pt x="1406" y="5654"/>
                    <a:pt x="1350" y="5541"/>
                    <a:pt x="1306" y="5476"/>
                  </a:cubicBezTo>
                  <a:cubicBezTo>
                    <a:pt x="1269" y="5421"/>
                    <a:pt x="1250" y="5398"/>
                    <a:pt x="1249" y="5377"/>
                  </a:cubicBezTo>
                  <a:close/>
                  <a:moveTo>
                    <a:pt x="8" y="11526"/>
                  </a:moveTo>
                  <a:lnTo>
                    <a:pt x="0" y="11531"/>
                  </a:lnTo>
                  <a:lnTo>
                    <a:pt x="8" y="11542"/>
                  </a:lnTo>
                  <a:cubicBezTo>
                    <a:pt x="8" y="11538"/>
                    <a:pt x="7" y="11531"/>
                    <a:pt x="8" y="11526"/>
                  </a:cubicBezTo>
                  <a:close/>
                  <a:moveTo>
                    <a:pt x="8" y="11542"/>
                  </a:moveTo>
                  <a:cubicBezTo>
                    <a:pt x="8" y="11635"/>
                    <a:pt x="54" y="11747"/>
                    <a:pt x="252" y="12082"/>
                  </a:cubicBezTo>
                  <a:cubicBezTo>
                    <a:pt x="527" y="12548"/>
                    <a:pt x="539" y="12590"/>
                    <a:pt x="512" y="12804"/>
                  </a:cubicBezTo>
                  <a:cubicBezTo>
                    <a:pt x="488" y="12997"/>
                    <a:pt x="503" y="13048"/>
                    <a:pt x="590" y="13146"/>
                  </a:cubicBezTo>
                  <a:cubicBezTo>
                    <a:pt x="646" y="13209"/>
                    <a:pt x="796" y="13388"/>
                    <a:pt x="924" y="13537"/>
                  </a:cubicBezTo>
                  <a:cubicBezTo>
                    <a:pt x="1051" y="13686"/>
                    <a:pt x="1255" y="13873"/>
                    <a:pt x="1375" y="13956"/>
                  </a:cubicBezTo>
                  <a:cubicBezTo>
                    <a:pt x="1495" y="14038"/>
                    <a:pt x="1591" y="14141"/>
                    <a:pt x="1591" y="14187"/>
                  </a:cubicBezTo>
                  <a:cubicBezTo>
                    <a:pt x="1591" y="14233"/>
                    <a:pt x="1513" y="14495"/>
                    <a:pt x="1416" y="14766"/>
                  </a:cubicBezTo>
                  <a:cubicBezTo>
                    <a:pt x="1216" y="15327"/>
                    <a:pt x="1202" y="15525"/>
                    <a:pt x="1339" y="15785"/>
                  </a:cubicBezTo>
                  <a:cubicBezTo>
                    <a:pt x="1418" y="15936"/>
                    <a:pt x="1433" y="16045"/>
                    <a:pt x="1428" y="16391"/>
                  </a:cubicBezTo>
                  <a:lnTo>
                    <a:pt x="1424" y="16810"/>
                  </a:lnTo>
                  <a:lnTo>
                    <a:pt x="1656" y="17140"/>
                  </a:lnTo>
                  <a:cubicBezTo>
                    <a:pt x="1865" y="17431"/>
                    <a:pt x="1896" y="17499"/>
                    <a:pt x="1913" y="17763"/>
                  </a:cubicBezTo>
                  <a:cubicBezTo>
                    <a:pt x="1923" y="17926"/>
                    <a:pt x="1956" y="18150"/>
                    <a:pt x="1990" y="18259"/>
                  </a:cubicBezTo>
                  <a:cubicBezTo>
                    <a:pt x="2046" y="18439"/>
                    <a:pt x="2043" y="18476"/>
                    <a:pt x="1953" y="18688"/>
                  </a:cubicBezTo>
                  <a:cubicBezTo>
                    <a:pt x="1898" y="18818"/>
                    <a:pt x="1875" y="18934"/>
                    <a:pt x="1868" y="19030"/>
                  </a:cubicBezTo>
                  <a:cubicBezTo>
                    <a:pt x="1863" y="19007"/>
                    <a:pt x="1879" y="18986"/>
                    <a:pt x="1913" y="18953"/>
                  </a:cubicBezTo>
                  <a:cubicBezTo>
                    <a:pt x="1953" y="18913"/>
                    <a:pt x="1986" y="18852"/>
                    <a:pt x="1986" y="18815"/>
                  </a:cubicBezTo>
                  <a:cubicBezTo>
                    <a:pt x="1986" y="18778"/>
                    <a:pt x="2027" y="18713"/>
                    <a:pt x="2075" y="18672"/>
                  </a:cubicBezTo>
                  <a:cubicBezTo>
                    <a:pt x="2196" y="18570"/>
                    <a:pt x="2184" y="18421"/>
                    <a:pt x="2035" y="18121"/>
                  </a:cubicBezTo>
                  <a:cubicBezTo>
                    <a:pt x="1920" y="17891"/>
                    <a:pt x="1917" y="17856"/>
                    <a:pt x="1978" y="17774"/>
                  </a:cubicBezTo>
                  <a:cubicBezTo>
                    <a:pt x="2000" y="17744"/>
                    <a:pt x="2008" y="17719"/>
                    <a:pt x="2014" y="17691"/>
                  </a:cubicBezTo>
                  <a:cubicBezTo>
                    <a:pt x="2012" y="17657"/>
                    <a:pt x="2013" y="17651"/>
                    <a:pt x="2010" y="17614"/>
                  </a:cubicBezTo>
                  <a:cubicBezTo>
                    <a:pt x="2009" y="17587"/>
                    <a:pt x="2004" y="17566"/>
                    <a:pt x="2002" y="17542"/>
                  </a:cubicBezTo>
                  <a:cubicBezTo>
                    <a:pt x="1997" y="17523"/>
                    <a:pt x="1993" y="17506"/>
                    <a:pt x="1986" y="17482"/>
                  </a:cubicBezTo>
                  <a:cubicBezTo>
                    <a:pt x="1956" y="17378"/>
                    <a:pt x="1919" y="17289"/>
                    <a:pt x="1880" y="17217"/>
                  </a:cubicBezTo>
                  <a:cubicBezTo>
                    <a:pt x="1855" y="17181"/>
                    <a:pt x="1815" y="17132"/>
                    <a:pt x="1778" y="17085"/>
                  </a:cubicBezTo>
                  <a:cubicBezTo>
                    <a:pt x="1770" y="17080"/>
                    <a:pt x="1765" y="17080"/>
                    <a:pt x="1758" y="17080"/>
                  </a:cubicBezTo>
                  <a:cubicBezTo>
                    <a:pt x="1736" y="17080"/>
                    <a:pt x="1659" y="16996"/>
                    <a:pt x="1587" y="16898"/>
                  </a:cubicBezTo>
                  <a:cubicBezTo>
                    <a:pt x="1524" y="16813"/>
                    <a:pt x="1491" y="16769"/>
                    <a:pt x="1481" y="16716"/>
                  </a:cubicBezTo>
                  <a:lnTo>
                    <a:pt x="1461" y="16694"/>
                  </a:lnTo>
                  <a:lnTo>
                    <a:pt x="1477" y="16639"/>
                  </a:lnTo>
                  <a:cubicBezTo>
                    <a:pt x="1481" y="16605"/>
                    <a:pt x="1489" y="16569"/>
                    <a:pt x="1501" y="16518"/>
                  </a:cubicBezTo>
                  <a:cubicBezTo>
                    <a:pt x="1566" y="16254"/>
                    <a:pt x="1521" y="15913"/>
                    <a:pt x="1388" y="15675"/>
                  </a:cubicBezTo>
                  <a:lnTo>
                    <a:pt x="1282" y="15487"/>
                  </a:lnTo>
                  <a:lnTo>
                    <a:pt x="1371" y="15184"/>
                  </a:lnTo>
                  <a:cubicBezTo>
                    <a:pt x="1420" y="15017"/>
                    <a:pt x="1527" y="14694"/>
                    <a:pt x="1611" y="14468"/>
                  </a:cubicBezTo>
                  <a:lnTo>
                    <a:pt x="1762" y="14066"/>
                  </a:lnTo>
                  <a:cubicBezTo>
                    <a:pt x="1760" y="14061"/>
                    <a:pt x="1737" y="14049"/>
                    <a:pt x="1725" y="14038"/>
                  </a:cubicBezTo>
                  <a:lnTo>
                    <a:pt x="1514" y="13912"/>
                  </a:lnTo>
                  <a:cubicBezTo>
                    <a:pt x="1399" y="13844"/>
                    <a:pt x="1246" y="13712"/>
                    <a:pt x="1139" y="13592"/>
                  </a:cubicBezTo>
                  <a:cubicBezTo>
                    <a:pt x="1133" y="13586"/>
                    <a:pt x="1129" y="13576"/>
                    <a:pt x="1123" y="13570"/>
                  </a:cubicBezTo>
                  <a:cubicBezTo>
                    <a:pt x="1108" y="13552"/>
                    <a:pt x="1091" y="13537"/>
                    <a:pt x="1078" y="13520"/>
                  </a:cubicBezTo>
                  <a:cubicBezTo>
                    <a:pt x="977" y="13387"/>
                    <a:pt x="834" y="13236"/>
                    <a:pt x="761" y="13184"/>
                  </a:cubicBezTo>
                  <a:cubicBezTo>
                    <a:pt x="688" y="13133"/>
                    <a:pt x="605" y="13034"/>
                    <a:pt x="578" y="12964"/>
                  </a:cubicBezTo>
                  <a:cubicBezTo>
                    <a:pt x="535" y="12856"/>
                    <a:pt x="543" y="12819"/>
                    <a:pt x="622" y="12738"/>
                  </a:cubicBezTo>
                  <a:lnTo>
                    <a:pt x="704" y="12655"/>
                  </a:lnTo>
                  <a:cubicBezTo>
                    <a:pt x="701" y="12637"/>
                    <a:pt x="693" y="12608"/>
                    <a:pt x="683" y="12584"/>
                  </a:cubicBezTo>
                  <a:lnTo>
                    <a:pt x="517" y="12319"/>
                  </a:lnTo>
                  <a:cubicBezTo>
                    <a:pt x="407" y="12140"/>
                    <a:pt x="245" y="11890"/>
                    <a:pt x="158" y="11763"/>
                  </a:cubicBezTo>
                  <a:lnTo>
                    <a:pt x="8" y="11542"/>
                  </a:lnTo>
                  <a:close/>
                  <a:moveTo>
                    <a:pt x="1868" y="19030"/>
                  </a:moveTo>
                  <a:cubicBezTo>
                    <a:pt x="1860" y="19139"/>
                    <a:pt x="1873" y="19221"/>
                    <a:pt x="1929" y="19250"/>
                  </a:cubicBezTo>
                  <a:cubicBezTo>
                    <a:pt x="1971" y="19272"/>
                    <a:pt x="2129" y="19272"/>
                    <a:pt x="2279" y="19250"/>
                  </a:cubicBezTo>
                  <a:cubicBezTo>
                    <a:pt x="2651" y="19196"/>
                    <a:pt x="2807" y="19323"/>
                    <a:pt x="2963" y="19812"/>
                  </a:cubicBezTo>
                  <a:cubicBezTo>
                    <a:pt x="3025" y="20007"/>
                    <a:pt x="3066" y="20180"/>
                    <a:pt x="3052" y="20198"/>
                  </a:cubicBezTo>
                  <a:cubicBezTo>
                    <a:pt x="3039" y="20216"/>
                    <a:pt x="2972" y="20231"/>
                    <a:pt x="2906" y="20231"/>
                  </a:cubicBezTo>
                  <a:cubicBezTo>
                    <a:pt x="2839" y="20231"/>
                    <a:pt x="2750" y="20276"/>
                    <a:pt x="2710" y="20330"/>
                  </a:cubicBezTo>
                  <a:cubicBezTo>
                    <a:pt x="2565" y="20528"/>
                    <a:pt x="2509" y="20917"/>
                    <a:pt x="2609" y="21052"/>
                  </a:cubicBezTo>
                  <a:cubicBezTo>
                    <a:pt x="2733" y="21220"/>
                    <a:pt x="3113" y="21031"/>
                    <a:pt x="3158" y="20776"/>
                  </a:cubicBezTo>
                  <a:cubicBezTo>
                    <a:pt x="3196" y="20561"/>
                    <a:pt x="3264" y="20461"/>
                    <a:pt x="3341" y="20501"/>
                  </a:cubicBezTo>
                  <a:cubicBezTo>
                    <a:pt x="3377" y="20520"/>
                    <a:pt x="3440" y="20520"/>
                    <a:pt x="3484" y="20501"/>
                  </a:cubicBezTo>
                  <a:cubicBezTo>
                    <a:pt x="3593" y="20454"/>
                    <a:pt x="3805" y="19918"/>
                    <a:pt x="3915" y="19416"/>
                  </a:cubicBezTo>
                  <a:cubicBezTo>
                    <a:pt x="4004" y="19009"/>
                    <a:pt x="4251" y="18522"/>
                    <a:pt x="4611" y="18033"/>
                  </a:cubicBezTo>
                  <a:cubicBezTo>
                    <a:pt x="4671" y="17951"/>
                    <a:pt x="4906" y="17505"/>
                    <a:pt x="5132" y="17047"/>
                  </a:cubicBezTo>
                  <a:cubicBezTo>
                    <a:pt x="5649" y="15997"/>
                    <a:pt x="5694" y="15788"/>
                    <a:pt x="5527" y="15250"/>
                  </a:cubicBezTo>
                  <a:cubicBezTo>
                    <a:pt x="5389" y="14808"/>
                    <a:pt x="5385" y="14690"/>
                    <a:pt x="5498" y="14551"/>
                  </a:cubicBezTo>
                  <a:cubicBezTo>
                    <a:pt x="5616" y="14407"/>
                    <a:pt x="5782" y="14471"/>
                    <a:pt x="5881" y="14699"/>
                  </a:cubicBezTo>
                  <a:cubicBezTo>
                    <a:pt x="6041" y="15066"/>
                    <a:pt x="6299" y="15009"/>
                    <a:pt x="6642" y="14523"/>
                  </a:cubicBezTo>
                  <a:cubicBezTo>
                    <a:pt x="6860" y="14214"/>
                    <a:pt x="6912" y="14170"/>
                    <a:pt x="7106" y="14137"/>
                  </a:cubicBezTo>
                  <a:cubicBezTo>
                    <a:pt x="7486" y="14073"/>
                    <a:pt x="7537" y="14033"/>
                    <a:pt x="7643" y="13730"/>
                  </a:cubicBezTo>
                  <a:cubicBezTo>
                    <a:pt x="7730" y="13485"/>
                    <a:pt x="7760" y="13449"/>
                    <a:pt x="7875" y="13449"/>
                  </a:cubicBezTo>
                  <a:cubicBezTo>
                    <a:pt x="8043" y="13449"/>
                    <a:pt x="8221" y="13683"/>
                    <a:pt x="8221" y="13901"/>
                  </a:cubicBezTo>
                  <a:cubicBezTo>
                    <a:pt x="8221" y="13988"/>
                    <a:pt x="8201" y="14164"/>
                    <a:pt x="8173" y="14292"/>
                  </a:cubicBezTo>
                  <a:cubicBezTo>
                    <a:pt x="8128" y="14491"/>
                    <a:pt x="8134" y="14553"/>
                    <a:pt x="8205" y="14744"/>
                  </a:cubicBezTo>
                  <a:cubicBezTo>
                    <a:pt x="8251" y="14865"/>
                    <a:pt x="8298" y="15048"/>
                    <a:pt x="8311" y="15146"/>
                  </a:cubicBezTo>
                  <a:cubicBezTo>
                    <a:pt x="8331" y="15304"/>
                    <a:pt x="8357" y="15327"/>
                    <a:pt x="8559" y="15388"/>
                  </a:cubicBezTo>
                  <a:cubicBezTo>
                    <a:pt x="8767" y="15451"/>
                    <a:pt x="8810" y="15447"/>
                    <a:pt x="9044" y="15311"/>
                  </a:cubicBezTo>
                  <a:cubicBezTo>
                    <a:pt x="9277" y="15175"/>
                    <a:pt x="9362" y="15158"/>
                    <a:pt x="10025" y="15146"/>
                  </a:cubicBezTo>
                  <a:cubicBezTo>
                    <a:pt x="10423" y="15138"/>
                    <a:pt x="10778" y="15114"/>
                    <a:pt x="10814" y="15091"/>
                  </a:cubicBezTo>
                  <a:cubicBezTo>
                    <a:pt x="10892" y="15040"/>
                    <a:pt x="11222" y="14435"/>
                    <a:pt x="11400" y="14016"/>
                  </a:cubicBezTo>
                  <a:cubicBezTo>
                    <a:pt x="11579" y="13596"/>
                    <a:pt x="11640" y="13516"/>
                    <a:pt x="11840" y="13443"/>
                  </a:cubicBezTo>
                  <a:cubicBezTo>
                    <a:pt x="11937" y="13408"/>
                    <a:pt x="12088" y="13313"/>
                    <a:pt x="12174" y="13234"/>
                  </a:cubicBezTo>
                  <a:cubicBezTo>
                    <a:pt x="12306" y="13112"/>
                    <a:pt x="12378" y="13091"/>
                    <a:pt x="12678" y="13091"/>
                  </a:cubicBezTo>
                  <a:cubicBezTo>
                    <a:pt x="13131" y="13091"/>
                    <a:pt x="13282" y="13155"/>
                    <a:pt x="13464" y="13416"/>
                  </a:cubicBezTo>
                  <a:cubicBezTo>
                    <a:pt x="13634" y="13661"/>
                    <a:pt x="13742" y="13679"/>
                    <a:pt x="13912" y="13498"/>
                  </a:cubicBezTo>
                  <a:cubicBezTo>
                    <a:pt x="14009" y="13395"/>
                    <a:pt x="14045" y="13382"/>
                    <a:pt x="14103" y="13438"/>
                  </a:cubicBezTo>
                  <a:cubicBezTo>
                    <a:pt x="14279" y="13609"/>
                    <a:pt x="14392" y="13635"/>
                    <a:pt x="14636" y="13564"/>
                  </a:cubicBezTo>
                  <a:cubicBezTo>
                    <a:pt x="14769" y="13526"/>
                    <a:pt x="15033" y="13476"/>
                    <a:pt x="15226" y="13449"/>
                  </a:cubicBezTo>
                  <a:cubicBezTo>
                    <a:pt x="15419" y="13422"/>
                    <a:pt x="15712" y="13366"/>
                    <a:pt x="15877" y="13328"/>
                  </a:cubicBezTo>
                  <a:cubicBezTo>
                    <a:pt x="16155" y="13263"/>
                    <a:pt x="16189" y="13269"/>
                    <a:pt x="16276" y="13377"/>
                  </a:cubicBezTo>
                  <a:cubicBezTo>
                    <a:pt x="16382" y="13508"/>
                    <a:pt x="16602" y="13614"/>
                    <a:pt x="16964" y="13713"/>
                  </a:cubicBezTo>
                  <a:cubicBezTo>
                    <a:pt x="17147" y="13763"/>
                    <a:pt x="17214" y="13816"/>
                    <a:pt x="17253" y="13923"/>
                  </a:cubicBezTo>
                  <a:cubicBezTo>
                    <a:pt x="17361" y="14215"/>
                    <a:pt x="17579" y="14219"/>
                    <a:pt x="17579" y="13928"/>
                  </a:cubicBezTo>
                  <a:cubicBezTo>
                    <a:pt x="17579" y="13683"/>
                    <a:pt x="17671" y="13608"/>
                    <a:pt x="17917" y="13658"/>
                  </a:cubicBezTo>
                  <a:cubicBezTo>
                    <a:pt x="18178" y="13711"/>
                    <a:pt x="18375" y="13977"/>
                    <a:pt x="18609" y="14600"/>
                  </a:cubicBezTo>
                  <a:lnTo>
                    <a:pt x="18771" y="15036"/>
                  </a:lnTo>
                  <a:lnTo>
                    <a:pt x="18690" y="15256"/>
                  </a:lnTo>
                  <a:cubicBezTo>
                    <a:pt x="18615" y="15470"/>
                    <a:pt x="18617" y="15482"/>
                    <a:pt x="18698" y="15686"/>
                  </a:cubicBezTo>
                  <a:cubicBezTo>
                    <a:pt x="18831" y="16021"/>
                    <a:pt x="19014" y="16114"/>
                    <a:pt x="19565" y="16115"/>
                  </a:cubicBezTo>
                  <a:lnTo>
                    <a:pt x="20037" y="16115"/>
                  </a:lnTo>
                  <a:lnTo>
                    <a:pt x="20037" y="15917"/>
                  </a:lnTo>
                  <a:cubicBezTo>
                    <a:pt x="20037" y="15690"/>
                    <a:pt x="19873" y="15471"/>
                    <a:pt x="19703" y="15471"/>
                  </a:cubicBezTo>
                  <a:cubicBezTo>
                    <a:pt x="19565" y="15471"/>
                    <a:pt x="19541" y="15396"/>
                    <a:pt x="19618" y="15195"/>
                  </a:cubicBezTo>
                  <a:cubicBezTo>
                    <a:pt x="19654" y="15102"/>
                    <a:pt x="19683" y="14962"/>
                    <a:pt x="19683" y="14887"/>
                  </a:cubicBezTo>
                  <a:cubicBezTo>
                    <a:pt x="19683" y="14736"/>
                    <a:pt x="19884" y="14128"/>
                    <a:pt x="19952" y="14071"/>
                  </a:cubicBezTo>
                  <a:cubicBezTo>
                    <a:pt x="19975" y="14052"/>
                    <a:pt x="20064" y="14067"/>
                    <a:pt x="20147" y="14104"/>
                  </a:cubicBezTo>
                  <a:cubicBezTo>
                    <a:pt x="20532" y="14276"/>
                    <a:pt x="20719" y="14142"/>
                    <a:pt x="20786" y="13653"/>
                  </a:cubicBezTo>
                  <a:cubicBezTo>
                    <a:pt x="20808" y="13495"/>
                    <a:pt x="20863" y="13312"/>
                    <a:pt x="20908" y="13245"/>
                  </a:cubicBezTo>
                  <a:cubicBezTo>
                    <a:pt x="20954" y="13178"/>
                    <a:pt x="21102" y="12867"/>
                    <a:pt x="21238" y="12556"/>
                  </a:cubicBezTo>
                  <a:cubicBezTo>
                    <a:pt x="21595" y="11739"/>
                    <a:pt x="21578" y="11436"/>
                    <a:pt x="21157" y="11102"/>
                  </a:cubicBezTo>
                  <a:cubicBezTo>
                    <a:pt x="21048" y="11015"/>
                    <a:pt x="20940" y="10897"/>
                    <a:pt x="20916" y="10837"/>
                  </a:cubicBezTo>
                  <a:cubicBezTo>
                    <a:pt x="20893" y="10778"/>
                    <a:pt x="20689" y="10537"/>
                    <a:pt x="20461" y="10303"/>
                  </a:cubicBezTo>
                  <a:cubicBezTo>
                    <a:pt x="20232" y="10069"/>
                    <a:pt x="19888" y="9646"/>
                    <a:pt x="19699" y="9366"/>
                  </a:cubicBezTo>
                  <a:cubicBezTo>
                    <a:pt x="19300" y="8771"/>
                    <a:pt x="18952" y="8438"/>
                    <a:pt x="18564" y="8275"/>
                  </a:cubicBezTo>
                  <a:cubicBezTo>
                    <a:pt x="18411" y="8211"/>
                    <a:pt x="18205" y="8106"/>
                    <a:pt x="18108" y="8038"/>
                  </a:cubicBezTo>
                  <a:cubicBezTo>
                    <a:pt x="17815" y="7836"/>
                    <a:pt x="17517" y="7881"/>
                    <a:pt x="17286" y="8165"/>
                  </a:cubicBezTo>
                  <a:cubicBezTo>
                    <a:pt x="17180" y="8296"/>
                    <a:pt x="17096" y="8263"/>
                    <a:pt x="16858" y="7994"/>
                  </a:cubicBezTo>
                  <a:cubicBezTo>
                    <a:pt x="16783" y="7910"/>
                    <a:pt x="16714" y="7867"/>
                    <a:pt x="16647" y="7862"/>
                  </a:cubicBezTo>
                  <a:cubicBezTo>
                    <a:pt x="16685" y="7877"/>
                    <a:pt x="16721" y="7921"/>
                    <a:pt x="16744" y="7989"/>
                  </a:cubicBezTo>
                  <a:cubicBezTo>
                    <a:pt x="16795" y="8139"/>
                    <a:pt x="17006" y="8338"/>
                    <a:pt x="17143" y="8380"/>
                  </a:cubicBezTo>
                  <a:cubicBezTo>
                    <a:pt x="17164" y="8381"/>
                    <a:pt x="17184" y="8383"/>
                    <a:pt x="17208" y="8380"/>
                  </a:cubicBezTo>
                  <a:cubicBezTo>
                    <a:pt x="17260" y="8374"/>
                    <a:pt x="17292" y="8365"/>
                    <a:pt x="17318" y="8352"/>
                  </a:cubicBezTo>
                  <a:cubicBezTo>
                    <a:pt x="17327" y="8347"/>
                    <a:pt x="17339" y="8342"/>
                    <a:pt x="17347" y="8336"/>
                  </a:cubicBezTo>
                  <a:cubicBezTo>
                    <a:pt x="17357" y="8327"/>
                    <a:pt x="17366" y="8317"/>
                    <a:pt x="17371" y="8303"/>
                  </a:cubicBezTo>
                  <a:cubicBezTo>
                    <a:pt x="17377" y="8287"/>
                    <a:pt x="17379" y="8270"/>
                    <a:pt x="17379" y="8248"/>
                  </a:cubicBezTo>
                  <a:cubicBezTo>
                    <a:pt x="17379" y="8238"/>
                    <a:pt x="17382" y="8229"/>
                    <a:pt x="17383" y="8220"/>
                  </a:cubicBezTo>
                  <a:cubicBezTo>
                    <a:pt x="17367" y="8183"/>
                    <a:pt x="17382" y="8137"/>
                    <a:pt x="17420" y="8121"/>
                  </a:cubicBezTo>
                  <a:cubicBezTo>
                    <a:pt x="17424" y="8119"/>
                    <a:pt x="17432" y="8118"/>
                    <a:pt x="17436" y="8116"/>
                  </a:cubicBezTo>
                  <a:cubicBezTo>
                    <a:pt x="17439" y="8114"/>
                    <a:pt x="17441" y="8111"/>
                    <a:pt x="17445" y="8110"/>
                  </a:cubicBezTo>
                  <a:cubicBezTo>
                    <a:pt x="17463" y="8103"/>
                    <a:pt x="17489" y="8088"/>
                    <a:pt x="17514" y="8077"/>
                  </a:cubicBezTo>
                  <a:cubicBezTo>
                    <a:pt x="17533" y="8068"/>
                    <a:pt x="17551" y="8063"/>
                    <a:pt x="17567" y="8055"/>
                  </a:cubicBezTo>
                  <a:cubicBezTo>
                    <a:pt x="17588" y="8044"/>
                    <a:pt x="17607" y="8035"/>
                    <a:pt x="17628" y="8027"/>
                  </a:cubicBezTo>
                  <a:cubicBezTo>
                    <a:pt x="17630" y="8027"/>
                    <a:pt x="17634" y="8028"/>
                    <a:pt x="17636" y="8027"/>
                  </a:cubicBezTo>
                  <a:cubicBezTo>
                    <a:pt x="17774" y="7979"/>
                    <a:pt x="17896" y="8007"/>
                    <a:pt x="18047" y="8127"/>
                  </a:cubicBezTo>
                  <a:cubicBezTo>
                    <a:pt x="18148" y="8207"/>
                    <a:pt x="18271" y="8270"/>
                    <a:pt x="18320" y="8270"/>
                  </a:cubicBezTo>
                  <a:cubicBezTo>
                    <a:pt x="18368" y="8270"/>
                    <a:pt x="18419" y="8298"/>
                    <a:pt x="18434" y="8330"/>
                  </a:cubicBezTo>
                  <a:cubicBezTo>
                    <a:pt x="18448" y="8363"/>
                    <a:pt x="18501" y="8391"/>
                    <a:pt x="18552" y="8391"/>
                  </a:cubicBezTo>
                  <a:cubicBezTo>
                    <a:pt x="18769" y="8391"/>
                    <a:pt x="19064" y="8677"/>
                    <a:pt x="19598" y="9416"/>
                  </a:cubicBezTo>
                  <a:cubicBezTo>
                    <a:pt x="19899" y="9833"/>
                    <a:pt x="20168" y="10176"/>
                    <a:pt x="20196" y="10176"/>
                  </a:cubicBezTo>
                  <a:cubicBezTo>
                    <a:pt x="20224" y="10176"/>
                    <a:pt x="20279" y="10243"/>
                    <a:pt x="20318" y="10325"/>
                  </a:cubicBezTo>
                  <a:cubicBezTo>
                    <a:pt x="20358" y="10407"/>
                    <a:pt x="20421" y="10474"/>
                    <a:pt x="20456" y="10474"/>
                  </a:cubicBezTo>
                  <a:cubicBezTo>
                    <a:pt x="20492" y="10474"/>
                    <a:pt x="20637" y="10635"/>
                    <a:pt x="20778" y="10832"/>
                  </a:cubicBezTo>
                  <a:cubicBezTo>
                    <a:pt x="20919" y="11028"/>
                    <a:pt x="21062" y="11190"/>
                    <a:pt x="21100" y="11190"/>
                  </a:cubicBezTo>
                  <a:cubicBezTo>
                    <a:pt x="21187" y="11190"/>
                    <a:pt x="21441" y="11579"/>
                    <a:pt x="21441" y="11713"/>
                  </a:cubicBezTo>
                  <a:cubicBezTo>
                    <a:pt x="21441" y="11815"/>
                    <a:pt x="21364" y="12030"/>
                    <a:pt x="21185" y="12435"/>
                  </a:cubicBezTo>
                  <a:cubicBezTo>
                    <a:pt x="21134" y="12550"/>
                    <a:pt x="21062" y="12728"/>
                    <a:pt x="21022" y="12826"/>
                  </a:cubicBezTo>
                  <a:cubicBezTo>
                    <a:pt x="20983" y="12924"/>
                    <a:pt x="20903" y="13069"/>
                    <a:pt x="20847" y="13151"/>
                  </a:cubicBezTo>
                  <a:cubicBezTo>
                    <a:pt x="20786" y="13241"/>
                    <a:pt x="20735" y="13403"/>
                    <a:pt x="20721" y="13559"/>
                  </a:cubicBezTo>
                  <a:cubicBezTo>
                    <a:pt x="20708" y="13702"/>
                    <a:pt x="20667" y="13885"/>
                    <a:pt x="20627" y="13967"/>
                  </a:cubicBezTo>
                  <a:cubicBezTo>
                    <a:pt x="20566" y="14094"/>
                    <a:pt x="20532" y="14112"/>
                    <a:pt x="20395" y="14082"/>
                  </a:cubicBezTo>
                  <a:cubicBezTo>
                    <a:pt x="20308" y="14063"/>
                    <a:pt x="20139" y="13978"/>
                    <a:pt x="20021" y="13895"/>
                  </a:cubicBezTo>
                  <a:cubicBezTo>
                    <a:pt x="19903" y="13812"/>
                    <a:pt x="19792" y="13757"/>
                    <a:pt x="19773" y="13774"/>
                  </a:cubicBezTo>
                  <a:cubicBezTo>
                    <a:pt x="19753" y="13790"/>
                    <a:pt x="19758" y="13886"/>
                    <a:pt x="19785" y="13983"/>
                  </a:cubicBezTo>
                  <a:cubicBezTo>
                    <a:pt x="19827" y="14135"/>
                    <a:pt x="19821" y="14186"/>
                    <a:pt x="19736" y="14341"/>
                  </a:cubicBezTo>
                  <a:cubicBezTo>
                    <a:pt x="19677" y="14450"/>
                    <a:pt x="19625" y="14656"/>
                    <a:pt x="19606" y="14859"/>
                  </a:cubicBezTo>
                  <a:lnTo>
                    <a:pt x="19577" y="15195"/>
                  </a:lnTo>
                  <a:lnTo>
                    <a:pt x="19231" y="15206"/>
                  </a:lnTo>
                  <a:cubicBezTo>
                    <a:pt x="18948" y="15215"/>
                    <a:pt x="18882" y="15203"/>
                    <a:pt x="18865" y="15124"/>
                  </a:cubicBezTo>
                  <a:cubicBezTo>
                    <a:pt x="18746" y="14582"/>
                    <a:pt x="18342" y="13730"/>
                    <a:pt x="18153" y="13631"/>
                  </a:cubicBezTo>
                  <a:cubicBezTo>
                    <a:pt x="17903" y="13499"/>
                    <a:pt x="17659" y="13440"/>
                    <a:pt x="17607" y="13498"/>
                  </a:cubicBezTo>
                  <a:cubicBezTo>
                    <a:pt x="17550" y="13563"/>
                    <a:pt x="17339" y="13599"/>
                    <a:pt x="17139" y="13603"/>
                  </a:cubicBezTo>
                  <a:cubicBezTo>
                    <a:pt x="17133" y="13603"/>
                    <a:pt x="17129" y="13603"/>
                    <a:pt x="17123" y="13603"/>
                  </a:cubicBezTo>
                  <a:cubicBezTo>
                    <a:pt x="17005" y="13604"/>
                    <a:pt x="16890" y="13599"/>
                    <a:pt x="16818" y="13570"/>
                  </a:cubicBezTo>
                  <a:cubicBezTo>
                    <a:pt x="16481" y="13433"/>
                    <a:pt x="16386" y="13374"/>
                    <a:pt x="16325" y="13256"/>
                  </a:cubicBezTo>
                  <a:cubicBezTo>
                    <a:pt x="16270" y="13149"/>
                    <a:pt x="16245" y="13146"/>
                    <a:pt x="16012" y="13201"/>
                  </a:cubicBezTo>
                  <a:cubicBezTo>
                    <a:pt x="15855" y="13238"/>
                    <a:pt x="15738" y="13234"/>
                    <a:pt x="15707" y="13201"/>
                  </a:cubicBezTo>
                  <a:cubicBezTo>
                    <a:pt x="15677" y="13210"/>
                    <a:pt x="15653" y="13225"/>
                    <a:pt x="15629" y="13239"/>
                  </a:cubicBezTo>
                  <a:cubicBezTo>
                    <a:pt x="15609" y="13310"/>
                    <a:pt x="15534" y="13328"/>
                    <a:pt x="15304" y="13328"/>
                  </a:cubicBezTo>
                  <a:cubicBezTo>
                    <a:pt x="15138" y="13328"/>
                    <a:pt x="14905" y="13367"/>
                    <a:pt x="14787" y="13416"/>
                  </a:cubicBezTo>
                  <a:cubicBezTo>
                    <a:pt x="14455" y="13552"/>
                    <a:pt x="14317" y="13533"/>
                    <a:pt x="14172" y="13328"/>
                  </a:cubicBezTo>
                  <a:cubicBezTo>
                    <a:pt x="14101" y="13227"/>
                    <a:pt x="14005" y="13154"/>
                    <a:pt x="13944" y="13151"/>
                  </a:cubicBezTo>
                  <a:cubicBezTo>
                    <a:pt x="13903" y="13153"/>
                    <a:pt x="13873" y="13181"/>
                    <a:pt x="13855" y="13234"/>
                  </a:cubicBezTo>
                  <a:cubicBezTo>
                    <a:pt x="13856" y="13251"/>
                    <a:pt x="13858" y="13270"/>
                    <a:pt x="13863" y="13295"/>
                  </a:cubicBezTo>
                  <a:cubicBezTo>
                    <a:pt x="13901" y="13503"/>
                    <a:pt x="13811" y="13575"/>
                    <a:pt x="13639" y="13476"/>
                  </a:cubicBezTo>
                  <a:cubicBezTo>
                    <a:pt x="13552" y="13427"/>
                    <a:pt x="13485" y="13342"/>
                    <a:pt x="13468" y="13250"/>
                  </a:cubicBezTo>
                  <a:cubicBezTo>
                    <a:pt x="13436" y="13078"/>
                    <a:pt x="13316" y="13034"/>
                    <a:pt x="12747" y="13003"/>
                  </a:cubicBezTo>
                  <a:cubicBezTo>
                    <a:pt x="12597" y="12994"/>
                    <a:pt x="12484" y="12979"/>
                    <a:pt x="12422" y="12964"/>
                  </a:cubicBezTo>
                  <a:cubicBezTo>
                    <a:pt x="12368" y="12964"/>
                    <a:pt x="12333" y="12968"/>
                    <a:pt x="12300" y="12975"/>
                  </a:cubicBezTo>
                  <a:cubicBezTo>
                    <a:pt x="12255" y="13006"/>
                    <a:pt x="12193" y="13061"/>
                    <a:pt x="12125" y="13129"/>
                  </a:cubicBezTo>
                  <a:cubicBezTo>
                    <a:pt x="12000" y="13253"/>
                    <a:pt x="11838" y="13354"/>
                    <a:pt x="11738" y="13372"/>
                  </a:cubicBezTo>
                  <a:cubicBezTo>
                    <a:pt x="11590" y="13399"/>
                    <a:pt x="11550" y="13442"/>
                    <a:pt x="11433" y="13697"/>
                  </a:cubicBezTo>
                  <a:cubicBezTo>
                    <a:pt x="11359" y="13859"/>
                    <a:pt x="11298" y="14016"/>
                    <a:pt x="11298" y="14044"/>
                  </a:cubicBezTo>
                  <a:cubicBezTo>
                    <a:pt x="11298" y="14071"/>
                    <a:pt x="11224" y="14210"/>
                    <a:pt x="11136" y="14352"/>
                  </a:cubicBezTo>
                  <a:cubicBezTo>
                    <a:pt x="11048" y="14495"/>
                    <a:pt x="10930" y="14711"/>
                    <a:pt x="10871" y="14837"/>
                  </a:cubicBezTo>
                  <a:cubicBezTo>
                    <a:pt x="10771" y="15051"/>
                    <a:pt x="10751" y="15069"/>
                    <a:pt x="10598" y="15041"/>
                  </a:cubicBezTo>
                  <a:cubicBezTo>
                    <a:pt x="10508" y="15025"/>
                    <a:pt x="10402" y="15033"/>
                    <a:pt x="10362" y="15063"/>
                  </a:cubicBezTo>
                  <a:cubicBezTo>
                    <a:pt x="10314" y="15100"/>
                    <a:pt x="10244" y="15087"/>
                    <a:pt x="10155" y="15025"/>
                  </a:cubicBezTo>
                  <a:cubicBezTo>
                    <a:pt x="10049" y="14951"/>
                    <a:pt x="10002" y="14948"/>
                    <a:pt x="9927" y="15002"/>
                  </a:cubicBezTo>
                  <a:cubicBezTo>
                    <a:pt x="9868" y="15046"/>
                    <a:pt x="9737" y="15058"/>
                    <a:pt x="9577" y="15036"/>
                  </a:cubicBezTo>
                  <a:cubicBezTo>
                    <a:pt x="9317" y="14999"/>
                    <a:pt x="9280" y="15011"/>
                    <a:pt x="8926" y="15261"/>
                  </a:cubicBezTo>
                  <a:cubicBezTo>
                    <a:pt x="8807" y="15345"/>
                    <a:pt x="8710" y="15382"/>
                    <a:pt x="8685" y="15350"/>
                  </a:cubicBezTo>
                  <a:cubicBezTo>
                    <a:pt x="8662" y="15320"/>
                    <a:pt x="8587" y="15294"/>
                    <a:pt x="8519" y="15294"/>
                  </a:cubicBezTo>
                  <a:cubicBezTo>
                    <a:pt x="8382" y="15294"/>
                    <a:pt x="8311" y="15151"/>
                    <a:pt x="8392" y="15041"/>
                  </a:cubicBezTo>
                  <a:cubicBezTo>
                    <a:pt x="8429" y="14991"/>
                    <a:pt x="8455" y="14993"/>
                    <a:pt x="8494" y="15047"/>
                  </a:cubicBezTo>
                  <a:cubicBezTo>
                    <a:pt x="8523" y="15086"/>
                    <a:pt x="8579" y="15115"/>
                    <a:pt x="8616" y="15113"/>
                  </a:cubicBezTo>
                  <a:cubicBezTo>
                    <a:pt x="8614" y="15099"/>
                    <a:pt x="8606" y="15082"/>
                    <a:pt x="8596" y="15063"/>
                  </a:cubicBezTo>
                  <a:cubicBezTo>
                    <a:pt x="8590" y="15060"/>
                    <a:pt x="8591" y="15056"/>
                    <a:pt x="8584" y="15052"/>
                  </a:cubicBezTo>
                  <a:cubicBezTo>
                    <a:pt x="8529" y="15022"/>
                    <a:pt x="8472" y="14959"/>
                    <a:pt x="8457" y="14909"/>
                  </a:cubicBezTo>
                  <a:cubicBezTo>
                    <a:pt x="8443" y="14859"/>
                    <a:pt x="8405" y="14815"/>
                    <a:pt x="8372" y="14815"/>
                  </a:cubicBezTo>
                  <a:cubicBezTo>
                    <a:pt x="8339" y="14815"/>
                    <a:pt x="8281" y="14748"/>
                    <a:pt x="8242" y="14666"/>
                  </a:cubicBezTo>
                  <a:cubicBezTo>
                    <a:pt x="8177" y="14533"/>
                    <a:pt x="8174" y="14508"/>
                    <a:pt x="8234" y="14385"/>
                  </a:cubicBezTo>
                  <a:cubicBezTo>
                    <a:pt x="8314" y="14218"/>
                    <a:pt x="8300" y="13585"/>
                    <a:pt x="8213" y="13476"/>
                  </a:cubicBezTo>
                  <a:cubicBezTo>
                    <a:pt x="8181" y="13436"/>
                    <a:pt x="8068" y="13379"/>
                    <a:pt x="7961" y="13344"/>
                  </a:cubicBezTo>
                  <a:cubicBezTo>
                    <a:pt x="7716" y="13264"/>
                    <a:pt x="7607" y="13329"/>
                    <a:pt x="7607" y="13564"/>
                  </a:cubicBezTo>
                  <a:cubicBezTo>
                    <a:pt x="7607" y="13840"/>
                    <a:pt x="7392" y="14051"/>
                    <a:pt x="7110" y="14044"/>
                  </a:cubicBezTo>
                  <a:cubicBezTo>
                    <a:pt x="6749" y="14035"/>
                    <a:pt x="6734" y="14039"/>
                    <a:pt x="6646" y="14270"/>
                  </a:cubicBezTo>
                  <a:cubicBezTo>
                    <a:pt x="6532" y="14570"/>
                    <a:pt x="6339" y="14803"/>
                    <a:pt x="6186" y="14826"/>
                  </a:cubicBezTo>
                  <a:cubicBezTo>
                    <a:pt x="6083" y="14842"/>
                    <a:pt x="6046" y="14811"/>
                    <a:pt x="5987" y="14666"/>
                  </a:cubicBezTo>
                  <a:cubicBezTo>
                    <a:pt x="5947" y="14568"/>
                    <a:pt x="5841" y="14440"/>
                    <a:pt x="5751" y="14380"/>
                  </a:cubicBezTo>
                  <a:cubicBezTo>
                    <a:pt x="5598" y="14277"/>
                    <a:pt x="5577" y="14277"/>
                    <a:pt x="5474" y="14369"/>
                  </a:cubicBezTo>
                  <a:cubicBezTo>
                    <a:pt x="5431" y="14407"/>
                    <a:pt x="5396" y="14447"/>
                    <a:pt x="5368" y="14490"/>
                  </a:cubicBezTo>
                  <a:cubicBezTo>
                    <a:pt x="5367" y="14492"/>
                    <a:pt x="5365" y="14494"/>
                    <a:pt x="5364" y="14496"/>
                  </a:cubicBezTo>
                  <a:cubicBezTo>
                    <a:pt x="5326" y="14556"/>
                    <a:pt x="5306" y="14621"/>
                    <a:pt x="5299" y="14688"/>
                  </a:cubicBezTo>
                  <a:cubicBezTo>
                    <a:pt x="5298" y="14731"/>
                    <a:pt x="5301" y="14788"/>
                    <a:pt x="5311" y="14859"/>
                  </a:cubicBezTo>
                  <a:cubicBezTo>
                    <a:pt x="5312" y="14862"/>
                    <a:pt x="5315" y="14862"/>
                    <a:pt x="5315" y="14865"/>
                  </a:cubicBezTo>
                  <a:cubicBezTo>
                    <a:pt x="5323" y="14891"/>
                    <a:pt x="5332" y="14915"/>
                    <a:pt x="5344" y="14942"/>
                  </a:cubicBezTo>
                  <a:cubicBezTo>
                    <a:pt x="5387" y="15041"/>
                    <a:pt x="5410" y="15139"/>
                    <a:pt x="5397" y="15157"/>
                  </a:cubicBezTo>
                  <a:cubicBezTo>
                    <a:pt x="5384" y="15174"/>
                    <a:pt x="5421" y="15287"/>
                    <a:pt x="5478" y="15410"/>
                  </a:cubicBezTo>
                  <a:cubicBezTo>
                    <a:pt x="5578" y="15625"/>
                    <a:pt x="5579" y="15651"/>
                    <a:pt x="5519" y="15923"/>
                  </a:cubicBezTo>
                  <a:cubicBezTo>
                    <a:pt x="5484" y="16079"/>
                    <a:pt x="5379" y="16350"/>
                    <a:pt x="5283" y="16523"/>
                  </a:cubicBezTo>
                  <a:cubicBezTo>
                    <a:pt x="5239" y="16602"/>
                    <a:pt x="5200" y="16674"/>
                    <a:pt x="5169" y="16738"/>
                  </a:cubicBezTo>
                  <a:cubicBezTo>
                    <a:pt x="5154" y="16773"/>
                    <a:pt x="5139" y="16809"/>
                    <a:pt x="5128" y="16837"/>
                  </a:cubicBezTo>
                  <a:cubicBezTo>
                    <a:pt x="5122" y="16854"/>
                    <a:pt x="5104" y="16886"/>
                    <a:pt x="5104" y="16892"/>
                  </a:cubicBezTo>
                  <a:cubicBezTo>
                    <a:pt x="5104" y="16922"/>
                    <a:pt x="5078" y="16980"/>
                    <a:pt x="5043" y="17019"/>
                  </a:cubicBezTo>
                  <a:cubicBezTo>
                    <a:pt x="5008" y="17058"/>
                    <a:pt x="4918" y="17229"/>
                    <a:pt x="4847" y="17399"/>
                  </a:cubicBezTo>
                  <a:cubicBezTo>
                    <a:pt x="4776" y="17569"/>
                    <a:pt x="4623" y="17843"/>
                    <a:pt x="4505" y="18011"/>
                  </a:cubicBezTo>
                  <a:cubicBezTo>
                    <a:pt x="4030" y="18688"/>
                    <a:pt x="3967" y="18823"/>
                    <a:pt x="3830" y="19427"/>
                  </a:cubicBezTo>
                  <a:cubicBezTo>
                    <a:pt x="3782" y="19634"/>
                    <a:pt x="3691" y="19923"/>
                    <a:pt x="3630" y="20071"/>
                  </a:cubicBezTo>
                  <a:cubicBezTo>
                    <a:pt x="3454" y="20499"/>
                    <a:pt x="3428" y="20512"/>
                    <a:pt x="3252" y="20220"/>
                  </a:cubicBezTo>
                  <a:cubicBezTo>
                    <a:pt x="3167" y="20080"/>
                    <a:pt x="3053" y="19827"/>
                    <a:pt x="2999" y="19658"/>
                  </a:cubicBezTo>
                  <a:cubicBezTo>
                    <a:pt x="2946" y="19489"/>
                    <a:pt x="2865" y="19306"/>
                    <a:pt x="2820" y="19250"/>
                  </a:cubicBezTo>
                  <a:cubicBezTo>
                    <a:pt x="2715" y="19121"/>
                    <a:pt x="2384" y="19071"/>
                    <a:pt x="2202" y="19157"/>
                  </a:cubicBezTo>
                  <a:cubicBezTo>
                    <a:pt x="2085" y="19212"/>
                    <a:pt x="2040" y="19204"/>
                    <a:pt x="1949" y="19124"/>
                  </a:cubicBezTo>
                  <a:cubicBezTo>
                    <a:pt x="1899" y="19079"/>
                    <a:pt x="1873" y="19053"/>
                    <a:pt x="1868" y="19030"/>
                  </a:cubicBezTo>
                  <a:close/>
                  <a:moveTo>
                    <a:pt x="18788" y="15272"/>
                  </a:moveTo>
                  <a:cubicBezTo>
                    <a:pt x="18820" y="15274"/>
                    <a:pt x="18869" y="15294"/>
                    <a:pt x="18934" y="15333"/>
                  </a:cubicBezTo>
                  <a:cubicBezTo>
                    <a:pt x="19116" y="15440"/>
                    <a:pt x="19362" y="15525"/>
                    <a:pt x="19618" y="15570"/>
                  </a:cubicBezTo>
                  <a:cubicBezTo>
                    <a:pt x="19811" y="15604"/>
                    <a:pt x="19992" y="15792"/>
                    <a:pt x="19992" y="15956"/>
                  </a:cubicBezTo>
                  <a:cubicBezTo>
                    <a:pt x="19992" y="16108"/>
                    <a:pt x="19947" y="16118"/>
                    <a:pt x="19756" y="16016"/>
                  </a:cubicBezTo>
                  <a:cubicBezTo>
                    <a:pt x="19622" y="15945"/>
                    <a:pt x="19550" y="15938"/>
                    <a:pt x="19410" y="15989"/>
                  </a:cubicBezTo>
                  <a:cubicBezTo>
                    <a:pt x="19271" y="16039"/>
                    <a:pt x="19202" y="16037"/>
                    <a:pt x="19077" y="15967"/>
                  </a:cubicBezTo>
                  <a:cubicBezTo>
                    <a:pt x="18891" y="15863"/>
                    <a:pt x="18725" y="15614"/>
                    <a:pt x="18723" y="15438"/>
                  </a:cubicBezTo>
                  <a:cubicBezTo>
                    <a:pt x="18721" y="15321"/>
                    <a:pt x="18733" y="15270"/>
                    <a:pt x="18788" y="15272"/>
                  </a:cubicBezTo>
                  <a:close/>
                  <a:moveTo>
                    <a:pt x="2857" y="20270"/>
                  </a:moveTo>
                  <a:lnTo>
                    <a:pt x="2999" y="20473"/>
                  </a:lnTo>
                  <a:lnTo>
                    <a:pt x="3138" y="20677"/>
                  </a:lnTo>
                  <a:lnTo>
                    <a:pt x="2999" y="20843"/>
                  </a:lnTo>
                  <a:cubicBezTo>
                    <a:pt x="2871" y="20998"/>
                    <a:pt x="2674" y="21064"/>
                    <a:pt x="2633" y="20964"/>
                  </a:cubicBezTo>
                  <a:cubicBezTo>
                    <a:pt x="2603" y="20890"/>
                    <a:pt x="2682" y="20568"/>
                    <a:pt x="2771" y="20413"/>
                  </a:cubicBezTo>
                  <a:lnTo>
                    <a:pt x="2857" y="20270"/>
                  </a:lnTo>
                  <a:close/>
                  <a:moveTo>
                    <a:pt x="2161" y="21548"/>
                  </a:moveTo>
                  <a:cubicBezTo>
                    <a:pt x="2146" y="21547"/>
                    <a:pt x="2128" y="21550"/>
                    <a:pt x="2112" y="21559"/>
                  </a:cubicBezTo>
                  <a:cubicBezTo>
                    <a:pt x="2077" y="21578"/>
                    <a:pt x="2085" y="21595"/>
                    <a:pt x="2136" y="21597"/>
                  </a:cubicBezTo>
                  <a:cubicBezTo>
                    <a:pt x="2183" y="21600"/>
                    <a:pt x="2208" y="21584"/>
                    <a:pt x="2193" y="21564"/>
                  </a:cubicBezTo>
                  <a:cubicBezTo>
                    <a:pt x="2186" y="21554"/>
                    <a:pt x="2176" y="21549"/>
                    <a:pt x="2161" y="21548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43" name="Image" descr="Image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" y="0"/>
              <a:ext cx="2129765" cy="1581260"/>
            </a:xfrm>
            <a:prstGeom prst="rect">
              <a:avLst/>
            </a:prstGeom>
            <a:effectLst/>
          </p:spPr>
        </p:pic>
      </p:grp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4" name="Image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5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13" Type="http://schemas.openxmlformats.org/officeDocument/2006/relationships/image" Target="../media/image6.t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ti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tif"/><Relationship Id="rId10" Type="http://schemas.openxmlformats.org/officeDocument/2006/relationships/image" Target="../media/image3.t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tif"/><Relationship Id="rId14" Type="http://schemas.openxmlformats.org/officeDocument/2006/relationships/image" Target="../media/image7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"/>
          <p:cNvGrpSpPr/>
          <p:nvPr/>
        </p:nvGrpSpPr>
        <p:grpSpPr>
          <a:xfrm>
            <a:off x="187775" y="12792199"/>
            <a:ext cx="8057250" cy="716211"/>
            <a:chOff x="0" y="0"/>
            <a:chExt cx="8057249" cy="716210"/>
          </a:xfrm>
        </p:grpSpPr>
        <p:pic>
          <p:nvPicPr>
            <p:cNvPr id="2" name="Image" descr="Image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83573"/>
              <a:ext cx="1466194" cy="149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57569" y="97720"/>
              <a:ext cx="373906" cy="5207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Image" descr="Image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22851" y="0"/>
              <a:ext cx="1204725" cy="7162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28586" y="76770"/>
              <a:ext cx="512991" cy="562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12"/>
            <a:srcRect b="39989"/>
            <a:stretch>
              <a:fillRect/>
            </a:stretch>
          </p:blipFill>
          <p:spPr>
            <a:xfrm>
              <a:off x="4316432" y="125221"/>
              <a:ext cx="484782" cy="465830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635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Image" descr="Image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37828" y="39047"/>
              <a:ext cx="619422" cy="638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>
            <a:xfrm>
              <a:off x="4828194" y="121060"/>
              <a:ext cx="2384244" cy="474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" name="Rectangle"/>
          <p:cNvSpPr/>
          <p:nvPr/>
        </p:nvSpPr>
        <p:spPr>
          <a:xfrm>
            <a:off x="-54081" y="-10174"/>
            <a:ext cx="24492162" cy="1817764"/>
          </a:xfrm>
          <a:prstGeom prst="rect">
            <a:avLst/>
          </a:prstGeom>
          <a:gradFill>
            <a:gsLst>
              <a:gs pos="0">
                <a:schemeClr val="accent1">
                  <a:lumOff val="16847"/>
                </a:schemeClr>
              </a:gs>
              <a:gs pos="100000">
                <a:schemeClr val="accent1">
                  <a:hueOff val="114395"/>
                  <a:lumOff val="-24975"/>
                </a:schemeClr>
              </a:gs>
            </a:gsLst>
            <a:lin ang="60395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3" name="Image"/>
          <p:cNvGrpSpPr/>
          <p:nvPr/>
        </p:nvGrpSpPr>
        <p:grpSpPr>
          <a:xfrm>
            <a:off x="350532" y="164840"/>
            <a:ext cx="2129765" cy="1581260"/>
            <a:chOff x="0" y="0"/>
            <a:chExt cx="2129763" cy="1581259"/>
          </a:xfrm>
        </p:grpSpPr>
        <p:pic>
          <p:nvPicPr>
            <p:cNvPr id="12" name="Image" descr="Image"/>
            <p:cNvPicPr>
              <a:picLocks noChangeAspect="1"/>
            </p:cNvPicPr>
            <p:nvPr/>
          </p:nvPicPr>
          <p:blipFill>
            <a:blip r:embed="rId15"/>
            <a:srcRect l="5438" t="6101" r="5100" b="14828"/>
            <a:stretch>
              <a:fillRect/>
            </a:stretch>
          </p:blipFill>
          <p:spPr>
            <a:xfrm>
              <a:off x="21431" y="12700"/>
              <a:ext cx="2095498" cy="155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1" h="21598" extrusionOk="0">
                  <a:moveTo>
                    <a:pt x="5739" y="0"/>
                  </a:moveTo>
                  <a:cubicBezTo>
                    <a:pt x="5548" y="0"/>
                    <a:pt x="5515" y="23"/>
                    <a:pt x="5344" y="275"/>
                  </a:cubicBezTo>
                  <a:cubicBezTo>
                    <a:pt x="5168" y="534"/>
                    <a:pt x="5142" y="552"/>
                    <a:pt x="4872" y="590"/>
                  </a:cubicBezTo>
                  <a:cubicBezTo>
                    <a:pt x="4795" y="600"/>
                    <a:pt x="4726" y="619"/>
                    <a:pt x="4668" y="639"/>
                  </a:cubicBezTo>
                  <a:lnTo>
                    <a:pt x="4697" y="672"/>
                  </a:lnTo>
                  <a:cubicBezTo>
                    <a:pt x="4718" y="683"/>
                    <a:pt x="4739" y="702"/>
                    <a:pt x="4770" y="733"/>
                  </a:cubicBezTo>
                  <a:cubicBezTo>
                    <a:pt x="4886" y="848"/>
                    <a:pt x="5283" y="664"/>
                    <a:pt x="5360" y="457"/>
                  </a:cubicBezTo>
                  <a:cubicBezTo>
                    <a:pt x="5367" y="439"/>
                    <a:pt x="5376" y="420"/>
                    <a:pt x="5384" y="402"/>
                  </a:cubicBezTo>
                  <a:cubicBezTo>
                    <a:pt x="5389" y="391"/>
                    <a:pt x="5395" y="380"/>
                    <a:pt x="5401" y="369"/>
                  </a:cubicBezTo>
                  <a:cubicBezTo>
                    <a:pt x="5490" y="199"/>
                    <a:pt x="5641" y="61"/>
                    <a:pt x="5751" y="61"/>
                  </a:cubicBezTo>
                  <a:cubicBezTo>
                    <a:pt x="5809" y="61"/>
                    <a:pt x="5918" y="104"/>
                    <a:pt x="5995" y="160"/>
                  </a:cubicBezTo>
                  <a:cubicBezTo>
                    <a:pt x="6086" y="226"/>
                    <a:pt x="6248" y="266"/>
                    <a:pt x="6451" y="270"/>
                  </a:cubicBezTo>
                  <a:lnTo>
                    <a:pt x="6764" y="275"/>
                  </a:lnTo>
                  <a:lnTo>
                    <a:pt x="6956" y="579"/>
                  </a:lnTo>
                  <a:cubicBezTo>
                    <a:pt x="7085" y="783"/>
                    <a:pt x="7181" y="884"/>
                    <a:pt x="7253" y="887"/>
                  </a:cubicBezTo>
                  <a:cubicBezTo>
                    <a:pt x="7312" y="889"/>
                    <a:pt x="7405" y="949"/>
                    <a:pt x="7460" y="1019"/>
                  </a:cubicBezTo>
                  <a:cubicBezTo>
                    <a:pt x="7676" y="1294"/>
                    <a:pt x="8201" y="1628"/>
                    <a:pt x="8299" y="1554"/>
                  </a:cubicBezTo>
                  <a:cubicBezTo>
                    <a:pt x="8344" y="1520"/>
                    <a:pt x="8401" y="1524"/>
                    <a:pt x="8449" y="1565"/>
                  </a:cubicBezTo>
                  <a:cubicBezTo>
                    <a:pt x="8462" y="1575"/>
                    <a:pt x="8471" y="1582"/>
                    <a:pt x="8482" y="1587"/>
                  </a:cubicBezTo>
                  <a:cubicBezTo>
                    <a:pt x="8511" y="1581"/>
                    <a:pt x="8540" y="1570"/>
                    <a:pt x="8563" y="1559"/>
                  </a:cubicBezTo>
                  <a:cubicBezTo>
                    <a:pt x="8585" y="1539"/>
                    <a:pt x="8606" y="1516"/>
                    <a:pt x="8637" y="1471"/>
                  </a:cubicBezTo>
                  <a:cubicBezTo>
                    <a:pt x="8727" y="1339"/>
                    <a:pt x="8778" y="1309"/>
                    <a:pt x="8905" y="1328"/>
                  </a:cubicBezTo>
                  <a:cubicBezTo>
                    <a:pt x="8991" y="1341"/>
                    <a:pt x="9107" y="1412"/>
                    <a:pt x="9162" y="1482"/>
                  </a:cubicBezTo>
                  <a:cubicBezTo>
                    <a:pt x="9216" y="1552"/>
                    <a:pt x="9281" y="1609"/>
                    <a:pt x="9308" y="1609"/>
                  </a:cubicBezTo>
                  <a:cubicBezTo>
                    <a:pt x="9335" y="1609"/>
                    <a:pt x="9401" y="1706"/>
                    <a:pt x="9455" y="1829"/>
                  </a:cubicBezTo>
                  <a:cubicBezTo>
                    <a:pt x="9668" y="2312"/>
                    <a:pt x="9890" y="2540"/>
                    <a:pt x="10187" y="2584"/>
                  </a:cubicBezTo>
                  <a:cubicBezTo>
                    <a:pt x="10278" y="2597"/>
                    <a:pt x="10466" y="2654"/>
                    <a:pt x="10602" y="2705"/>
                  </a:cubicBezTo>
                  <a:cubicBezTo>
                    <a:pt x="10897" y="2816"/>
                    <a:pt x="11039" y="2763"/>
                    <a:pt x="11209" y="2490"/>
                  </a:cubicBezTo>
                  <a:cubicBezTo>
                    <a:pt x="11295" y="2353"/>
                    <a:pt x="11373" y="2304"/>
                    <a:pt x="11559" y="2264"/>
                  </a:cubicBezTo>
                  <a:cubicBezTo>
                    <a:pt x="11843" y="2205"/>
                    <a:pt x="11876" y="2222"/>
                    <a:pt x="12121" y="2490"/>
                  </a:cubicBezTo>
                  <a:cubicBezTo>
                    <a:pt x="12345" y="2737"/>
                    <a:pt x="12380" y="2877"/>
                    <a:pt x="12304" y="3278"/>
                  </a:cubicBezTo>
                  <a:cubicBezTo>
                    <a:pt x="12276" y="3424"/>
                    <a:pt x="12261" y="3500"/>
                    <a:pt x="12267" y="3554"/>
                  </a:cubicBezTo>
                  <a:cubicBezTo>
                    <a:pt x="12268" y="3557"/>
                    <a:pt x="12271" y="3556"/>
                    <a:pt x="12271" y="3559"/>
                  </a:cubicBezTo>
                  <a:cubicBezTo>
                    <a:pt x="12279" y="3608"/>
                    <a:pt x="12303" y="3640"/>
                    <a:pt x="12353" y="3691"/>
                  </a:cubicBezTo>
                  <a:cubicBezTo>
                    <a:pt x="12440" y="3782"/>
                    <a:pt x="12453" y="3821"/>
                    <a:pt x="12414" y="3906"/>
                  </a:cubicBezTo>
                  <a:cubicBezTo>
                    <a:pt x="12271" y="4220"/>
                    <a:pt x="12749" y="5477"/>
                    <a:pt x="13110" y="5730"/>
                  </a:cubicBezTo>
                  <a:cubicBezTo>
                    <a:pt x="13188" y="5785"/>
                    <a:pt x="13231" y="5810"/>
                    <a:pt x="13281" y="5813"/>
                  </a:cubicBezTo>
                  <a:cubicBezTo>
                    <a:pt x="13331" y="5815"/>
                    <a:pt x="13390" y="5792"/>
                    <a:pt x="13492" y="5746"/>
                  </a:cubicBezTo>
                  <a:cubicBezTo>
                    <a:pt x="13611" y="5694"/>
                    <a:pt x="13771" y="5653"/>
                    <a:pt x="13846" y="5653"/>
                  </a:cubicBezTo>
                  <a:cubicBezTo>
                    <a:pt x="13922" y="5653"/>
                    <a:pt x="14046" y="5591"/>
                    <a:pt x="14123" y="5515"/>
                  </a:cubicBezTo>
                  <a:cubicBezTo>
                    <a:pt x="14242" y="5398"/>
                    <a:pt x="14305" y="5379"/>
                    <a:pt x="14547" y="5394"/>
                  </a:cubicBezTo>
                  <a:cubicBezTo>
                    <a:pt x="14949" y="5419"/>
                    <a:pt x="15077" y="5447"/>
                    <a:pt x="15218" y="5526"/>
                  </a:cubicBezTo>
                  <a:cubicBezTo>
                    <a:pt x="15286" y="5564"/>
                    <a:pt x="15357" y="5592"/>
                    <a:pt x="15377" y="5592"/>
                  </a:cubicBezTo>
                  <a:cubicBezTo>
                    <a:pt x="15396" y="5592"/>
                    <a:pt x="15439" y="5634"/>
                    <a:pt x="15470" y="5686"/>
                  </a:cubicBezTo>
                  <a:cubicBezTo>
                    <a:pt x="15494" y="5725"/>
                    <a:pt x="15512" y="5746"/>
                    <a:pt x="15523" y="5746"/>
                  </a:cubicBezTo>
                  <a:cubicBezTo>
                    <a:pt x="15525" y="5747"/>
                    <a:pt x="15526" y="5746"/>
                    <a:pt x="15527" y="5746"/>
                  </a:cubicBezTo>
                  <a:cubicBezTo>
                    <a:pt x="15540" y="5744"/>
                    <a:pt x="15546" y="5716"/>
                    <a:pt x="15560" y="5664"/>
                  </a:cubicBezTo>
                  <a:cubicBezTo>
                    <a:pt x="15577" y="5600"/>
                    <a:pt x="15718" y="5437"/>
                    <a:pt x="15869" y="5300"/>
                  </a:cubicBezTo>
                  <a:cubicBezTo>
                    <a:pt x="16097" y="5094"/>
                    <a:pt x="16155" y="5064"/>
                    <a:pt x="16203" y="5129"/>
                  </a:cubicBezTo>
                  <a:cubicBezTo>
                    <a:pt x="16251" y="5194"/>
                    <a:pt x="16240" y="5250"/>
                    <a:pt x="16146" y="5438"/>
                  </a:cubicBezTo>
                  <a:cubicBezTo>
                    <a:pt x="16066" y="5598"/>
                    <a:pt x="16044" y="5685"/>
                    <a:pt x="16077" y="5730"/>
                  </a:cubicBezTo>
                  <a:cubicBezTo>
                    <a:pt x="16087" y="5744"/>
                    <a:pt x="16099" y="5747"/>
                    <a:pt x="16109" y="5752"/>
                  </a:cubicBezTo>
                  <a:cubicBezTo>
                    <a:pt x="16122" y="5752"/>
                    <a:pt x="16141" y="5749"/>
                    <a:pt x="16158" y="5746"/>
                  </a:cubicBezTo>
                  <a:cubicBezTo>
                    <a:pt x="16166" y="5741"/>
                    <a:pt x="16175" y="5739"/>
                    <a:pt x="16183" y="5730"/>
                  </a:cubicBezTo>
                  <a:cubicBezTo>
                    <a:pt x="16214" y="5696"/>
                    <a:pt x="16269" y="5668"/>
                    <a:pt x="16305" y="5664"/>
                  </a:cubicBezTo>
                  <a:cubicBezTo>
                    <a:pt x="16328" y="5661"/>
                    <a:pt x="16373" y="5653"/>
                    <a:pt x="16415" y="5647"/>
                  </a:cubicBezTo>
                  <a:cubicBezTo>
                    <a:pt x="16417" y="5645"/>
                    <a:pt x="16421" y="5644"/>
                    <a:pt x="16423" y="5642"/>
                  </a:cubicBezTo>
                  <a:cubicBezTo>
                    <a:pt x="16496" y="5560"/>
                    <a:pt x="16610" y="5623"/>
                    <a:pt x="16610" y="5746"/>
                  </a:cubicBezTo>
                  <a:cubicBezTo>
                    <a:pt x="16610" y="5774"/>
                    <a:pt x="16591" y="5823"/>
                    <a:pt x="16561" y="5879"/>
                  </a:cubicBezTo>
                  <a:cubicBezTo>
                    <a:pt x="16534" y="5943"/>
                    <a:pt x="16496" y="6016"/>
                    <a:pt x="16439" y="6099"/>
                  </a:cubicBezTo>
                  <a:cubicBezTo>
                    <a:pt x="16341" y="6244"/>
                    <a:pt x="16260" y="6413"/>
                    <a:pt x="16260" y="6474"/>
                  </a:cubicBezTo>
                  <a:cubicBezTo>
                    <a:pt x="16260" y="6535"/>
                    <a:pt x="16220" y="6632"/>
                    <a:pt x="16175" y="6689"/>
                  </a:cubicBezTo>
                  <a:cubicBezTo>
                    <a:pt x="16098" y="6783"/>
                    <a:pt x="16074" y="6783"/>
                    <a:pt x="15857" y="6700"/>
                  </a:cubicBezTo>
                  <a:cubicBezTo>
                    <a:pt x="15686" y="6634"/>
                    <a:pt x="15548" y="6622"/>
                    <a:pt x="15348" y="6656"/>
                  </a:cubicBezTo>
                  <a:cubicBezTo>
                    <a:pt x="15164" y="6686"/>
                    <a:pt x="15036" y="6681"/>
                    <a:pt x="14954" y="6633"/>
                  </a:cubicBezTo>
                  <a:cubicBezTo>
                    <a:pt x="14886" y="6595"/>
                    <a:pt x="14653" y="6532"/>
                    <a:pt x="14437" y="6496"/>
                  </a:cubicBezTo>
                  <a:cubicBezTo>
                    <a:pt x="14220" y="6459"/>
                    <a:pt x="13999" y="6416"/>
                    <a:pt x="13948" y="6397"/>
                  </a:cubicBezTo>
                  <a:cubicBezTo>
                    <a:pt x="13863" y="6363"/>
                    <a:pt x="13854" y="6390"/>
                    <a:pt x="13826" y="6766"/>
                  </a:cubicBezTo>
                  <a:cubicBezTo>
                    <a:pt x="13767" y="7563"/>
                    <a:pt x="13721" y="7467"/>
                    <a:pt x="14172" y="7476"/>
                  </a:cubicBezTo>
                  <a:cubicBezTo>
                    <a:pt x="14190" y="7477"/>
                    <a:pt x="14204" y="7476"/>
                    <a:pt x="14221" y="7476"/>
                  </a:cubicBezTo>
                  <a:cubicBezTo>
                    <a:pt x="14318" y="7471"/>
                    <a:pt x="14410" y="7479"/>
                    <a:pt x="14485" y="7493"/>
                  </a:cubicBezTo>
                  <a:cubicBezTo>
                    <a:pt x="14657" y="7507"/>
                    <a:pt x="14742" y="7528"/>
                    <a:pt x="14799" y="7576"/>
                  </a:cubicBezTo>
                  <a:cubicBezTo>
                    <a:pt x="14812" y="7586"/>
                    <a:pt x="14823" y="7587"/>
                    <a:pt x="14836" y="7587"/>
                  </a:cubicBezTo>
                  <a:cubicBezTo>
                    <a:pt x="14839" y="7586"/>
                    <a:pt x="14841" y="7587"/>
                    <a:pt x="14844" y="7587"/>
                  </a:cubicBezTo>
                  <a:cubicBezTo>
                    <a:pt x="14855" y="7583"/>
                    <a:pt x="14866" y="7578"/>
                    <a:pt x="14872" y="7565"/>
                  </a:cubicBezTo>
                  <a:cubicBezTo>
                    <a:pt x="14886" y="7535"/>
                    <a:pt x="14869" y="7496"/>
                    <a:pt x="14831" y="7476"/>
                  </a:cubicBezTo>
                  <a:cubicBezTo>
                    <a:pt x="14734" y="7426"/>
                    <a:pt x="14796" y="7322"/>
                    <a:pt x="14925" y="7322"/>
                  </a:cubicBezTo>
                  <a:cubicBezTo>
                    <a:pt x="15070" y="7322"/>
                    <a:pt x="15251" y="7486"/>
                    <a:pt x="15251" y="7620"/>
                  </a:cubicBezTo>
                  <a:cubicBezTo>
                    <a:pt x="15251" y="7737"/>
                    <a:pt x="15518" y="7893"/>
                    <a:pt x="15601" y="7824"/>
                  </a:cubicBezTo>
                  <a:cubicBezTo>
                    <a:pt x="15626" y="7802"/>
                    <a:pt x="15717" y="7854"/>
                    <a:pt x="15800" y="7939"/>
                  </a:cubicBezTo>
                  <a:cubicBezTo>
                    <a:pt x="15839" y="7980"/>
                    <a:pt x="15874" y="8007"/>
                    <a:pt x="15906" y="8027"/>
                  </a:cubicBezTo>
                  <a:cubicBezTo>
                    <a:pt x="15970" y="8055"/>
                    <a:pt x="16029" y="8075"/>
                    <a:pt x="16057" y="8060"/>
                  </a:cubicBezTo>
                  <a:cubicBezTo>
                    <a:pt x="16071" y="8053"/>
                    <a:pt x="16088" y="8047"/>
                    <a:pt x="16105" y="8049"/>
                  </a:cubicBezTo>
                  <a:cubicBezTo>
                    <a:pt x="16161" y="8048"/>
                    <a:pt x="16221" y="8075"/>
                    <a:pt x="16272" y="8121"/>
                  </a:cubicBezTo>
                  <a:cubicBezTo>
                    <a:pt x="16343" y="8184"/>
                    <a:pt x="16422" y="8201"/>
                    <a:pt x="16496" y="8176"/>
                  </a:cubicBezTo>
                  <a:cubicBezTo>
                    <a:pt x="16615" y="8136"/>
                    <a:pt x="16642" y="8070"/>
                    <a:pt x="16565" y="8005"/>
                  </a:cubicBezTo>
                  <a:cubicBezTo>
                    <a:pt x="16541" y="7985"/>
                    <a:pt x="16535" y="7942"/>
                    <a:pt x="16549" y="7912"/>
                  </a:cubicBezTo>
                  <a:cubicBezTo>
                    <a:pt x="16557" y="7894"/>
                    <a:pt x="16566" y="7882"/>
                    <a:pt x="16578" y="7873"/>
                  </a:cubicBezTo>
                  <a:cubicBezTo>
                    <a:pt x="16543" y="7886"/>
                    <a:pt x="16507" y="7907"/>
                    <a:pt x="16476" y="7945"/>
                  </a:cubicBezTo>
                  <a:cubicBezTo>
                    <a:pt x="16409" y="8027"/>
                    <a:pt x="16373" y="8029"/>
                    <a:pt x="16142" y="7950"/>
                  </a:cubicBezTo>
                  <a:cubicBezTo>
                    <a:pt x="15687" y="7795"/>
                    <a:pt x="15425" y="7647"/>
                    <a:pt x="15312" y="7482"/>
                  </a:cubicBezTo>
                  <a:cubicBezTo>
                    <a:pt x="15178" y="7287"/>
                    <a:pt x="15036" y="7231"/>
                    <a:pt x="14819" y="7289"/>
                  </a:cubicBezTo>
                  <a:cubicBezTo>
                    <a:pt x="14730" y="7313"/>
                    <a:pt x="14505" y="7340"/>
                    <a:pt x="14319" y="7350"/>
                  </a:cubicBezTo>
                  <a:cubicBezTo>
                    <a:pt x="13898" y="7371"/>
                    <a:pt x="13860" y="7326"/>
                    <a:pt x="13916" y="6887"/>
                  </a:cubicBezTo>
                  <a:lnTo>
                    <a:pt x="13952" y="6573"/>
                  </a:lnTo>
                  <a:lnTo>
                    <a:pt x="14237" y="6584"/>
                  </a:lnTo>
                  <a:cubicBezTo>
                    <a:pt x="14392" y="6590"/>
                    <a:pt x="14657" y="6644"/>
                    <a:pt x="14823" y="6700"/>
                  </a:cubicBezTo>
                  <a:cubicBezTo>
                    <a:pt x="15026" y="6767"/>
                    <a:pt x="15203" y="6785"/>
                    <a:pt x="15361" y="6760"/>
                  </a:cubicBezTo>
                  <a:cubicBezTo>
                    <a:pt x="15490" y="6740"/>
                    <a:pt x="15693" y="6756"/>
                    <a:pt x="15812" y="6793"/>
                  </a:cubicBezTo>
                  <a:cubicBezTo>
                    <a:pt x="16104" y="6885"/>
                    <a:pt x="16236" y="6828"/>
                    <a:pt x="16309" y="6589"/>
                  </a:cubicBezTo>
                  <a:cubicBezTo>
                    <a:pt x="16341" y="6483"/>
                    <a:pt x="16432" y="6297"/>
                    <a:pt x="16512" y="6176"/>
                  </a:cubicBezTo>
                  <a:cubicBezTo>
                    <a:pt x="16628" y="6003"/>
                    <a:pt x="16658" y="5912"/>
                    <a:pt x="16647" y="5757"/>
                  </a:cubicBezTo>
                  <a:cubicBezTo>
                    <a:pt x="16634" y="5577"/>
                    <a:pt x="16621" y="5559"/>
                    <a:pt x="16460" y="5532"/>
                  </a:cubicBezTo>
                  <a:cubicBezTo>
                    <a:pt x="16306" y="5506"/>
                    <a:pt x="16280" y="5487"/>
                    <a:pt x="16276" y="5350"/>
                  </a:cubicBezTo>
                  <a:cubicBezTo>
                    <a:pt x="16265" y="4929"/>
                    <a:pt x="16174" y="4908"/>
                    <a:pt x="15788" y="5240"/>
                  </a:cubicBezTo>
                  <a:cubicBezTo>
                    <a:pt x="15479" y="5505"/>
                    <a:pt x="15448" y="5508"/>
                    <a:pt x="15145" y="5383"/>
                  </a:cubicBezTo>
                  <a:cubicBezTo>
                    <a:pt x="14843" y="5259"/>
                    <a:pt x="14274" y="5269"/>
                    <a:pt x="14095" y="5399"/>
                  </a:cubicBezTo>
                  <a:cubicBezTo>
                    <a:pt x="13931" y="5518"/>
                    <a:pt x="13538" y="5642"/>
                    <a:pt x="13317" y="5647"/>
                  </a:cubicBezTo>
                  <a:cubicBezTo>
                    <a:pt x="13146" y="5651"/>
                    <a:pt x="13007" y="5519"/>
                    <a:pt x="12817" y="5162"/>
                  </a:cubicBezTo>
                  <a:cubicBezTo>
                    <a:pt x="12615" y="4786"/>
                    <a:pt x="12483" y="4335"/>
                    <a:pt x="12483" y="4027"/>
                  </a:cubicBezTo>
                  <a:cubicBezTo>
                    <a:pt x="12483" y="3871"/>
                    <a:pt x="12455" y="3680"/>
                    <a:pt x="12418" y="3603"/>
                  </a:cubicBezTo>
                  <a:cubicBezTo>
                    <a:pt x="12364" y="3491"/>
                    <a:pt x="12357" y="3413"/>
                    <a:pt x="12393" y="3196"/>
                  </a:cubicBezTo>
                  <a:cubicBezTo>
                    <a:pt x="12456" y="2815"/>
                    <a:pt x="12365" y="2549"/>
                    <a:pt x="12096" y="2314"/>
                  </a:cubicBezTo>
                  <a:cubicBezTo>
                    <a:pt x="11908" y="2150"/>
                    <a:pt x="11865" y="2134"/>
                    <a:pt x="11616" y="2160"/>
                  </a:cubicBezTo>
                  <a:cubicBezTo>
                    <a:pt x="11398" y="2182"/>
                    <a:pt x="11310" y="2223"/>
                    <a:pt x="11185" y="2358"/>
                  </a:cubicBezTo>
                  <a:cubicBezTo>
                    <a:pt x="10892" y="2675"/>
                    <a:pt x="10838" y="2698"/>
                    <a:pt x="10582" y="2601"/>
                  </a:cubicBezTo>
                  <a:cubicBezTo>
                    <a:pt x="10456" y="2553"/>
                    <a:pt x="10275" y="2491"/>
                    <a:pt x="10179" y="2468"/>
                  </a:cubicBezTo>
                  <a:cubicBezTo>
                    <a:pt x="9970" y="2419"/>
                    <a:pt x="9704" y="2152"/>
                    <a:pt x="9556" y="1835"/>
                  </a:cubicBezTo>
                  <a:cubicBezTo>
                    <a:pt x="9420" y="1542"/>
                    <a:pt x="9090" y="1251"/>
                    <a:pt x="8893" y="1251"/>
                  </a:cubicBezTo>
                  <a:cubicBezTo>
                    <a:pt x="8812" y="1251"/>
                    <a:pt x="8683" y="1292"/>
                    <a:pt x="8608" y="1344"/>
                  </a:cubicBezTo>
                  <a:cubicBezTo>
                    <a:pt x="8363" y="1516"/>
                    <a:pt x="8077" y="1434"/>
                    <a:pt x="7676" y="1080"/>
                  </a:cubicBezTo>
                  <a:cubicBezTo>
                    <a:pt x="7484" y="910"/>
                    <a:pt x="7306" y="771"/>
                    <a:pt x="7281" y="771"/>
                  </a:cubicBezTo>
                  <a:cubicBezTo>
                    <a:pt x="7257" y="771"/>
                    <a:pt x="7145" y="652"/>
                    <a:pt x="7033" y="501"/>
                  </a:cubicBezTo>
                  <a:cubicBezTo>
                    <a:pt x="6835" y="238"/>
                    <a:pt x="6818" y="223"/>
                    <a:pt x="6463" y="165"/>
                  </a:cubicBezTo>
                  <a:cubicBezTo>
                    <a:pt x="6261" y="132"/>
                    <a:pt x="6060" y="85"/>
                    <a:pt x="6019" y="55"/>
                  </a:cubicBezTo>
                  <a:cubicBezTo>
                    <a:pt x="5979" y="26"/>
                    <a:pt x="5853" y="0"/>
                    <a:pt x="5739" y="0"/>
                  </a:cubicBezTo>
                  <a:close/>
                  <a:moveTo>
                    <a:pt x="4668" y="639"/>
                  </a:moveTo>
                  <a:cubicBezTo>
                    <a:pt x="4588" y="666"/>
                    <a:pt x="4529" y="699"/>
                    <a:pt x="4497" y="738"/>
                  </a:cubicBezTo>
                  <a:cubicBezTo>
                    <a:pt x="4425" y="827"/>
                    <a:pt x="4381" y="832"/>
                    <a:pt x="4261" y="782"/>
                  </a:cubicBezTo>
                  <a:cubicBezTo>
                    <a:pt x="4181" y="749"/>
                    <a:pt x="4040" y="704"/>
                    <a:pt x="3948" y="683"/>
                  </a:cubicBezTo>
                  <a:cubicBezTo>
                    <a:pt x="3856" y="662"/>
                    <a:pt x="3617" y="542"/>
                    <a:pt x="3414" y="413"/>
                  </a:cubicBezTo>
                  <a:cubicBezTo>
                    <a:pt x="3093" y="208"/>
                    <a:pt x="3005" y="176"/>
                    <a:pt x="2731" y="176"/>
                  </a:cubicBezTo>
                  <a:cubicBezTo>
                    <a:pt x="2276" y="176"/>
                    <a:pt x="1983" y="311"/>
                    <a:pt x="1900" y="551"/>
                  </a:cubicBezTo>
                  <a:cubicBezTo>
                    <a:pt x="1860" y="666"/>
                    <a:pt x="1748" y="805"/>
                    <a:pt x="1615" y="909"/>
                  </a:cubicBezTo>
                  <a:cubicBezTo>
                    <a:pt x="1240" y="1205"/>
                    <a:pt x="1157" y="1456"/>
                    <a:pt x="1351" y="1730"/>
                  </a:cubicBezTo>
                  <a:cubicBezTo>
                    <a:pt x="1447" y="1866"/>
                    <a:pt x="1465" y="1923"/>
                    <a:pt x="1424" y="1978"/>
                  </a:cubicBezTo>
                  <a:cubicBezTo>
                    <a:pt x="1365" y="2058"/>
                    <a:pt x="1353" y="2417"/>
                    <a:pt x="1408" y="2463"/>
                  </a:cubicBezTo>
                  <a:cubicBezTo>
                    <a:pt x="1428" y="2479"/>
                    <a:pt x="1437" y="2615"/>
                    <a:pt x="1428" y="2766"/>
                  </a:cubicBezTo>
                  <a:cubicBezTo>
                    <a:pt x="1416" y="2979"/>
                    <a:pt x="1446" y="3143"/>
                    <a:pt x="1563" y="3499"/>
                  </a:cubicBezTo>
                  <a:cubicBezTo>
                    <a:pt x="1849" y="4373"/>
                    <a:pt x="1832" y="4708"/>
                    <a:pt x="1477" y="5063"/>
                  </a:cubicBezTo>
                  <a:cubicBezTo>
                    <a:pt x="1358" y="5182"/>
                    <a:pt x="1277" y="5301"/>
                    <a:pt x="1261" y="5361"/>
                  </a:cubicBezTo>
                  <a:cubicBezTo>
                    <a:pt x="1268" y="5347"/>
                    <a:pt x="1278" y="5332"/>
                    <a:pt x="1310" y="5317"/>
                  </a:cubicBezTo>
                  <a:cubicBezTo>
                    <a:pt x="1356" y="5295"/>
                    <a:pt x="1473" y="5208"/>
                    <a:pt x="1571" y="5124"/>
                  </a:cubicBezTo>
                  <a:cubicBezTo>
                    <a:pt x="1715" y="4999"/>
                    <a:pt x="1765" y="4916"/>
                    <a:pt x="1819" y="4667"/>
                  </a:cubicBezTo>
                  <a:cubicBezTo>
                    <a:pt x="1877" y="4400"/>
                    <a:pt x="1877" y="4337"/>
                    <a:pt x="1823" y="4198"/>
                  </a:cubicBezTo>
                  <a:cubicBezTo>
                    <a:pt x="1789" y="4110"/>
                    <a:pt x="1773" y="3997"/>
                    <a:pt x="1786" y="3950"/>
                  </a:cubicBezTo>
                  <a:cubicBezTo>
                    <a:pt x="1800" y="3903"/>
                    <a:pt x="1739" y="3688"/>
                    <a:pt x="1652" y="3471"/>
                  </a:cubicBezTo>
                  <a:cubicBezTo>
                    <a:pt x="1517" y="3132"/>
                    <a:pt x="1496" y="3034"/>
                    <a:pt x="1514" y="2788"/>
                  </a:cubicBezTo>
                  <a:cubicBezTo>
                    <a:pt x="1528" y="2590"/>
                    <a:pt x="1518" y="2481"/>
                    <a:pt x="1477" y="2435"/>
                  </a:cubicBezTo>
                  <a:cubicBezTo>
                    <a:pt x="1419" y="2370"/>
                    <a:pt x="1402" y="2254"/>
                    <a:pt x="1432" y="2165"/>
                  </a:cubicBezTo>
                  <a:cubicBezTo>
                    <a:pt x="1436" y="2133"/>
                    <a:pt x="1449" y="2110"/>
                    <a:pt x="1469" y="2099"/>
                  </a:cubicBezTo>
                  <a:cubicBezTo>
                    <a:pt x="1471" y="2097"/>
                    <a:pt x="1471" y="2096"/>
                    <a:pt x="1473" y="2094"/>
                  </a:cubicBezTo>
                  <a:cubicBezTo>
                    <a:pt x="1515" y="2046"/>
                    <a:pt x="1547" y="2045"/>
                    <a:pt x="1583" y="2094"/>
                  </a:cubicBezTo>
                  <a:cubicBezTo>
                    <a:pt x="1615" y="2137"/>
                    <a:pt x="1619" y="2098"/>
                    <a:pt x="1607" y="2022"/>
                  </a:cubicBezTo>
                  <a:cubicBezTo>
                    <a:pt x="1600" y="1998"/>
                    <a:pt x="1596" y="1974"/>
                    <a:pt x="1595" y="1956"/>
                  </a:cubicBezTo>
                  <a:cubicBezTo>
                    <a:pt x="1595" y="1953"/>
                    <a:pt x="1591" y="1947"/>
                    <a:pt x="1591" y="1945"/>
                  </a:cubicBezTo>
                  <a:cubicBezTo>
                    <a:pt x="1574" y="1869"/>
                    <a:pt x="1550" y="1782"/>
                    <a:pt x="1514" y="1686"/>
                  </a:cubicBezTo>
                  <a:cubicBezTo>
                    <a:pt x="1451" y="1516"/>
                    <a:pt x="1436" y="1508"/>
                    <a:pt x="1388" y="1598"/>
                  </a:cubicBezTo>
                  <a:cubicBezTo>
                    <a:pt x="1337" y="1691"/>
                    <a:pt x="1333" y="1687"/>
                    <a:pt x="1306" y="1592"/>
                  </a:cubicBezTo>
                  <a:cubicBezTo>
                    <a:pt x="1291" y="1540"/>
                    <a:pt x="1330" y="1430"/>
                    <a:pt x="1383" y="1322"/>
                  </a:cubicBezTo>
                  <a:lnTo>
                    <a:pt x="1383" y="1317"/>
                  </a:lnTo>
                  <a:lnTo>
                    <a:pt x="1388" y="1306"/>
                  </a:lnTo>
                  <a:cubicBezTo>
                    <a:pt x="1451" y="1182"/>
                    <a:pt x="1533" y="1069"/>
                    <a:pt x="1583" y="1069"/>
                  </a:cubicBezTo>
                  <a:cubicBezTo>
                    <a:pt x="1615" y="1069"/>
                    <a:pt x="1731" y="987"/>
                    <a:pt x="1839" y="882"/>
                  </a:cubicBezTo>
                  <a:cubicBezTo>
                    <a:pt x="1997" y="728"/>
                    <a:pt x="2030" y="663"/>
                    <a:pt x="2010" y="556"/>
                  </a:cubicBezTo>
                  <a:cubicBezTo>
                    <a:pt x="1983" y="408"/>
                    <a:pt x="2059" y="308"/>
                    <a:pt x="2128" y="402"/>
                  </a:cubicBezTo>
                  <a:cubicBezTo>
                    <a:pt x="2159" y="444"/>
                    <a:pt x="2214" y="431"/>
                    <a:pt x="2303" y="358"/>
                  </a:cubicBezTo>
                  <a:cubicBezTo>
                    <a:pt x="2451" y="237"/>
                    <a:pt x="2697" y="229"/>
                    <a:pt x="2979" y="325"/>
                  </a:cubicBezTo>
                  <a:cubicBezTo>
                    <a:pt x="3006" y="332"/>
                    <a:pt x="3033" y="346"/>
                    <a:pt x="3060" y="358"/>
                  </a:cubicBezTo>
                  <a:cubicBezTo>
                    <a:pt x="3169" y="402"/>
                    <a:pt x="3284" y="456"/>
                    <a:pt x="3398" y="529"/>
                  </a:cubicBezTo>
                  <a:cubicBezTo>
                    <a:pt x="3600" y="657"/>
                    <a:pt x="3850" y="777"/>
                    <a:pt x="3956" y="793"/>
                  </a:cubicBezTo>
                  <a:cubicBezTo>
                    <a:pt x="4062" y="810"/>
                    <a:pt x="4170" y="852"/>
                    <a:pt x="4196" y="887"/>
                  </a:cubicBezTo>
                  <a:cubicBezTo>
                    <a:pt x="4219" y="919"/>
                    <a:pt x="4294" y="943"/>
                    <a:pt x="4367" y="948"/>
                  </a:cubicBezTo>
                  <a:cubicBezTo>
                    <a:pt x="4376" y="948"/>
                    <a:pt x="4386" y="953"/>
                    <a:pt x="4395" y="953"/>
                  </a:cubicBezTo>
                  <a:cubicBezTo>
                    <a:pt x="4507" y="952"/>
                    <a:pt x="4546" y="920"/>
                    <a:pt x="4579" y="804"/>
                  </a:cubicBezTo>
                  <a:cubicBezTo>
                    <a:pt x="4604" y="712"/>
                    <a:pt x="4627" y="671"/>
                    <a:pt x="4660" y="667"/>
                  </a:cubicBezTo>
                  <a:lnTo>
                    <a:pt x="4668" y="639"/>
                  </a:lnTo>
                  <a:close/>
                  <a:moveTo>
                    <a:pt x="1249" y="5377"/>
                  </a:moveTo>
                  <a:cubicBezTo>
                    <a:pt x="1249" y="5379"/>
                    <a:pt x="1241" y="5387"/>
                    <a:pt x="1241" y="5388"/>
                  </a:cubicBezTo>
                  <a:cubicBezTo>
                    <a:pt x="1241" y="5678"/>
                    <a:pt x="1598" y="6228"/>
                    <a:pt x="1856" y="6336"/>
                  </a:cubicBezTo>
                  <a:cubicBezTo>
                    <a:pt x="2031" y="6409"/>
                    <a:pt x="2075" y="6485"/>
                    <a:pt x="2075" y="6722"/>
                  </a:cubicBezTo>
                  <a:cubicBezTo>
                    <a:pt x="2075" y="6981"/>
                    <a:pt x="1952" y="7230"/>
                    <a:pt x="1795" y="7284"/>
                  </a:cubicBezTo>
                  <a:cubicBezTo>
                    <a:pt x="1735" y="7304"/>
                    <a:pt x="1675" y="7374"/>
                    <a:pt x="1660" y="7438"/>
                  </a:cubicBezTo>
                  <a:cubicBezTo>
                    <a:pt x="1620" y="7610"/>
                    <a:pt x="1153" y="8126"/>
                    <a:pt x="964" y="8209"/>
                  </a:cubicBezTo>
                  <a:cubicBezTo>
                    <a:pt x="771" y="8294"/>
                    <a:pt x="667" y="8465"/>
                    <a:pt x="667" y="8705"/>
                  </a:cubicBezTo>
                  <a:lnTo>
                    <a:pt x="667" y="8881"/>
                  </a:lnTo>
                  <a:lnTo>
                    <a:pt x="907" y="8837"/>
                  </a:lnTo>
                  <a:cubicBezTo>
                    <a:pt x="1135" y="8799"/>
                    <a:pt x="1150" y="8810"/>
                    <a:pt x="1225" y="8970"/>
                  </a:cubicBezTo>
                  <a:cubicBezTo>
                    <a:pt x="1268" y="9062"/>
                    <a:pt x="1349" y="9195"/>
                    <a:pt x="1404" y="9267"/>
                  </a:cubicBezTo>
                  <a:cubicBezTo>
                    <a:pt x="1459" y="9339"/>
                    <a:pt x="1506" y="9450"/>
                    <a:pt x="1506" y="9515"/>
                  </a:cubicBezTo>
                  <a:cubicBezTo>
                    <a:pt x="1506" y="9580"/>
                    <a:pt x="1525" y="9653"/>
                    <a:pt x="1550" y="9675"/>
                  </a:cubicBezTo>
                  <a:cubicBezTo>
                    <a:pt x="1576" y="9696"/>
                    <a:pt x="1585" y="9781"/>
                    <a:pt x="1571" y="9868"/>
                  </a:cubicBezTo>
                  <a:cubicBezTo>
                    <a:pt x="1557" y="9954"/>
                    <a:pt x="1535" y="10094"/>
                    <a:pt x="1522" y="10176"/>
                  </a:cubicBezTo>
                  <a:cubicBezTo>
                    <a:pt x="1509" y="10258"/>
                    <a:pt x="1495" y="10356"/>
                    <a:pt x="1489" y="10397"/>
                  </a:cubicBezTo>
                  <a:cubicBezTo>
                    <a:pt x="1483" y="10437"/>
                    <a:pt x="1411" y="10560"/>
                    <a:pt x="1331" y="10666"/>
                  </a:cubicBezTo>
                  <a:cubicBezTo>
                    <a:pt x="1250" y="10773"/>
                    <a:pt x="1135" y="10962"/>
                    <a:pt x="1078" y="11085"/>
                  </a:cubicBezTo>
                  <a:cubicBezTo>
                    <a:pt x="964" y="11329"/>
                    <a:pt x="949" y="11332"/>
                    <a:pt x="553" y="11245"/>
                  </a:cubicBezTo>
                  <a:cubicBezTo>
                    <a:pt x="237" y="11175"/>
                    <a:pt x="75" y="11232"/>
                    <a:pt x="4" y="11443"/>
                  </a:cubicBezTo>
                  <a:cubicBezTo>
                    <a:pt x="-5" y="11469"/>
                    <a:pt x="9" y="11502"/>
                    <a:pt x="8" y="11526"/>
                  </a:cubicBezTo>
                  <a:lnTo>
                    <a:pt x="126" y="11388"/>
                  </a:lnTo>
                  <a:cubicBezTo>
                    <a:pt x="198" y="11309"/>
                    <a:pt x="279" y="11268"/>
                    <a:pt x="317" y="11289"/>
                  </a:cubicBezTo>
                  <a:cubicBezTo>
                    <a:pt x="353" y="11310"/>
                    <a:pt x="432" y="11333"/>
                    <a:pt x="492" y="11339"/>
                  </a:cubicBezTo>
                  <a:cubicBezTo>
                    <a:pt x="552" y="11344"/>
                    <a:pt x="640" y="11372"/>
                    <a:pt x="687" y="11399"/>
                  </a:cubicBezTo>
                  <a:cubicBezTo>
                    <a:pt x="761" y="11442"/>
                    <a:pt x="897" y="11454"/>
                    <a:pt x="1062" y="11432"/>
                  </a:cubicBezTo>
                  <a:cubicBezTo>
                    <a:pt x="1085" y="11429"/>
                    <a:pt x="1119" y="11328"/>
                    <a:pt x="1135" y="11212"/>
                  </a:cubicBezTo>
                  <a:cubicBezTo>
                    <a:pt x="1156" y="11062"/>
                    <a:pt x="1220" y="10941"/>
                    <a:pt x="1355" y="10788"/>
                  </a:cubicBezTo>
                  <a:cubicBezTo>
                    <a:pt x="1515" y="10606"/>
                    <a:pt x="1553" y="10515"/>
                    <a:pt x="1595" y="10242"/>
                  </a:cubicBezTo>
                  <a:cubicBezTo>
                    <a:pt x="1661" y="9812"/>
                    <a:pt x="1615" y="9480"/>
                    <a:pt x="1457" y="9212"/>
                  </a:cubicBezTo>
                  <a:cubicBezTo>
                    <a:pt x="1385" y="9091"/>
                    <a:pt x="1326" y="8951"/>
                    <a:pt x="1326" y="8898"/>
                  </a:cubicBezTo>
                  <a:cubicBezTo>
                    <a:pt x="1326" y="8844"/>
                    <a:pt x="1259" y="8760"/>
                    <a:pt x="1172" y="8711"/>
                  </a:cubicBezTo>
                  <a:cubicBezTo>
                    <a:pt x="1031" y="8631"/>
                    <a:pt x="1004" y="8633"/>
                    <a:pt x="887" y="8727"/>
                  </a:cubicBezTo>
                  <a:cubicBezTo>
                    <a:pt x="866" y="8744"/>
                    <a:pt x="851" y="8755"/>
                    <a:pt x="834" y="8766"/>
                  </a:cubicBezTo>
                  <a:cubicBezTo>
                    <a:pt x="824" y="8772"/>
                    <a:pt x="814" y="8780"/>
                    <a:pt x="805" y="8782"/>
                  </a:cubicBezTo>
                  <a:cubicBezTo>
                    <a:pt x="763" y="8801"/>
                    <a:pt x="731" y="8797"/>
                    <a:pt x="708" y="8766"/>
                  </a:cubicBezTo>
                  <a:cubicBezTo>
                    <a:pt x="672" y="8718"/>
                    <a:pt x="702" y="8645"/>
                    <a:pt x="810" y="8490"/>
                  </a:cubicBezTo>
                  <a:cubicBezTo>
                    <a:pt x="923" y="8327"/>
                    <a:pt x="986" y="8281"/>
                    <a:pt x="1086" y="8292"/>
                  </a:cubicBezTo>
                  <a:cubicBezTo>
                    <a:pt x="1136" y="8297"/>
                    <a:pt x="1172" y="8287"/>
                    <a:pt x="1204" y="8264"/>
                  </a:cubicBezTo>
                  <a:cubicBezTo>
                    <a:pt x="1206" y="8263"/>
                    <a:pt x="1211" y="8266"/>
                    <a:pt x="1213" y="8264"/>
                  </a:cubicBezTo>
                  <a:cubicBezTo>
                    <a:pt x="1245" y="8239"/>
                    <a:pt x="1272" y="8195"/>
                    <a:pt x="1306" y="8127"/>
                  </a:cubicBezTo>
                  <a:cubicBezTo>
                    <a:pt x="1355" y="8028"/>
                    <a:pt x="1438" y="7919"/>
                    <a:pt x="1489" y="7884"/>
                  </a:cubicBezTo>
                  <a:cubicBezTo>
                    <a:pt x="1620" y="7796"/>
                    <a:pt x="1724" y="7670"/>
                    <a:pt x="1705" y="7625"/>
                  </a:cubicBezTo>
                  <a:cubicBezTo>
                    <a:pt x="1674" y="7553"/>
                    <a:pt x="1754" y="7350"/>
                    <a:pt x="1815" y="7344"/>
                  </a:cubicBezTo>
                  <a:cubicBezTo>
                    <a:pt x="1849" y="7341"/>
                    <a:pt x="1921" y="7333"/>
                    <a:pt x="1974" y="7328"/>
                  </a:cubicBezTo>
                  <a:cubicBezTo>
                    <a:pt x="1986" y="7327"/>
                    <a:pt x="1996" y="7321"/>
                    <a:pt x="2006" y="7317"/>
                  </a:cubicBezTo>
                  <a:cubicBezTo>
                    <a:pt x="2030" y="7296"/>
                    <a:pt x="2053" y="7278"/>
                    <a:pt x="2071" y="7256"/>
                  </a:cubicBezTo>
                  <a:cubicBezTo>
                    <a:pt x="2123" y="7161"/>
                    <a:pt x="2151" y="6961"/>
                    <a:pt x="2173" y="6578"/>
                  </a:cubicBezTo>
                  <a:cubicBezTo>
                    <a:pt x="2186" y="6347"/>
                    <a:pt x="2183" y="6344"/>
                    <a:pt x="1994" y="6281"/>
                  </a:cubicBezTo>
                  <a:cubicBezTo>
                    <a:pt x="1889" y="6246"/>
                    <a:pt x="1771" y="6164"/>
                    <a:pt x="1729" y="6099"/>
                  </a:cubicBezTo>
                  <a:cubicBezTo>
                    <a:pt x="1688" y="6034"/>
                    <a:pt x="1614" y="5953"/>
                    <a:pt x="1567" y="5917"/>
                  </a:cubicBezTo>
                  <a:cubicBezTo>
                    <a:pt x="1542" y="5899"/>
                    <a:pt x="1518" y="5865"/>
                    <a:pt x="1493" y="5829"/>
                  </a:cubicBezTo>
                  <a:cubicBezTo>
                    <a:pt x="1483" y="5814"/>
                    <a:pt x="1470" y="5800"/>
                    <a:pt x="1465" y="5785"/>
                  </a:cubicBezTo>
                  <a:cubicBezTo>
                    <a:pt x="1453" y="5764"/>
                    <a:pt x="1440" y="5744"/>
                    <a:pt x="1432" y="5724"/>
                  </a:cubicBezTo>
                  <a:cubicBezTo>
                    <a:pt x="1406" y="5654"/>
                    <a:pt x="1350" y="5541"/>
                    <a:pt x="1306" y="5476"/>
                  </a:cubicBezTo>
                  <a:cubicBezTo>
                    <a:pt x="1269" y="5421"/>
                    <a:pt x="1250" y="5398"/>
                    <a:pt x="1249" y="5377"/>
                  </a:cubicBezTo>
                  <a:close/>
                  <a:moveTo>
                    <a:pt x="8" y="11526"/>
                  </a:moveTo>
                  <a:lnTo>
                    <a:pt x="0" y="11531"/>
                  </a:lnTo>
                  <a:lnTo>
                    <a:pt x="8" y="11542"/>
                  </a:lnTo>
                  <a:cubicBezTo>
                    <a:pt x="8" y="11538"/>
                    <a:pt x="7" y="11531"/>
                    <a:pt x="8" y="11526"/>
                  </a:cubicBezTo>
                  <a:close/>
                  <a:moveTo>
                    <a:pt x="8" y="11542"/>
                  </a:moveTo>
                  <a:cubicBezTo>
                    <a:pt x="8" y="11635"/>
                    <a:pt x="54" y="11747"/>
                    <a:pt x="252" y="12082"/>
                  </a:cubicBezTo>
                  <a:cubicBezTo>
                    <a:pt x="527" y="12548"/>
                    <a:pt x="539" y="12590"/>
                    <a:pt x="512" y="12804"/>
                  </a:cubicBezTo>
                  <a:cubicBezTo>
                    <a:pt x="488" y="12997"/>
                    <a:pt x="503" y="13048"/>
                    <a:pt x="590" y="13146"/>
                  </a:cubicBezTo>
                  <a:cubicBezTo>
                    <a:pt x="646" y="13209"/>
                    <a:pt x="796" y="13388"/>
                    <a:pt x="924" y="13537"/>
                  </a:cubicBezTo>
                  <a:cubicBezTo>
                    <a:pt x="1051" y="13686"/>
                    <a:pt x="1255" y="13873"/>
                    <a:pt x="1375" y="13956"/>
                  </a:cubicBezTo>
                  <a:cubicBezTo>
                    <a:pt x="1495" y="14038"/>
                    <a:pt x="1591" y="14141"/>
                    <a:pt x="1591" y="14187"/>
                  </a:cubicBezTo>
                  <a:cubicBezTo>
                    <a:pt x="1591" y="14233"/>
                    <a:pt x="1513" y="14495"/>
                    <a:pt x="1416" y="14766"/>
                  </a:cubicBezTo>
                  <a:cubicBezTo>
                    <a:pt x="1216" y="15327"/>
                    <a:pt x="1202" y="15525"/>
                    <a:pt x="1339" y="15785"/>
                  </a:cubicBezTo>
                  <a:cubicBezTo>
                    <a:pt x="1418" y="15936"/>
                    <a:pt x="1433" y="16045"/>
                    <a:pt x="1428" y="16391"/>
                  </a:cubicBezTo>
                  <a:lnTo>
                    <a:pt x="1424" y="16810"/>
                  </a:lnTo>
                  <a:lnTo>
                    <a:pt x="1656" y="17140"/>
                  </a:lnTo>
                  <a:cubicBezTo>
                    <a:pt x="1865" y="17431"/>
                    <a:pt x="1896" y="17499"/>
                    <a:pt x="1913" y="17763"/>
                  </a:cubicBezTo>
                  <a:cubicBezTo>
                    <a:pt x="1923" y="17926"/>
                    <a:pt x="1956" y="18150"/>
                    <a:pt x="1990" y="18259"/>
                  </a:cubicBezTo>
                  <a:cubicBezTo>
                    <a:pt x="2046" y="18439"/>
                    <a:pt x="2043" y="18476"/>
                    <a:pt x="1953" y="18688"/>
                  </a:cubicBezTo>
                  <a:cubicBezTo>
                    <a:pt x="1898" y="18818"/>
                    <a:pt x="1875" y="18934"/>
                    <a:pt x="1868" y="19030"/>
                  </a:cubicBezTo>
                  <a:cubicBezTo>
                    <a:pt x="1863" y="19007"/>
                    <a:pt x="1879" y="18986"/>
                    <a:pt x="1913" y="18953"/>
                  </a:cubicBezTo>
                  <a:cubicBezTo>
                    <a:pt x="1953" y="18913"/>
                    <a:pt x="1986" y="18852"/>
                    <a:pt x="1986" y="18815"/>
                  </a:cubicBezTo>
                  <a:cubicBezTo>
                    <a:pt x="1986" y="18778"/>
                    <a:pt x="2027" y="18713"/>
                    <a:pt x="2075" y="18672"/>
                  </a:cubicBezTo>
                  <a:cubicBezTo>
                    <a:pt x="2196" y="18570"/>
                    <a:pt x="2184" y="18421"/>
                    <a:pt x="2035" y="18121"/>
                  </a:cubicBezTo>
                  <a:cubicBezTo>
                    <a:pt x="1920" y="17891"/>
                    <a:pt x="1917" y="17856"/>
                    <a:pt x="1978" y="17774"/>
                  </a:cubicBezTo>
                  <a:cubicBezTo>
                    <a:pt x="2000" y="17744"/>
                    <a:pt x="2008" y="17719"/>
                    <a:pt x="2014" y="17691"/>
                  </a:cubicBezTo>
                  <a:cubicBezTo>
                    <a:pt x="2012" y="17657"/>
                    <a:pt x="2013" y="17651"/>
                    <a:pt x="2010" y="17614"/>
                  </a:cubicBezTo>
                  <a:cubicBezTo>
                    <a:pt x="2009" y="17587"/>
                    <a:pt x="2004" y="17566"/>
                    <a:pt x="2002" y="17542"/>
                  </a:cubicBezTo>
                  <a:cubicBezTo>
                    <a:pt x="1997" y="17523"/>
                    <a:pt x="1993" y="17506"/>
                    <a:pt x="1986" y="17482"/>
                  </a:cubicBezTo>
                  <a:cubicBezTo>
                    <a:pt x="1956" y="17378"/>
                    <a:pt x="1919" y="17289"/>
                    <a:pt x="1880" y="17217"/>
                  </a:cubicBezTo>
                  <a:cubicBezTo>
                    <a:pt x="1855" y="17181"/>
                    <a:pt x="1815" y="17132"/>
                    <a:pt x="1778" y="17085"/>
                  </a:cubicBezTo>
                  <a:cubicBezTo>
                    <a:pt x="1770" y="17080"/>
                    <a:pt x="1765" y="17080"/>
                    <a:pt x="1758" y="17080"/>
                  </a:cubicBezTo>
                  <a:cubicBezTo>
                    <a:pt x="1736" y="17080"/>
                    <a:pt x="1659" y="16996"/>
                    <a:pt x="1587" y="16898"/>
                  </a:cubicBezTo>
                  <a:cubicBezTo>
                    <a:pt x="1524" y="16813"/>
                    <a:pt x="1491" y="16769"/>
                    <a:pt x="1481" y="16716"/>
                  </a:cubicBezTo>
                  <a:lnTo>
                    <a:pt x="1461" y="16694"/>
                  </a:lnTo>
                  <a:lnTo>
                    <a:pt x="1477" y="16639"/>
                  </a:lnTo>
                  <a:cubicBezTo>
                    <a:pt x="1481" y="16605"/>
                    <a:pt x="1489" y="16569"/>
                    <a:pt x="1501" y="16518"/>
                  </a:cubicBezTo>
                  <a:cubicBezTo>
                    <a:pt x="1566" y="16254"/>
                    <a:pt x="1521" y="15913"/>
                    <a:pt x="1388" y="15675"/>
                  </a:cubicBezTo>
                  <a:lnTo>
                    <a:pt x="1282" y="15487"/>
                  </a:lnTo>
                  <a:lnTo>
                    <a:pt x="1371" y="15184"/>
                  </a:lnTo>
                  <a:cubicBezTo>
                    <a:pt x="1420" y="15017"/>
                    <a:pt x="1527" y="14694"/>
                    <a:pt x="1611" y="14468"/>
                  </a:cubicBezTo>
                  <a:lnTo>
                    <a:pt x="1762" y="14066"/>
                  </a:lnTo>
                  <a:cubicBezTo>
                    <a:pt x="1760" y="14061"/>
                    <a:pt x="1737" y="14049"/>
                    <a:pt x="1725" y="14038"/>
                  </a:cubicBezTo>
                  <a:lnTo>
                    <a:pt x="1514" y="13912"/>
                  </a:lnTo>
                  <a:cubicBezTo>
                    <a:pt x="1399" y="13844"/>
                    <a:pt x="1246" y="13712"/>
                    <a:pt x="1139" y="13592"/>
                  </a:cubicBezTo>
                  <a:cubicBezTo>
                    <a:pt x="1133" y="13586"/>
                    <a:pt x="1129" y="13576"/>
                    <a:pt x="1123" y="13570"/>
                  </a:cubicBezTo>
                  <a:cubicBezTo>
                    <a:pt x="1108" y="13552"/>
                    <a:pt x="1091" y="13537"/>
                    <a:pt x="1078" y="13520"/>
                  </a:cubicBezTo>
                  <a:cubicBezTo>
                    <a:pt x="977" y="13387"/>
                    <a:pt x="834" y="13236"/>
                    <a:pt x="761" y="13184"/>
                  </a:cubicBezTo>
                  <a:cubicBezTo>
                    <a:pt x="688" y="13133"/>
                    <a:pt x="605" y="13034"/>
                    <a:pt x="578" y="12964"/>
                  </a:cubicBezTo>
                  <a:cubicBezTo>
                    <a:pt x="535" y="12856"/>
                    <a:pt x="543" y="12819"/>
                    <a:pt x="622" y="12738"/>
                  </a:cubicBezTo>
                  <a:lnTo>
                    <a:pt x="704" y="12655"/>
                  </a:lnTo>
                  <a:cubicBezTo>
                    <a:pt x="701" y="12637"/>
                    <a:pt x="693" y="12608"/>
                    <a:pt x="683" y="12584"/>
                  </a:cubicBezTo>
                  <a:lnTo>
                    <a:pt x="517" y="12319"/>
                  </a:lnTo>
                  <a:cubicBezTo>
                    <a:pt x="407" y="12140"/>
                    <a:pt x="245" y="11890"/>
                    <a:pt x="158" y="11763"/>
                  </a:cubicBezTo>
                  <a:lnTo>
                    <a:pt x="8" y="11542"/>
                  </a:lnTo>
                  <a:close/>
                  <a:moveTo>
                    <a:pt x="1868" y="19030"/>
                  </a:moveTo>
                  <a:cubicBezTo>
                    <a:pt x="1860" y="19139"/>
                    <a:pt x="1873" y="19221"/>
                    <a:pt x="1929" y="19250"/>
                  </a:cubicBezTo>
                  <a:cubicBezTo>
                    <a:pt x="1971" y="19272"/>
                    <a:pt x="2129" y="19272"/>
                    <a:pt x="2279" y="19250"/>
                  </a:cubicBezTo>
                  <a:cubicBezTo>
                    <a:pt x="2651" y="19196"/>
                    <a:pt x="2807" y="19323"/>
                    <a:pt x="2963" y="19812"/>
                  </a:cubicBezTo>
                  <a:cubicBezTo>
                    <a:pt x="3025" y="20007"/>
                    <a:pt x="3066" y="20180"/>
                    <a:pt x="3052" y="20198"/>
                  </a:cubicBezTo>
                  <a:cubicBezTo>
                    <a:pt x="3039" y="20216"/>
                    <a:pt x="2972" y="20231"/>
                    <a:pt x="2906" y="20231"/>
                  </a:cubicBezTo>
                  <a:cubicBezTo>
                    <a:pt x="2839" y="20231"/>
                    <a:pt x="2750" y="20276"/>
                    <a:pt x="2710" y="20330"/>
                  </a:cubicBezTo>
                  <a:cubicBezTo>
                    <a:pt x="2565" y="20528"/>
                    <a:pt x="2509" y="20917"/>
                    <a:pt x="2609" y="21052"/>
                  </a:cubicBezTo>
                  <a:cubicBezTo>
                    <a:pt x="2733" y="21220"/>
                    <a:pt x="3113" y="21031"/>
                    <a:pt x="3158" y="20776"/>
                  </a:cubicBezTo>
                  <a:cubicBezTo>
                    <a:pt x="3196" y="20561"/>
                    <a:pt x="3264" y="20461"/>
                    <a:pt x="3341" y="20501"/>
                  </a:cubicBezTo>
                  <a:cubicBezTo>
                    <a:pt x="3377" y="20520"/>
                    <a:pt x="3440" y="20520"/>
                    <a:pt x="3484" y="20501"/>
                  </a:cubicBezTo>
                  <a:cubicBezTo>
                    <a:pt x="3593" y="20454"/>
                    <a:pt x="3805" y="19918"/>
                    <a:pt x="3915" y="19416"/>
                  </a:cubicBezTo>
                  <a:cubicBezTo>
                    <a:pt x="4004" y="19009"/>
                    <a:pt x="4251" y="18522"/>
                    <a:pt x="4611" y="18033"/>
                  </a:cubicBezTo>
                  <a:cubicBezTo>
                    <a:pt x="4671" y="17951"/>
                    <a:pt x="4906" y="17505"/>
                    <a:pt x="5132" y="17047"/>
                  </a:cubicBezTo>
                  <a:cubicBezTo>
                    <a:pt x="5649" y="15997"/>
                    <a:pt x="5694" y="15788"/>
                    <a:pt x="5527" y="15250"/>
                  </a:cubicBezTo>
                  <a:cubicBezTo>
                    <a:pt x="5389" y="14808"/>
                    <a:pt x="5385" y="14690"/>
                    <a:pt x="5498" y="14551"/>
                  </a:cubicBezTo>
                  <a:cubicBezTo>
                    <a:pt x="5616" y="14407"/>
                    <a:pt x="5782" y="14471"/>
                    <a:pt x="5881" y="14699"/>
                  </a:cubicBezTo>
                  <a:cubicBezTo>
                    <a:pt x="6041" y="15066"/>
                    <a:pt x="6299" y="15009"/>
                    <a:pt x="6642" y="14523"/>
                  </a:cubicBezTo>
                  <a:cubicBezTo>
                    <a:pt x="6860" y="14214"/>
                    <a:pt x="6912" y="14170"/>
                    <a:pt x="7106" y="14137"/>
                  </a:cubicBezTo>
                  <a:cubicBezTo>
                    <a:pt x="7486" y="14073"/>
                    <a:pt x="7537" y="14033"/>
                    <a:pt x="7643" y="13730"/>
                  </a:cubicBezTo>
                  <a:cubicBezTo>
                    <a:pt x="7730" y="13485"/>
                    <a:pt x="7760" y="13449"/>
                    <a:pt x="7875" y="13449"/>
                  </a:cubicBezTo>
                  <a:cubicBezTo>
                    <a:pt x="8043" y="13449"/>
                    <a:pt x="8221" y="13683"/>
                    <a:pt x="8221" y="13901"/>
                  </a:cubicBezTo>
                  <a:cubicBezTo>
                    <a:pt x="8221" y="13988"/>
                    <a:pt x="8201" y="14164"/>
                    <a:pt x="8173" y="14292"/>
                  </a:cubicBezTo>
                  <a:cubicBezTo>
                    <a:pt x="8128" y="14491"/>
                    <a:pt x="8134" y="14553"/>
                    <a:pt x="8205" y="14744"/>
                  </a:cubicBezTo>
                  <a:cubicBezTo>
                    <a:pt x="8251" y="14865"/>
                    <a:pt x="8298" y="15048"/>
                    <a:pt x="8311" y="15146"/>
                  </a:cubicBezTo>
                  <a:cubicBezTo>
                    <a:pt x="8331" y="15304"/>
                    <a:pt x="8357" y="15327"/>
                    <a:pt x="8559" y="15388"/>
                  </a:cubicBezTo>
                  <a:cubicBezTo>
                    <a:pt x="8767" y="15451"/>
                    <a:pt x="8810" y="15447"/>
                    <a:pt x="9044" y="15311"/>
                  </a:cubicBezTo>
                  <a:cubicBezTo>
                    <a:pt x="9277" y="15175"/>
                    <a:pt x="9362" y="15158"/>
                    <a:pt x="10025" y="15146"/>
                  </a:cubicBezTo>
                  <a:cubicBezTo>
                    <a:pt x="10423" y="15138"/>
                    <a:pt x="10778" y="15114"/>
                    <a:pt x="10814" y="15091"/>
                  </a:cubicBezTo>
                  <a:cubicBezTo>
                    <a:pt x="10892" y="15040"/>
                    <a:pt x="11222" y="14435"/>
                    <a:pt x="11400" y="14016"/>
                  </a:cubicBezTo>
                  <a:cubicBezTo>
                    <a:pt x="11579" y="13596"/>
                    <a:pt x="11640" y="13516"/>
                    <a:pt x="11840" y="13443"/>
                  </a:cubicBezTo>
                  <a:cubicBezTo>
                    <a:pt x="11937" y="13408"/>
                    <a:pt x="12088" y="13313"/>
                    <a:pt x="12174" y="13234"/>
                  </a:cubicBezTo>
                  <a:cubicBezTo>
                    <a:pt x="12306" y="13112"/>
                    <a:pt x="12378" y="13091"/>
                    <a:pt x="12678" y="13091"/>
                  </a:cubicBezTo>
                  <a:cubicBezTo>
                    <a:pt x="13131" y="13091"/>
                    <a:pt x="13282" y="13155"/>
                    <a:pt x="13464" y="13416"/>
                  </a:cubicBezTo>
                  <a:cubicBezTo>
                    <a:pt x="13634" y="13661"/>
                    <a:pt x="13742" y="13679"/>
                    <a:pt x="13912" y="13498"/>
                  </a:cubicBezTo>
                  <a:cubicBezTo>
                    <a:pt x="14009" y="13395"/>
                    <a:pt x="14045" y="13382"/>
                    <a:pt x="14103" y="13438"/>
                  </a:cubicBezTo>
                  <a:cubicBezTo>
                    <a:pt x="14279" y="13609"/>
                    <a:pt x="14392" y="13635"/>
                    <a:pt x="14636" y="13564"/>
                  </a:cubicBezTo>
                  <a:cubicBezTo>
                    <a:pt x="14769" y="13526"/>
                    <a:pt x="15033" y="13476"/>
                    <a:pt x="15226" y="13449"/>
                  </a:cubicBezTo>
                  <a:cubicBezTo>
                    <a:pt x="15419" y="13422"/>
                    <a:pt x="15712" y="13366"/>
                    <a:pt x="15877" y="13328"/>
                  </a:cubicBezTo>
                  <a:cubicBezTo>
                    <a:pt x="16155" y="13263"/>
                    <a:pt x="16189" y="13269"/>
                    <a:pt x="16276" y="13377"/>
                  </a:cubicBezTo>
                  <a:cubicBezTo>
                    <a:pt x="16382" y="13508"/>
                    <a:pt x="16602" y="13614"/>
                    <a:pt x="16964" y="13713"/>
                  </a:cubicBezTo>
                  <a:cubicBezTo>
                    <a:pt x="17147" y="13763"/>
                    <a:pt x="17214" y="13816"/>
                    <a:pt x="17253" y="13923"/>
                  </a:cubicBezTo>
                  <a:cubicBezTo>
                    <a:pt x="17361" y="14215"/>
                    <a:pt x="17579" y="14219"/>
                    <a:pt x="17579" y="13928"/>
                  </a:cubicBezTo>
                  <a:cubicBezTo>
                    <a:pt x="17579" y="13683"/>
                    <a:pt x="17671" y="13608"/>
                    <a:pt x="17917" y="13658"/>
                  </a:cubicBezTo>
                  <a:cubicBezTo>
                    <a:pt x="18178" y="13711"/>
                    <a:pt x="18375" y="13977"/>
                    <a:pt x="18609" y="14600"/>
                  </a:cubicBezTo>
                  <a:lnTo>
                    <a:pt x="18771" y="15036"/>
                  </a:lnTo>
                  <a:lnTo>
                    <a:pt x="18690" y="15256"/>
                  </a:lnTo>
                  <a:cubicBezTo>
                    <a:pt x="18615" y="15470"/>
                    <a:pt x="18617" y="15482"/>
                    <a:pt x="18698" y="15686"/>
                  </a:cubicBezTo>
                  <a:cubicBezTo>
                    <a:pt x="18831" y="16021"/>
                    <a:pt x="19014" y="16114"/>
                    <a:pt x="19565" y="16115"/>
                  </a:cubicBezTo>
                  <a:lnTo>
                    <a:pt x="20037" y="16115"/>
                  </a:lnTo>
                  <a:lnTo>
                    <a:pt x="20037" y="15917"/>
                  </a:lnTo>
                  <a:cubicBezTo>
                    <a:pt x="20037" y="15690"/>
                    <a:pt x="19873" y="15471"/>
                    <a:pt x="19703" y="15471"/>
                  </a:cubicBezTo>
                  <a:cubicBezTo>
                    <a:pt x="19565" y="15471"/>
                    <a:pt x="19541" y="15396"/>
                    <a:pt x="19618" y="15195"/>
                  </a:cubicBezTo>
                  <a:cubicBezTo>
                    <a:pt x="19654" y="15102"/>
                    <a:pt x="19683" y="14962"/>
                    <a:pt x="19683" y="14887"/>
                  </a:cubicBezTo>
                  <a:cubicBezTo>
                    <a:pt x="19683" y="14736"/>
                    <a:pt x="19884" y="14128"/>
                    <a:pt x="19952" y="14071"/>
                  </a:cubicBezTo>
                  <a:cubicBezTo>
                    <a:pt x="19975" y="14052"/>
                    <a:pt x="20064" y="14067"/>
                    <a:pt x="20147" y="14104"/>
                  </a:cubicBezTo>
                  <a:cubicBezTo>
                    <a:pt x="20532" y="14276"/>
                    <a:pt x="20719" y="14142"/>
                    <a:pt x="20786" y="13653"/>
                  </a:cubicBezTo>
                  <a:cubicBezTo>
                    <a:pt x="20808" y="13495"/>
                    <a:pt x="20863" y="13312"/>
                    <a:pt x="20908" y="13245"/>
                  </a:cubicBezTo>
                  <a:cubicBezTo>
                    <a:pt x="20954" y="13178"/>
                    <a:pt x="21102" y="12867"/>
                    <a:pt x="21238" y="12556"/>
                  </a:cubicBezTo>
                  <a:cubicBezTo>
                    <a:pt x="21595" y="11739"/>
                    <a:pt x="21578" y="11436"/>
                    <a:pt x="21157" y="11102"/>
                  </a:cubicBezTo>
                  <a:cubicBezTo>
                    <a:pt x="21048" y="11015"/>
                    <a:pt x="20940" y="10897"/>
                    <a:pt x="20916" y="10837"/>
                  </a:cubicBezTo>
                  <a:cubicBezTo>
                    <a:pt x="20893" y="10778"/>
                    <a:pt x="20689" y="10537"/>
                    <a:pt x="20461" y="10303"/>
                  </a:cubicBezTo>
                  <a:cubicBezTo>
                    <a:pt x="20232" y="10069"/>
                    <a:pt x="19888" y="9646"/>
                    <a:pt x="19699" y="9366"/>
                  </a:cubicBezTo>
                  <a:cubicBezTo>
                    <a:pt x="19300" y="8771"/>
                    <a:pt x="18952" y="8438"/>
                    <a:pt x="18564" y="8275"/>
                  </a:cubicBezTo>
                  <a:cubicBezTo>
                    <a:pt x="18411" y="8211"/>
                    <a:pt x="18205" y="8106"/>
                    <a:pt x="18108" y="8038"/>
                  </a:cubicBezTo>
                  <a:cubicBezTo>
                    <a:pt x="17815" y="7836"/>
                    <a:pt x="17517" y="7881"/>
                    <a:pt x="17286" y="8165"/>
                  </a:cubicBezTo>
                  <a:cubicBezTo>
                    <a:pt x="17180" y="8296"/>
                    <a:pt x="17096" y="8263"/>
                    <a:pt x="16858" y="7994"/>
                  </a:cubicBezTo>
                  <a:cubicBezTo>
                    <a:pt x="16783" y="7910"/>
                    <a:pt x="16714" y="7867"/>
                    <a:pt x="16647" y="7862"/>
                  </a:cubicBezTo>
                  <a:cubicBezTo>
                    <a:pt x="16685" y="7877"/>
                    <a:pt x="16721" y="7921"/>
                    <a:pt x="16744" y="7989"/>
                  </a:cubicBezTo>
                  <a:cubicBezTo>
                    <a:pt x="16795" y="8139"/>
                    <a:pt x="17006" y="8338"/>
                    <a:pt x="17143" y="8380"/>
                  </a:cubicBezTo>
                  <a:cubicBezTo>
                    <a:pt x="17164" y="8381"/>
                    <a:pt x="17184" y="8383"/>
                    <a:pt x="17208" y="8380"/>
                  </a:cubicBezTo>
                  <a:cubicBezTo>
                    <a:pt x="17260" y="8374"/>
                    <a:pt x="17292" y="8365"/>
                    <a:pt x="17318" y="8352"/>
                  </a:cubicBezTo>
                  <a:cubicBezTo>
                    <a:pt x="17327" y="8347"/>
                    <a:pt x="17339" y="8342"/>
                    <a:pt x="17347" y="8336"/>
                  </a:cubicBezTo>
                  <a:cubicBezTo>
                    <a:pt x="17357" y="8327"/>
                    <a:pt x="17366" y="8317"/>
                    <a:pt x="17371" y="8303"/>
                  </a:cubicBezTo>
                  <a:cubicBezTo>
                    <a:pt x="17377" y="8287"/>
                    <a:pt x="17379" y="8270"/>
                    <a:pt x="17379" y="8248"/>
                  </a:cubicBezTo>
                  <a:cubicBezTo>
                    <a:pt x="17379" y="8238"/>
                    <a:pt x="17382" y="8229"/>
                    <a:pt x="17383" y="8220"/>
                  </a:cubicBezTo>
                  <a:cubicBezTo>
                    <a:pt x="17367" y="8183"/>
                    <a:pt x="17382" y="8137"/>
                    <a:pt x="17420" y="8121"/>
                  </a:cubicBezTo>
                  <a:cubicBezTo>
                    <a:pt x="17424" y="8119"/>
                    <a:pt x="17432" y="8118"/>
                    <a:pt x="17436" y="8116"/>
                  </a:cubicBezTo>
                  <a:cubicBezTo>
                    <a:pt x="17439" y="8114"/>
                    <a:pt x="17441" y="8111"/>
                    <a:pt x="17445" y="8110"/>
                  </a:cubicBezTo>
                  <a:cubicBezTo>
                    <a:pt x="17463" y="8103"/>
                    <a:pt x="17489" y="8088"/>
                    <a:pt x="17514" y="8077"/>
                  </a:cubicBezTo>
                  <a:cubicBezTo>
                    <a:pt x="17533" y="8068"/>
                    <a:pt x="17551" y="8063"/>
                    <a:pt x="17567" y="8055"/>
                  </a:cubicBezTo>
                  <a:cubicBezTo>
                    <a:pt x="17588" y="8044"/>
                    <a:pt x="17607" y="8035"/>
                    <a:pt x="17628" y="8027"/>
                  </a:cubicBezTo>
                  <a:cubicBezTo>
                    <a:pt x="17630" y="8027"/>
                    <a:pt x="17634" y="8028"/>
                    <a:pt x="17636" y="8027"/>
                  </a:cubicBezTo>
                  <a:cubicBezTo>
                    <a:pt x="17774" y="7979"/>
                    <a:pt x="17896" y="8007"/>
                    <a:pt x="18047" y="8127"/>
                  </a:cubicBezTo>
                  <a:cubicBezTo>
                    <a:pt x="18148" y="8207"/>
                    <a:pt x="18271" y="8270"/>
                    <a:pt x="18320" y="8270"/>
                  </a:cubicBezTo>
                  <a:cubicBezTo>
                    <a:pt x="18368" y="8270"/>
                    <a:pt x="18419" y="8298"/>
                    <a:pt x="18434" y="8330"/>
                  </a:cubicBezTo>
                  <a:cubicBezTo>
                    <a:pt x="18448" y="8363"/>
                    <a:pt x="18501" y="8391"/>
                    <a:pt x="18552" y="8391"/>
                  </a:cubicBezTo>
                  <a:cubicBezTo>
                    <a:pt x="18769" y="8391"/>
                    <a:pt x="19064" y="8677"/>
                    <a:pt x="19598" y="9416"/>
                  </a:cubicBezTo>
                  <a:cubicBezTo>
                    <a:pt x="19899" y="9833"/>
                    <a:pt x="20168" y="10176"/>
                    <a:pt x="20196" y="10176"/>
                  </a:cubicBezTo>
                  <a:cubicBezTo>
                    <a:pt x="20224" y="10176"/>
                    <a:pt x="20279" y="10243"/>
                    <a:pt x="20318" y="10325"/>
                  </a:cubicBezTo>
                  <a:cubicBezTo>
                    <a:pt x="20358" y="10407"/>
                    <a:pt x="20421" y="10474"/>
                    <a:pt x="20456" y="10474"/>
                  </a:cubicBezTo>
                  <a:cubicBezTo>
                    <a:pt x="20492" y="10474"/>
                    <a:pt x="20637" y="10635"/>
                    <a:pt x="20778" y="10832"/>
                  </a:cubicBezTo>
                  <a:cubicBezTo>
                    <a:pt x="20919" y="11028"/>
                    <a:pt x="21062" y="11190"/>
                    <a:pt x="21100" y="11190"/>
                  </a:cubicBezTo>
                  <a:cubicBezTo>
                    <a:pt x="21187" y="11190"/>
                    <a:pt x="21441" y="11579"/>
                    <a:pt x="21441" y="11713"/>
                  </a:cubicBezTo>
                  <a:cubicBezTo>
                    <a:pt x="21441" y="11815"/>
                    <a:pt x="21364" y="12030"/>
                    <a:pt x="21185" y="12435"/>
                  </a:cubicBezTo>
                  <a:cubicBezTo>
                    <a:pt x="21134" y="12550"/>
                    <a:pt x="21062" y="12728"/>
                    <a:pt x="21022" y="12826"/>
                  </a:cubicBezTo>
                  <a:cubicBezTo>
                    <a:pt x="20983" y="12924"/>
                    <a:pt x="20903" y="13069"/>
                    <a:pt x="20847" y="13151"/>
                  </a:cubicBezTo>
                  <a:cubicBezTo>
                    <a:pt x="20786" y="13241"/>
                    <a:pt x="20735" y="13403"/>
                    <a:pt x="20721" y="13559"/>
                  </a:cubicBezTo>
                  <a:cubicBezTo>
                    <a:pt x="20708" y="13702"/>
                    <a:pt x="20667" y="13885"/>
                    <a:pt x="20627" y="13967"/>
                  </a:cubicBezTo>
                  <a:cubicBezTo>
                    <a:pt x="20566" y="14094"/>
                    <a:pt x="20532" y="14112"/>
                    <a:pt x="20395" y="14082"/>
                  </a:cubicBezTo>
                  <a:cubicBezTo>
                    <a:pt x="20308" y="14063"/>
                    <a:pt x="20139" y="13978"/>
                    <a:pt x="20021" y="13895"/>
                  </a:cubicBezTo>
                  <a:cubicBezTo>
                    <a:pt x="19903" y="13812"/>
                    <a:pt x="19792" y="13757"/>
                    <a:pt x="19773" y="13774"/>
                  </a:cubicBezTo>
                  <a:cubicBezTo>
                    <a:pt x="19753" y="13790"/>
                    <a:pt x="19758" y="13886"/>
                    <a:pt x="19785" y="13983"/>
                  </a:cubicBezTo>
                  <a:cubicBezTo>
                    <a:pt x="19827" y="14135"/>
                    <a:pt x="19821" y="14186"/>
                    <a:pt x="19736" y="14341"/>
                  </a:cubicBezTo>
                  <a:cubicBezTo>
                    <a:pt x="19677" y="14450"/>
                    <a:pt x="19625" y="14656"/>
                    <a:pt x="19606" y="14859"/>
                  </a:cubicBezTo>
                  <a:lnTo>
                    <a:pt x="19577" y="15195"/>
                  </a:lnTo>
                  <a:lnTo>
                    <a:pt x="19231" y="15206"/>
                  </a:lnTo>
                  <a:cubicBezTo>
                    <a:pt x="18948" y="15215"/>
                    <a:pt x="18882" y="15203"/>
                    <a:pt x="18865" y="15124"/>
                  </a:cubicBezTo>
                  <a:cubicBezTo>
                    <a:pt x="18746" y="14582"/>
                    <a:pt x="18342" y="13730"/>
                    <a:pt x="18153" y="13631"/>
                  </a:cubicBezTo>
                  <a:cubicBezTo>
                    <a:pt x="17903" y="13499"/>
                    <a:pt x="17659" y="13440"/>
                    <a:pt x="17607" y="13498"/>
                  </a:cubicBezTo>
                  <a:cubicBezTo>
                    <a:pt x="17550" y="13563"/>
                    <a:pt x="17339" y="13599"/>
                    <a:pt x="17139" y="13603"/>
                  </a:cubicBezTo>
                  <a:cubicBezTo>
                    <a:pt x="17133" y="13603"/>
                    <a:pt x="17129" y="13603"/>
                    <a:pt x="17123" y="13603"/>
                  </a:cubicBezTo>
                  <a:cubicBezTo>
                    <a:pt x="17005" y="13604"/>
                    <a:pt x="16890" y="13599"/>
                    <a:pt x="16818" y="13570"/>
                  </a:cubicBezTo>
                  <a:cubicBezTo>
                    <a:pt x="16481" y="13433"/>
                    <a:pt x="16386" y="13374"/>
                    <a:pt x="16325" y="13256"/>
                  </a:cubicBezTo>
                  <a:cubicBezTo>
                    <a:pt x="16270" y="13149"/>
                    <a:pt x="16245" y="13146"/>
                    <a:pt x="16012" y="13201"/>
                  </a:cubicBezTo>
                  <a:cubicBezTo>
                    <a:pt x="15855" y="13238"/>
                    <a:pt x="15738" y="13234"/>
                    <a:pt x="15707" y="13201"/>
                  </a:cubicBezTo>
                  <a:cubicBezTo>
                    <a:pt x="15677" y="13210"/>
                    <a:pt x="15653" y="13225"/>
                    <a:pt x="15629" y="13239"/>
                  </a:cubicBezTo>
                  <a:cubicBezTo>
                    <a:pt x="15609" y="13310"/>
                    <a:pt x="15534" y="13328"/>
                    <a:pt x="15304" y="13328"/>
                  </a:cubicBezTo>
                  <a:cubicBezTo>
                    <a:pt x="15138" y="13328"/>
                    <a:pt x="14905" y="13367"/>
                    <a:pt x="14787" y="13416"/>
                  </a:cubicBezTo>
                  <a:cubicBezTo>
                    <a:pt x="14455" y="13552"/>
                    <a:pt x="14317" y="13533"/>
                    <a:pt x="14172" y="13328"/>
                  </a:cubicBezTo>
                  <a:cubicBezTo>
                    <a:pt x="14101" y="13227"/>
                    <a:pt x="14005" y="13154"/>
                    <a:pt x="13944" y="13151"/>
                  </a:cubicBezTo>
                  <a:cubicBezTo>
                    <a:pt x="13903" y="13153"/>
                    <a:pt x="13873" y="13181"/>
                    <a:pt x="13855" y="13234"/>
                  </a:cubicBezTo>
                  <a:cubicBezTo>
                    <a:pt x="13856" y="13251"/>
                    <a:pt x="13858" y="13270"/>
                    <a:pt x="13863" y="13295"/>
                  </a:cubicBezTo>
                  <a:cubicBezTo>
                    <a:pt x="13901" y="13503"/>
                    <a:pt x="13811" y="13575"/>
                    <a:pt x="13639" y="13476"/>
                  </a:cubicBezTo>
                  <a:cubicBezTo>
                    <a:pt x="13552" y="13427"/>
                    <a:pt x="13485" y="13342"/>
                    <a:pt x="13468" y="13250"/>
                  </a:cubicBezTo>
                  <a:cubicBezTo>
                    <a:pt x="13436" y="13078"/>
                    <a:pt x="13316" y="13034"/>
                    <a:pt x="12747" y="13003"/>
                  </a:cubicBezTo>
                  <a:cubicBezTo>
                    <a:pt x="12597" y="12994"/>
                    <a:pt x="12484" y="12979"/>
                    <a:pt x="12422" y="12964"/>
                  </a:cubicBezTo>
                  <a:cubicBezTo>
                    <a:pt x="12368" y="12964"/>
                    <a:pt x="12333" y="12968"/>
                    <a:pt x="12300" y="12975"/>
                  </a:cubicBezTo>
                  <a:cubicBezTo>
                    <a:pt x="12255" y="13006"/>
                    <a:pt x="12193" y="13061"/>
                    <a:pt x="12125" y="13129"/>
                  </a:cubicBezTo>
                  <a:cubicBezTo>
                    <a:pt x="12000" y="13253"/>
                    <a:pt x="11838" y="13354"/>
                    <a:pt x="11738" y="13372"/>
                  </a:cubicBezTo>
                  <a:cubicBezTo>
                    <a:pt x="11590" y="13399"/>
                    <a:pt x="11550" y="13442"/>
                    <a:pt x="11433" y="13697"/>
                  </a:cubicBezTo>
                  <a:cubicBezTo>
                    <a:pt x="11359" y="13859"/>
                    <a:pt x="11298" y="14016"/>
                    <a:pt x="11298" y="14044"/>
                  </a:cubicBezTo>
                  <a:cubicBezTo>
                    <a:pt x="11298" y="14071"/>
                    <a:pt x="11224" y="14210"/>
                    <a:pt x="11136" y="14352"/>
                  </a:cubicBezTo>
                  <a:cubicBezTo>
                    <a:pt x="11048" y="14495"/>
                    <a:pt x="10930" y="14711"/>
                    <a:pt x="10871" y="14837"/>
                  </a:cubicBezTo>
                  <a:cubicBezTo>
                    <a:pt x="10771" y="15051"/>
                    <a:pt x="10751" y="15069"/>
                    <a:pt x="10598" y="15041"/>
                  </a:cubicBezTo>
                  <a:cubicBezTo>
                    <a:pt x="10508" y="15025"/>
                    <a:pt x="10402" y="15033"/>
                    <a:pt x="10362" y="15063"/>
                  </a:cubicBezTo>
                  <a:cubicBezTo>
                    <a:pt x="10314" y="15100"/>
                    <a:pt x="10244" y="15087"/>
                    <a:pt x="10155" y="15025"/>
                  </a:cubicBezTo>
                  <a:cubicBezTo>
                    <a:pt x="10049" y="14951"/>
                    <a:pt x="10002" y="14948"/>
                    <a:pt x="9927" y="15002"/>
                  </a:cubicBezTo>
                  <a:cubicBezTo>
                    <a:pt x="9868" y="15046"/>
                    <a:pt x="9737" y="15058"/>
                    <a:pt x="9577" y="15036"/>
                  </a:cubicBezTo>
                  <a:cubicBezTo>
                    <a:pt x="9317" y="14999"/>
                    <a:pt x="9280" y="15011"/>
                    <a:pt x="8926" y="15261"/>
                  </a:cubicBezTo>
                  <a:cubicBezTo>
                    <a:pt x="8807" y="15345"/>
                    <a:pt x="8710" y="15382"/>
                    <a:pt x="8685" y="15350"/>
                  </a:cubicBezTo>
                  <a:cubicBezTo>
                    <a:pt x="8662" y="15320"/>
                    <a:pt x="8587" y="15294"/>
                    <a:pt x="8519" y="15294"/>
                  </a:cubicBezTo>
                  <a:cubicBezTo>
                    <a:pt x="8382" y="15294"/>
                    <a:pt x="8311" y="15151"/>
                    <a:pt x="8392" y="15041"/>
                  </a:cubicBezTo>
                  <a:cubicBezTo>
                    <a:pt x="8429" y="14991"/>
                    <a:pt x="8455" y="14993"/>
                    <a:pt x="8494" y="15047"/>
                  </a:cubicBezTo>
                  <a:cubicBezTo>
                    <a:pt x="8523" y="15086"/>
                    <a:pt x="8579" y="15115"/>
                    <a:pt x="8616" y="15113"/>
                  </a:cubicBezTo>
                  <a:cubicBezTo>
                    <a:pt x="8614" y="15099"/>
                    <a:pt x="8606" y="15082"/>
                    <a:pt x="8596" y="15063"/>
                  </a:cubicBezTo>
                  <a:cubicBezTo>
                    <a:pt x="8590" y="15060"/>
                    <a:pt x="8591" y="15056"/>
                    <a:pt x="8584" y="15052"/>
                  </a:cubicBezTo>
                  <a:cubicBezTo>
                    <a:pt x="8529" y="15022"/>
                    <a:pt x="8472" y="14959"/>
                    <a:pt x="8457" y="14909"/>
                  </a:cubicBezTo>
                  <a:cubicBezTo>
                    <a:pt x="8443" y="14859"/>
                    <a:pt x="8405" y="14815"/>
                    <a:pt x="8372" y="14815"/>
                  </a:cubicBezTo>
                  <a:cubicBezTo>
                    <a:pt x="8339" y="14815"/>
                    <a:pt x="8281" y="14748"/>
                    <a:pt x="8242" y="14666"/>
                  </a:cubicBezTo>
                  <a:cubicBezTo>
                    <a:pt x="8177" y="14533"/>
                    <a:pt x="8174" y="14508"/>
                    <a:pt x="8234" y="14385"/>
                  </a:cubicBezTo>
                  <a:cubicBezTo>
                    <a:pt x="8314" y="14218"/>
                    <a:pt x="8300" y="13585"/>
                    <a:pt x="8213" y="13476"/>
                  </a:cubicBezTo>
                  <a:cubicBezTo>
                    <a:pt x="8181" y="13436"/>
                    <a:pt x="8068" y="13379"/>
                    <a:pt x="7961" y="13344"/>
                  </a:cubicBezTo>
                  <a:cubicBezTo>
                    <a:pt x="7716" y="13264"/>
                    <a:pt x="7607" y="13329"/>
                    <a:pt x="7607" y="13564"/>
                  </a:cubicBezTo>
                  <a:cubicBezTo>
                    <a:pt x="7607" y="13840"/>
                    <a:pt x="7392" y="14051"/>
                    <a:pt x="7110" y="14044"/>
                  </a:cubicBezTo>
                  <a:cubicBezTo>
                    <a:pt x="6749" y="14035"/>
                    <a:pt x="6734" y="14039"/>
                    <a:pt x="6646" y="14270"/>
                  </a:cubicBezTo>
                  <a:cubicBezTo>
                    <a:pt x="6532" y="14570"/>
                    <a:pt x="6339" y="14803"/>
                    <a:pt x="6186" y="14826"/>
                  </a:cubicBezTo>
                  <a:cubicBezTo>
                    <a:pt x="6083" y="14842"/>
                    <a:pt x="6046" y="14811"/>
                    <a:pt x="5987" y="14666"/>
                  </a:cubicBezTo>
                  <a:cubicBezTo>
                    <a:pt x="5947" y="14568"/>
                    <a:pt x="5841" y="14440"/>
                    <a:pt x="5751" y="14380"/>
                  </a:cubicBezTo>
                  <a:cubicBezTo>
                    <a:pt x="5598" y="14277"/>
                    <a:pt x="5577" y="14277"/>
                    <a:pt x="5474" y="14369"/>
                  </a:cubicBezTo>
                  <a:cubicBezTo>
                    <a:pt x="5431" y="14407"/>
                    <a:pt x="5396" y="14447"/>
                    <a:pt x="5368" y="14490"/>
                  </a:cubicBezTo>
                  <a:cubicBezTo>
                    <a:pt x="5367" y="14492"/>
                    <a:pt x="5365" y="14494"/>
                    <a:pt x="5364" y="14496"/>
                  </a:cubicBezTo>
                  <a:cubicBezTo>
                    <a:pt x="5326" y="14556"/>
                    <a:pt x="5306" y="14621"/>
                    <a:pt x="5299" y="14688"/>
                  </a:cubicBezTo>
                  <a:cubicBezTo>
                    <a:pt x="5298" y="14731"/>
                    <a:pt x="5301" y="14788"/>
                    <a:pt x="5311" y="14859"/>
                  </a:cubicBezTo>
                  <a:cubicBezTo>
                    <a:pt x="5312" y="14862"/>
                    <a:pt x="5315" y="14862"/>
                    <a:pt x="5315" y="14865"/>
                  </a:cubicBezTo>
                  <a:cubicBezTo>
                    <a:pt x="5323" y="14891"/>
                    <a:pt x="5332" y="14915"/>
                    <a:pt x="5344" y="14942"/>
                  </a:cubicBezTo>
                  <a:cubicBezTo>
                    <a:pt x="5387" y="15041"/>
                    <a:pt x="5410" y="15139"/>
                    <a:pt x="5397" y="15157"/>
                  </a:cubicBezTo>
                  <a:cubicBezTo>
                    <a:pt x="5384" y="15174"/>
                    <a:pt x="5421" y="15287"/>
                    <a:pt x="5478" y="15410"/>
                  </a:cubicBezTo>
                  <a:cubicBezTo>
                    <a:pt x="5578" y="15625"/>
                    <a:pt x="5579" y="15651"/>
                    <a:pt x="5519" y="15923"/>
                  </a:cubicBezTo>
                  <a:cubicBezTo>
                    <a:pt x="5484" y="16079"/>
                    <a:pt x="5379" y="16350"/>
                    <a:pt x="5283" y="16523"/>
                  </a:cubicBezTo>
                  <a:cubicBezTo>
                    <a:pt x="5239" y="16602"/>
                    <a:pt x="5200" y="16674"/>
                    <a:pt x="5169" y="16738"/>
                  </a:cubicBezTo>
                  <a:cubicBezTo>
                    <a:pt x="5154" y="16773"/>
                    <a:pt x="5139" y="16809"/>
                    <a:pt x="5128" y="16837"/>
                  </a:cubicBezTo>
                  <a:cubicBezTo>
                    <a:pt x="5122" y="16854"/>
                    <a:pt x="5104" y="16886"/>
                    <a:pt x="5104" y="16892"/>
                  </a:cubicBezTo>
                  <a:cubicBezTo>
                    <a:pt x="5104" y="16922"/>
                    <a:pt x="5078" y="16980"/>
                    <a:pt x="5043" y="17019"/>
                  </a:cubicBezTo>
                  <a:cubicBezTo>
                    <a:pt x="5008" y="17058"/>
                    <a:pt x="4918" y="17229"/>
                    <a:pt x="4847" y="17399"/>
                  </a:cubicBezTo>
                  <a:cubicBezTo>
                    <a:pt x="4776" y="17569"/>
                    <a:pt x="4623" y="17843"/>
                    <a:pt x="4505" y="18011"/>
                  </a:cubicBezTo>
                  <a:cubicBezTo>
                    <a:pt x="4030" y="18688"/>
                    <a:pt x="3967" y="18823"/>
                    <a:pt x="3830" y="19427"/>
                  </a:cubicBezTo>
                  <a:cubicBezTo>
                    <a:pt x="3782" y="19634"/>
                    <a:pt x="3691" y="19923"/>
                    <a:pt x="3630" y="20071"/>
                  </a:cubicBezTo>
                  <a:cubicBezTo>
                    <a:pt x="3454" y="20499"/>
                    <a:pt x="3428" y="20512"/>
                    <a:pt x="3252" y="20220"/>
                  </a:cubicBezTo>
                  <a:cubicBezTo>
                    <a:pt x="3167" y="20080"/>
                    <a:pt x="3053" y="19827"/>
                    <a:pt x="2999" y="19658"/>
                  </a:cubicBezTo>
                  <a:cubicBezTo>
                    <a:pt x="2946" y="19489"/>
                    <a:pt x="2865" y="19306"/>
                    <a:pt x="2820" y="19250"/>
                  </a:cubicBezTo>
                  <a:cubicBezTo>
                    <a:pt x="2715" y="19121"/>
                    <a:pt x="2384" y="19071"/>
                    <a:pt x="2202" y="19157"/>
                  </a:cubicBezTo>
                  <a:cubicBezTo>
                    <a:pt x="2085" y="19212"/>
                    <a:pt x="2040" y="19204"/>
                    <a:pt x="1949" y="19124"/>
                  </a:cubicBezTo>
                  <a:cubicBezTo>
                    <a:pt x="1899" y="19079"/>
                    <a:pt x="1873" y="19053"/>
                    <a:pt x="1868" y="19030"/>
                  </a:cubicBezTo>
                  <a:close/>
                  <a:moveTo>
                    <a:pt x="18788" y="15272"/>
                  </a:moveTo>
                  <a:cubicBezTo>
                    <a:pt x="18820" y="15274"/>
                    <a:pt x="18869" y="15294"/>
                    <a:pt x="18934" y="15333"/>
                  </a:cubicBezTo>
                  <a:cubicBezTo>
                    <a:pt x="19116" y="15440"/>
                    <a:pt x="19362" y="15525"/>
                    <a:pt x="19618" y="15570"/>
                  </a:cubicBezTo>
                  <a:cubicBezTo>
                    <a:pt x="19811" y="15604"/>
                    <a:pt x="19992" y="15792"/>
                    <a:pt x="19992" y="15956"/>
                  </a:cubicBezTo>
                  <a:cubicBezTo>
                    <a:pt x="19992" y="16108"/>
                    <a:pt x="19947" y="16118"/>
                    <a:pt x="19756" y="16016"/>
                  </a:cubicBezTo>
                  <a:cubicBezTo>
                    <a:pt x="19622" y="15945"/>
                    <a:pt x="19550" y="15938"/>
                    <a:pt x="19410" y="15989"/>
                  </a:cubicBezTo>
                  <a:cubicBezTo>
                    <a:pt x="19271" y="16039"/>
                    <a:pt x="19202" y="16037"/>
                    <a:pt x="19077" y="15967"/>
                  </a:cubicBezTo>
                  <a:cubicBezTo>
                    <a:pt x="18891" y="15863"/>
                    <a:pt x="18725" y="15614"/>
                    <a:pt x="18723" y="15438"/>
                  </a:cubicBezTo>
                  <a:cubicBezTo>
                    <a:pt x="18721" y="15321"/>
                    <a:pt x="18733" y="15270"/>
                    <a:pt x="18788" y="15272"/>
                  </a:cubicBezTo>
                  <a:close/>
                  <a:moveTo>
                    <a:pt x="2857" y="20270"/>
                  </a:moveTo>
                  <a:lnTo>
                    <a:pt x="2999" y="20473"/>
                  </a:lnTo>
                  <a:lnTo>
                    <a:pt x="3138" y="20677"/>
                  </a:lnTo>
                  <a:lnTo>
                    <a:pt x="2999" y="20843"/>
                  </a:lnTo>
                  <a:cubicBezTo>
                    <a:pt x="2871" y="20998"/>
                    <a:pt x="2674" y="21064"/>
                    <a:pt x="2633" y="20964"/>
                  </a:cubicBezTo>
                  <a:cubicBezTo>
                    <a:pt x="2603" y="20890"/>
                    <a:pt x="2682" y="20568"/>
                    <a:pt x="2771" y="20413"/>
                  </a:cubicBezTo>
                  <a:lnTo>
                    <a:pt x="2857" y="20270"/>
                  </a:lnTo>
                  <a:close/>
                  <a:moveTo>
                    <a:pt x="2161" y="21548"/>
                  </a:moveTo>
                  <a:cubicBezTo>
                    <a:pt x="2146" y="21547"/>
                    <a:pt x="2128" y="21550"/>
                    <a:pt x="2112" y="21559"/>
                  </a:cubicBezTo>
                  <a:cubicBezTo>
                    <a:pt x="2077" y="21578"/>
                    <a:pt x="2085" y="21595"/>
                    <a:pt x="2136" y="21597"/>
                  </a:cubicBezTo>
                  <a:cubicBezTo>
                    <a:pt x="2183" y="21600"/>
                    <a:pt x="2208" y="21584"/>
                    <a:pt x="2193" y="21564"/>
                  </a:cubicBezTo>
                  <a:cubicBezTo>
                    <a:pt x="2186" y="21554"/>
                    <a:pt x="2176" y="21549"/>
                    <a:pt x="2161" y="21548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11" name="Image" descr="Image"/>
            <p:cNvPicPr>
              <a:picLocks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" y="0"/>
              <a:ext cx="2129765" cy="1581260"/>
            </a:xfrm>
            <a:prstGeom prst="rect">
              <a:avLst/>
            </a:prstGeom>
            <a:effectLst/>
          </p:spPr>
        </p:pic>
      </p:grp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3.wm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ítulo de la presentación"/>
          <p:cNvSpPr txBox="1">
            <a:spLocks noGrp="1"/>
          </p:cNvSpPr>
          <p:nvPr>
            <p:ph type="ctrTitle"/>
          </p:nvPr>
        </p:nvSpPr>
        <p:spPr>
          <a:xfrm>
            <a:off x="430603" y="2498020"/>
            <a:ext cx="23522794" cy="285423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s-DO" sz="6000" b="1" dirty="0"/>
              <a:t>Rectoría, Gobernanza e Intersectorialidad:</a:t>
            </a:r>
            <a:r>
              <a:rPr lang="es-DO" sz="6000" dirty="0"/>
              <a:t/>
            </a:r>
            <a:br>
              <a:rPr lang="es-DO" sz="6000" dirty="0"/>
            </a:br>
            <a:r>
              <a:rPr lang="es-ES" sz="6000" dirty="0"/>
              <a:t>Funciones Esenciales de Salud Pública en el Marco de la Salud Universal.</a:t>
            </a:r>
            <a:endParaRPr lang="es-DO" sz="6000" dirty="0"/>
          </a:p>
        </p:txBody>
      </p:sp>
      <p:sp>
        <p:nvSpPr>
          <p:cNvPr id="173" name="NOMBRE DEL SUSTENTANTE…"/>
          <p:cNvSpPr txBox="1">
            <a:spLocks noGrp="1"/>
          </p:cNvSpPr>
          <p:nvPr>
            <p:ph type="subTitle" sz="quarter" idx="4294967295"/>
          </p:nvPr>
        </p:nvSpPr>
        <p:spPr>
          <a:xfrm>
            <a:off x="9352671" y="9416431"/>
            <a:ext cx="14716126" cy="2854238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 algn="r">
              <a:spcBef>
                <a:spcPts val="0"/>
              </a:spcBef>
              <a:buSzTx/>
              <a:buNone/>
              <a:defRPr sz="5200" b="1">
                <a:solidFill>
                  <a:srgbClr val="FFFFFF"/>
                </a:solidFill>
              </a:defRPr>
            </a:pPr>
            <a:r>
              <a:rPr lang="es-DO" dirty="0"/>
              <a:t>Dr. Rafael Sánchez Cárdenas</a:t>
            </a:r>
            <a:endParaRPr lang="es-ES" dirty="0"/>
          </a:p>
          <a:p>
            <a:pPr marL="0" indent="0" algn="r">
              <a:spcBef>
                <a:spcPts val="0"/>
              </a:spcBef>
              <a:buSzTx/>
              <a:buNone/>
              <a:defRPr sz="5200" b="1">
                <a:solidFill>
                  <a:srgbClr val="FFFFFF"/>
                </a:solidFill>
              </a:defRPr>
            </a:pPr>
            <a:r>
              <a:rPr lang="es-DO" dirty="0">
                <a:latin typeface="Calibri Light" panose="020F0302020204030204" pitchFamily="34" charset="0"/>
                <a:cs typeface="Calibri Light" panose="020F0302020204030204" pitchFamily="34" charset="0"/>
              </a:rPr>
              <a:t>Ministro de Salud Pública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spcBef>
                <a:spcPts val="0"/>
              </a:spcBef>
              <a:buSzTx/>
              <a:buNone/>
              <a:defRPr sz="5200" b="1">
                <a:solidFill>
                  <a:srgbClr val="FFFFFF"/>
                </a:solidFill>
              </a:defRPr>
            </a:pPr>
            <a:r>
              <a:rPr lang="es-DO" dirty="0">
                <a:latin typeface="Calibri Light" panose="020F0302020204030204" pitchFamily="34" charset="0"/>
                <a:cs typeface="Calibri Light" panose="020F0302020204030204" pitchFamily="34" charset="0"/>
              </a:rPr>
              <a:t>República Dominicana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5081945"/>
              </p:ext>
            </p:extLst>
          </p:nvPr>
        </p:nvGraphicFramePr>
        <p:xfrm>
          <a:off x="1651395" y="260746"/>
          <a:ext cx="13150455" cy="65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51395" y="4152070"/>
            <a:ext cx="21890107" cy="8086725"/>
          </a:xfrm>
        </p:spPr>
        <p:txBody>
          <a:bodyPr>
            <a:normAutofit/>
          </a:bodyPr>
          <a:lstStyle/>
          <a:p>
            <a:r>
              <a:rPr lang="es-DO" sz="4400" dirty="0"/>
              <a:t>Nuestros esfuerzos han estado dirigidos a desarrollar la estrategia de Atención Primaria Integral para la Salud con un enfoque limitado y selectivo: </a:t>
            </a:r>
          </a:p>
          <a:p>
            <a:pPr lvl="1"/>
            <a:r>
              <a:rPr lang="es-DO" sz="4000" i="1" dirty="0"/>
              <a:t>Centrados en la enfermedad</a:t>
            </a:r>
          </a:p>
          <a:p>
            <a:pPr lvl="1"/>
            <a:r>
              <a:rPr lang="es-DO" sz="4000" i="1" dirty="0"/>
              <a:t>Enfocados en los factores de riesgo como procesos causales</a:t>
            </a:r>
          </a:p>
          <a:p>
            <a:pPr lvl="1"/>
            <a:r>
              <a:rPr lang="es-DO" sz="4000" i="1" dirty="0"/>
              <a:t>Orientados a articular establecimientos en redes mas que en servicios de salud integrales y centrados en las personas y sus entornos  </a:t>
            </a:r>
          </a:p>
        </p:txBody>
      </p:sp>
    </p:spTree>
    <p:extLst>
      <p:ext uri="{BB962C8B-B14F-4D97-AF65-F5344CB8AC3E}">
        <p14:creationId xmlns:p14="http://schemas.microsoft.com/office/powerpoint/2010/main" val="21848735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9685130"/>
              </p:ext>
            </p:extLst>
          </p:nvPr>
        </p:nvGraphicFramePr>
        <p:xfrm>
          <a:off x="1651395" y="0"/>
          <a:ext cx="13150455" cy="65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559122" y="4529757"/>
            <a:ext cx="21265755" cy="8086725"/>
          </a:xfrm>
        </p:spPr>
        <p:txBody>
          <a:bodyPr>
            <a:normAutofit/>
          </a:bodyPr>
          <a:lstStyle/>
          <a:p>
            <a:r>
              <a:rPr lang="es-DO" sz="4400" dirty="0"/>
              <a:t>Mejoramos, no al ritmo que se quiere, pero mejoramos. </a:t>
            </a:r>
          </a:p>
          <a:p>
            <a:r>
              <a:rPr lang="es-DO" sz="4400" dirty="0"/>
              <a:t>Poseemos retos importantes en el desarrollo y fortalecimiento de la función de Rectoría y, aunque hay mejoras, el desempeño alcanzado en el ejercicio de las funciones esenciales aún es bajo. </a:t>
            </a:r>
          </a:p>
          <a:p>
            <a:r>
              <a:rPr lang="es-DO" sz="4400" dirty="0"/>
              <a:t>Se han sentado las bases para poder formular las políticas que requerimos y desarrollarlas</a:t>
            </a:r>
          </a:p>
          <a:p>
            <a:r>
              <a:rPr lang="es-DO" sz="4400" dirty="0"/>
              <a:t>Tenemos un PLANDES en proceso de actualización </a:t>
            </a:r>
          </a:p>
        </p:txBody>
      </p:sp>
    </p:spTree>
    <p:extLst>
      <p:ext uri="{BB962C8B-B14F-4D97-AF65-F5344CB8AC3E}">
        <p14:creationId xmlns:p14="http://schemas.microsoft.com/office/powerpoint/2010/main" val="20376242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2310559"/>
              </p:ext>
            </p:extLst>
          </p:nvPr>
        </p:nvGraphicFramePr>
        <p:xfrm>
          <a:off x="1651395" y="0"/>
          <a:ext cx="13150455" cy="65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86727" y="4591879"/>
            <a:ext cx="22267793" cy="8289234"/>
          </a:xfrm>
        </p:spPr>
        <p:txBody>
          <a:bodyPr>
            <a:normAutofit fontScale="92500" lnSpcReduction="20000"/>
          </a:bodyPr>
          <a:lstStyle/>
          <a:p>
            <a:r>
              <a:rPr lang="es-DO" sz="4400" dirty="0"/>
              <a:t>Propuesta objetiva e integral con una decisión al mas alto nivel de impulsar la </a:t>
            </a:r>
            <a:r>
              <a:rPr lang="es-DO" sz="4400" b="1" u="sng" dirty="0"/>
              <a:t>Atención Primaria Integral para la Salud</a:t>
            </a:r>
          </a:p>
          <a:p>
            <a:r>
              <a:rPr lang="es-DO" sz="4400" dirty="0"/>
              <a:t>Poder movilizar y armonizar los actores del sistema de salud hacia los cambios y las intervenciones que se necesitan desde los ámbitos de la </a:t>
            </a:r>
            <a:r>
              <a:rPr lang="es-DO" sz="4400" b="1" u="sng" dirty="0"/>
              <a:t>rectoría, provisión, financiamiento y aseguramiento. </a:t>
            </a:r>
          </a:p>
          <a:p>
            <a:r>
              <a:rPr lang="es-DO" sz="4400" dirty="0"/>
              <a:t>Un equipo nacional técnico operativo multisectorial que pueda garantizar el desarrollo y la conducción de la propuesta</a:t>
            </a:r>
          </a:p>
          <a:p>
            <a:r>
              <a:rPr lang="es-DO" sz="4400" dirty="0"/>
              <a:t>Fortalecimiento de los entes rectores desconcentrados en las provincias y áreas de salud</a:t>
            </a:r>
          </a:p>
          <a:p>
            <a:r>
              <a:rPr lang="es-DO" sz="4400" u="sng" dirty="0"/>
              <a:t>Desarrollar un pensamiento y una práctica en la salud pública integral, </a:t>
            </a:r>
            <a:r>
              <a:rPr lang="en-US" sz="4400" u="sng" dirty="0"/>
              <a:t>con </a:t>
            </a:r>
            <a:r>
              <a:rPr lang="es-ES" sz="4400" u="sng" dirty="0"/>
              <a:t>un enfoque estratégico del desarrollo, la organización y el financiamiento de sistemas y servicios de salud equitativos y centrados en la persona, las familias y las comunidades</a:t>
            </a:r>
            <a:endParaRPr lang="es-DO" sz="4400" u="sng" dirty="0"/>
          </a:p>
        </p:txBody>
      </p:sp>
    </p:spTree>
    <p:extLst>
      <p:ext uri="{BB962C8B-B14F-4D97-AF65-F5344CB8AC3E}">
        <p14:creationId xmlns:p14="http://schemas.microsoft.com/office/powerpoint/2010/main" val="38540878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1ED6AE0-CF5D-4A87-8CD1-0F580F54C7C6}"/>
              </a:ext>
            </a:extLst>
          </p:cNvPr>
          <p:cNvSpPr txBox="1"/>
          <p:nvPr/>
        </p:nvSpPr>
        <p:spPr>
          <a:xfrm>
            <a:off x="2723322" y="5101093"/>
            <a:ext cx="18427148" cy="26988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Gracias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457578"/>
              </p:ext>
            </p:extLst>
          </p:nvPr>
        </p:nvGraphicFramePr>
        <p:xfrm>
          <a:off x="1651395" y="0"/>
          <a:ext cx="11757423" cy="7747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xmlns="" id="{FECDECBF-7B7C-44D7-B9F0-15746A06381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8" r="7578"/>
          <a:stretch>
            <a:fillRect/>
          </a:stretch>
        </p:blipFill>
        <p:spPr>
          <a:xfrm>
            <a:off x="14044613" y="1991928"/>
            <a:ext cx="9301162" cy="10827664"/>
          </a:xfr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66850" y="5267739"/>
            <a:ext cx="11941968" cy="7335078"/>
          </a:xfrm>
        </p:spPr>
        <p:txBody>
          <a:bodyPr>
            <a:normAutofit/>
          </a:bodyPr>
          <a:lstStyle/>
          <a:p>
            <a:r>
              <a:rPr lang="es-DO" dirty="0"/>
              <a:t>El ejercicio de la función de rectoría del sistema de salud es la responsabilidad principal del Ministerio de Salud.</a:t>
            </a:r>
          </a:p>
          <a:p>
            <a:r>
              <a:rPr lang="es-DO" dirty="0"/>
              <a:t>El Desarrollo de esta función está estrechamente ligado a la capacidad que se tiene para llevar a cabo las </a:t>
            </a:r>
            <a:r>
              <a:rPr lang="es-DO" dirty="0"/>
              <a:t>funciones esenciales de la salud pública</a:t>
            </a:r>
          </a:p>
          <a:p>
            <a:r>
              <a:rPr lang="es-DO" dirty="0" smtClean="0"/>
              <a:t>Expondremos </a:t>
            </a:r>
            <a:r>
              <a:rPr lang="es-DO" dirty="0"/>
              <a:t>las experiencias como país acerca de el ejercicio de la rectoría en salud y del desarrollo de las funciones esenciales de la salud pública</a:t>
            </a:r>
          </a:p>
        </p:txBody>
      </p:sp>
    </p:spTree>
    <p:extLst>
      <p:ext uri="{BB962C8B-B14F-4D97-AF65-F5344CB8AC3E}">
        <p14:creationId xmlns:p14="http://schemas.microsoft.com/office/powerpoint/2010/main" val="48409567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8010967"/>
              </p:ext>
            </p:extLst>
          </p:nvPr>
        </p:nvGraphicFramePr>
        <p:xfrm>
          <a:off x="1651395" y="0"/>
          <a:ext cx="13150455" cy="7747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51395" y="5128592"/>
            <a:ext cx="21989499" cy="7533859"/>
          </a:xfrm>
        </p:spPr>
        <p:txBody>
          <a:bodyPr>
            <a:normAutofit/>
          </a:bodyPr>
          <a:lstStyle/>
          <a:p>
            <a:r>
              <a:rPr lang="es-DO" sz="4000" dirty="0"/>
              <a:t>Desde el 1996 la rectoría del Sistema de Salud, en todas las iniciativas de reforma del sector salud siempre se ha establecido que le corresponde al Ministerio de Salud</a:t>
            </a:r>
          </a:p>
          <a:p>
            <a:r>
              <a:rPr lang="es-DO" sz="4000" dirty="0"/>
              <a:t>En el 1997 se desarrolló un proceso de desconcentración de la rectoría, donde el Ministerio pasó a tener expresiones territoriales que denominamos Direcciones Provinciales de Salud y de área (DPS/DAS). </a:t>
            </a:r>
          </a:p>
          <a:p>
            <a:r>
              <a:rPr lang="es-DO" sz="4000" dirty="0"/>
              <a:t>En el 2014, se inicia la separación </a:t>
            </a:r>
            <a:r>
              <a:rPr lang="es-DO" sz="4000" dirty="0" smtClean="0"/>
              <a:t>de las </a:t>
            </a:r>
            <a:r>
              <a:rPr lang="es-DO" sz="4000" dirty="0"/>
              <a:t>funciones de provisión y de rectoría; se concretiza en el 2015 con la </a:t>
            </a:r>
            <a:r>
              <a:rPr lang="es-ES" sz="4000" dirty="0"/>
              <a:t>Ley de la separación de funciones que crea el Servicio Nacional de Salud (00023-15)</a:t>
            </a:r>
            <a:r>
              <a:rPr lang="es-DO" sz="4000" dirty="0"/>
              <a:t>, </a:t>
            </a:r>
            <a:r>
              <a:rPr lang="es-DO" sz="4000" u="sng" dirty="0"/>
              <a:t>la cual nos dio la oportunidad de especializarnos en el ejercicio de la rectoría.</a:t>
            </a:r>
          </a:p>
        </p:txBody>
      </p:sp>
    </p:spTree>
    <p:extLst>
      <p:ext uri="{BB962C8B-B14F-4D97-AF65-F5344CB8AC3E}">
        <p14:creationId xmlns:p14="http://schemas.microsoft.com/office/powerpoint/2010/main" val="8882391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544516"/>
              </p:ext>
            </p:extLst>
          </p:nvPr>
        </p:nvGraphicFramePr>
        <p:xfrm>
          <a:off x="1651395" y="0"/>
          <a:ext cx="13150455" cy="7747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51394" y="5344767"/>
            <a:ext cx="21983857" cy="7417075"/>
          </a:xfrm>
        </p:spPr>
        <p:txBody>
          <a:bodyPr>
            <a:normAutofit/>
          </a:bodyPr>
          <a:lstStyle/>
          <a:p>
            <a:r>
              <a:rPr lang="es-DO" sz="4000" dirty="0"/>
              <a:t>A partir de la ley 2015 el Ministerio de Salud deja de ser proveedor de servicios de salud de atención a las personas y pasa a ser Rector del Sistema de Salud, incluyendo los programas de salud colectiva</a:t>
            </a:r>
          </a:p>
          <a:p>
            <a:r>
              <a:rPr lang="es-DO" sz="4000" dirty="0"/>
              <a:t>En consecuencia se priorizaron dos áreas de actuación en el ámbito de la </a:t>
            </a:r>
            <a:r>
              <a:rPr lang="es-DO" sz="4000" dirty="0" smtClean="0"/>
              <a:t>rectoría</a:t>
            </a:r>
            <a:r>
              <a:rPr lang="es-DO" sz="4000" dirty="0"/>
              <a:t>: Adecuar la estructura del Ministerio para hacerla más </a:t>
            </a:r>
            <a:r>
              <a:rPr lang="es-DO" sz="4000" dirty="0" smtClean="0"/>
              <a:t>consecuente </a:t>
            </a:r>
            <a:r>
              <a:rPr lang="es-DO" sz="4000" dirty="0"/>
              <a:t>con las dimensiones de la rectoría; y cambiar la organización y funcionamiento de los programas de salud colectiva.</a:t>
            </a:r>
          </a:p>
          <a:p>
            <a:r>
              <a:rPr lang="es-DO" sz="4000" dirty="0" smtClean="0"/>
              <a:t>Por </a:t>
            </a:r>
            <a:r>
              <a:rPr lang="es-DO" sz="4000" dirty="0"/>
              <a:t>lo tanto, el eje para avanzar en el desempeño de la Rectoría en los campos de las </a:t>
            </a:r>
            <a:r>
              <a:rPr lang="es-DO" sz="4000" dirty="0" smtClean="0"/>
              <a:t>funciones </a:t>
            </a:r>
            <a:r>
              <a:rPr lang="es-DO" sz="4000" dirty="0"/>
              <a:t>e</a:t>
            </a:r>
            <a:r>
              <a:rPr lang="es-DO" sz="4000" dirty="0" smtClean="0"/>
              <a:t>senciales </a:t>
            </a:r>
            <a:r>
              <a:rPr lang="es-DO" sz="4000" dirty="0"/>
              <a:t>de la </a:t>
            </a:r>
            <a:r>
              <a:rPr lang="es-DO" sz="4000" dirty="0" smtClean="0"/>
              <a:t>salud </a:t>
            </a:r>
            <a:r>
              <a:rPr lang="es-DO" sz="4000" dirty="0"/>
              <a:t>p</a:t>
            </a:r>
            <a:r>
              <a:rPr lang="es-DO" sz="4000" dirty="0" smtClean="0"/>
              <a:t>ublica</a:t>
            </a:r>
            <a:r>
              <a:rPr lang="es-DO" sz="4000" dirty="0"/>
              <a:t>, está en la </a:t>
            </a:r>
            <a:r>
              <a:rPr lang="es-DO" sz="4000" b="1" u="sng" dirty="0"/>
              <a:t>Estrategia de Atención Primaria Integral para la Salud </a:t>
            </a:r>
            <a:r>
              <a:rPr lang="es-DO" sz="4000" dirty="0"/>
              <a:t>lo que ha de quedar plasmado en nuestro próximo Plan Decenal de Salud (PLANDES). </a:t>
            </a:r>
          </a:p>
        </p:txBody>
      </p:sp>
    </p:spTree>
    <p:extLst>
      <p:ext uri="{BB962C8B-B14F-4D97-AF65-F5344CB8AC3E}">
        <p14:creationId xmlns:p14="http://schemas.microsoft.com/office/powerpoint/2010/main" val="426847281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2857019"/>
              </p:ext>
            </p:extLst>
          </p:nvPr>
        </p:nvGraphicFramePr>
        <p:xfrm>
          <a:off x="1651395" y="260746"/>
          <a:ext cx="13150455" cy="65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651394" y="4788175"/>
            <a:ext cx="14221209" cy="8134195"/>
          </a:xfrm>
        </p:spPr>
        <p:txBody>
          <a:bodyPr>
            <a:normAutofit fontScale="92500" lnSpcReduction="10000"/>
          </a:bodyPr>
          <a:lstStyle/>
          <a:p>
            <a:r>
              <a:rPr lang="es-DO" dirty="0"/>
              <a:t>La </a:t>
            </a:r>
            <a:r>
              <a:rPr lang="es-DO" dirty="0" smtClean="0"/>
              <a:t>República </a:t>
            </a:r>
            <a:r>
              <a:rPr lang="es-DO" dirty="0"/>
              <a:t>Dominicana posee 10 millones de habitantes. Tenemos una economía que crece pero de forma desigual entre los grupos poblaciones (Índice Gini = 0.46; 2017), aunque la pobreza ha decrecido. </a:t>
            </a:r>
          </a:p>
          <a:p>
            <a:r>
              <a:rPr lang="es-DO" dirty="0"/>
              <a:t>Intentamos desarrollar un Sistema de Salud enfocado en el ejercicio de los derechos con un enfoque de equidad y con un Sistema de Seguridad Social basado en el acceso y cobertura universal y la calidad de los servicios. </a:t>
            </a:r>
          </a:p>
          <a:p>
            <a:r>
              <a:rPr lang="es-DO" dirty="0"/>
              <a:t>En consecuencia, tenemos retos y un compromiso al mas alto nivel </a:t>
            </a:r>
            <a:r>
              <a:rPr lang="es-DO" dirty="0" smtClean="0"/>
              <a:t>con el </a:t>
            </a:r>
            <a:r>
              <a:rPr lang="es-DO" dirty="0"/>
              <a:t>involucramiento de todos los sectores para mejorar los indicadores priorizados de salud como son la </a:t>
            </a:r>
            <a:r>
              <a:rPr lang="es-DO" i="1" dirty="0"/>
              <a:t>reducción de la mortalidad materna e infantil, el embarazo en adolescentes y condiciones crónica no transmisibles.  </a:t>
            </a:r>
          </a:p>
        </p:txBody>
      </p:sp>
      <p:pic>
        <p:nvPicPr>
          <p:cNvPr id="7" name="Picture 6" descr="Image result for Dominican republic map in the world">
            <a:extLst>
              <a:ext uri="{FF2B5EF4-FFF2-40B4-BE49-F238E27FC236}">
                <a16:creationId xmlns:a16="http://schemas.microsoft.com/office/drawing/2014/main" xmlns="" id="{11AB6037-B702-4AC2-83B2-6544EC70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9587" y="6092411"/>
            <a:ext cx="8003365" cy="470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8694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2993100"/>
              </p:ext>
            </p:extLst>
          </p:nvPr>
        </p:nvGraphicFramePr>
        <p:xfrm>
          <a:off x="1651395" y="260746"/>
          <a:ext cx="13150455" cy="65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55668" y="4890052"/>
            <a:ext cx="21472663" cy="7931425"/>
          </a:xfrm>
        </p:spPr>
        <p:txBody>
          <a:bodyPr>
            <a:normAutofit fontScale="85000" lnSpcReduction="10000"/>
          </a:bodyPr>
          <a:lstStyle/>
          <a:p>
            <a:r>
              <a:rPr lang="es-DO" sz="4700" dirty="0"/>
              <a:t>El pais desde el 2001 ha sido objeto de evaluaciones por OPS/OMS sobre el desempeño de las </a:t>
            </a:r>
            <a:r>
              <a:rPr lang="es-DO" sz="4700" dirty="0" smtClean="0"/>
              <a:t>funciones </a:t>
            </a:r>
            <a:r>
              <a:rPr lang="es-DO" sz="4700" dirty="0"/>
              <a:t>de </a:t>
            </a:r>
            <a:r>
              <a:rPr lang="es-DO" sz="4700" dirty="0" smtClean="0"/>
              <a:t>esenciales </a:t>
            </a:r>
            <a:r>
              <a:rPr lang="es-DO" sz="4700" dirty="0"/>
              <a:t>de </a:t>
            </a:r>
            <a:r>
              <a:rPr lang="es-DO" sz="4700" dirty="0" smtClean="0"/>
              <a:t>salud </a:t>
            </a:r>
            <a:r>
              <a:rPr lang="es-DO" sz="4700" dirty="0" smtClean="0"/>
              <a:t>pública</a:t>
            </a:r>
            <a:r>
              <a:rPr lang="es-DO" sz="4700" dirty="0" smtClean="0"/>
              <a:t>, </a:t>
            </a:r>
            <a:r>
              <a:rPr lang="es-DO" sz="4700" dirty="0"/>
              <a:t>en la que hemos obtenido altas calificaciones en: </a:t>
            </a:r>
          </a:p>
          <a:p>
            <a:pPr lvl="2">
              <a:lnSpc>
                <a:spcPct val="110000"/>
              </a:lnSpc>
              <a:spcBef>
                <a:spcPts val="1800"/>
              </a:spcBef>
            </a:pPr>
            <a:r>
              <a:rPr lang="es-DO" sz="4000" i="1" dirty="0"/>
              <a:t>Función 2 (vigilancia de salud pública, investigación y control de riesgos y daños en salud pública)</a:t>
            </a:r>
          </a:p>
          <a:p>
            <a:pPr lvl="2">
              <a:lnSpc>
                <a:spcPct val="110000"/>
              </a:lnSpc>
              <a:spcBef>
                <a:spcPts val="1800"/>
              </a:spcBef>
            </a:pPr>
            <a:r>
              <a:rPr lang="es-DO" sz="4000" i="1" dirty="0"/>
              <a:t>Función 5 (Desarrollo de políticas, planes y capacidad de gestión)</a:t>
            </a:r>
          </a:p>
          <a:p>
            <a:pPr lvl="2">
              <a:lnSpc>
                <a:spcPct val="110000"/>
              </a:lnSpc>
              <a:spcBef>
                <a:spcPts val="1800"/>
              </a:spcBef>
            </a:pPr>
            <a:r>
              <a:rPr lang="es-DO" sz="4000" i="1" dirty="0"/>
              <a:t>Función 11 (monitoreo y análisis de la situación de salud de la población)</a:t>
            </a:r>
          </a:p>
          <a:p>
            <a:r>
              <a:rPr lang="es-DO" sz="4700" dirty="0"/>
              <a:t>Bajo desempeño en: </a:t>
            </a:r>
          </a:p>
          <a:p>
            <a:pPr lvl="1">
              <a:lnSpc>
                <a:spcPct val="110000"/>
              </a:lnSpc>
              <a:spcBef>
                <a:spcPts val="1800"/>
              </a:spcBef>
            </a:pPr>
            <a:r>
              <a:rPr lang="es-DO" sz="4000" i="1" dirty="0"/>
              <a:t>Función 9 (garantía</a:t>
            </a:r>
            <a:r>
              <a:rPr lang="en-US" sz="4000" i="1" dirty="0"/>
              <a:t> de </a:t>
            </a:r>
            <a:r>
              <a:rPr lang="es-ES" sz="4000" i="1" dirty="0"/>
              <a:t>calidad de los servicios de salud </a:t>
            </a:r>
            <a:r>
              <a:rPr lang="en-US" sz="4000" i="1" dirty="0"/>
              <a:t>individual y </a:t>
            </a:r>
            <a:r>
              <a:rPr lang="es-DO" sz="4000" i="1" dirty="0"/>
              <a:t>colectivos)</a:t>
            </a:r>
          </a:p>
          <a:p>
            <a:pPr lvl="1">
              <a:lnSpc>
                <a:spcPct val="110000"/>
              </a:lnSpc>
              <a:spcBef>
                <a:spcPts val="1800"/>
              </a:spcBef>
            </a:pPr>
            <a:r>
              <a:rPr lang="es-DO" sz="4000" i="1" dirty="0"/>
              <a:t>Función 10 (investigación, Desarrollo e implementación de soluciones innovadoras en salud pública)</a:t>
            </a:r>
          </a:p>
          <a:p>
            <a:pPr lvl="1">
              <a:lnSpc>
                <a:spcPct val="110000"/>
              </a:lnSpc>
              <a:spcBef>
                <a:spcPts val="1800"/>
              </a:spcBef>
            </a:pPr>
            <a:r>
              <a:rPr lang="es-DO" sz="4000" i="1" dirty="0"/>
              <a:t>Función 8 (</a:t>
            </a:r>
            <a:r>
              <a:rPr lang="en-US" sz="4000" i="1" dirty="0"/>
              <a:t>Desarrollo </a:t>
            </a:r>
            <a:r>
              <a:rPr lang="es-ES" sz="4000" i="1" dirty="0"/>
              <a:t>de recursos humanos y capacitación </a:t>
            </a:r>
            <a:r>
              <a:rPr lang="es-DO" sz="4000" i="1" dirty="0"/>
              <a:t>en</a:t>
            </a:r>
            <a:r>
              <a:rPr lang="en-US" sz="4000" i="1" dirty="0"/>
              <a:t> </a:t>
            </a:r>
            <a:r>
              <a:rPr lang="es-DO" sz="4000" i="1" dirty="0"/>
              <a:t>salud</a:t>
            </a:r>
            <a:r>
              <a:rPr lang="en-US" sz="4000" i="1" dirty="0"/>
              <a:t> </a:t>
            </a:r>
            <a:r>
              <a:rPr lang="es-DO" sz="4000" i="1" dirty="0"/>
              <a:t>pública).</a:t>
            </a:r>
          </a:p>
        </p:txBody>
      </p:sp>
    </p:spTree>
    <p:extLst>
      <p:ext uri="{BB962C8B-B14F-4D97-AF65-F5344CB8AC3E}">
        <p14:creationId xmlns:p14="http://schemas.microsoft.com/office/powerpoint/2010/main" val="35717989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167568"/>
              </p:ext>
            </p:extLst>
          </p:nvPr>
        </p:nvGraphicFramePr>
        <p:xfrm>
          <a:off x="1651395" y="260746"/>
          <a:ext cx="13150455" cy="65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66849" y="4989443"/>
            <a:ext cx="21572055" cy="7726431"/>
          </a:xfrm>
        </p:spPr>
        <p:txBody>
          <a:bodyPr>
            <a:normAutofit/>
          </a:bodyPr>
          <a:lstStyle/>
          <a:p>
            <a:r>
              <a:rPr lang="es-ES" sz="4000" dirty="0"/>
              <a:t>El desarrollo de la rectoría del Sistema de Salud, era una prioridad indiscutible y era el primer objetivo estratégico del PLANDES 2006-2015</a:t>
            </a:r>
          </a:p>
          <a:p>
            <a:r>
              <a:rPr lang="es-ES" sz="4000" dirty="0"/>
              <a:t>No obstante, aun continúan vigentes retos y desafíos que están siendo considerados en el nuevo PLANDES y en esta iniciativa de desarrollo de la estrategia de </a:t>
            </a:r>
            <a:r>
              <a:rPr lang="es-ES" sz="4000" b="1" dirty="0"/>
              <a:t>Atención Primaria Integral para la Salud. </a:t>
            </a:r>
            <a:r>
              <a:rPr lang="es-ES" sz="4000" dirty="0"/>
              <a:t/>
            </a:r>
            <a:br>
              <a:rPr lang="es-ES" sz="4000" dirty="0"/>
            </a:b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17532237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4398935"/>
              </p:ext>
            </p:extLst>
          </p:nvPr>
        </p:nvGraphicFramePr>
        <p:xfrm>
          <a:off x="1651395" y="260746"/>
          <a:ext cx="13150455" cy="65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66850" y="4629149"/>
            <a:ext cx="13335000" cy="8086725"/>
          </a:xfrm>
        </p:spPr>
        <p:txBody>
          <a:bodyPr>
            <a:normAutofit/>
          </a:bodyPr>
          <a:lstStyle/>
          <a:p>
            <a:r>
              <a:rPr lang="es-DO" dirty="0"/>
              <a:t>Tenemos el reto de fortalecer la función de rectoría del sistema de salud, lo que implica mejorar nuestras competencias en las funciones esenciales de salud pública.</a:t>
            </a:r>
          </a:p>
          <a:p>
            <a:r>
              <a:rPr lang="es-DO" dirty="0"/>
              <a:t>Por lo tanto pretendemos alcanzar el acceso y la cobertura universal, sobre la base del desarrollo de la </a:t>
            </a:r>
            <a:r>
              <a:rPr lang="es-DO" b="1" u="sng" dirty="0"/>
              <a:t>Atención Primaria Integral para la Salud</a:t>
            </a:r>
            <a:r>
              <a:rPr lang="es-DO" dirty="0"/>
              <a:t>, entendida como una estrategia que ha de ser el eje para la organización y el funcionamiento del sistema de salud.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5B0011-2ECB-4A5E-BF5C-39DE0DBC5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1850" y="5198029"/>
            <a:ext cx="9409872" cy="677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416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xmlns="" id="{1DB972B9-8A77-4E69-9EA3-A93DE988223D}"/>
              </a:ext>
            </a:extLst>
          </p:cNvPr>
          <p:cNvGraphicFramePr/>
          <p:nvPr/>
        </p:nvGraphicFramePr>
        <p:xfrm>
          <a:off x="1651395" y="260746"/>
          <a:ext cx="13150455" cy="6597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Marcador de texto 2">
            <a:extLst>
              <a:ext uri="{FF2B5EF4-FFF2-40B4-BE49-F238E27FC236}">
                <a16:creationId xmlns:a16="http://schemas.microsoft.com/office/drawing/2014/main" xmlns="" id="{CCE6BE29-603A-41E2-9C67-CD7D469B343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466849" y="4629149"/>
            <a:ext cx="21472663" cy="7772401"/>
          </a:xfrm>
        </p:spPr>
        <p:txBody>
          <a:bodyPr>
            <a:normAutofit/>
          </a:bodyPr>
          <a:lstStyle/>
          <a:p>
            <a:r>
              <a:rPr lang="es-DO" sz="4400" dirty="0"/>
              <a:t>Los documentos generales del sistema ordenan el desarrollo de la atención primaria en salud y la función de rectoría del Sistema de Salud</a:t>
            </a:r>
          </a:p>
          <a:p>
            <a:r>
              <a:rPr lang="es-DO" sz="4400" dirty="0"/>
              <a:t>Tenemos experiencia importantes en articular redes más allá de sumatorias de establecimientos</a:t>
            </a:r>
          </a:p>
          <a:p>
            <a:r>
              <a:rPr lang="es-DO" sz="4400" dirty="0"/>
              <a:t>La rectoría y la provisión se han separado, tanto a nivel nacional como territorial</a:t>
            </a:r>
          </a:p>
          <a:p>
            <a:r>
              <a:rPr lang="es-DO" sz="4400" dirty="0"/>
              <a:t>Se cuentan con equipos técnicos en el nivel central, en el Ministerio de Salud y el Servicio Nacional de Salud, con capacidad de impulsar los procesos que se requieren</a:t>
            </a:r>
          </a:p>
        </p:txBody>
      </p:sp>
    </p:spTree>
    <p:extLst>
      <p:ext uri="{BB962C8B-B14F-4D97-AF65-F5344CB8AC3E}">
        <p14:creationId xmlns:p14="http://schemas.microsoft.com/office/powerpoint/2010/main" val="263531182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1104</Words>
  <Application>Microsoft Office PowerPoint</Application>
  <PresentationFormat>Personalizado</PresentationFormat>
  <Paragraphs>57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White</vt:lpstr>
      <vt:lpstr>Rectoría, Gobernanza e Intersectorialidad: Funciones Esenciales de Salud Pública en el Marco de la Salud Universal.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</dc:title>
  <dc:creator>Rodriguez Gonzalez, Dr. Hernan (DOM)</dc:creator>
  <cp:lastModifiedBy>onlly</cp:lastModifiedBy>
  <cp:revision>55</cp:revision>
  <dcterms:modified xsi:type="dcterms:W3CDTF">2019-06-10T12:24:19Z</dcterms:modified>
</cp:coreProperties>
</file>