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GT95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20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URY</c:v>
                </c:pt>
                <c:pt idx="2">
                  <c:v>NIC</c:v>
                </c:pt>
                <c:pt idx="3">
                  <c:v>BRA</c:v>
                </c:pt>
                <c:pt idx="4">
                  <c:v>CRI</c:v>
                </c:pt>
                <c:pt idx="5">
                  <c:v>ARG</c:v>
                </c:pt>
                <c:pt idx="6">
                  <c:v>MEX</c:v>
                </c:pt>
                <c:pt idx="7">
                  <c:v>SLV</c:v>
                </c:pt>
                <c:pt idx="8">
                  <c:v>CHL</c:v>
                </c:pt>
                <c:pt idx="9">
                  <c:v>PAN</c:v>
                </c:pt>
                <c:pt idx="10">
                  <c:v>DOM</c:v>
                </c:pt>
                <c:pt idx="11">
                  <c:v>HND</c:v>
                </c:pt>
                <c:pt idx="12">
                  <c:v>PER</c:v>
                </c:pt>
                <c:pt idx="13">
                  <c:v>COL</c:v>
                </c:pt>
                <c:pt idx="14">
                  <c:v>BOL</c:v>
                </c:pt>
                <c:pt idx="15">
                  <c:v>VEN</c:v>
                </c:pt>
                <c:pt idx="16">
                  <c:v>ECU</c:v>
                </c:pt>
                <c:pt idx="17">
                  <c:v>GTM</c:v>
                </c:pt>
                <c:pt idx="18">
                  <c:v>PRY</c:v>
                </c:pt>
                <c:pt idx="19">
                  <c:v>HTI</c:v>
                </c:pt>
                <c:pt idx="20">
                  <c:v>Las Americas</c:v>
                </c:pt>
              </c:strCache>
            </c:strRef>
          </c:cat>
          <c:val>
            <c:numRef>
              <c:f>Sheet1!$B$2:$B$22</c:f>
              <c:numCache>
                <c:formatCode>0</c:formatCode>
                <c:ptCount val="21"/>
                <c:pt idx="0">
                  <c:v>93.452380952380949</c:v>
                </c:pt>
                <c:pt idx="1">
                  <c:v>89.568345323740999</c:v>
                </c:pt>
                <c:pt idx="2">
                  <c:v>78.431372549019613</c:v>
                </c:pt>
                <c:pt idx="3">
                  <c:v>76.912028725314187</c:v>
                </c:pt>
                <c:pt idx="4">
                  <c:v>66.666666666666657</c:v>
                </c:pt>
                <c:pt idx="5">
                  <c:v>55.968688845401168</c:v>
                </c:pt>
                <c:pt idx="6">
                  <c:v>51.302931596091206</c:v>
                </c:pt>
                <c:pt idx="7">
                  <c:v>50</c:v>
                </c:pt>
                <c:pt idx="8">
                  <c:v>41.449275362318836</c:v>
                </c:pt>
                <c:pt idx="9">
                  <c:v>39.24050632911392</c:v>
                </c:pt>
                <c:pt idx="10">
                  <c:v>34.193548387096776</c:v>
                </c:pt>
                <c:pt idx="11">
                  <c:v>33.557046979865774</c:v>
                </c:pt>
                <c:pt idx="12">
                  <c:v>29.597388465723611</c:v>
                </c:pt>
                <c:pt idx="13">
                  <c:v>27.629233511586452</c:v>
                </c:pt>
                <c:pt idx="14">
                  <c:v>25.368731563421832</c:v>
                </c:pt>
                <c:pt idx="15">
                  <c:v>22.404371584699454</c:v>
                </c:pt>
                <c:pt idx="16">
                  <c:v>21.266968325791854</c:v>
                </c:pt>
                <c:pt idx="17">
                  <c:v>14.071856287425149</c:v>
                </c:pt>
                <c:pt idx="18">
                  <c:v>9.795918367346939</c:v>
                </c:pt>
                <c:pt idx="19">
                  <c:v>9.2857142857142865</c:v>
                </c:pt>
                <c:pt idx="20">
                  <c:v>52.911555842479018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20152576"/>
        <c:axId val="109953600"/>
      </c:barChart>
      <c:catAx>
        <c:axId val="120152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09953600"/>
        <c:crosses val="autoZero"/>
        <c:auto val="1"/>
        <c:lblAlgn val="ctr"/>
        <c:lblOffset val="100"/>
        <c:noMultiLvlLbl val="0"/>
      </c:catAx>
      <c:valAx>
        <c:axId val="109953600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0152576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7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3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8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1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1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6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9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2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DDAA8-9DCB-4170-A611-80E8C6A4FAE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60B36-C1B4-4A7E-8E73-93E0209B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8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r>
              <a:rPr lang="es-PE" sz="2800" b="1" dirty="0" smtClean="0"/>
              <a:t>Porcentaje de municipios con cobertura de vacunación SRP1 ≥95% en niños de 1 año de edad. América Latina, 2014</a:t>
            </a:r>
            <a:br>
              <a:rPr lang="es-PE" sz="2800" b="1" dirty="0" smtClean="0"/>
            </a:br>
            <a:endParaRPr lang="es-PE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5740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 rot="5400000" flipV="1">
            <a:off x="-1437632" y="3164742"/>
            <a:ext cx="3489325" cy="46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PE" sz="1200" dirty="0" smtClean="0"/>
              <a:t>Porcentaje de municipios con cobertura SRP1 ≥95%</a:t>
            </a:r>
            <a:endParaRPr lang="es-PE" sz="1200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09600" y="6096000"/>
            <a:ext cx="73310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PE" sz="1200" i="1" dirty="0" smtClean="0"/>
              <a:t>Fuente: Reporte de país a través de las tablas conjuntas OPS-OMS/UNICEF (JRF)</a:t>
            </a:r>
            <a:r>
              <a:rPr lang="es-PE" sz="1200" dirty="0" smtClean="0"/>
              <a:t>, 2015.</a:t>
            </a:r>
            <a:endParaRPr lang="es-PE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81534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47%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4357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Porcentaje de municipios con cobertura de vacunación SRP1 ≥95% en niños de 1 año de edad. América Latina, 2014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of municipalities with MMR1 vaccination coverage ≥95% in children 1 year of age, Latin America, 2014</dc:title>
  <dc:creator>Pacis, Ms. Carmelita Lucia (WDC)</dc:creator>
  <cp:lastModifiedBy>Pacis, Ms. Carmelita Lucia (WDC)</cp:lastModifiedBy>
  <cp:revision>10</cp:revision>
  <cp:lastPrinted>2015-11-06T19:37:46Z</cp:lastPrinted>
  <dcterms:created xsi:type="dcterms:W3CDTF">2015-11-04T23:19:39Z</dcterms:created>
  <dcterms:modified xsi:type="dcterms:W3CDTF">2015-11-09T16:03:45Z</dcterms:modified>
</cp:coreProperties>
</file>