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983" r:id="rId2"/>
    <p:sldId id="941" r:id="rId3"/>
    <p:sldId id="942" r:id="rId4"/>
    <p:sldId id="986" r:id="rId5"/>
    <p:sldId id="945" r:id="rId6"/>
    <p:sldId id="993" r:id="rId7"/>
    <p:sldId id="977" r:id="rId8"/>
    <p:sldId id="976" r:id="rId9"/>
    <p:sldId id="978" r:id="rId10"/>
    <p:sldId id="948" r:id="rId11"/>
    <p:sldId id="947" r:id="rId12"/>
    <p:sldId id="992" r:id="rId13"/>
    <p:sldId id="949" r:id="rId14"/>
    <p:sldId id="950" r:id="rId15"/>
    <p:sldId id="951" r:id="rId16"/>
    <p:sldId id="980" r:id="rId17"/>
    <p:sldId id="979" r:id="rId18"/>
    <p:sldId id="985" r:id="rId19"/>
    <p:sldId id="954" r:id="rId20"/>
    <p:sldId id="955" r:id="rId21"/>
    <p:sldId id="956" r:id="rId22"/>
    <p:sldId id="984" r:id="rId23"/>
    <p:sldId id="981" r:id="rId24"/>
    <p:sldId id="987" r:id="rId25"/>
    <p:sldId id="988" r:id="rId26"/>
    <p:sldId id="959" r:id="rId27"/>
    <p:sldId id="960" r:id="rId28"/>
    <p:sldId id="964" r:id="rId29"/>
    <p:sldId id="967" r:id="rId30"/>
    <p:sldId id="969" r:id="rId31"/>
    <p:sldId id="970" r:id="rId32"/>
    <p:sldId id="989" r:id="rId33"/>
    <p:sldId id="972" r:id="rId34"/>
    <p:sldId id="991" r:id="rId35"/>
    <p:sldId id="982" r:id="rId36"/>
    <p:sldId id="990" r:id="rId37"/>
    <p:sldId id="973" r:id="rId38"/>
    <p:sldId id="975" r:id="rId39"/>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FFFFCC"/>
    <a:srgbClr val="FF0066"/>
    <a:srgbClr val="000066"/>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89" autoAdjust="0"/>
    <p:restoredTop sz="94667" autoAdjust="0"/>
  </p:normalViewPr>
  <p:slideViewPr>
    <p:cSldViewPr>
      <p:cViewPr varScale="1">
        <p:scale>
          <a:sx n="48" d="100"/>
          <a:sy n="48" d="100"/>
        </p:scale>
        <p:origin x="-1098"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70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D:\Cicero%202008\Saude%20Brasil%202007\tx%20DDA.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100" b="1" i="0" u="none" strike="noStrike" baseline="0">
                <a:solidFill>
                  <a:srgbClr val="000000"/>
                </a:solidFill>
                <a:latin typeface="Arial"/>
                <a:ea typeface="Arial"/>
                <a:cs typeface="Arial"/>
              </a:defRPr>
            </a:pPr>
            <a:r>
              <a:rPr lang="pt-BR" sz="1600" dirty="0" smtClean="0"/>
              <a:t>Taxa </a:t>
            </a:r>
            <a:r>
              <a:rPr lang="pt-BR" sz="1600" dirty="0"/>
              <a:t>de internações por DDA em &lt; 5 anos por Regiões
Brasil, 2000 a 2006</a:t>
            </a:r>
          </a:p>
        </c:rich>
      </c:tx>
      <c:layout>
        <c:manualLayout>
          <c:xMode val="edge"/>
          <c:yMode val="edge"/>
          <c:x val="0.2166286463979859"/>
          <c:y val="3.366747245619562E-2"/>
        </c:manualLayout>
      </c:layout>
      <c:overlay val="0"/>
      <c:spPr>
        <a:noFill/>
        <a:ln w="25400">
          <a:noFill/>
        </a:ln>
      </c:spPr>
    </c:title>
    <c:autoTitleDeleted val="0"/>
    <c:plotArea>
      <c:layout>
        <c:manualLayout>
          <c:layoutTarget val="inner"/>
          <c:xMode val="edge"/>
          <c:yMode val="edge"/>
          <c:x val="7.7651658772155296E-2"/>
          <c:y val="0.16822481084748284"/>
          <c:w val="0.89583499022511004"/>
          <c:h val="0.63863122636544489"/>
        </c:manualLayout>
      </c:layout>
      <c:lineChart>
        <c:grouping val="standard"/>
        <c:varyColors val="0"/>
        <c:ser>
          <c:idx val="1"/>
          <c:order val="0"/>
          <c:tx>
            <c:strRef>
              <c:f>gráficos!$A$4</c:f>
              <c:strCache>
                <c:ptCount val="1"/>
                <c:pt idx="0">
                  <c:v>Brasil</c:v>
                </c:pt>
              </c:strCache>
            </c:strRef>
          </c:tx>
          <c:spPr>
            <a:ln w="38100">
              <a:solidFill>
                <a:srgbClr val="000000"/>
              </a:solidFill>
              <a:prstDash val="sysDash"/>
            </a:ln>
          </c:spPr>
          <c:marker>
            <c:symbol val="none"/>
          </c:marker>
          <c:cat>
            <c:numRef>
              <c:f>gráficos!$B$3:$H$3</c:f>
              <c:numCache>
                <c:formatCode>General</c:formatCode>
                <c:ptCount val="7"/>
                <c:pt idx="0">
                  <c:v>2000</c:v>
                </c:pt>
                <c:pt idx="1">
                  <c:v>2001</c:v>
                </c:pt>
                <c:pt idx="2">
                  <c:v>2002</c:v>
                </c:pt>
                <c:pt idx="3">
                  <c:v>2003</c:v>
                </c:pt>
                <c:pt idx="4">
                  <c:v>2004</c:v>
                </c:pt>
                <c:pt idx="5">
                  <c:v>2005</c:v>
                </c:pt>
                <c:pt idx="6">
                  <c:v>2006</c:v>
                </c:pt>
              </c:numCache>
            </c:numRef>
          </c:cat>
          <c:val>
            <c:numRef>
              <c:f>gráficos!$B$4:$H$4</c:f>
              <c:numCache>
                <c:formatCode>0.00</c:formatCode>
                <c:ptCount val="7"/>
                <c:pt idx="0">
                  <c:v>23.432592592592567</c:v>
                </c:pt>
                <c:pt idx="1">
                  <c:v>24.231111111111105</c:v>
                </c:pt>
                <c:pt idx="2">
                  <c:v>22.880000000000003</c:v>
                </c:pt>
                <c:pt idx="3">
                  <c:v>21.821111111111108</c:v>
                </c:pt>
                <c:pt idx="4">
                  <c:v>20.107777777777777</c:v>
                </c:pt>
                <c:pt idx="5">
                  <c:v>19.926296296296286</c:v>
                </c:pt>
                <c:pt idx="6">
                  <c:v>19.247407407407405</c:v>
                </c:pt>
              </c:numCache>
            </c:numRef>
          </c:val>
          <c:smooth val="0"/>
        </c:ser>
        <c:ser>
          <c:idx val="2"/>
          <c:order val="1"/>
          <c:tx>
            <c:strRef>
              <c:f>gráficos!$A$5</c:f>
              <c:strCache>
                <c:ptCount val="1"/>
                <c:pt idx="0">
                  <c:v>Norte</c:v>
                </c:pt>
              </c:strCache>
            </c:strRef>
          </c:tx>
          <c:spPr>
            <a:ln w="38100">
              <a:solidFill>
                <a:srgbClr val="FF8080"/>
              </a:solidFill>
              <a:prstDash val="solid"/>
            </a:ln>
          </c:spPr>
          <c:marker>
            <c:symbol val="none"/>
          </c:marker>
          <c:cat>
            <c:numRef>
              <c:f>gráficos!$B$3:$H$3</c:f>
              <c:numCache>
                <c:formatCode>General</c:formatCode>
                <c:ptCount val="7"/>
                <c:pt idx="0">
                  <c:v>2000</c:v>
                </c:pt>
                <c:pt idx="1">
                  <c:v>2001</c:v>
                </c:pt>
                <c:pt idx="2">
                  <c:v>2002</c:v>
                </c:pt>
                <c:pt idx="3">
                  <c:v>2003</c:v>
                </c:pt>
                <c:pt idx="4">
                  <c:v>2004</c:v>
                </c:pt>
                <c:pt idx="5">
                  <c:v>2005</c:v>
                </c:pt>
                <c:pt idx="6">
                  <c:v>2006</c:v>
                </c:pt>
              </c:numCache>
            </c:numRef>
          </c:cat>
          <c:val>
            <c:numRef>
              <c:f>gráficos!$B$5:$H$5</c:f>
              <c:numCache>
                <c:formatCode>0.00</c:formatCode>
                <c:ptCount val="7"/>
                <c:pt idx="0">
                  <c:v>23.671428571428571</c:v>
                </c:pt>
                <c:pt idx="1">
                  <c:v>23.091428571428569</c:v>
                </c:pt>
                <c:pt idx="2">
                  <c:v>21.915714285714259</c:v>
                </c:pt>
                <c:pt idx="3">
                  <c:v>19.614285714285767</c:v>
                </c:pt>
                <c:pt idx="4">
                  <c:v>19.581428571428543</c:v>
                </c:pt>
                <c:pt idx="5">
                  <c:v>21.51</c:v>
                </c:pt>
                <c:pt idx="6">
                  <c:v>21.644285714285754</c:v>
                </c:pt>
              </c:numCache>
            </c:numRef>
          </c:val>
          <c:smooth val="0"/>
        </c:ser>
        <c:ser>
          <c:idx val="3"/>
          <c:order val="2"/>
          <c:tx>
            <c:strRef>
              <c:f>gráficos!$A$13</c:f>
              <c:strCache>
                <c:ptCount val="1"/>
                <c:pt idx="0">
                  <c:v>Nordeste</c:v>
                </c:pt>
              </c:strCache>
            </c:strRef>
          </c:tx>
          <c:spPr>
            <a:ln w="38100">
              <a:solidFill>
                <a:srgbClr val="993300"/>
              </a:solidFill>
              <a:prstDash val="solid"/>
            </a:ln>
          </c:spPr>
          <c:marker>
            <c:symbol val="square"/>
            <c:size val="10"/>
            <c:spPr>
              <a:noFill/>
              <a:ln w="9525">
                <a:noFill/>
              </a:ln>
            </c:spPr>
          </c:marker>
          <c:cat>
            <c:numRef>
              <c:f>gráficos!$B$3:$H$3</c:f>
              <c:numCache>
                <c:formatCode>General</c:formatCode>
                <c:ptCount val="7"/>
                <c:pt idx="0">
                  <c:v>2000</c:v>
                </c:pt>
                <c:pt idx="1">
                  <c:v>2001</c:v>
                </c:pt>
                <c:pt idx="2">
                  <c:v>2002</c:v>
                </c:pt>
                <c:pt idx="3">
                  <c:v>2003</c:v>
                </c:pt>
                <c:pt idx="4">
                  <c:v>2004</c:v>
                </c:pt>
                <c:pt idx="5">
                  <c:v>2005</c:v>
                </c:pt>
                <c:pt idx="6">
                  <c:v>2006</c:v>
                </c:pt>
              </c:numCache>
            </c:numRef>
          </c:cat>
          <c:val>
            <c:numRef>
              <c:f>gráficos!$B$13:$H$13</c:f>
              <c:numCache>
                <c:formatCode>0.00</c:formatCode>
                <c:ptCount val="7"/>
                <c:pt idx="0">
                  <c:v>28.046666666666663</c:v>
                </c:pt>
                <c:pt idx="1">
                  <c:v>29.635555555555555</c:v>
                </c:pt>
                <c:pt idx="2">
                  <c:v>29.414444444444445</c:v>
                </c:pt>
                <c:pt idx="3">
                  <c:v>27.087777777777749</c:v>
                </c:pt>
                <c:pt idx="4">
                  <c:v>25.766666666666666</c:v>
                </c:pt>
                <c:pt idx="5">
                  <c:v>25.108888888888895</c:v>
                </c:pt>
                <c:pt idx="6">
                  <c:v>23.915555555555557</c:v>
                </c:pt>
              </c:numCache>
            </c:numRef>
          </c:val>
          <c:smooth val="0"/>
        </c:ser>
        <c:ser>
          <c:idx val="4"/>
          <c:order val="3"/>
          <c:tx>
            <c:strRef>
              <c:f>gráficos!$A$23</c:f>
              <c:strCache>
                <c:ptCount val="1"/>
                <c:pt idx="0">
                  <c:v>Sudeste</c:v>
                </c:pt>
              </c:strCache>
            </c:strRef>
          </c:tx>
          <c:spPr>
            <a:ln w="38100">
              <a:solidFill>
                <a:srgbClr val="FF0000"/>
              </a:solidFill>
              <a:prstDash val="solid"/>
            </a:ln>
          </c:spPr>
          <c:marker>
            <c:symbol val="none"/>
          </c:marker>
          <c:cat>
            <c:numRef>
              <c:f>gráficos!$B$3:$H$3</c:f>
              <c:numCache>
                <c:formatCode>General</c:formatCode>
                <c:ptCount val="7"/>
                <c:pt idx="0">
                  <c:v>2000</c:v>
                </c:pt>
                <c:pt idx="1">
                  <c:v>2001</c:v>
                </c:pt>
                <c:pt idx="2">
                  <c:v>2002</c:v>
                </c:pt>
                <c:pt idx="3">
                  <c:v>2003</c:v>
                </c:pt>
                <c:pt idx="4">
                  <c:v>2004</c:v>
                </c:pt>
                <c:pt idx="5">
                  <c:v>2005</c:v>
                </c:pt>
                <c:pt idx="6">
                  <c:v>2006</c:v>
                </c:pt>
              </c:numCache>
            </c:numRef>
          </c:cat>
          <c:val>
            <c:numRef>
              <c:f>gráficos!$B$23:$H$23</c:f>
              <c:numCache>
                <c:formatCode>0.00</c:formatCode>
                <c:ptCount val="7"/>
                <c:pt idx="0">
                  <c:v>13.067500000000004</c:v>
                </c:pt>
                <c:pt idx="1">
                  <c:v>13.895000000000014</c:v>
                </c:pt>
                <c:pt idx="2">
                  <c:v>12.357500000000018</c:v>
                </c:pt>
                <c:pt idx="3">
                  <c:v>12.727500000000001</c:v>
                </c:pt>
                <c:pt idx="4">
                  <c:v>10.595000000000002</c:v>
                </c:pt>
                <c:pt idx="5">
                  <c:v>10.380000000000004</c:v>
                </c:pt>
                <c:pt idx="6">
                  <c:v>9.2800000000000011</c:v>
                </c:pt>
              </c:numCache>
            </c:numRef>
          </c:val>
          <c:smooth val="0"/>
        </c:ser>
        <c:ser>
          <c:idx val="5"/>
          <c:order val="4"/>
          <c:tx>
            <c:strRef>
              <c:f>gráficos!$A$28</c:f>
              <c:strCache>
                <c:ptCount val="1"/>
                <c:pt idx="0">
                  <c:v>Sul</c:v>
                </c:pt>
              </c:strCache>
            </c:strRef>
          </c:tx>
          <c:spPr>
            <a:ln w="38100">
              <a:solidFill>
                <a:srgbClr val="FF9900"/>
              </a:solidFill>
              <a:prstDash val="solid"/>
            </a:ln>
          </c:spPr>
          <c:marker>
            <c:symbol val="none"/>
          </c:marker>
          <c:cat>
            <c:numRef>
              <c:f>gráficos!$B$3:$H$3</c:f>
              <c:numCache>
                <c:formatCode>General</c:formatCode>
                <c:ptCount val="7"/>
                <c:pt idx="0">
                  <c:v>2000</c:v>
                </c:pt>
                <c:pt idx="1">
                  <c:v>2001</c:v>
                </c:pt>
                <c:pt idx="2">
                  <c:v>2002</c:v>
                </c:pt>
                <c:pt idx="3">
                  <c:v>2003</c:v>
                </c:pt>
                <c:pt idx="4">
                  <c:v>2004</c:v>
                </c:pt>
                <c:pt idx="5">
                  <c:v>2005</c:v>
                </c:pt>
                <c:pt idx="6">
                  <c:v>2006</c:v>
                </c:pt>
              </c:numCache>
            </c:numRef>
          </c:cat>
          <c:val>
            <c:numRef>
              <c:f>gráficos!$B$28:$H$28</c:f>
              <c:numCache>
                <c:formatCode>0.00</c:formatCode>
                <c:ptCount val="7"/>
                <c:pt idx="0">
                  <c:v>21.279999999999987</c:v>
                </c:pt>
                <c:pt idx="1">
                  <c:v>20.236666666666665</c:v>
                </c:pt>
                <c:pt idx="2">
                  <c:v>17.54</c:v>
                </c:pt>
                <c:pt idx="3">
                  <c:v>15.813333333333334</c:v>
                </c:pt>
                <c:pt idx="4">
                  <c:v>13.22666666666667</c:v>
                </c:pt>
                <c:pt idx="5">
                  <c:v>12.713333333333333</c:v>
                </c:pt>
                <c:pt idx="6">
                  <c:v>12.686666666666676</c:v>
                </c:pt>
              </c:numCache>
            </c:numRef>
          </c:val>
          <c:smooth val="0"/>
        </c:ser>
        <c:ser>
          <c:idx val="6"/>
          <c:order val="5"/>
          <c:tx>
            <c:strRef>
              <c:f>gráficos!$A$32</c:f>
              <c:strCache>
                <c:ptCount val="1"/>
                <c:pt idx="0">
                  <c:v>Centro-Oeste</c:v>
                </c:pt>
              </c:strCache>
            </c:strRef>
          </c:tx>
          <c:spPr>
            <a:ln w="38100">
              <a:solidFill>
                <a:srgbClr val="FF6600"/>
              </a:solidFill>
              <a:prstDash val="solid"/>
            </a:ln>
          </c:spPr>
          <c:marker>
            <c:symbol val="square"/>
            <c:size val="10"/>
            <c:spPr>
              <a:noFill/>
              <a:ln w="9525">
                <a:noFill/>
              </a:ln>
            </c:spPr>
          </c:marker>
          <c:cat>
            <c:numRef>
              <c:f>gráficos!$B$3:$H$3</c:f>
              <c:numCache>
                <c:formatCode>General</c:formatCode>
                <c:ptCount val="7"/>
                <c:pt idx="0">
                  <c:v>2000</c:v>
                </c:pt>
                <c:pt idx="1">
                  <c:v>2001</c:v>
                </c:pt>
                <c:pt idx="2">
                  <c:v>2002</c:v>
                </c:pt>
                <c:pt idx="3">
                  <c:v>2003</c:v>
                </c:pt>
                <c:pt idx="4">
                  <c:v>2004</c:v>
                </c:pt>
                <c:pt idx="5">
                  <c:v>2005</c:v>
                </c:pt>
                <c:pt idx="6">
                  <c:v>2006</c:v>
                </c:pt>
              </c:numCache>
            </c:numRef>
          </c:cat>
          <c:val>
            <c:numRef>
              <c:f>gráficos!$B$32:$H$32</c:f>
              <c:numCache>
                <c:formatCode>0.00</c:formatCode>
                <c:ptCount val="7"/>
                <c:pt idx="0">
                  <c:v>24.612500000000001</c:v>
                </c:pt>
                <c:pt idx="1">
                  <c:v>27.397500000000001</c:v>
                </c:pt>
                <c:pt idx="2">
                  <c:v>24.392499999999963</c:v>
                </c:pt>
                <c:pt idx="3">
                  <c:v>27.432499999999965</c:v>
                </c:pt>
                <c:pt idx="4">
                  <c:v>22.970000000000002</c:v>
                </c:pt>
                <c:pt idx="5">
                  <c:v>20.450000000000003</c:v>
                </c:pt>
                <c:pt idx="6">
                  <c:v>19.4375</c:v>
                </c:pt>
              </c:numCache>
            </c:numRef>
          </c:val>
          <c:smooth val="0"/>
        </c:ser>
        <c:dLbls>
          <c:showLegendKey val="0"/>
          <c:showVal val="0"/>
          <c:showCatName val="0"/>
          <c:showSerName val="0"/>
          <c:showPercent val="0"/>
          <c:showBubbleSize val="0"/>
        </c:dLbls>
        <c:marker val="1"/>
        <c:smooth val="0"/>
        <c:axId val="135615232"/>
        <c:axId val="135617152"/>
      </c:lineChart>
      <c:catAx>
        <c:axId val="135615232"/>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135617152"/>
        <c:crossesAt val="0"/>
        <c:auto val="1"/>
        <c:lblAlgn val="ctr"/>
        <c:lblOffset val="100"/>
        <c:tickLblSkip val="1"/>
        <c:tickMarkSkip val="1"/>
        <c:noMultiLvlLbl val="0"/>
      </c:catAx>
      <c:valAx>
        <c:axId val="135617152"/>
        <c:scaling>
          <c:orientation val="minMax"/>
          <c:max val="40"/>
          <c:min val="5"/>
        </c:scaling>
        <c:delete val="0"/>
        <c:axPos val="l"/>
        <c:numFmt formatCode="0" sourceLinked="0"/>
        <c:majorTickMark val="out"/>
        <c:minorTickMark val="none"/>
        <c:tickLblPos val="nextTo"/>
        <c:spPr>
          <a:ln w="3175">
            <a:solidFill>
              <a:srgbClr val="000000"/>
            </a:solidFill>
            <a:prstDash val="solid"/>
          </a:ln>
        </c:spPr>
        <c:txPr>
          <a:bodyPr rot="0" vert="horz"/>
          <a:lstStyle/>
          <a:p>
            <a:pPr>
              <a:defRPr sz="1200" b="1" i="0" u="none" strike="noStrike" baseline="0">
                <a:solidFill>
                  <a:srgbClr val="000000"/>
                </a:solidFill>
                <a:latin typeface="Arial"/>
                <a:ea typeface="Arial"/>
                <a:cs typeface="Arial"/>
              </a:defRPr>
            </a:pPr>
            <a:endParaRPr lang="en-US"/>
          </a:p>
        </c:txPr>
        <c:crossAx val="135615232"/>
        <c:crosses val="autoZero"/>
        <c:crossBetween val="between"/>
        <c:majorUnit val="5"/>
        <c:minorUnit val="1"/>
      </c:valAx>
      <c:spPr>
        <a:noFill/>
        <a:ln w="12700">
          <a:solidFill>
            <a:srgbClr val="808080"/>
          </a:solidFill>
          <a:prstDash val="solid"/>
        </a:ln>
      </c:spPr>
    </c:plotArea>
    <c:legend>
      <c:legendPos val="b"/>
      <c:layout>
        <c:manualLayout>
          <c:xMode val="edge"/>
          <c:yMode val="edge"/>
          <c:x val="0.1320858213087551"/>
          <c:y val="0.90081476384953718"/>
          <c:w val="0.7786586152928705"/>
          <c:h val="7.4766582598881234E-2"/>
        </c:manualLayout>
      </c:layout>
      <c:overlay val="0"/>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3175">
      <a:solidFill>
        <a:srgbClr val="000000"/>
      </a:solidFill>
      <a:prstDash val="solid"/>
    </a:ln>
  </c:spPr>
  <c:txPr>
    <a:bodyPr/>
    <a:lstStyle/>
    <a:p>
      <a:pPr>
        <a:defRPr sz="800" b="0" i="0" u="none" strike="noStrike" baseline="0">
          <a:solidFill>
            <a:srgbClr val="000000"/>
          </a:solidFill>
          <a:latin typeface="Arial"/>
          <a:ea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2FA4C0-4BD9-424A-83F5-CA1554B2E1CF}" type="doc">
      <dgm:prSet loTypeId="urn:microsoft.com/office/officeart/2005/8/layout/radial1" loCatId="cycle" qsTypeId="urn:microsoft.com/office/officeart/2005/8/quickstyle/3d1" qsCatId="3D" csTypeId="urn:microsoft.com/office/officeart/2005/8/colors/accent2_2" csCatId="accent2" phldr="1"/>
      <dgm:spPr/>
      <dgm:t>
        <a:bodyPr/>
        <a:lstStyle/>
        <a:p>
          <a:endParaRPr lang="pt-BR"/>
        </a:p>
      </dgm:t>
    </dgm:pt>
    <dgm:pt modelId="{71573AB9-9DC7-4731-8299-F16203554005}">
      <dgm:prSet phldrT="[Texto]" custT="1"/>
      <dgm:spPr/>
      <dgm:t>
        <a:bodyPr/>
        <a:lstStyle/>
        <a:p>
          <a:r>
            <a:rPr lang="pt-BR" sz="2000" b="1" dirty="0" err="1" smtClean="0"/>
            <a:t>Environmental</a:t>
          </a:r>
          <a:endParaRPr lang="pt-BR" sz="2000" b="1" dirty="0" smtClean="0"/>
        </a:p>
        <a:p>
          <a:r>
            <a:rPr lang="pt-BR" sz="2000" b="1" dirty="0" err="1" smtClean="0"/>
            <a:t>Health</a:t>
          </a:r>
          <a:endParaRPr lang="pt-BR" sz="2000" b="1" dirty="0" smtClean="0"/>
        </a:p>
        <a:p>
          <a:r>
            <a:rPr lang="pt-BR" sz="2000" b="1" dirty="0" err="1" smtClean="0"/>
            <a:t>Survellance</a:t>
          </a:r>
          <a:r>
            <a:rPr lang="pt-BR" sz="2000" b="1" dirty="0" smtClean="0"/>
            <a:t> </a:t>
          </a:r>
          <a:endParaRPr lang="pt-BR" sz="2000" b="1" dirty="0"/>
        </a:p>
      </dgm:t>
    </dgm:pt>
    <dgm:pt modelId="{DE55F2A9-3126-4E6B-9757-2C93044CACE0}" type="parTrans" cxnId="{DE71F817-ACEC-46A5-B354-7730F05F7A27}">
      <dgm:prSet/>
      <dgm:spPr/>
      <dgm:t>
        <a:bodyPr/>
        <a:lstStyle/>
        <a:p>
          <a:endParaRPr lang="pt-BR" b="1"/>
        </a:p>
      </dgm:t>
    </dgm:pt>
    <dgm:pt modelId="{A20A37AB-D191-492F-BDFE-6DAF9EE6A972}" type="sibTrans" cxnId="{DE71F817-ACEC-46A5-B354-7730F05F7A27}">
      <dgm:prSet/>
      <dgm:spPr/>
      <dgm:t>
        <a:bodyPr/>
        <a:lstStyle/>
        <a:p>
          <a:endParaRPr lang="pt-BR" b="1"/>
        </a:p>
      </dgm:t>
    </dgm:pt>
    <dgm:pt modelId="{0AAF1DC7-06ED-42F5-808C-5494F4B8684B}">
      <dgm:prSet phldrT="[Texto]" custT="1">
        <dgm:style>
          <a:lnRef idx="2">
            <a:schemeClr val="accent2"/>
          </a:lnRef>
          <a:fillRef idx="1">
            <a:schemeClr val="lt1"/>
          </a:fillRef>
          <a:effectRef idx="0">
            <a:schemeClr val="accent2"/>
          </a:effectRef>
          <a:fontRef idx="minor">
            <a:schemeClr val="dk1"/>
          </a:fontRef>
        </dgm:style>
      </dgm:prSet>
      <dgm:spPr>
        <a:ln w="57150"/>
        <a:effectLst>
          <a:outerShdw blurRad="50800" dist="38100" dir="2700000" algn="tl" rotWithShape="0">
            <a:prstClr val="black">
              <a:alpha val="40000"/>
            </a:prstClr>
          </a:outerShdw>
        </a:effectLst>
      </dgm:spPr>
      <dgm:t>
        <a:bodyPr/>
        <a:lstStyle/>
        <a:p>
          <a:r>
            <a:rPr lang="pt-BR" sz="1600" b="1" dirty="0" err="1" smtClean="0">
              <a:solidFill>
                <a:schemeClr val="accent2">
                  <a:lumMod val="50000"/>
                </a:schemeClr>
              </a:solidFill>
            </a:rPr>
            <a:t>Water</a:t>
          </a:r>
          <a:r>
            <a:rPr lang="pt-BR" sz="1600" b="1" dirty="0" smtClean="0">
              <a:solidFill>
                <a:schemeClr val="accent2">
                  <a:lumMod val="50000"/>
                </a:schemeClr>
              </a:solidFill>
            </a:rPr>
            <a:t> </a:t>
          </a:r>
          <a:r>
            <a:rPr lang="pt-BR" sz="1600" b="1" dirty="0" err="1" smtClean="0">
              <a:solidFill>
                <a:schemeClr val="accent2">
                  <a:lumMod val="50000"/>
                </a:schemeClr>
              </a:solidFill>
            </a:rPr>
            <a:t>Resources</a:t>
          </a:r>
          <a:endParaRPr lang="pt-BR" sz="1600" b="1" dirty="0">
            <a:solidFill>
              <a:schemeClr val="accent2">
                <a:lumMod val="50000"/>
              </a:schemeClr>
            </a:solidFill>
          </a:endParaRPr>
        </a:p>
      </dgm:t>
    </dgm:pt>
    <dgm:pt modelId="{94ABB048-12B3-4D53-BC96-F24D32518112}" type="parTrans" cxnId="{76F8A808-8D2C-4B93-B5FC-C81D01BCFDFD}">
      <dgm:prSet/>
      <dgm:spPr/>
      <dgm:t>
        <a:bodyPr/>
        <a:lstStyle/>
        <a:p>
          <a:endParaRPr lang="pt-BR" b="1"/>
        </a:p>
      </dgm:t>
    </dgm:pt>
    <dgm:pt modelId="{5C7EE3F9-6846-433F-AF15-8C68D527DE7A}" type="sibTrans" cxnId="{76F8A808-8D2C-4B93-B5FC-C81D01BCFDFD}">
      <dgm:prSet/>
      <dgm:spPr/>
      <dgm:t>
        <a:bodyPr/>
        <a:lstStyle/>
        <a:p>
          <a:endParaRPr lang="pt-BR" b="1"/>
        </a:p>
      </dgm:t>
    </dgm:pt>
    <dgm:pt modelId="{A2B68446-1EFF-47DA-B5D2-8BC10A71FFBE}">
      <dgm:prSet phldrT="[Texto]" custT="1">
        <dgm:style>
          <a:lnRef idx="2">
            <a:schemeClr val="accent2"/>
          </a:lnRef>
          <a:fillRef idx="1">
            <a:schemeClr val="lt1"/>
          </a:fillRef>
          <a:effectRef idx="0">
            <a:schemeClr val="accent2"/>
          </a:effectRef>
          <a:fontRef idx="minor">
            <a:schemeClr val="dk1"/>
          </a:fontRef>
        </dgm:style>
      </dgm:prSet>
      <dgm:spPr>
        <a:ln w="57150"/>
        <a:effectLst>
          <a:outerShdw blurRad="50800" dist="38100" dir="2700000" algn="tl" rotWithShape="0">
            <a:prstClr val="black">
              <a:alpha val="40000"/>
            </a:prstClr>
          </a:outerShdw>
        </a:effectLst>
      </dgm:spPr>
      <dgm:t>
        <a:bodyPr/>
        <a:lstStyle/>
        <a:p>
          <a:r>
            <a:rPr lang="pt-BR" sz="1600" b="1" dirty="0" err="1" smtClean="0">
              <a:solidFill>
                <a:schemeClr val="accent2">
                  <a:lumMod val="50000"/>
                </a:schemeClr>
              </a:solidFill>
              <a:latin typeface="Arial" charset="0"/>
            </a:rPr>
            <a:t>Environmental</a:t>
          </a:r>
          <a:endParaRPr lang="pt-BR" sz="1600" b="1" dirty="0" smtClean="0">
            <a:solidFill>
              <a:schemeClr val="accent2">
                <a:lumMod val="50000"/>
              </a:schemeClr>
            </a:solidFill>
            <a:latin typeface="Arial" charset="0"/>
          </a:endParaRPr>
        </a:p>
        <a:p>
          <a:r>
            <a:rPr lang="pt-BR" sz="1600" b="1" dirty="0" smtClean="0">
              <a:solidFill>
                <a:schemeClr val="accent2">
                  <a:lumMod val="50000"/>
                </a:schemeClr>
              </a:solidFill>
              <a:latin typeface="Arial" charset="0"/>
            </a:rPr>
            <a:t>Sector</a:t>
          </a:r>
          <a:endParaRPr lang="pt-BR" sz="1600" b="1" dirty="0">
            <a:solidFill>
              <a:schemeClr val="accent2">
                <a:lumMod val="50000"/>
              </a:schemeClr>
            </a:solidFill>
          </a:endParaRPr>
        </a:p>
      </dgm:t>
    </dgm:pt>
    <dgm:pt modelId="{91F5BACC-164F-4E12-B026-9371691F8F1B}" type="parTrans" cxnId="{1DC4BA0A-1B9C-4C31-A112-724B4197295E}">
      <dgm:prSet/>
      <dgm:spPr/>
      <dgm:t>
        <a:bodyPr/>
        <a:lstStyle/>
        <a:p>
          <a:endParaRPr lang="pt-BR" b="1"/>
        </a:p>
      </dgm:t>
    </dgm:pt>
    <dgm:pt modelId="{9E0C37A2-F8C2-4A34-9BBD-386F16718265}" type="sibTrans" cxnId="{1DC4BA0A-1B9C-4C31-A112-724B4197295E}">
      <dgm:prSet/>
      <dgm:spPr/>
      <dgm:t>
        <a:bodyPr/>
        <a:lstStyle/>
        <a:p>
          <a:endParaRPr lang="pt-BR" b="1"/>
        </a:p>
      </dgm:t>
    </dgm:pt>
    <dgm:pt modelId="{DBF6C48A-4E0F-481A-93ED-326C61892B81}">
      <dgm:prSet phldrT="[Texto]" custT="1">
        <dgm:style>
          <a:lnRef idx="2">
            <a:schemeClr val="accent2"/>
          </a:lnRef>
          <a:fillRef idx="1">
            <a:schemeClr val="lt1"/>
          </a:fillRef>
          <a:effectRef idx="0">
            <a:schemeClr val="accent2"/>
          </a:effectRef>
          <a:fontRef idx="minor">
            <a:schemeClr val="dk1"/>
          </a:fontRef>
        </dgm:style>
      </dgm:prSet>
      <dgm:spPr>
        <a:ln w="57150"/>
        <a:effectLst>
          <a:outerShdw blurRad="50800" dist="38100" dir="2700000" algn="tl" rotWithShape="0">
            <a:prstClr val="black">
              <a:alpha val="40000"/>
            </a:prstClr>
          </a:outerShdw>
        </a:effectLst>
      </dgm:spPr>
      <dgm:t>
        <a:bodyPr/>
        <a:lstStyle/>
        <a:p>
          <a:r>
            <a:rPr lang="pt-BR" sz="1600" b="1" dirty="0" err="1" smtClean="0">
              <a:solidFill>
                <a:schemeClr val="accent2">
                  <a:lumMod val="50000"/>
                </a:schemeClr>
              </a:solidFill>
              <a:latin typeface="Arial" charset="0"/>
            </a:rPr>
            <a:t>Consumer</a:t>
          </a:r>
          <a:r>
            <a:rPr lang="pt-BR" sz="1600" b="1" dirty="0" smtClean="0">
              <a:solidFill>
                <a:schemeClr val="accent2">
                  <a:lumMod val="50000"/>
                </a:schemeClr>
              </a:solidFill>
              <a:latin typeface="Arial" charset="0"/>
            </a:rPr>
            <a:t> </a:t>
          </a:r>
          <a:r>
            <a:rPr lang="pt-BR" sz="1600" b="1" dirty="0" err="1" smtClean="0">
              <a:solidFill>
                <a:schemeClr val="accent2">
                  <a:lumMod val="50000"/>
                </a:schemeClr>
              </a:solidFill>
              <a:latin typeface="Arial" charset="0"/>
            </a:rPr>
            <a:t>defense</a:t>
          </a:r>
          <a:r>
            <a:rPr lang="pt-BR" sz="1600" b="1" dirty="0" smtClean="0">
              <a:solidFill>
                <a:schemeClr val="accent2">
                  <a:lumMod val="50000"/>
                </a:schemeClr>
              </a:solidFill>
              <a:latin typeface="Arial" charset="0"/>
            </a:rPr>
            <a:t> </a:t>
          </a:r>
          <a:r>
            <a:rPr lang="pt-BR" sz="1600" b="1" dirty="0" err="1" smtClean="0">
              <a:solidFill>
                <a:schemeClr val="accent2">
                  <a:lumMod val="50000"/>
                </a:schemeClr>
              </a:solidFill>
              <a:latin typeface="Arial" charset="0"/>
            </a:rPr>
            <a:t>attorney</a:t>
          </a:r>
          <a:endParaRPr lang="pt-BR" sz="1600" b="1" dirty="0">
            <a:solidFill>
              <a:schemeClr val="accent2">
                <a:lumMod val="50000"/>
              </a:schemeClr>
            </a:solidFill>
          </a:endParaRPr>
        </a:p>
      </dgm:t>
    </dgm:pt>
    <dgm:pt modelId="{488C43A2-F8F2-4E4F-B45B-0380B0CD021E}" type="parTrans" cxnId="{5CDED8B7-85F2-41D0-A85C-C83A6EEFB4A8}">
      <dgm:prSet/>
      <dgm:spPr/>
      <dgm:t>
        <a:bodyPr/>
        <a:lstStyle/>
        <a:p>
          <a:endParaRPr lang="pt-BR" b="1"/>
        </a:p>
      </dgm:t>
    </dgm:pt>
    <dgm:pt modelId="{E462FD95-EFAD-4228-9D82-D8C7D895AA88}" type="sibTrans" cxnId="{5CDED8B7-85F2-41D0-A85C-C83A6EEFB4A8}">
      <dgm:prSet/>
      <dgm:spPr/>
      <dgm:t>
        <a:bodyPr/>
        <a:lstStyle/>
        <a:p>
          <a:endParaRPr lang="pt-BR" b="1"/>
        </a:p>
      </dgm:t>
    </dgm:pt>
    <dgm:pt modelId="{F084A060-CD4A-4210-9246-B5EA83BFA323}">
      <dgm:prSet phldrT="[Texto]" custT="1">
        <dgm:style>
          <a:lnRef idx="2">
            <a:schemeClr val="accent2"/>
          </a:lnRef>
          <a:fillRef idx="1">
            <a:schemeClr val="lt1"/>
          </a:fillRef>
          <a:effectRef idx="0">
            <a:schemeClr val="accent2"/>
          </a:effectRef>
          <a:fontRef idx="minor">
            <a:schemeClr val="dk1"/>
          </a:fontRef>
        </dgm:style>
      </dgm:prSet>
      <dgm:spPr>
        <a:ln w="57150"/>
        <a:effectLst>
          <a:outerShdw blurRad="50800" dist="38100" dir="2700000" algn="tl" rotWithShape="0">
            <a:prstClr val="black">
              <a:alpha val="40000"/>
            </a:prstClr>
          </a:outerShdw>
        </a:effectLst>
      </dgm:spPr>
      <dgm:t>
        <a:bodyPr/>
        <a:lstStyle/>
        <a:p>
          <a:r>
            <a:rPr lang="pt-BR" sz="1600" b="1" dirty="0" err="1" smtClean="0">
              <a:solidFill>
                <a:schemeClr val="accent2">
                  <a:lumMod val="50000"/>
                </a:schemeClr>
              </a:solidFill>
              <a:latin typeface="Arial" charset="0"/>
            </a:rPr>
            <a:t>Sanitation</a:t>
          </a:r>
          <a:r>
            <a:rPr lang="pt-BR" sz="1600" b="1" dirty="0" smtClean="0">
              <a:solidFill>
                <a:schemeClr val="accent2">
                  <a:lumMod val="50000"/>
                </a:schemeClr>
              </a:solidFill>
              <a:latin typeface="Arial" charset="0"/>
            </a:rPr>
            <a:t> Sector</a:t>
          </a:r>
          <a:endParaRPr lang="pt-BR" sz="1600" b="1" dirty="0">
            <a:solidFill>
              <a:schemeClr val="accent2">
                <a:lumMod val="50000"/>
              </a:schemeClr>
            </a:solidFill>
          </a:endParaRPr>
        </a:p>
      </dgm:t>
    </dgm:pt>
    <dgm:pt modelId="{2E65B845-F7E8-4EF8-9075-DF4431D4843A}" type="parTrans" cxnId="{AE00C08E-BA0A-4438-BA5B-8E0537BCADC4}">
      <dgm:prSet/>
      <dgm:spPr/>
      <dgm:t>
        <a:bodyPr/>
        <a:lstStyle/>
        <a:p>
          <a:endParaRPr lang="pt-BR" b="1"/>
        </a:p>
      </dgm:t>
    </dgm:pt>
    <dgm:pt modelId="{5BD5D373-981F-49C1-BB33-B23EA5E3CD80}" type="sibTrans" cxnId="{AE00C08E-BA0A-4438-BA5B-8E0537BCADC4}">
      <dgm:prSet/>
      <dgm:spPr/>
      <dgm:t>
        <a:bodyPr/>
        <a:lstStyle/>
        <a:p>
          <a:endParaRPr lang="pt-BR" b="1"/>
        </a:p>
      </dgm:t>
    </dgm:pt>
    <dgm:pt modelId="{B63FC110-DDA9-4858-8A8F-3BA37453D00C}">
      <dgm:prSet custT="1">
        <dgm:style>
          <a:lnRef idx="2">
            <a:schemeClr val="accent2"/>
          </a:lnRef>
          <a:fillRef idx="1">
            <a:schemeClr val="lt1"/>
          </a:fillRef>
          <a:effectRef idx="0">
            <a:schemeClr val="accent2"/>
          </a:effectRef>
          <a:fontRef idx="minor">
            <a:schemeClr val="dk1"/>
          </a:fontRef>
        </dgm:style>
      </dgm:prSet>
      <dgm:spPr>
        <a:ln w="57150"/>
        <a:effectLst>
          <a:outerShdw blurRad="50800" dist="38100" dir="2700000" algn="tl" rotWithShape="0">
            <a:prstClr val="black">
              <a:alpha val="40000"/>
            </a:prstClr>
          </a:outerShdw>
        </a:effectLst>
      </dgm:spPr>
      <dgm:t>
        <a:bodyPr/>
        <a:lstStyle/>
        <a:p>
          <a:r>
            <a:rPr lang="pt-BR" sz="1600" b="1" dirty="0" err="1" smtClean="0">
              <a:solidFill>
                <a:schemeClr val="accent2">
                  <a:lumMod val="50000"/>
                </a:schemeClr>
              </a:solidFill>
              <a:latin typeface="Arial" charset="0"/>
            </a:rPr>
            <a:t>Lab</a:t>
          </a:r>
          <a:r>
            <a:rPr lang="pt-BR" sz="1600" b="1" dirty="0" smtClean="0">
              <a:solidFill>
                <a:schemeClr val="accent2">
                  <a:lumMod val="50000"/>
                </a:schemeClr>
              </a:solidFill>
              <a:latin typeface="Arial" charset="0"/>
            </a:rPr>
            <a:t> QI/QC</a:t>
          </a:r>
          <a:endParaRPr lang="pt-BR" sz="1600" b="1" dirty="0">
            <a:solidFill>
              <a:schemeClr val="accent2">
                <a:lumMod val="50000"/>
              </a:schemeClr>
            </a:solidFill>
            <a:latin typeface="Arial" charset="0"/>
          </a:endParaRPr>
        </a:p>
      </dgm:t>
    </dgm:pt>
    <dgm:pt modelId="{4328F2ED-A53D-4E12-8654-BCBC292A7E0E}" type="parTrans" cxnId="{9231FDE7-63BA-4578-9A7E-0A720252C601}">
      <dgm:prSet/>
      <dgm:spPr/>
      <dgm:t>
        <a:bodyPr/>
        <a:lstStyle/>
        <a:p>
          <a:endParaRPr lang="pt-BR" b="1"/>
        </a:p>
      </dgm:t>
    </dgm:pt>
    <dgm:pt modelId="{8E57589E-5C79-4C62-800A-78CA09F158F0}" type="sibTrans" cxnId="{9231FDE7-63BA-4578-9A7E-0A720252C601}">
      <dgm:prSet/>
      <dgm:spPr/>
      <dgm:t>
        <a:bodyPr/>
        <a:lstStyle/>
        <a:p>
          <a:endParaRPr lang="pt-BR" b="1"/>
        </a:p>
      </dgm:t>
    </dgm:pt>
    <dgm:pt modelId="{90BF6185-1F83-4BFF-BE84-26743FB90630}">
      <dgm:prSet custT="1">
        <dgm:style>
          <a:lnRef idx="2">
            <a:schemeClr val="accent2"/>
          </a:lnRef>
          <a:fillRef idx="1">
            <a:schemeClr val="lt1"/>
          </a:fillRef>
          <a:effectRef idx="0">
            <a:schemeClr val="accent2"/>
          </a:effectRef>
          <a:fontRef idx="minor">
            <a:schemeClr val="dk1"/>
          </a:fontRef>
        </dgm:style>
      </dgm:prSet>
      <dgm:spPr>
        <a:ln w="57150"/>
        <a:effectLst>
          <a:outerShdw blurRad="50800" dist="38100" dir="2700000" algn="tl" rotWithShape="0">
            <a:prstClr val="black">
              <a:alpha val="40000"/>
            </a:prstClr>
          </a:outerShdw>
        </a:effectLst>
      </dgm:spPr>
      <dgm:t>
        <a:bodyPr/>
        <a:lstStyle/>
        <a:p>
          <a:r>
            <a:rPr lang="pt-BR" sz="1600" b="1" dirty="0" err="1" smtClean="0">
              <a:solidFill>
                <a:schemeClr val="accent2">
                  <a:lumMod val="50000"/>
                </a:schemeClr>
              </a:solidFill>
              <a:latin typeface="Arial" charset="0"/>
            </a:rPr>
            <a:t>Universities</a:t>
          </a:r>
          <a:endParaRPr lang="pt-BR" sz="1600" b="1" dirty="0">
            <a:solidFill>
              <a:schemeClr val="accent2">
                <a:lumMod val="50000"/>
              </a:schemeClr>
            </a:solidFill>
            <a:latin typeface="Arial" charset="0"/>
          </a:endParaRPr>
        </a:p>
      </dgm:t>
    </dgm:pt>
    <dgm:pt modelId="{A0FB5664-E5F2-4092-AAEA-D128879EB027}" type="parTrans" cxnId="{63548575-7CF3-4695-975C-8D436D0AF369}">
      <dgm:prSet/>
      <dgm:spPr/>
      <dgm:t>
        <a:bodyPr/>
        <a:lstStyle/>
        <a:p>
          <a:endParaRPr lang="pt-BR" b="1"/>
        </a:p>
      </dgm:t>
    </dgm:pt>
    <dgm:pt modelId="{3D56FA07-872B-44DD-BC9B-401877146D21}" type="sibTrans" cxnId="{63548575-7CF3-4695-975C-8D436D0AF369}">
      <dgm:prSet/>
      <dgm:spPr/>
      <dgm:t>
        <a:bodyPr/>
        <a:lstStyle/>
        <a:p>
          <a:endParaRPr lang="pt-BR" b="1"/>
        </a:p>
      </dgm:t>
    </dgm:pt>
    <dgm:pt modelId="{11B6F995-677A-4D03-8A6C-425EA0274895}">
      <dgm:prSet custT="1">
        <dgm:style>
          <a:lnRef idx="2">
            <a:schemeClr val="accent2"/>
          </a:lnRef>
          <a:fillRef idx="1">
            <a:schemeClr val="lt1"/>
          </a:fillRef>
          <a:effectRef idx="0">
            <a:schemeClr val="accent2"/>
          </a:effectRef>
          <a:fontRef idx="minor">
            <a:schemeClr val="dk1"/>
          </a:fontRef>
        </dgm:style>
      </dgm:prSet>
      <dgm:spPr>
        <a:ln w="57150"/>
        <a:effectLst>
          <a:outerShdw blurRad="50800" dist="38100" dir="2700000" algn="tl" rotWithShape="0">
            <a:prstClr val="black">
              <a:alpha val="40000"/>
            </a:prstClr>
          </a:outerShdw>
        </a:effectLst>
      </dgm:spPr>
      <dgm:t>
        <a:bodyPr/>
        <a:lstStyle/>
        <a:p>
          <a:r>
            <a:rPr lang="pt-BR" sz="1600" b="1" dirty="0" smtClean="0">
              <a:solidFill>
                <a:schemeClr val="accent2">
                  <a:lumMod val="50000"/>
                </a:schemeClr>
              </a:solidFill>
              <a:latin typeface="Arial" charset="0"/>
            </a:rPr>
            <a:t>NGO </a:t>
          </a:r>
          <a:r>
            <a:rPr lang="pt-BR" sz="1600" b="1" dirty="0" err="1" smtClean="0">
              <a:solidFill>
                <a:schemeClr val="accent2">
                  <a:lumMod val="50000"/>
                </a:schemeClr>
              </a:solidFill>
              <a:latin typeface="Arial" charset="0"/>
            </a:rPr>
            <a:t>and</a:t>
          </a:r>
          <a:r>
            <a:rPr lang="pt-BR" sz="1600" b="1" dirty="0" smtClean="0">
              <a:solidFill>
                <a:schemeClr val="accent2">
                  <a:lumMod val="50000"/>
                </a:schemeClr>
              </a:solidFill>
              <a:latin typeface="Arial" charset="0"/>
            </a:rPr>
            <a:t> Civil </a:t>
          </a:r>
          <a:r>
            <a:rPr lang="pt-BR" sz="1600" b="1" dirty="0" err="1" smtClean="0">
              <a:solidFill>
                <a:schemeClr val="accent2">
                  <a:lumMod val="50000"/>
                </a:schemeClr>
              </a:solidFill>
              <a:latin typeface="Arial" charset="0"/>
            </a:rPr>
            <a:t>Society</a:t>
          </a:r>
          <a:endParaRPr lang="pt-BR" sz="1600" b="1" dirty="0">
            <a:solidFill>
              <a:schemeClr val="accent2">
                <a:lumMod val="50000"/>
              </a:schemeClr>
            </a:solidFill>
            <a:latin typeface="Arial" charset="0"/>
          </a:endParaRPr>
        </a:p>
      </dgm:t>
    </dgm:pt>
    <dgm:pt modelId="{CE25EF1F-1E31-430E-AE0B-A7B43A9AE496}" type="parTrans" cxnId="{B1BAE8E8-DCBC-4E45-BDA8-0CC8041C5146}">
      <dgm:prSet/>
      <dgm:spPr/>
      <dgm:t>
        <a:bodyPr/>
        <a:lstStyle/>
        <a:p>
          <a:endParaRPr lang="pt-BR" b="1"/>
        </a:p>
      </dgm:t>
    </dgm:pt>
    <dgm:pt modelId="{0AE75AF9-2743-4CA5-806A-7C5CE86BC123}" type="sibTrans" cxnId="{B1BAE8E8-DCBC-4E45-BDA8-0CC8041C5146}">
      <dgm:prSet/>
      <dgm:spPr/>
      <dgm:t>
        <a:bodyPr/>
        <a:lstStyle/>
        <a:p>
          <a:endParaRPr lang="pt-BR" b="1"/>
        </a:p>
      </dgm:t>
    </dgm:pt>
    <dgm:pt modelId="{0C5368BE-D1A9-4E04-8A54-1259D84C147D}" type="pres">
      <dgm:prSet presAssocID="{CB2FA4C0-4BD9-424A-83F5-CA1554B2E1CF}" presName="cycle" presStyleCnt="0">
        <dgm:presLayoutVars>
          <dgm:chMax val="1"/>
          <dgm:dir/>
          <dgm:animLvl val="ctr"/>
          <dgm:resizeHandles val="exact"/>
        </dgm:presLayoutVars>
      </dgm:prSet>
      <dgm:spPr/>
      <dgm:t>
        <a:bodyPr/>
        <a:lstStyle/>
        <a:p>
          <a:endParaRPr lang="pt-BR"/>
        </a:p>
      </dgm:t>
    </dgm:pt>
    <dgm:pt modelId="{54543A5A-DB0A-49AA-A693-F26F08C7C3B5}" type="pres">
      <dgm:prSet presAssocID="{71573AB9-9DC7-4731-8299-F16203554005}" presName="centerShape" presStyleLbl="node0" presStyleIdx="0" presStyleCnt="1" custScaleX="173430" custLinFactNeighborX="-407" custLinFactNeighborY="-407"/>
      <dgm:spPr/>
      <dgm:t>
        <a:bodyPr/>
        <a:lstStyle/>
        <a:p>
          <a:endParaRPr lang="pt-BR"/>
        </a:p>
      </dgm:t>
    </dgm:pt>
    <dgm:pt modelId="{9E469D52-7B2E-49E0-906A-1B7433A83597}" type="pres">
      <dgm:prSet presAssocID="{94ABB048-12B3-4D53-BC96-F24D32518112}" presName="Name9" presStyleLbl="parChTrans1D2" presStyleIdx="0" presStyleCnt="7"/>
      <dgm:spPr/>
      <dgm:t>
        <a:bodyPr/>
        <a:lstStyle/>
        <a:p>
          <a:endParaRPr lang="pt-BR"/>
        </a:p>
      </dgm:t>
    </dgm:pt>
    <dgm:pt modelId="{C649F781-9B62-4211-88FB-54FE75E8ABFA}" type="pres">
      <dgm:prSet presAssocID="{94ABB048-12B3-4D53-BC96-F24D32518112}" presName="connTx" presStyleLbl="parChTrans1D2" presStyleIdx="0" presStyleCnt="7"/>
      <dgm:spPr/>
      <dgm:t>
        <a:bodyPr/>
        <a:lstStyle/>
        <a:p>
          <a:endParaRPr lang="pt-BR"/>
        </a:p>
      </dgm:t>
    </dgm:pt>
    <dgm:pt modelId="{7D626277-36C0-4DC0-94C4-D2392661382E}" type="pres">
      <dgm:prSet presAssocID="{0AAF1DC7-06ED-42F5-808C-5494F4B8684B}" presName="node" presStyleLbl="node1" presStyleIdx="0" presStyleCnt="7" custScaleX="137523" custRadScaleRad="98002" custRadScaleInc="-5577">
        <dgm:presLayoutVars>
          <dgm:bulletEnabled val="1"/>
        </dgm:presLayoutVars>
      </dgm:prSet>
      <dgm:spPr/>
      <dgm:t>
        <a:bodyPr/>
        <a:lstStyle/>
        <a:p>
          <a:endParaRPr lang="pt-BR"/>
        </a:p>
      </dgm:t>
    </dgm:pt>
    <dgm:pt modelId="{C98DA882-F8DB-4BF2-895B-17DEBC60981D}" type="pres">
      <dgm:prSet presAssocID="{91F5BACC-164F-4E12-B026-9371691F8F1B}" presName="Name9" presStyleLbl="parChTrans1D2" presStyleIdx="1" presStyleCnt="7"/>
      <dgm:spPr/>
      <dgm:t>
        <a:bodyPr/>
        <a:lstStyle/>
        <a:p>
          <a:endParaRPr lang="pt-BR"/>
        </a:p>
      </dgm:t>
    </dgm:pt>
    <dgm:pt modelId="{7A04751D-25A7-42F4-B430-38459F35A6E5}" type="pres">
      <dgm:prSet presAssocID="{91F5BACC-164F-4E12-B026-9371691F8F1B}" presName="connTx" presStyleLbl="parChTrans1D2" presStyleIdx="1" presStyleCnt="7"/>
      <dgm:spPr/>
      <dgm:t>
        <a:bodyPr/>
        <a:lstStyle/>
        <a:p>
          <a:endParaRPr lang="pt-BR"/>
        </a:p>
      </dgm:t>
    </dgm:pt>
    <dgm:pt modelId="{B742DC97-D036-4C5C-9439-0166C88808FC}" type="pres">
      <dgm:prSet presAssocID="{A2B68446-1EFF-47DA-B5D2-8BC10A71FFBE}" presName="node" presStyleLbl="node1" presStyleIdx="1" presStyleCnt="7" custScaleX="154453" custRadScaleRad="106090" custRadScaleInc="21487">
        <dgm:presLayoutVars>
          <dgm:bulletEnabled val="1"/>
        </dgm:presLayoutVars>
      </dgm:prSet>
      <dgm:spPr/>
      <dgm:t>
        <a:bodyPr/>
        <a:lstStyle/>
        <a:p>
          <a:endParaRPr lang="pt-BR"/>
        </a:p>
      </dgm:t>
    </dgm:pt>
    <dgm:pt modelId="{D97500AB-B791-4C48-A517-C38E591B6475}" type="pres">
      <dgm:prSet presAssocID="{488C43A2-F8F2-4E4F-B45B-0380B0CD021E}" presName="Name9" presStyleLbl="parChTrans1D2" presStyleIdx="2" presStyleCnt="7"/>
      <dgm:spPr/>
      <dgm:t>
        <a:bodyPr/>
        <a:lstStyle/>
        <a:p>
          <a:endParaRPr lang="pt-BR"/>
        </a:p>
      </dgm:t>
    </dgm:pt>
    <dgm:pt modelId="{72BDF845-42F9-4411-B249-4CEA0384ED7F}" type="pres">
      <dgm:prSet presAssocID="{488C43A2-F8F2-4E4F-B45B-0380B0CD021E}" presName="connTx" presStyleLbl="parChTrans1D2" presStyleIdx="2" presStyleCnt="7"/>
      <dgm:spPr/>
      <dgm:t>
        <a:bodyPr/>
        <a:lstStyle/>
        <a:p>
          <a:endParaRPr lang="pt-BR"/>
        </a:p>
      </dgm:t>
    </dgm:pt>
    <dgm:pt modelId="{62E59D6B-D83A-407E-A033-839278E9AF3F}" type="pres">
      <dgm:prSet presAssocID="{DBF6C48A-4E0F-481A-93ED-326C61892B81}" presName="node" presStyleLbl="node1" presStyleIdx="2" presStyleCnt="7" custScaleX="137523" custRadScaleRad="118146" custRadScaleInc="4759">
        <dgm:presLayoutVars>
          <dgm:bulletEnabled val="1"/>
        </dgm:presLayoutVars>
      </dgm:prSet>
      <dgm:spPr/>
      <dgm:t>
        <a:bodyPr/>
        <a:lstStyle/>
        <a:p>
          <a:endParaRPr lang="pt-BR"/>
        </a:p>
      </dgm:t>
    </dgm:pt>
    <dgm:pt modelId="{99FF1E9B-12A2-4E15-A22A-23E41EAD08FE}" type="pres">
      <dgm:prSet presAssocID="{2E65B845-F7E8-4EF8-9075-DF4431D4843A}" presName="Name9" presStyleLbl="parChTrans1D2" presStyleIdx="3" presStyleCnt="7"/>
      <dgm:spPr/>
      <dgm:t>
        <a:bodyPr/>
        <a:lstStyle/>
        <a:p>
          <a:endParaRPr lang="pt-BR"/>
        </a:p>
      </dgm:t>
    </dgm:pt>
    <dgm:pt modelId="{A7C1A6C6-CFEF-4388-9F29-2EF802D55B5D}" type="pres">
      <dgm:prSet presAssocID="{2E65B845-F7E8-4EF8-9075-DF4431D4843A}" presName="connTx" presStyleLbl="parChTrans1D2" presStyleIdx="3" presStyleCnt="7"/>
      <dgm:spPr/>
      <dgm:t>
        <a:bodyPr/>
        <a:lstStyle/>
        <a:p>
          <a:endParaRPr lang="pt-BR"/>
        </a:p>
      </dgm:t>
    </dgm:pt>
    <dgm:pt modelId="{AED3599B-FC96-44C6-9A1B-C95FB00833BE}" type="pres">
      <dgm:prSet presAssocID="{F084A060-CD4A-4210-9246-B5EA83BFA323}" presName="node" presStyleLbl="node1" presStyleIdx="3" presStyleCnt="7" custScaleX="137523" custRadScaleRad="107565" custRadScaleInc="-16941">
        <dgm:presLayoutVars>
          <dgm:bulletEnabled val="1"/>
        </dgm:presLayoutVars>
      </dgm:prSet>
      <dgm:spPr/>
      <dgm:t>
        <a:bodyPr/>
        <a:lstStyle/>
        <a:p>
          <a:endParaRPr lang="pt-BR"/>
        </a:p>
      </dgm:t>
    </dgm:pt>
    <dgm:pt modelId="{C68CB882-207A-4EE5-955C-72FB78027656}" type="pres">
      <dgm:prSet presAssocID="{CE25EF1F-1E31-430E-AE0B-A7B43A9AE496}" presName="Name9" presStyleLbl="parChTrans1D2" presStyleIdx="4" presStyleCnt="7"/>
      <dgm:spPr/>
      <dgm:t>
        <a:bodyPr/>
        <a:lstStyle/>
        <a:p>
          <a:endParaRPr lang="pt-BR"/>
        </a:p>
      </dgm:t>
    </dgm:pt>
    <dgm:pt modelId="{15ACFE8A-0D32-453D-8588-5A8E4EADD569}" type="pres">
      <dgm:prSet presAssocID="{CE25EF1F-1E31-430E-AE0B-A7B43A9AE496}" presName="connTx" presStyleLbl="parChTrans1D2" presStyleIdx="4" presStyleCnt="7"/>
      <dgm:spPr/>
      <dgm:t>
        <a:bodyPr/>
        <a:lstStyle/>
        <a:p>
          <a:endParaRPr lang="pt-BR"/>
        </a:p>
      </dgm:t>
    </dgm:pt>
    <dgm:pt modelId="{7CFA977B-EC61-450B-A740-D80FC6E0A5E0}" type="pres">
      <dgm:prSet presAssocID="{11B6F995-677A-4D03-8A6C-425EA0274895}" presName="node" presStyleLbl="node1" presStyleIdx="4" presStyleCnt="7" custScaleX="137523" custRadScaleRad="102900" custRadScaleInc="2880">
        <dgm:presLayoutVars>
          <dgm:bulletEnabled val="1"/>
        </dgm:presLayoutVars>
      </dgm:prSet>
      <dgm:spPr/>
      <dgm:t>
        <a:bodyPr/>
        <a:lstStyle/>
        <a:p>
          <a:endParaRPr lang="pt-BR"/>
        </a:p>
      </dgm:t>
    </dgm:pt>
    <dgm:pt modelId="{F1D4AF92-D955-405E-8D8B-7AC70E064CD9}" type="pres">
      <dgm:prSet presAssocID="{A0FB5664-E5F2-4092-AAEA-D128879EB027}" presName="Name9" presStyleLbl="parChTrans1D2" presStyleIdx="5" presStyleCnt="7"/>
      <dgm:spPr/>
      <dgm:t>
        <a:bodyPr/>
        <a:lstStyle/>
        <a:p>
          <a:endParaRPr lang="pt-BR"/>
        </a:p>
      </dgm:t>
    </dgm:pt>
    <dgm:pt modelId="{46B63540-98A0-40C8-BB8F-CE3D2D16CBCC}" type="pres">
      <dgm:prSet presAssocID="{A0FB5664-E5F2-4092-AAEA-D128879EB027}" presName="connTx" presStyleLbl="parChTrans1D2" presStyleIdx="5" presStyleCnt="7"/>
      <dgm:spPr/>
      <dgm:t>
        <a:bodyPr/>
        <a:lstStyle/>
        <a:p>
          <a:endParaRPr lang="pt-BR"/>
        </a:p>
      </dgm:t>
    </dgm:pt>
    <dgm:pt modelId="{A7C58F75-A2DE-4000-96A1-F400641A2489}" type="pres">
      <dgm:prSet presAssocID="{90BF6185-1F83-4BFF-BE84-26743FB90630}" presName="node" presStyleLbl="node1" presStyleIdx="5" presStyleCnt="7" custScaleX="137523" custRadScaleRad="123495" custRadScaleInc="-2583">
        <dgm:presLayoutVars>
          <dgm:bulletEnabled val="1"/>
        </dgm:presLayoutVars>
      </dgm:prSet>
      <dgm:spPr/>
      <dgm:t>
        <a:bodyPr/>
        <a:lstStyle/>
        <a:p>
          <a:endParaRPr lang="pt-BR"/>
        </a:p>
      </dgm:t>
    </dgm:pt>
    <dgm:pt modelId="{CAC63F67-C2DE-46EE-9CC4-AC7A16394EAF}" type="pres">
      <dgm:prSet presAssocID="{4328F2ED-A53D-4E12-8654-BCBC292A7E0E}" presName="Name9" presStyleLbl="parChTrans1D2" presStyleIdx="6" presStyleCnt="7"/>
      <dgm:spPr/>
      <dgm:t>
        <a:bodyPr/>
        <a:lstStyle/>
        <a:p>
          <a:endParaRPr lang="pt-BR"/>
        </a:p>
      </dgm:t>
    </dgm:pt>
    <dgm:pt modelId="{97830A47-CB0B-4B73-8AA1-6057E633FBE0}" type="pres">
      <dgm:prSet presAssocID="{4328F2ED-A53D-4E12-8654-BCBC292A7E0E}" presName="connTx" presStyleLbl="parChTrans1D2" presStyleIdx="6" presStyleCnt="7"/>
      <dgm:spPr/>
      <dgm:t>
        <a:bodyPr/>
        <a:lstStyle/>
        <a:p>
          <a:endParaRPr lang="pt-BR"/>
        </a:p>
      </dgm:t>
    </dgm:pt>
    <dgm:pt modelId="{ADFA0EC1-2E05-4E7E-A996-28E06E419238}" type="pres">
      <dgm:prSet presAssocID="{B63FC110-DDA9-4858-8A8F-3BA37453D00C}" presName="node" presStyleLbl="node1" presStyleIdx="6" presStyleCnt="7" custScaleX="137523" custRadScaleRad="109486" custRadScaleInc="-29081">
        <dgm:presLayoutVars>
          <dgm:bulletEnabled val="1"/>
        </dgm:presLayoutVars>
      </dgm:prSet>
      <dgm:spPr/>
      <dgm:t>
        <a:bodyPr/>
        <a:lstStyle/>
        <a:p>
          <a:endParaRPr lang="pt-BR"/>
        </a:p>
      </dgm:t>
    </dgm:pt>
  </dgm:ptLst>
  <dgm:cxnLst>
    <dgm:cxn modelId="{A6AA38EC-7C1B-43B2-9AAC-4E633455F5DF}" type="presOf" srcId="{94ABB048-12B3-4D53-BC96-F24D32518112}" destId="{C649F781-9B62-4211-88FB-54FE75E8ABFA}" srcOrd="1" destOrd="0" presId="urn:microsoft.com/office/officeart/2005/8/layout/radial1"/>
    <dgm:cxn modelId="{6A9EBFDE-F103-4DBF-9096-5D3C62EE782D}" type="presOf" srcId="{4328F2ED-A53D-4E12-8654-BCBC292A7E0E}" destId="{97830A47-CB0B-4B73-8AA1-6057E633FBE0}" srcOrd="1" destOrd="0" presId="urn:microsoft.com/office/officeart/2005/8/layout/radial1"/>
    <dgm:cxn modelId="{63BA91FB-7D3F-4D6B-B399-24DB5AEFA6DF}" type="presOf" srcId="{CE25EF1F-1E31-430E-AE0B-A7B43A9AE496}" destId="{15ACFE8A-0D32-453D-8588-5A8E4EADD569}" srcOrd="1" destOrd="0" presId="urn:microsoft.com/office/officeart/2005/8/layout/radial1"/>
    <dgm:cxn modelId="{635D935E-D39C-4F86-A1AA-AE91104F3B69}" type="presOf" srcId="{2E65B845-F7E8-4EF8-9075-DF4431D4843A}" destId="{A7C1A6C6-CFEF-4388-9F29-2EF802D55B5D}" srcOrd="1" destOrd="0" presId="urn:microsoft.com/office/officeart/2005/8/layout/radial1"/>
    <dgm:cxn modelId="{EFE75342-C9DD-4902-8060-951DEA20FDED}" type="presOf" srcId="{A0FB5664-E5F2-4092-AAEA-D128879EB027}" destId="{46B63540-98A0-40C8-BB8F-CE3D2D16CBCC}" srcOrd="1" destOrd="0" presId="urn:microsoft.com/office/officeart/2005/8/layout/radial1"/>
    <dgm:cxn modelId="{ED08954A-04C8-4E87-90D5-3B274120FEFB}" type="presOf" srcId="{488C43A2-F8F2-4E4F-B45B-0380B0CD021E}" destId="{72BDF845-42F9-4411-B249-4CEA0384ED7F}" srcOrd="1" destOrd="0" presId="urn:microsoft.com/office/officeart/2005/8/layout/radial1"/>
    <dgm:cxn modelId="{B1BAE8E8-DCBC-4E45-BDA8-0CC8041C5146}" srcId="{71573AB9-9DC7-4731-8299-F16203554005}" destId="{11B6F995-677A-4D03-8A6C-425EA0274895}" srcOrd="4" destOrd="0" parTransId="{CE25EF1F-1E31-430E-AE0B-A7B43A9AE496}" sibTransId="{0AE75AF9-2743-4CA5-806A-7C5CE86BC123}"/>
    <dgm:cxn modelId="{191DF09F-4D97-4E42-B3E7-799EE4BDBF23}" type="presOf" srcId="{F084A060-CD4A-4210-9246-B5EA83BFA323}" destId="{AED3599B-FC96-44C6-9A1B-C95FB00833BE}" srcOrd="0" destOrd="0" presId="urn:microsoft.com/office/officeart/2005/8/layout/radial1"/>
    <dgm:cxn modelId="{EA8AC735-3B9A-42F9-97C4-5938F8A1CE6F}" type="presOf" srcId="{91F5BACC-164F-4E12-B026-9371691F8F1B}" destId="{7A04751D-25A7-42F4-B430-38459F35A6E5}" srcOrd="1" destOrd="0" presId="urn:microsoft.com/office/officeart/2005/8/layout/radial1"/>
    <dgm:cxn modelId="{4BB9479A-A84E-4C77-BBB0-FDFE436FCF97}" type="presOf" srcId="{91F5BACC-164F-4E12-B026-9371691F8F1B}" destId="{C98DA882-F8DB-4BF2-895B-17DEBC60981D}" srcOrd="0" destOrd="0" presId="urn:microsoft.com/office/officeart/2005/8/layout/radial1"/>
    <dgm:cxn modelId="{3098AE15-E06C-474C-AFFD-8850CEF051FB}" type="presOf" srcId="{4328F2ED-A53D-4E12-8654-BCBC292A7E0E}" destId="{CAC63F67-C2DE-46EE-9CC4-AC7A16394EAF}" srcOrd="0" destOrd="0" presId="urn:microsoft.com/office/officeart/2005/8/layout/radial1"/>
    <dgm:cxn modelId="{96A561DA-C3BE-4511-9954-154151BA65B8}" type="presOf" srcId="{A0FB5664-E5F2-4092-AAEA-D128879EB027}" destId="{F1D4AF92-D955-405E-8D8B-7AC70E064CD9}" srcOrd="0" destOrd="0" presId="urn:microsoft.com/office/officeart/2005/8/layout/radial1"/>
    <dgm:cxn modelId="{83C05081-FC65-4CCF-A0B6-273C39340D0F}" type="presOf" srcId="{B63FC110-DDA9-4858-8A8F-3BA37453D00C}" destId="{ADFA0EC1-2E05-4E7E-A996-28E06E419238}" srcOrd="0" destOrd="0" presId="urn:microsoft.com/office/officeart/2005/8/layout/radial1"/>
    <dgm:cxn modelId="{AE00C08E-BA0A-4438-BA5B-8E0537BCADC4}" srcId="{71573AB9-9DC7-4731-8299-F16203554005}" destId="{F084A060-CD4A-4210-9246-B5EA83BFA323}" srcOrd="3" destOrd="0" parTransId="{2E65B845-F7E8-4EF8-9075-DF4431D4843A}" sibTransId="{5BD5D373-981F-49C1-BB33-B23EA5E3CD80}"/>
    <dgm:cxn modelId="{C550AEC2-399B-490C-9635-AACE787953B0}" type="presOf" srcId="{488C43A2-F8F2-4E4F-B45B-0380B0CD021E}" destId="{D97500AB-B791-4C48-A517-C38E591B6475}" srcOrd="0" destOrd="0" presId="urn:microsoft.com/office/officeart/2005/8/layout/radial1"/>
    <dgm:cxn modelId="{7385E9C5-44D9-4478-946C-1B13A925008F}" type="presOf" srcId="{90BF6185-1F83-4BFF-BE84-26743FB90630}" destId="{A7C58F75-A2DE-4000-96A1-F400641A2489}" srcOrd="0" destOrd="0" presId="urn:microsoft.com/office/officeart/2005/8/layout/radial1"/>
    <dgm:cxn modelId="{ABDE05AC-1AF7-46C9-B62F-D7D32C63D169}" type="presOf" srcId="{71573AB9-9DC7-4731-8299-F16203554005}" destId="{54543A5A-DB0A-49AA-A693-F26F08C7C3B5}" srcOrd="0" destOrd="0" presId="urn:microsoft.com/office/officeart/2005/8/layout/radial1"/>
    <dgm:cxn modelId="{B2FF884A-E43F-4DB4-9F66-882E283623A6}" type="presOf" srcId="{CB2FA4C0-4BD9-424A-83F5-CA1554B2E1CF}" destId="{0C5368BE-D1A9-4E04-8A54-1259D84C147D}" srcOrd="0" destOrd="0" presId="urn:microsoft.com/office/officeart/2005/8/layout/radial1"/>
    <dgm:cxn modelId="{BB4D1967-FD8B-4435-8E16-6C5D64E9E8F5}" type="presOf" srcId="{A2B68446-1EFF-47DA-B5D2-8BC10A71FFBE}" destId="{B742DC97-D036-4C5C-9439-0166C88808FC}" srcOrd="0" destOrd="0" presId="urn:microsoft.com/office/officeart/2005/8/layout/radial1"/>
    <dgm:cxn modelId="{63548575-7CF3-4695-975C-8D436D0AF369}" srcId="{71573AB9-9DC7-4731-8299-F16203554005}" destId="{90BF6185-1F83-4BFF-BE84-26743FB90630}" srcOrd="5" destOrd="0" parTransId="{A0FB5664-E5F2-4092-AAEA-D128879EB027}" sibTransId="{3D56FA07-872B-44DD-BC9B-401877146D21}"/>
    <dgm:cxn modelId="{DE71F817-ACEC-46A5-B354-7730F05F7A27}" srcId="{CB2FA4C0-4BD9-424A-83F5-CA1554B2E1CF}" destId="{71573AB9-9DC7-4731-8299-F16203554005}" srcOrd="0" destOrd="0" parTransId="{DE55F2A9-3126-4E6B-9757-2C93044CACE0}" sibTransId="{A20A37AB-D191-492F-BDFE-6DAF9EE6A972}"/>
    <dgm:cxn modelId="{D07D9C46-D758-457B-B96E-F1B7DEB45766}" type="presOf" srcId="{DBF6C48A-4E0F-481A-93ED-326C61892B81}" destId="{62E59D6B-D83A-407E-A033-839278E9AF3F}" srcOrd="0" destOrd="0" presId="urn:microsoft.com/office/officeart/2005/8/layout/radial1"/>
    <dgm:cxn modelId="{1562D447-7A72-4944-BA0A-15761351F49E}" type="presOf" srcId="{0AAF1DC7-06ED-42F5-808C-5494F4B8684B}" destId="{7D626277-36C0-4DC0-94C4-D2392661382E}" srcOrd="0" destOrd="0" presId="urn:microsoft.com/office/officeart/2005/8/layout/radial1"/>
    <dgm:cxn modelId="{64C68F4A-F014-4AFF-A992-78E710ABD0CB}" type="presOf" srcId="{11B6F995-677A-4D03-8A6C-425EA0274895}" destId="{7CFA977B-EC61-450B-A740-D80FC6E0A5E0}" srcOrd="0" destOrd="0" presId="urn:microsoft.com/office/officeart/2005/8/layout/radial1"/>
    <dgm:cxn modelId="{76F8A808-8D2C-4B93-B5FC-C81D01BCFDFD}" srcId="{71573AB9-9DC7-4731-8299-F16203554005}" destId="{0AAF1DC7-06ED-42F5-808C-5494F4B8684B}" srcOrd="0" destOrd="0" parTransId="{94ABB048-12B3-4D53-BC96-F24D32518112}" sibTransId="{5C7EE3F9-6846-433F-AF15-8C68D527DE7A}"/>
    <dgm:cxn modelId="{1DC4BA0A-1B9C-4C31-A112-724B4197295E}" srcId="{71573AB9-9DC7-4731-8299-F16203554005}" destId="{A2B68446-1EFF-47DA-B5D2-8BC10A71FFBE}" srcOrd="1" destOrd="0" parTransId="{91F5BACC-164F-4E12-B026-9371691F8F1B}" sibTransId="{9E0C37A2-F8C2-4A34-9BBD-386F16718265}"/>
    <dgm:cxn modelId="{9231FDE7-63BA-4578-9A7E-0A720252C601}" srcId="{71573AB9-9DC7-4731-8299-F16203554005}" destId="{B63FC110-DDA9-4858-8A8F-3BA37453D00C}" srcOrd="6" destOrd="0" parTransId="{4328F2ED-A53D-4E12-8654-BCBC292A7E0E}" sibTransId="{8E57589E-5C79-4C62-800A-78CA09F158F0}"/>
    <dgm:cxn modelId="{4F914752-FF2C-4AEC-8DEF-35AB0DB7EC24}" type="presOf" srcId="{2E65B845-F7E8-4EF8-9075-DF4431D4843A}" destId="{99FF1E9B-12A2-4E15-A22A-23E41EAD08FE}" srcOrd="0" destOrd="0" presId="urn:microsoft.com/office/officeart/2005/8/layout/radial1"/>
    <dgm:cxn modelId="{5CDED8B7-85F2-41D0-A85C-C83A6EEFB4A8}" srcId="{71573AB9-9DC7-4731-8299-F16203554005}" destId="{DBF6C48A-4E0F-481A-93ED-326C61892B81}" srcOrd="2" destOrd="0" parTransId="{488C43A2-F8F2-4E4F-B45B-0380B0CD021E}" sibTransId="{E462FD95-EFAD-4228-9D82-D8C7D895AA88}"/>
    <dgm:cxn modelId="{4763708B-A913-4096-9BF4-1551D7DE0FBE}" type="presOf" srcId="{94ABB048-12B3-4D53-BC96-F24D32518112}" destId="{9E469D52-7B2E-49E0-906A-1B7433A83597}" srcOrd="0" destOrd="0" presId="urn:microsoft.com/office/officeart/2005/8/layout/radial1"/>
    <dgm:cxn modelId="{EA6F0A06-A7B6-4D0E-8994-754FC2CEE36F}" type="presOf" srcId="{CE25EF1F-1E31-430E-AE0B-A7B43A9AE496}" destId="{C68CB882-207A-4EE5-955C-72FB78027656}" srcOrd="0" destOrd="0" presId="urn:microsoft.com/office/officeart/2005/8/layout/radial1"/>
    <dgm:cxn modelId="{49D2F8A6-FA4B-4ABC-BF50-8E3FBED4261D}" type="presParOf" srcId="{0C5368BE-D1A9-4E04-8A54-1259D84C147D}" destId="{54543A5A-DB0A-49AA-A693-F26F08C7C3B5}" srcOrd="0" destOrd="0" presId="urn:microsoft.com/office/officeart/2005/8/layout/radial1"/>
    <dgm:cxn modelId="{E41FC4A2-CE50-4A77-B042-2AF7EEA54C94}" type="presParOf" srcId="{0C5368BE-D1A9-4E04-8A54-1259D84C147D}" destId="{9E469D52-7B2E-49E0-906A-1B7433A83597}" srcOrd="1" destOrd="0" presId="urn:microsoft.com/office/officeart/2005/8/layout/radial1"/>
    <dgm:cxn modelId="{D0FD42C6-3505-4428-AEA8-53045408BFDC}" type="presParOf" srcId="{9E469D52-7B2E-49E0-906A-1B7433A83597}" destId="{C649F781-9B62-4211-88FB-54FE75E8ABFA}" srcOrd="0" destOrd="0" presId="urn:microsoft.com/office/officeart/2005/8/layout/radial1"/>
    <dgm:cxn modelId="{651A5BA8-2E8A-4F46-901E-A5CDA4F926F6}" type="presParOf" srcId="{0C5368BE-D1A9-4E04-8A54-1259D84C147D}" destId="{7D626277-36C0-4DC0-94C4-D2392661382E}" srcOrd="2" destOrd="0" presId="urn:microsoft.com/office/officeart/2005/8/layout/radial1"/>
    <dgm:cxn modelId="{4B5114B4-9321-4EDB-8172-1CD34E8245E8}" type="presParOf" srcId="{0C5368BE-D1A9-4E04-8A54-1259D84C147D}" destId="{C98DA882-F8DB-4BF2-895B-17DEBC60981D}" srcOrd="3" destOrd="0" presId="urn:microsoft.com/office/officeart/2005/8/layout/radial1"/>
    <dgm:cxn modelId="{74C233C5-4DCF-40BC-933E-9D79C9FD2508}" type="presParOf" srcId="{C98DA882-F8DB-4BF2-895B-17DEBC60981D}" destId="{7A04751D-25A7-42F4-B430-38459F35A6E5}" srcOrd="0" destOrd="0" presId="urn:microsoft.com/office/officeart/2005/8/layout/radial1"/>
    <dgm:cxn modelId="{6E7DD31E-4DFD-476B-8C16-F4B6BEC10811}" type="presParOf" srcId="{0C5368BE-D1A9-4E04-8A54-1259D84C147D}" destId="{B742DC97-D036-4C5C-9439-0166C88808FC}" srcOrd="4" destOrd="0" presId="urn:microsoft.com/office/officeart/2005/8/layout/radial1"/>
    <dgm:cxn modelId="{958017B2-8E25-4737-9FBE-0749B0F1061E}" type="presParOf" srcId="{0C5368BE-D1A9-4E04-8A54-1259D84C147D}" destId="{D97500AB-B791-4C48-A517-C38E591B6475}" srcOrd="5" destOrd="0" presId="urn:microsoft.com/office/officeart/2005/8/layout/radial1"/>
    <dgm:cxn modelId="{EED51363-881A-4514-BEA1-0ADCB97DDBF3}" type="presParOf" srcId="{D97500AB-B791-4C48-A517-C38E591B6475}" destId="{72BDF845-42F9-4411-B249-4CEA0384ED7F}" srcOrd="0" destOrd="0" presId="urn:microsoft.com/office/officeart/2005/8/layout/radial1"/>
    <dgm:cxn modelId="{7CE238B6-BF53-4B24-A420-399A7779DD85}" type="presParOf" srcId="{0C5368BE-D1A9-4E04-8A54-1259D84C147D}" destId="{62E59D6B-D83A-407E-A033-839278E9AF3F}" srcOrd="6" destOrd="0" presId="urn:microsoft.com/office/officeart/2005/8/layout/radial1"/>
    <dgm:cxn modelId="{66C8C702-AF1F-4EBB-98B6-AAF9BD2695BC}" type="presParOf" srcId="{0C5368BE-D1A9-4E04-8A54-1259D84C147D}" destId="{99FF1E9B-12A2-4E15-A22A-23E41EAD08FE}" srcOrd="7" destOrd="0" presId="urn:microsoft.com/office/officeart/2005/8/layout/radial1"/>
    <dgm:cxn modelId="{9071EEBA-BE56-4729-8A99-7730B48AEBC4}" type="presParOf" srcId="{99FF1E9B-12A2-4E15-A22A-23E41EAD08FE}" destId="{A7C1A6C6-CFEF-4388-9F29-2EF802D55B5D}" srcOrd="0" destOrd="0" presId="urn:microsoft.com/office/officeart/2005/8/layout/radial1"/>
    <dgm:cxn modelId="{F6C090F8-06DA-470B-AD20-4F345393DF3F}" type="presParOf" srcId="{0C5368BE-D1A9-4E04-8A54-1259D84C147D}" destId="{AED3599B-FC96-44C6-9A1B-C95FB00833BE}" srcOrd="8" destOrd="0" presId="urn:microsoft.com/office/officeart/2005/8/layout/radial1"/>
    <dgm:cxn modelId="{D68DEDE7-99B9-4E69-932A-B212ED1726EA}" type="presParOf" srcId="{0C5368BE-D1A9-4E04-8A54-1259D84C147D}" destId="{C68CB882-207A-4EE5-955C-72FB78027656}" srcOrd="9" destOrd="0" presId="urn:microsoft.com/office/officeart/2005/8/layout/radial1"/>
    <dgm:cxn modelId="{DDD18492-6979-4BAD-B8BC-6A509F09F04D}" type="presParOf" srcId="{C68CB882-207A-4EE5-955C-72FB78027656}" destId="{15ACFE8A-0D32-453D-8588-5A8E4EADD569}" srcOrd="0" destOrd="0" presId="urn:microsoft.com/office/officeart/2005/8/layout/radial1"/>
    <dgm:cxn modelId="{FAC558A2-74E7-40F1-BF96-8C81481EF0FF}" type="presParOf" srcId="{0C5368BE-D1A9-4E04-8A54-1259D84C147D}" destId="{7CFA977B-EC61-450B-A740-D80FC6E0A5E0}" srcOrd="10" destOrd="0" presId="urn:microsoft.com/office/officeart/2005/8/layout/radial1"/>
    <dgm:cxn modelId="{72B190F4-E50E-47CE-AAE0-D79C70EFCC99}" type="presParOf" srcId="{0C5368BE-D1A9-4E04-8A54-1259D84C147D}" destId="{F1D4AF92-D955-405E-8D8B-7AC70E064CD9}" srcOrd="11" destOrd="0" presId="urn:microsoft.com/office/officeart/2005/8/layout/radial1"/>
    <dgm:cxn modelId="{AFD09D31-F961-4148-986B-275C2668173C}" type="presParOf" srcId="{F1D4AF92-D955-405E-8D8B-7AC70E064CD9}" destId="{46B63540-98A0-40C8-BB8F-CE3D2D16CBCC}" srcOrd="0" destOrd="0" presId="urn:microsoft.com/office/officeart/2005/8/layout/radial1"/>
    <dgm:cxn modelId="{A10D552E-2164-461C-B0DE-ED6203920B9A}" type="presParOf" srcId="{0C5368BE-D1A9-4E04-8A54-1259D84C147D}" destId="{A7C58F75-A2DE-4000-96A1-F400641A2489}" srcOrd="12" destOrd="0" presId="urn:microsoft.com/office/officeart/2005/8/layout/radial1"/>
    <dgm:cxn modelId="{F4953EE2-C04A-4BC2-933B-BDD1464561C8}" type="presParOf" srcId="{0C5368BE-D1A9-4E04-8A54-1259D84C147D}" destId="{CAC63F67-C2DE-46EE-9CC4-AC7A16394EAF}" srcOrd="13" destOrd="0" presId="urn:microsoft.com/office/officeart/2005/8/layout/radial1"/>
    <dgm:cxn modelId="{882CFBC5-AFA3-48CD-9FD4-F14348E645DC}" type="presParOf" srcId="{CAC63F67-C2DE-46EE-9CC4-AC7A16394EAF}" destId="{97830A47-CB0B-4B73-8AA1-6057E633FBE0}" srcOrd="0" destOrd="0" presId="urn:microsoft.com/office/officeart/2005/8/layout/radial1"/>
    <dgm:cxn modelId="{0A6CCC12-013D-4611-BBA5-1A5FC1F1260C}" type="presParOf" srcId="{0C5368BE-D1A9-4E04-8A54-1259D84C147D}" destId="{ADFA0EC1-2E05-4E7E-A996-28E06E419238}" srcOrd="14" destOrd="0" presId="urn:microsoft.com/office/officeart/2005/8/layout/radial1"/>
  </dgm:cxnLst>
  <dgm:bg>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13500000" scaled="1"/>
      <a:tileRect/>
    </a:grad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BFE88A-5E9E-4810-AEEC-CD5507919267}" type="datetimeFigureOut">
              <a:rPr lang="pt-BR" smtClean="0"/>
              <a:pPr/>
              <a:t>24/10/2011</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A4B9BF-EFF4-40C1-9FA0-C44BD703F5AB}" type="slidenum">
              <a:rPr lang="pt-BR" smtClean="0"/>
              <a:pPr/>
              <a:t>‹#›</a:t>
            </a:fld>
            <a:endParaRPr lang="pt-BR"/>
          </a:p>
        </p:txBody>
      </p:sp>
    </p:spTree>
    <p:extLst>
      <p:ext uri="{BB962C8B-B14F-4D97-AF65-F5344CB8AC3E}">
        <p14:creationId xmlns:p14="http://schemas.microsoft.com/office/powerpoint/2010/main" val="1100270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3A4B9BF-EFF4-40C1-9FA0-C44BD703F5AB}" type="slidenum">
              <a:rPr lang="pt-BR" smtClean="0"/>
              <a:pPr/>
              <a:t>1</a:t>
            </a:fld>
            <a:endParaRPr lang="pt-B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3A4B9BF-EFF4-40C1-9FA0-C44BD703F5AB}" type="slidenum">
              <a:rPr lang="pt-BR" smtClean="0"/>
              <a:pPr/>
              <a:t>18</a:t>
            </a:fld>
            <a:endParaRPr lang="pt-B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44ED0E97-913E-48DD-AE6C-5E9E6EB4A482}" type="slidenum">
              <a:rPr lang="pt-BR" smtClean="0"/>
              <a:pPr/>
              <a:t>19</a:t>
            </a:fld>
            <a:endParaRPr lang="pt-BR" smtClean="0"/>
          </a:p>
        </p:txBody>
      </p:sp>
      <p:sp>
        <p:nvSpPr>
          <p:cNvPr id="154627" name="Rectangle 2"/>
          <p:cNvSpPr>
            <a:spLocks noGrp="1" noRot="1" noChangeAspect="1" noChangeArrowheads="1" noTextEdit="1"/>
          </p:cNvSpPr>
          <p:nvPr>
            <p:ph type="sldImg"/>
          </p:nvPr>
        </p:nvSpPr>
        <p:spPr>
          <a:xfrm>
            <a:off x="1143000" y="684213"/>
            <a:ext cx="4573588" cy="3430587"/>
          </a:xfrm>
          <a:solidFill>
            <a:srgbClr val="FFFFFF"/>
          </a:solidFill>
          <a:ln/>
        </p:spPr>
      </p:sp>
      <p:sp>
        <p:nvSpPr>
          <p:cNvPr id="154628" name="Rectangle 3"/>
          <p:cNvSpPr>
            <a:spLocks noGrp="1" noChangeArrowheads="1"/>
          </p:cNvSpPr>
          <p:nvPr>
            <p:ph type="body" idx="1"/>
          </p:nvPr>
        </p:nvSpPr>
        <p:spPr>
          <a:xfrm>
            <a:off x="915988" y="4343400"/>
            <a:ext cx="5026025" cy="4116388"/>
          </a:xfrm>
          <a:solidFill>
            <a:srgbClr val="FFFFFF"/>
          </a:solidFill>
          <a:ln>
            <a:solidFill>
              <a:srgbClr val="000000"/>
            </a:solidFill>
          </a:ln>
        </p:spPr>
        <p:txBody>
          <a:bodyPr lIns="92153" tIns="46077" rIns="92153" bIns="46077"/>
          <a:lstStyle/>
          <a:p>
            <a:pPr>
              <a:spcBef>
                <a:spcPct val="0"/>
              </a:spcBef>
            </a:pPr>
            <a:endParaRPr lang="en-US" smtClean="0">
              <a:latin typeface="Arial" charset="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A7FA4D82-B1C1-4F82-888E-8A9C76FC6849}" type="slidenum">
              <a:rPr lang="pt-BR" smtClean="0"/>
              <a:pPr/>
              <a:t>20</a:t>
            </a:fld>
            <a:endParaRPr lang="pt-BR" smtClean="0"/>
          </a:p>
        </p:txBody>
      </p:sp>
      <p:sp>
        <p:nvSpPr>
          <p:cNvPr id="155651" name="Rectangle 2050"/>
          <p:cNvSpPr>
            <a:spLocks noGrp="1" noRot="1" noChangeAspect="1" noChangeArrowheads="1" noTextEdit="1"/>
          </p:cNvSpPr>
          <p:nvPr>
            <p:ph type="sldImg"/>
          </p:nvPr>
        </p:nvSpPr>
        <p:spPr>
          <a:xfrm>
            <a:off x="1143000" y="684213"/>
            <a:ext cx="4573588" cy="3430587"/>
          </a:xfrm>
          <a:solidFill>
            <a:srgbClr val="FFFFFF"/>
          </a:solidFill>
          <a:ln/>
        </p:spPr>
      </p:sp>
      <p:sp>
        <p:nvSpPr>
          <p:cNvPr id="155652" name="Rectangle 2051"/>
          <p:cNvSpPr>
            <a:spLocks noGrp="1" noChangeArrowheads="1"/>
          </p:cNvSpPr>
          <p:nvPr>
            <p:ph type="body" idx="1"/>
          </p:nvPr>
        </p:nvSpPr>
        <p:spPr>
          <a:xfrm>
            <a:off x="915988" y="4343400"/>
            <a:ext cx="5026025" cy="4116388"/>
          </a:xfrm>
          <a:solidFill>
            <a:srgbClr val="FFFFFF"/>
          </a:solidFill>
          <a:ln>
            <a:solidFill>
              <a:srgbClr val="000000"/>
            </a:solidFill>
          </a:ln>
        </p:spPr>
        <p:txBody>
          <a:bodyPr lIns="92153" tIns="46077" rIns="92153" bIns="46077"/>
          <a:lstStyle/>
          <a:p>
            <a:pPr>
              <a:spcBef>
                <a:spcPct val="0"/>
              </a:spcBef>
            </a:pPr>
            <a:endParaRPr lang="en-US" smtClean="0">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44CBAA40-87A3-467B-8F9A-C5DCE615177F}" type="slidenum">
              <a:rPr lang="pt-BR" smtClean="0"/>
              <a:pPr/>
              <a:t>21</a:t>
            </a:fld>
            <a:endParaRPr lang="pt-BR" smtClean="0"/>
          </a:p>
        </p:txBody>
      </p:sp>
      <p:sp>
        <p:nvSpPr>
          <p:cNvPr id="156675" name="Rectangle 2"/>
          <p:cNvSpPr>
            <a:spLocks noGrp="1" noRot="1" noChangeAspect="1" noChangeArrowheads="1" noTextEdit="1"/>
          </p:cNvSpPr>
          <p:nvPr>
            <p:ph type="sldImg"/>
          </p:nvPr>
        </p:nvSpPr>
        <p:spPr>
          <a:xfrm>
            <a:off x="1143000" y="684213"/>
            <a:ext cx="4573588" cy="3430587"/>
          </a:xfrm>
          <a:solidFill>
            <a:srgbClr val="FFFFFF"/>
          </a:solidFill>
          <a:ln/>
        </p:spPr>
      </p:sp>
      <p:sp>
        <p:nvSpPr>
          <p:cNvPr id="156676" name="Rectangle 3"/>
          <p:cNvSpPr>
            <a:spLocks noGrp="1" noChangeArrowheads="1"/>
          </p:cNvSpPr>
          <p:nvPr>
            <p:ph type="body" idx="1"/>
          </p:nvPr>
        </p:nvSpPr>
        <p:spPr>
          <a:xfrm>
            <a:off x="915988" y="4343400"/>
            <a:ext cx="5026025" cy="4116388"/>
          </a:xfrm>
          <a:solidFill>
            <a:srgbClr val="FFFFFF"/>
          </a:solidFill>
          <a:ln>
            <a:solidFill>
              <a:srgbClr val="000000"/>
            </a:solidFill>
          </a:ln>
        </p:spPr>
        <p:txBody>
          <a:bodyPr lIns="92153" tIns="46077" rIns="92153" bIns="46077"/>
          <a:lstStyle/>
          <a:p>
            <a:pPr>
              <a:spcBef>
                <a:spcPct val="0"/>
              </a:spcBef>
            </a:pPr>
            <a:endParaRPr lang="en-US" smtClean="0">
              <a:latin typeface="Arial" charset="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44CBAA40-87A3-467B-8F9A-C5DCE615177F}" type="slidenum">
              <a:rPr lang="pt-BR" smtClean="0"/>
              <a:pPr/>
              <a:t>22</a:t>
            </a:fld>
            <a:endParaRPr lang="pt-BR" smtClean="0"/>
          </a:p>
        </p:txBody>
      </p:sp>
      <p:sp>
        <p:nvSpPr>
          <p:cNvPr id="156675" name="Rectangle 2"/>
          <p:cNvSpPr>
            <a:spLocks noGrp="1" noRot="1" noChangeAspect="1" noChangeArrowheads="1" noTextEdit="1"/>
          </p:cNvSpPr>
          <p:nvPr>
            <p:ph type="sldImg"/>
          </p:nvPr>
        </p:nvSpPr>
        <p:spPr>
          <a:xfrm>
            <a:off x="1143000" y="684213"/>
            <a:ext cx="4573588" cy="3430587"/>
          </a:xfrm>
          <a:solidFill>
            <a:srgbClr val="FFFFFF"/>
          </a:solidFill>
          <a:ln/>
        </p:spPr>
      </p:sp>
      <p:sp>
        <p:nvSpPr>
          <p:cNvPr id="156676" name="Rectangle 3"/>
          <p:cNvSpPr>
            <a:spLocks noGrp="1" noChangeArrowheads="1"/>
          </p:cNvSpPr>
          <p:nvPr>
            <p:ph type="body" idx="1"/>
          </p:nvPr>
        </p:nvSpPr>
        <p:spPr>
          <a:xfrm>
            <a:off x="915988" y="4343400"/>
            <a:ext cx="5026025" cy="4116388"/>
          </a:xfrm>
          <a:solidFill>
            <a:srgbClr val="FFFFFF"/>
          </a:solidFill>
          <a:ln>
            <a:solidFill>
              <a:srgbClr val="000000"/>
            </a:solidFill>
          </a:ln>
        </p:spPr>
        <p:txBody>
          <a:bodyPr lIns="92153" tIns="46077" rIns="92153" bIns="46077"/>
          <a:lstStyle/>
          <a:p>
            <a:pPr>
              <a:spcBef>
                <a:spcPct val="0"/>
              </a:spcBef>
            </a:pPr>
            <a:endParaRPr lang="en-US" smtClean="0">
              <a:latin typeface="Arial" charset="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body"/>
          </p:nvPr>
        </p:nvSpPr>
        <p:spPr>
          <a:xfrm>
            <a:off x="1062038" y="4349750"/>
            <a:ext cx="4740275" cy="3513138"/>
          </a:xfrm>
          <a:noFill/>
          <a:ln/>
        </p:spPr>
        <p:txBody>
          <a:bodyPr wrap="none" anchor="ctr"/>
          <a:lstStyle/>
          <a:p>
            <a:pPr eaLnBrk="1" hangingPunct="1"/>
            <a:endParaRPr lang="pt-BR" smtClean="0"/>
          </a:p>
        </p:txBody>
      </p:sp>
      <p:pic>
        <p:nvPicPr>
          <p:cNvPr id="61443" name="Picture 3"/>
          <p:cNvPicPr>
            <a:picLocks noChangeAspect="1" noChangeArrowheads="1"/>
          </p:cNvPicPr>
          <p:nvPr/>
        </p:nvPicPr>
        <p:blipFill>
          <a:blip r:embed="rId3"/>
          <a:srcRect/>
          <a:stretch>
            <a:fillRect/>
          </a:stretch>
        </p:blipFill>
        <p:spPr bwMode="auto">
          <a:xfrm>
            <a:off x="1468438" y="377825"/>
            <a:ext cx="3967162" cy="3779838"/>
          </a:xfrm>
          <a:prstGeom prst="rect">
            <a:avLst/>
          </a:prstGeom>
          <a:noFill/>
          <a:ln w="9525">
            <a:noFill/>
            <a:round/>
            <a:headEnd/>
            <a:tailEnd/>
          </a:ln>
        </p:spPr>
      </p:pic>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3A4B9BF-EFF4-40C1-9FA0-C44BD703F5AB}" type="slidenum">
              <a:rPr lang="pt-BR" smtClean="0"/>
              <a:pPr/>
              <a:t>34</a:t>
            </a:fld>
            <a:endParaRPr lang="pt-B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TextEdit="1"/>
          </p:cNvSpPr>
          <p:nvPr>
            <p:ph type="sldImg"/>
          </p:nvPr>
        </p:nvSpPr>
        <p:spPr>
          <a:ln/>
        </p:spPr>
      </p:sp>
      <p:sp>
        <p:nvSpPr>
          <p:cNvPr id="157699" name="Rectangle 3"/>
          <p:cNvSpPr>
            <a:spLocks noGrp="1"/>
          </p:cNvSpPr>
          <p:nvPr>
            <p:ph type="body" idx="1"/>
          </p:nvPr>
        </p:nvSpPr>
        <p:spPr>
          <a:noFill/>
          <a:ln/>
        </p:spPr>
        <p:txBody>
          <a:bodyPr/>
          <a:lstStyle/>
          <a:p>
            <a:endParaRPr lang="pt-BR" smtClean="0">
              <a:latin typeface="Arial" charset="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070AB521-760B-404C-ADCC-74524027D062}" type="slidenum">
              <a:rPr lang="pt-BR" smtClean="0"/>
              <a:pPr/>
              <a:t>38</a:t>
            </a:fld>
            <a:endParaRPr lang="pt-BR" smtClean="0"/>
          </a:p>
        </p:txBody>
      </p:sp>
      <p:sp>
        <p:nvSpPr>
          <p:cNvPr id="160771" name="Rectangle 2"/>
          <p:cNvSpPr>
            <a:spLocks noGrp="1" noRot="1" noChangeAspect="1" noChangeArrowheads="1" noTextEdit="1"/>
          </p:cNvSpPr>
          <p:nvPr>
            <p:ph type="sldImg"/>
          </p:nvPr>
        </p:nvSpPr>
        <p:spPr>
          <a:solidFill>
            <a:srgbClr val="FFFFFF"/>
          </a:solidFill>
          <a:ln/>
        </p:spPr>
      </p:sp>
      <p:sp>
        <p:nvSpPr>
          <p:cNvPr id="16077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8BD93EDC-9CF4-49A3-B749-ADFED0DECB22}" type="slidenum">
              <a:rPr lang="pt-BR" smtClean="0">
                <a:latin typeface="Times" pitchFamily="18" charset="0"/>
              </a:rPr>
              <a:pPr/>
              <a:t>2</a:t>
            </a:fld>
            <a:endParaRPr lang="pt-BR" smtClean="0">
              <a:latin typeface="Times" pitchFamily="18" charset="0"/>
            </a:endParaRPr>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endParaRPr lang="pt-BR" smtClean="0">
              <a:latin typeface="Times" pitchFamily="18"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83A4B9BF-EFF4-40C1-9FA0-C44BD703F5AB}" type="slidenum">
              <a:rPr lang="pt-BR" smtClean="0"/>
              <a:pPr/>
              <a:t>4</a:t>
            </a:fld>
            <a:endParaRPr lang="pt-B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65C1F68A-5D96-4501-A55B-66D7BD0EDDB1}" type="slidenum">
              <a:rPr lang="pt-BR" smtClean="0"/>
              <a:pPr/>
              <a:t>5</a:t>
            </a:fld>
            <a:endParaRPr lang="pt-BR" smtClean="0"/>
          </a:p>
        </p:txBody>
      </p:sp>
      <p:sp>
        <p:nvSpPr>
          <p:cNvPr id="148483" name="Rectangle 7"/>
          <p:cNvSpPr txBox="1">
            <a:spLocks noGrp="1" noChangeArrowheads="1"/>
          </p:cNvSpPr>
          <p:nvPr/>
        </p:nvSpPr>
        <p:spPr bwMode="auto">
          <a:xfrm>
            <a:off x="3886200" y="8685213"/>
            <a:ext cx="2971800" cy="458787"/>
          </a:xfrm>
          <a:prstGeom prst="rect">
            <a:avLst/>
          </a:prstGeom>
          <a:noFill/>
          <a:ln w="9525">
            <a:noFill/>
            <a:miter lim="800000"/>
            <a:headEnd/>
            <a:tailEnd/>
          </a:ln>
        </p:spPr>
        <p:txBody>
          <a:bodyPr lIns="92697" tIns="46349" rIns="92697" bIns="46349" anchor="b"/>
          <a:lstStyle/>
          <a:p>
            <a:pPr algn="r" defTabSz="925513"/>
            <a:fld id="{8C286BE9-B34C-4842-B206-65CD80FE1D22}" type="slidenum">
              <a:rPr lang="pt-BR" sz="1200">
                <a:latin typeface="Times New Roman" pitchFamily="18" charset="0"/>
              </a:rPr>
              <a:pPr algn="r" defTabSz="925513"/>
              <a:t>5</a:t>
            </a:fld>
            <a:endParaRPr lang="pt-BR" sz="1200">
              <a:latin typeface="Times New Roman" pitchFamily="18" charset="0"/>
            </a:endParaRPr>
          </a:p>
        </p:txBody>
      </p:sp>
      <p:sp>
        <p:nvSpPr>
          <p:cNvPr id="148484" name="Rectangle 2"/>
          <p:cNvSpPr>
            <a:spLocks noGrp="1" noRot="1" noChangeAspect="1" noChangeArrowheads="1" noTextEdit="1"/>
          </p:cNvSpPr>
          <p:nvPr>
            <p:ph type="sldImg"/>
          </p:nvPr>
        </p:nvSpPr>
        <p:spPr>
          <a:xfrm>
            <a:off x="1143000" y="684213"/>
            <a:ext cx="4572000" cy="3429000"/>
          </a:xfrm>
          <a:ln/>
        </p:spPr>
      </p:sp>
      <p:sp>
        <p:nvSpPr>
          <p:cNvPr id="148485" name="Rectangle 3"/>
          <p:cNvSpPr>
            <a:spLocks noGrp="1" noChangeArrowheads="1"/>
          </p:cNvSpPr>
          <p:nvPr>
            <p:ph type="body" idx="1"/>
          </p:nvPr>
        </p:nvSpPr>
        <p:spPr>
          <a:xfrm>
            <a:off x="915988" y="4343400"/>
            <a:ext cx="5026025" cy="4116388"/>
          </a:xfrm>
          <a:noFill/>
          <a:ln/>
        </p:spPr>
        <p:txBody>
          <a:bodyPr lIns="92697" tIns="46349" rIns="92697" bIns="46349"/>
          <a:lstStyle/>
          <a:p>
            <a:pPr eaLnBrk="1" hangingPunct="1"/>
            <a:endParaRPr 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371CE446-06B8-4283-8041-59F279BE450B}" type="slidenum">
              <a:rPr lang="pt-BR" sz="1200"/>
              <a:pPr algn="r"/>
              <a:t>7</a:t>
            </a:fld>
            <a:endParaRPr lang="pt-BR" sz="120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C44D263D-D2F3-415C-A75B-5C7EC73F55F1}" type="slidenum">
              <a:rPr lang="pt-BR" smtClean="0"/>
              <a:pPr/>
              <a:t>10</a:t>
            </a:fld>
            <a:endParaRPr lang="pt-BR" smtClean="0"/>
          </a:p>
        </p:txBody>
      </p:sp>
      <p:sp>
        <p:nvSpPr>
          <p:cNvPr id="149507" name="Rectangle 7"/>
          <p:cNvSpPr txBox="1">
            <a:spLocks noGrp="1" noChangeArrowheads="1"/>
          </p:cNvSpPr>
          <p:nvPr/>
        </p:nvSpPr>
        <p:spPr bwMode="auto">
          <a:xfrm>
            <a:off x="3886200" y="8685213"/>
            <a:ext cx="2971800" cy="458787"/>
          </a:xfrm>
          <a:prstGeom prst="rect">
            <a:avLst/>
          </a:prstGeom>
          <a:noFill/>
          <a:ln w="9525">
            <a:noFill/>
            <a:miter lim="800000"/>
            <a:headEnd/>
            <a:tailEnd/>
          </a:ln>
        </p:spPr>
        <p:txBody>
          <a:bodyPr lIns="92697" tIns="46349" rIns="92697" bIns="46349" anchor="b"/>
          <a:lstStyle/>
          <a:p>
            <a:pPr algn="r" defTabSz="925513"/>
            <a:fld id="{F958C544-4937-4DD7-BBC5-10342AA69710}" type="slidenum">
              <a:rPr lang="pt-BR" sz="1200">
                <a:latin typeface="Times New Roman" pitchFamily="18" charset="0"/>
              </a:rPr>
              <a:pPr algn="r" defTabSz="925513"/>
              <a:t>10</a:t>
            </a:fld>
            <a:endParaRPr lang="pt-BR" sz="1200">
              <a:latin typeface="Times New Roman" pitchFamily="18" charset="0"/>
            </a:endParaRPr>
          </a:p>
        </p:txBody>
      </p:sp>
      <p:sp>
        <p:nvSpPr>
          <p:cNvPr id="149508" name="Rectangle 2"/>
          <p:cNvSpPr>
            <a:spLocks noGrp="1" noRot="1" noChangeAspect="1" noChangeArrowheads="1" noTextEdit="1"/>
          </p:cNvSpPr>
          <p:nvPr>
            <p:ph type="sldImg"/>
          </p:nvPr>
        </p:nvSpPr>
        <p:spPr>
          <a:xfrm>
            <a:off x="1143000" y="684213"/>
            <a:ext cx="4572000" cy="3429000"/>
          </a:xfrm>
          <a:ln/>
        </p:spPr>
      </p:sp>
      <p:sp>
        <p:nvSpPr>
          <p:cNvPr id="149509" name="Rectangle 3"/>
          <p:cNvSpPr>
            <a:spLocks noGrp="1" noChangeArrowheads="1"/>
          </p:cNvSpPr>
          <p:nvPr>
            <p:ph type="body" idx="1"/>
          </p:nvPr>
        </p:nvSpPr>
        <p:spPr>
          <a:xfrm>
            <a:off x="915988" y="4343400"/>
            <a:ext cx="5026025" cy="4116388"/>
          </a:xfrm>
          <a:noFill/>
          <a:ln/>
        </p:spPr>
        <p:txBody>
          <a:bodyPr lIns="92697" tIns="46349" rIns="92697" bIns="46349"/>
          <a:lstStyle/>
          <a:p>
            <a:pPr eaLnBrk="1" hangingPunct="1"/>
            <a:endParaRPr lang="en-US" smtClean="0">
              <a:latin typeface="Arial" charset="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3E791068-CD82-4A01-AD04-F5937E4FCB48}" type="slidenum">
              <a:rPr lang="pt-BR" smtClean="0"/>
              <a:pPr/>
              <a:t>13</a:t>
            </a:fld>
            <a:endParaRPr lang="pt-BR" smtClean="0"/>
          </a:p>
        </p:txBody>
      </p:sp>
      <p:sp>
        <p:nvSpPr>
          <p:cNvPr id="152579" name="Rectangle 2"/>
          <p:cNvSpPr>
            <a:spLocks noGrp="1" noRot="1" noChangeAspect="1" noChangeArrowheads="1" noTextEdit="1"/>
          </p:cNvSpPr>
          <p:nvPr>
            <p:ph type="sldImg"/>
          </p:nvPr>
        </p:nvSpPr>
        <p:spPr>
          <a:xfrm>
            <a:off x="1144588" y="712788"/>
            <a:ext cx="4578350" cy="3433762"/>
          </a:xfrm>
          <a:solidFill>
            <a:srgbClr val="FFFFFF"/>
          </a:solidFill>
          <a:ln/>
        </p:spPr>
      </p:sp>
      <p:sp>
        <p:nvSpPr>
          <p:cNvPr id="15258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pt-BR" smtClean="0">
              <a:latin typeface="Arial" charset="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AAA679B4-A914-450D-BAF9-848BEF832ABE}" type="slidenum">
              <a:rPr lang="pt-BR" smtClean="0"/>
              <a:pPr/>
              <a:t>14</a:t>
            </a:fld>
            <a:endParaRPr lang="pt-BR"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pt-BR" smtClean="0">
              <a:latin typeface="Arial" charset="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58F88D-80AF-4F70-A4C9-05D67DFBDC49}" type="slidenum">
              <a:rPr lang="pt-BR"/>
              <a:pPr/>
              <a:t>17</a:t>
            </a:fld>
            <a:endParaRPr lang="pt-BR"/>
          </a:p>
        </p:txBody>
      </p:sp>
      <p:sp>
        <p:nvSpPr>
          <p:cNvPr id="978946" name="Rectangle 2"/>
          <p:cNvSpPr>
            <a:spLocks noGrp="1" noRot="1" noChangeAspect="1" noChangeArrowheads="1" noTextEdit="1"/>
          </p:cNvSpPr>
          <p:nvPr>
            <p:ph type="sldImg"/>
          </p:nvPr>
        </p:nvSpPr>
        <p:spPr>
          <a:ln/>
        </p:spPr>
      </p:sp>
      <p:sp>
        <p:nvSpPr>
          <p:cNvPr id="978947" name="Rectangle 3"/>
          <p:cNvSpPr>
            <a:spLocks noGrp="1" noChangeArrowheads="1"/>
          </p:cNvSpPr>
          <p:nvPr>
            <p:ph type="body" idx="1"/>
          </p:nvPr>
        </p:nvSpPr>
        <p:spPr>
          <a:xfrm>
            <a:off x="915042" y="4343144"/>
            <a:ext cx="5027916" cy="4115019"/>
          </a:xfrm>
        </p:spPr>
        <p:txBody>
          <a:bodyPr/>
          <a:lstStyle/>
          <a:p>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BBD2C6D9-B9EA-47FF-964A-B0AA9C74A35B}" type="datetimeFigureOut">
              <a:rPr lang="pt-BR" smtClean="0"/>
              <a:pPr/>
              <a:t>24/10/2011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962241E-B94E-4EAE-9652-F3002F26FBB9}" type="slidenum">
              <a:rPr lang="pt-BR" smtClean="0"/>
              <a:pPr/>
              <a:t>‹#›</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BD2C6D9-B9EA-47FF-964A-B0AA9C74A35B}" type="datetimeFigureOut">
              <a:rPr lang="pt-BR" smtClean="0"/>
              <a:pPr/>
              <a:t>24/10/2011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962241E-B94E-4EAE-9652-F3002F26FBB9}" type="slidenum">
              <a:rPr lang="pt-BR" smtClean="0"/>
              <a:pPr/>
              <a:t>‹#›</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BD2C6D9-B9EA-47FF-964A-B0AA9C74A35B}" type="datetimeFigureOut">
              <a:rPr lang="pt-BR" smtClean="0"/>
              <a:pPr/>
              <a:t>24/10/2011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962241E-B94E-4EAE-9652-F3002F26FBB9}" type="slidenum">
              <a:rPr lang="pt-BR" smtClean="0"/>
              <a:pPr/>
              <a:t>‹#›</a:t>
            </a:fld>
            <a:endParaRPr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Layout Personaliza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smtClean="0"/>
              <a:t>Clique para editar o estilo do título mestre</a:t>
            </a:r>
            <a:endParaRPr lang="pt-BR"/>
          </a:p>
        </p:txBody>
      </p:sp>
      <p:sp>
        <p:nvSpPr>
          <p:cNvPr id="3" name="Espaço Reservado para Data 3"/>
          <p:cNvSpPr>
            <a:spLocks noGrp="1"/>
          </p:cNvSpPr>
          <p:nvPr>
            <p:ph type="dt" sz="half" idx="10"/>
          </p:nvPr>
        </p:nvSpPr>
        <p:spPr/>
        <p:txBody>
          <a:bodyPr/>
          <a:lstStyle>
            <a:lvl1pPr>
              <a:defRPr/>
            </a:lvl1pPr>
          </a:lstStyle>
          <a:p>
            <a:pPr>
              <a:defRPr/>
            </a:pPr>
            <a:fld id="{9B11C585-7CA8-457B-8E29-BBBBCA226009}" type="datetimeFigureOut">
              <a:rPr lang="pt-BR"/>
              <a:pPr>
                <a:defRPr/>
              </a:pPr>
              <a:t>24/10/2011</a:t>
            </a:fld>
            <a:endParaRPr lang="pt-BR"/>
          </a:p>
        </p:txBody>
      </p:sp>
      <p:sp>
        <p:nvSpPr>
          <p:cNvPr id="4" name="Espaço Reservado para Rodapé 4"/>
          <p:cNvSpPr>
            <a:spLocks noGrp="1"/>
          </p:cNvSpPr>
          <p:nvPr>
            <p:ph type="ftr" sz="quarter" idx="11"/>
          </p:nvPr>
        </p:nvSpPr>
        <p:spPr/>
        <p:txBody>
          <a:bodyPr/>
          <a:lstStyle>
            <a:lvl1pPr>
              <a:defRPr/>
            </a:lvl1pPr>
          </a:lstStyle>
          <a:p>
            <a:pPr>
              <a:defRPr/>
            </a:pPr>
            <a:endParaRPr lang="pt-BR"/>
          </a:p>
        </p:txBody>
      </p:sp>
      <p:sp>
        <p:nvSpPr>
          <p:cNvPr id="5" name="Espaço Reservado para Número de Slide 5"/>
          <p:cNvSpPr>
            <a:spLocks noGrp="1"/>
          </p:cNvSpPr>
          <p:nvPr>
            <p:ph type="sldNum" sz="quarter" idx="12"/>
          </p:nvPr>
        </p:nvSpPr>
        <p:spPr/>
        <p:txBody>
          <a:bodyPr/>
          <a:lstStyle>
            <a:lvl1pPr>
              <a:defRPr/>
            </a:lvl1pPr>
          </a:lstStyle>
          <a:p>
            <a:pPr>
              <a:defRPr/>
            </a:pPr>
            <a:fld id="{0F42F001-F247-4695-AAB7-ABAFFE8EFAB5}" type="slidenum">
              <a:rPr lang="pt-BR"/>
              <a:pPr>
                <a:defRPr/>
              </a:pPr>
              <a:t>‹#›</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BBD2C6D9-B9EA-47FF-964A-B0AA9C74A35B}" type="datetimeFigureOut">
              <a:rPr lang="pt-BR" smtClean="0"/>
              <a:pPr/>
              <a:t>24/10/2011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962241E-B94E-4EAE-9652-F3002F26FBB9}" type="slidenum">
              <a:rPr lang="pt-BR" smtClean="0"/>
              <a:pPr/>
              <a:t>‹#›</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BBD2C6D9-B9EA-47FF-964A-B0AA9C74A35B}" type="datetimeFigureOut">
              <a:rPr lang="pt-BR" smtClean="0"/>
              <a:pPr/>
              <a:t>24/10/2011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F962241E-B94E-4EAE-9652-F3002F26FBB9}" type="slidenum">
              <a:rPr lang="pt-BR" smtClean="0"/>
              <a:pPr/>
              <a:t>‹#›</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BBD2C6D9-B9EA-47FF-964A-B0AA9C74A35B}" type="datetimeFigureOut">
              <a:rPr lang="pt-BR" smtClean="0"/>
              <a:pPr/>
              <a:t>24/10/2011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962241E-B94E-4EAE-9652-F3002F26FBB9}" type="slidenum">
              <a:rPr lang="pt-BR" smtClean="0"/>
              <a:pPr/>
              <a:t>‹#›</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BBD2C6D9-B9EA-47FF-964A-B0AA9C74A35B}" type="datetimeFigureOut">
              <a:rPr lang="pt-BR" smtClean="0"/>
              <a:pPr/>
              <a:t>24/10/2011</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F962241E-B94E-4EAE-9652-F3002F26FBB9}" type="slidenum">
              <a:rPr lang="pt-BR" smtClean="0"/>
              <a:pPr/>
              <a:t>‹#›</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BBD2C6D9-B9EA-47FF-964A-B0AA9C74A35B}" type="datetimeFigureOut">
              <a:rPr lang="pt-BR" smtClean="0"/>
              <a:pPr/>
              <a:t>24/10/2011</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F962241E-B94E-4EAE-9652-F3002F26FBB9}" type="slidenum">
              <a:rPr lang="pt-BR" smtClean="0"/>
              <a:pPr/>
              <a:t>‹#›</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BD2C6D9-B9EA-47FF-964A-B0AA9C74A35B}" type="datetimeFigureOut">
              <a:rPr lang="pt-BR" smtClean="0"/>
              <a:pPr/>
              <a:t>24/10/2011</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F962241E-B94E-4EAE-9652-F3002F26FBB9}" type="slidenum">
              <a:rPr lang="pt-BR" smtClean="0"/>
              <a:pPr/>
              <a:t>‹#›</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BBD2C6D9-B9EA-47FF-964A-B0AA9C74A35B}" type="datetimeFigureOut">
              <a:rPr lang="pt-BR" smtClean="0"/>
              <a:pPr/>
              <a:t>24/10/2011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962241E-B94E-4EAE-9652-F3002F26FBB9}" type="slidenum">
              <a:rPr lang="pt-BR" smtClean="0"/>
              <a:pPr/>
              <a:t>‹#›</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BBD2C6D9-B9EA-47FF-964A-B0AA9C74A35B}" type="datetimeFigureOut">
              <a:rPr lang="pt-BR" smtClean="0"/>
              <a:pPr/>
              <a:t>24/10/2011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F962241E-B94E-4EAE-9652-F3002F26FBB9}" type="slidenum">
              <a:rPr lang="pt-BR" smtClean="0"/>
              <a:pPr/>
              <a:t>‹#›</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D2C6D9-B9EA-47FF-964A-B0AA9C74A35B}" type="datetimeFigureOut">
              <a:rPr lang="pt-BR" smtClean="0"/>
              <a:pPr/>
              <a:t>24/10/2011</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62241E-B94E-4EAE-9652-F3002F26FBB9}" type="slidenum">
              <a:rPr lang="pt-BR" smtClean="0"/>
              <a:pPr/>
              <a:t>‹#›</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file:///\\localhost\Users\sabrina\Documents\Trabalho\Rotina\Power%20point_Apresentac&#807;a&#771;o\Apresentac&#807;a&#771;o_eleicoes_2010\slide_padrao_azul_capa_2010_b.png" TargetMode="External"/><Relationship Id="rId7" Type="http://schemas.openxmlformats.org/officeDocument/2006/relationships/diagramColors" Target="../diagrams/colors1.xml"/><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1.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0.png"/><Relationship Id="rId5" Type="http://schemas.openxmlformats.org/officeDocument/2006/relationships/oleObject" Target="../embeddings/oleObject1.bin"/><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www.saude.gov.br/svs/pisast" TargetMode="External"/><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vmlDrawing" Target="../drawings/vmlDrawing2.vml"/><Relationship Id="rId5" Type="http://schemas.openxmlformats.org/officeDocument/2006/relationships/image" Target="../media/image50.wmf"/><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1.jpe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endParaRPr lang="pt-BR"/>
          </a:p>
        </p:txBody>
      </p:sp>
      <p:sp>
        <p:nvSpPr>
          <p:cNvPr id="8" name="Espaço Reservado para Conteúdo 7"/>
          <p:cNvSpPr>
            <a:spLocks noGrp="1"/>
          </p:cNvSpPr>
          <p:nvPr>
            <p:ph idx="1"/>
          </p:nvPr>
        </p:nvSpPr>
        <p:spPr/>
        <p:txBody>
          <a:bodyPr/>
          <a:lstStyle/>
          <a:p>
            <a:endParaRPr lang="pt-BR"/>
          </a:p>
        </p:txBody>
      </p:sp>
      <p:pic>
        <p:nvPicPr>
          <p:cNvPr id="83972" name="Picture 3"/>
          <p:cNvPicPr>
            <a:picLocks noChangeAspect="1" noChangeArrowheads="1"/>
          </p:cNvPicPr>
          <p:nvPr/>
        </p:nvPicPr>
        <p:blipFill>
          <a:blip r:embed="rId3" cstate="print"/>
          <a:srcRect/>
          <a:stretch>
            <a:fillRect/>
          </a:stretch>
        </p:blipFill>
        <p:spPr bwMode="auto">
          <a:xfrm>
            <a:off x="0" y="-36513"/>
            <a:ext cx="9144000" cy="6894513"/>
          </a:xfrm>
          <a:prstGeom prst="rect">
            <a:avLst/>
          </a:prstGeom>
          <a:noFill/>
          <a:ln w="9525">
            <a:noFill/>
            <a:miter lim="800000"/>
            <a:headEnd/>
            <a:tailEnd/>
          </a:ln>
        </p:spPr>
      </p:pic>
      <p:pic>
        <p:nvPicPr>
          <p:cNvPr id="4097" name="Picture 1"/>
          <p:cNvPicPr>
            <a:picLocks noChangeAspect="1" noChangeArrowheads="1"/>
          </p:cNvPicPr>
          <p:nvPr/>
        </p:nvPicPr>
        <p:blipFill>
          <a:blip r:embed="rId4" cstate="print"/>
          <a:srcRect/>
          <a:stretch>
            <a:fillRect/>
          </a:stretch>
        </p:blipFill>
        <p:spPr bwMode="auto">
          <a:xfrm>
            <a:off x="1" y="0"/>
            <a:ext cx="9144000" cy="6858000"/>
          </a:xfrm>
          <a:prstGeom prst="rect">
            <a:avLst/>
          </a:prstGeom>
          <a:noFill/>
        </p:spPr>
      </p:pic>
      <p:sp>
        <p:nvSpPr>
          <p:cNvPr id="11" name="CaixaDeTexto 10"/>
          <p:cNvSpPr txBox="1"/>
          <p:nvPr/>
        </p:nvSpPr>
        <p:spPr>
          <a:xfrm>
            <a:off x="1043608" y="5157192"/>
            <a:ext cx="7429552" cy="1446550"/>
          </a:xfrm>
          <a:prstGeom prst="rect">
            <a:avLst/>
          </a:prstGeom>
          <a:noFill/>
        </p:spPr>
        <p:txBody>
          <a:bodyPr wrap="square" rtlCol="0">
            <a:spAutoFit/>
          </a:bodyPr>
          <a:lstStyle/>
          <a:p>
            <a:pPr algn="ctr"/>
            <a:r>
              <a:rPr lang="pt-BR" sz="2000" b="1" dirty="0" smtClean="0">
                <a:solidFill>
                  <a:schemeClr val="bg1"/>
                </a:solidFill>
              </a:rPr>
              <a:t>Ministério da Saúde</a:t>
            </a:r>
          </a:p>
          <a:p>
            <a:pPr algn="ctr"/>
            <a:r>
              <a:rPr lang="pt-BR" sz="2000" b="1" dirty="0" smtClean="0">
                <a:solidFill>
                  <a:schemeClr val="bg1"/>
                </a:solidFill>
              </a:rPr>
              <a:t>Secretaria de Vigilância em Saúde</a:t>
            </a:r>
          </a:p>
          <a:p>
            <a:pPr algn="ctr"/>
            <a:r>
              <a:rPr lang="pt-BR" sz="2000" b="1" dirty="0" smtClean="0">
                <a:solidFill>
                  <a:schemeClr val="bg1"/>
                </a:solidFill>
              </a:rPr>
              <a:t>Ministério da Saúde do Brasil</a:t>
            </a:r>
          </a:p>
          <a:p>
            <a:pPr algn="ctr"/>
            <a:endParaRPr lang="pt-BR" sz="2800" b="1" dirty="0">
              <a:solidFill>
                <a:schemeClr val="bg2"/>
              </a:solidFill>
            </a:endParaRPr>
          </a:p>
        </p:txBody>
      </p:sp>
      <p:sp>
        <p:nvSpPr>
          <p:cNvPr id="12" name="Título 3"/>
          <p:cNvSpPr>
            <a:spLocks/>
          </p:cNvSpPr>
          <p:nvPr/>
        </p:nvSpPr>
        <p:spPr bwMode="auto">
          <a:xfrm>
            <a:off x="467544" y="2348880"/>
            <a:ext cx="8429684" cy="3074114"/>
          </a:xfrm>
          <a:prstGeom prst="rect">
            <a:avLst/>
          </a:prstGeom>
          <a:noFill/>
          <a:ln w="9525">
            <a:noFill/>
            <a:miter lim="800000"/>
            <a:headEnd/>
            <a:tailEnd/>
          </a:ln>
        </p:spPr>
        <p:txBody>
          <a:bodyPr lIns="91431" tIns="45715" rIns="91431" bIns="45715" anchor="ctr"/>
          <a:lstStyle/>
          <a:p>
            <a:pPr algn="ctr"/>
            <a:r>
              <a:rPr lang="pt-BR" sz="4000" b="1" i="1" dirty="0" err="1" smtClean="0">
                <a:solidFill>
                  <a:srgbClr val="FFFF00"/>
                </a:solidFill>
              </a:rPr>
              <a:t>Water</a:t>
            </a:r>
            <a:r>
              <a:rPr lang="pt-BR" sz="4000" b="1" i="1" dirty="0" smtClean="0">
                <a:solidFill>
                  <a:srgbClr val="FFFF00"/>
                </a:solidFill>
              </a:rPr>
              <a:t> </a:t>
            </a:r>
            <a:r>
              <a:rPr lang="pt-BR" sz="4000" b="1" i="1" dirty="0" err="1" smtClean="0">
                <a:solidFill>
                  <a:srgbClr val="FFFF00"/>
                </a:solidFill>
              </a:rPr>
              <a:t>and</a:t>
            </a:r>
            <a:r>
              <a:rPr lang="pt-BR" sz="4000" b="1" i="1" dirty="0" smtClean="0">
                <a:solidFill>
                  <a:srgbClr val="FFFF00"/>
                </a:solidFill>
              </a:rPr>
              <a:t> </a:t>
            </a:r>
            <a:r>
              <a:rPr lang="pt-BR" sz="4000" b="1" i="1" dirty="0" err="1" smtClean="0">
                <a:solidFill>
                  <a:srgbClr val="FFFF00"/>
                </a:solidFill>
              </a:rPr>
              <a:t>Health</a:t>
            </a:r>
            <a:r>
              <a:rPr lang="pt-BR" sz="4000" b="1" i="1" dirty="0" smtClean="0">
                <a:solidFill>
                  <a:srgbClr val="FFFF00"/>
                </a:solidFill>
              </a:rPr>
              <a:t> in </a:t>
            </a:r>
            <a:r>
              <a:rPr lang="pt-BR" sz="4000" b="1" i="1" dirty="0" err="1" smtClean="0">
                <a:solidFill>
                  <a:srgbClr val="FFFF00"/>
                </a:solidFill>
              </a:rPr>
              <a:t>Brazil</a:t>
            </a:r>
            <a:endParaRPr lang="pt-BR" sz="3600" b="1" i="1" dirty="0">
              <a:solidFill>
                <a:srgbClr val="FFFF00"/>
              </a:solidFill>
            </a:endParaRPr>
          </a:p>
        </p:txBody>
      </p:sp>
      <p:sp>
        <p:nvSpPr>
          <p:cNvPr id="9" name="Rectangle 8"/>
          <p:cNvSpPr>
            <a:spLocks noChangeArrowheads="1"/>
          </p:cNvSpPr>
          <p:nvPr/>
        </p:nvSpPr>
        <p:spPr bwMode="auto">
          <a:xfrm>
            <a:off x="971600" y="332656"/>
            <a:ext cx="7200900" cy="1015663"/>
          </a:xfrm>
          <a:prstGeom prst="rect">
            <a:avLst/>
          </a:prstGeom>
          <a:noFill/>
          <a:ln w="9525">
            <a:noFill/>
            <a:miter lim="800000"/>
            <a:headEnd/>
            <a:tailEnd/>
          </a:ln>
        </p:spPr>
        <p:txBody>
          <a:bodyPr>
            <a:spAutoFit/>
          </a:bodyPr>
          <a:lstStyle/>
          <a:p>
            <a:pPr algn="ctr"/>
            <a:endParaRPr lang="fr-CH" dirty="0">
              <a:solidFill>
                <a:srgbClr val="0066FF"/>
              </a:solidFill>
            </a:endParaRPr>
          </a:p>
          <a:p>
            <a:pPr algn="ctr"/>
            <a:r>
              <a:rPr lang="pt-BR" sz="2400" dirty="0" smtClean="0">
                <a:solidFill>
                  <a:srgbClr val="0066FF"/>
                </a:solidFill>
              </a:rPr>
              <a:t>PAHO/WHO </a:t>
            </a:r>
            <a:r>
              <a:rPr lang="pt-BR" sz="2400" dirty="0" err="1">
                <a:solidFill>
                  <a:srgbClr val="0066FF"/>
                </a:solidFill>
              </a:rPr>
              <a:t>Collaborating</a:t>
            </a:r>
            <a:r>
              <a:rPr lang="pt-BR" sz="2400" dirty="0">
                <a:solidFill>
                  <a:srgbClr val="0066FF"/>
                </a:solidFill>
              </a:rPr>
              <a:t> </a:t>
            </a:r>
            <a:r>
              <a:rPr lang="pt-BR" sz="2400" dirty="0" err="1">
                <a:solidFill>
                  <a:srgbClr val="0066FF"/>
                </a:solidFill>
              </a:rPr>
              <a:t>Centers</a:t>
            </a:r>
            <a:r>
              <a:rPr lang="pt-BR" sz="2400" dirty="0">
                <a:solidFill>
                  <a:srgbClr val="0066FF"/>
                </a:solidFill>
              </a:rPr>
              <a:t> Meeting – SDE</a:t>
            </a:r>
          </a:p>
          <a:p>
            <a:pPr algn="ctr"/>
            <a:endParaRPr lang="pt-BR" dirty="0">
              <a:solidFill>
                <a:srgbClr val="0066FF"/>
              </a:solidFill>
            </a:endParaRPr>
          </a:p>
        </p:txBody>
      </p:sp>
      <p:sp>
        <p:nvSpPr>
          <p:cNvPr id="10" name="CaixaDeTexto 8"/>
          <p:cNvSpPr txBox="1">
            <a:spLocks noChangeArrowheads="1"/>
          </p:cNvSpPr>
          <p:nvPr/>
        </p:nvSpPr>
        <p:spPr bwMode="auto">
          <a:xfrm>
            <a:off x="1547664" y="1268760"/>
            <a:ext cx="6191250" cy="1323975"/>
          </a:xfrm>
          <a:prstGeom prst="rect">
            <a:avLst/>
          </a:prstGeom>
          <a:noFill/>
          <a:ln w="9525">
            <a:noFill/>
            <a:miter lim="800000"/>
            <a:headEnd/>
            <a:tailEnd/>
          </a:ln>
        </p:spPr>
        <p:txBody>
          <a:bodyPr>
            <a:spAutoFit/>
          </a:bodyPr>
          <a:lstStyle/>
          <a:p>
            <a:pPr algn="ctr"/>
            <a:r>
              <a:rPr lang="pt-BR" sz="2000" dirty="0" err="1">
                <a:solidFill>
                  <a:schemeClr val="tx2"/>
                </a:solidFill>
              </a:rPr>
              <a:t>National</a:t>
            </a:r>
            <a:r>
              <a:rPr lang="pt-BR" sz="2000" dirty="0">
                <a:solidFill>
                  <a:schemeClr val="tx2"/>
                </a:solidFill>
              </a:rPr>
              <a:t> </a:t>
            </a:r>
            <a:r>
              <a:rPr lang="pt-BR" sz="2000" dirty="0" err="1">
                <a:solidFill>
                  <a:schemeClr val="tx2"/>
                </a:solidFill>
              </a:rPr>
              <a:t>Institute</a:t>
            </a:r>
            <a:r>
              <a:rPr lang="pt-BR" sz="2000" dirty="0">
                <a:solidFill>
                  <a:schemeClr val="tx2"/>
                </a:solidFill>
              </a:rPr>
              <a:t> </a:t>
            </a:r>
            <a:r>
              <a:rPr lang="pt-BR" sz="2000" dirty="0" err="1">
                <a:solidFill>
                  <a:schemeClr val="tx2"/>
                </a:solidFill>
              </a:rPr>
              <a:t>of</a:t>
            </a:r>
            <a:r>
              <a:rPr lang="pt-BR" sz="2000" dirty="0">
                <a:solidFill>
                  <a:schemeClr val="tx2"/>
                </a:solidFill>
              </a:rPr>
              <a:t> </a:t>
            </a:r>
            <a:r>
              <a:rPr lang="pt-BR" sz="2000" dirty="0" err="1">
                <a:solidFill>
                  <a:schemeClr val="tx2"/>
                </a:solidFill>
              </a:rPr>
              <a:t>Enviromental</a:t>
            </a:r>
            <a:r>
              <a:rPr lang="pt-BR" sz="2000" dirty="0">
                <a:solidFill>
                  <a:schemeClr val="tx2"/>
                </a:solidFill>
              </a:rPr>
              <a:t> </a:t>
            </a:r>
            <a:r>
              <a:rPr lang="pt-BR" sz="2000" dirty="0" err="1">
                <a:solidFill>
                  <a:schemeClr val="tx2"/>
                </a:solidFill>
              </a:rPr>
              <a:t>Health</a:t>
            </a:r>
            <a:r>
              <a:rPr lang="pt-BR" sz="2000" dirty="0">
                <a:solidFill>
                  <a:schemeClr val="tx2"/>
                </a:solidFill>
              </a:rPr>
              <a:t> </a:t>
            </a:r>
            <a:r>
              <a:rPr lang="pt-BR" sz="2000" dirty="0" err="1">
                <a:solidFill>
                  <a:schemeClr val="tx2"/>
                </a:solidFill>
              </a:rPr>
              <a:t>Science</a:t>
            </a:r>
            <a:r>
              <a:rPr lang="pt-BR" sz="2000" dirty="0">
                <a:solidFill>
                  <a:schemeClr val="tx2"/>
                </a:solidFill>
              </a:rPr>
              <a:t> </a:t>
            </a:r>
          </a:p>
          <a:p>
            <a:pPr algn="ctr"/>
            <a:r>
              <a:rPr lang="pt-BR" sz="2000" dirty="0" err="1">
                <a:solidFill>
                  <a:schemeClr val="tx2"/>
                </a:solidFill>
              </a:rPr>
              <a:t>Research</a:t>
            </a:r>
            <a:r>
              <a:rPr lang="pt-BR" sz="2000" dirty="0">
                <a:solidFill>
                  <a:schemeClr val="tx2"/>
                </a:solidFill>
              </a:rPr>
              <a:t> </a:t>
            </a:r>
            <a:r>
              <a:rPr lang="pt-BR" sz="2000" dirty="0" err="1">
                <a:solidFill>
                  <a:schemeClr val="tx2"/>
                </a:solidFill>
              </a:rPr>
              <a:t>Triangle</a:t>
            </a:r>
            <a:r>
              <a:rPr lang="pt-BR" sz="2000" dirty="0">
                <a:solidFill>
                  <a:schemeClr val="tx2"/>
                </a:solidFill>
              </a:rPr>
              <a:t> Park</a:t>
            </a:r>
          </a:p>
          <a:p>
            <a:pPr algn="ctr"/>
            <a:endParaRPr lang="pt-BR" sz="2000" dirty="0">
              <a:solidFill>
                <a:schemeClr val="tx2"/>
              </a:solidFill>
            </a:endParaRPr>
          </a:p>
          <a:p>
            <a:pPr algn="ctr"/>
            <a:r>
              <a:rPr lang="pt-BR" sz="2000" dirty="0" err="1">
                <a:solidFill>
                  <a:schemeClr val="tx2"/>
                </a:solidFill>
              </a:rPr>
              <a:t>Durham</a:t>
            </a:r>
            <a:r>
              <a:rPr lang="pt-BR" sz="2000" dirty="0">
                <a:solidFill>
                  <a:schemeClr val="tx2"/>
                </a:solidFill>
              </a:rPr>
              <a:t>, NC, </a:t>
            </a:r>
            <a:r>
              <a:rPr lang="pt-BR" sz="2000" dirty="0" err="1">
                <a:solidFill>
                  <a:schemeClr val="tx2"/>
                </a:solidFill>
              </a:rPr>
              <a:t>October</a:t>
            </a:r>
            <a:r>
              <a:rPr lang="pt-BR" sz="2000" dirty="0">
                <a:solidFill>
                  <a:schemeClr val="tx2"/>
                </a:solidFill>
              </a:rPr>
              <a:t> 24, 2011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3"/>
          <p:cNvSpPr>
            <a:spLocks noChangeArrowheads="1"/>
          </p:cNvSpPr>
          <p:nvPr/>
        </p:nvSpPr>
        <p:spPr bwMode="auto">
          <a:xfrm>
            <a:off x="0" y="762000"/>
            <a:ext cx="152400" cy="6096000"/>
          </a:xfrm>
          <a:prstGeom prst="rect">
            <a:avLst/>
          </a:prstGeom>
          <a:gradFill rotWithShape="0">
            <a:gsLst>
              <a:gs pos="0">
                <a:srgbClr val="9C0000"/>
              </a:gs>
              <a:gs pos="100000">
                <a:srgbClr val="FF0300"/>
              </a:gs>
            </a:gsLst>
            <a:lin ang="5400000" scaled="1"/>
          </a:gradFill>
          <a:ln w="9525">
            <a:noFill/>
            <a:miter lim="800000"/>
            <a:headEnd/>
            <a:tailEnd/>
          </a:ln>
        </p:spPr>
        <p:txBody>
          <a:bodyPr wrap="none" anchor="ctr"/>
          <a:lstStyle/>
          <a:p>
            <a:pPr algn="ctr"/>
            <a:endParaRPr lang="pt-BR" sz="2000">
              <a:latin typeface="Times New Roman" pitchFamily="18" charset="0"/>
            </a:endParaRPr>
          </a:p>
        </p:txBody>
      </p:sp>
      <p:pic>
        <p:nvPicPr>
          <p:cNvPr id="54275" name="Picture 4"/>
          <p:cNvPicPr>
            <a:picLocks noChangeAspect="1" noChangeArrowheads="1"/>
          </p:cNvPicPr>
          <p:nvPr/>
        </p:nvPicPr>
        <p:blipFill>
          <a:blip r:embed="rId3" cstate="print"/>
          <a:srcRect/>
          <a:stretch>
            <a:fillRect/>
          </a:stretch>
        </p:blipFill>
        <p:spPr bwMode="auto">
          <a:xfrm>
            <a:off x="304800" y="76200"/>
            <a:ext cx="2514600" cy="603250"/>
          </a:xfrm>
          <a:prstGeom prst="rect">
            <a:avLst/>
          </a:prstGeom>
          <a:noFill/>
          <a:ln w="9525">
            <a:noFill/>
            <a:miter lim="800000"/>
            <a:headEnd/>
            <a:tailEnd/>
          </a:ln>
        </p:spPr>
      </p:pic>
      <p:sp>
        <p:nvSpPr>
          <p:cNvPr id="54276" name="Rectangle 5"/>
          <p:cNvSpPr>
            <a:spLocks noChangeArrowheads="1"/>
          </p:cNvSpPr>
          <p:nvPr/>
        </p:nvSpPr>
        <p:spPr bwMode="auto">
          <a:xfrm>
            <a:off x="457200" y="6781800"/>
            <a:ext cx="7315200" cy="152400"/>
          </a:xfrm>
          <a:prstGeom prst="rect">
            <a:avLst/>
          </a:prstGeom>
          <a:gradFill rotWithShape="0">
            <a:gsLst>
              <a:gs pos="0">
                <a:srgbClr val="FF0300"/>
              </a:gs>
              <a:gs pos="100000">
                <a:schemeClr val="bg1"/>
              </a:gs>
            </a:gsLst>
            <a:lin ang="0" scaled="1"/>
          </a:gradFill>
          <a:ln w="9525">
            <a:noFill/>
            <a:miter lim="800000"/>
            <a:headEnd/>
            <a:tailEnd/>
          </a:ln>
        </p:spPr>
        <p:txBody>
          <a:bodyPr wrap="none" anchor="ctr"/>
          <a:lstStyle/>
          <a:p>
            <a:pPr algn="ctr"/>
            <a:endParaRPr lang="pt-BR" sz="2000">
              <a:latin typeface="Times New Roman" pitchFamily="18" charset="0"/>
            </a:endParaRPr>
          </a:p>
        </p:txBody>
      </p:sp>
      <p:sp>
        <p:nvSpPr>
          <p:cNvPr id="54277" name="Rectangle 6"/>
          <p:cNvSpPr>
            <a:spLocks noChangeArrowheads="1"/>
          </p:cNvSpPr>
          <p:nvPr/>
        </p:nvSpPr>
        <p:spPr bwMode="auto">
          <a:xfrm>
            <a:off x="0" y="0"/>
            <a:ext cx="9144000" cy="6858000"/>
          </a:xfrm>
          <a:prstGeom prst="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13500000" scaled="1"/>
            <a:tileRect/>
          </a:gradFill>
          <a:ln w="9525">
            <a:noFill/>
            <a:miter lim="800000"/>
            <a:headEnd/>
            <a:tailEnd/>
          </a:ln>
        </p:spPr>
        <p:txBody>
          <a:bodyPr wrap="none" anchor="ctr"/>
          <a:lstStyle/>
          <a:p>
            <a:pPr algn="ctr"/>
            <a:endParaRPr lang="pt-BR" sz="2000">
              <a:latin typeface="Times New Roman" pitchFamily="18" charset="0"/>
            </a:endParaRPr>
          </a:p>
        </p:txBody>
      </p:sp>
      <p:pic>
        <p:nvPicPr>
          <p:cNvPr id="54278" name="Picture 7"/>
          <p:cNvPicPr>
            <a:picLocks noChangeAspect="1" noChangeArrowheads="1"/>
          </p:cNvPicPr>
          <p:nvPr/>
        </p:nvPicPr>
        <p:blipFill>
          <a:blip r:embed="rId4" cstate="print"/>
          <a:srcRect/>
          <a:stretch>
            <a:fillRect/>
          </a:stretch>
        </p:blipFill>
        <p:spPr bwMode="auto">
          <a:xfrm>
            <a:off x="7467600" y="6477000"/>
            <a:ext cx="1600200" cy="323850"/>
          </a:xfrm>
          <a:prstGeom prst="rect">
            <a:avLst/>
          </a:prstGeom>
          <a:noFill/>
          <a:ln w="9525">
            <a:noFill/>
            <a:miter lim="800000"/>
            <a:headEnd/>
            <a:tailEnd/>
          </a:ln>
        </p:spPr>
      </p:pic>
      <p:grpSp>
        <p:nvGrpSpPr>
          <p:cNvPr id="2" name="Group 10"/>
          <p:cNvGrpSpPr>
            <a:grpSpLocks/>
          </p:cNvGrpSpPr>
          <p:nvPr/>
        </p:nvGrpSpPr>
        <p:grpSpPr bwMode="auto">
          <a:xfrm>
            <a:off x="395288" y="908050"/>
            <a:ext cx="8504237" cy="5478463"/>
            <a:chOff x="249" y="436"/>
            <a:chExt cx="5357" cy="3451"/>
          </a:xfrm>
          <a:solidFill>
            <a:schemeClr val="bg2">
              <a:lumMod val="50000"/>
            </a:schemeClr>
          </a:solidFill>
        </p:grpSpPr>
        <p:sp>
          <p:nvSpPr>
            <p:cNvPr id="54282" name="Rectangle 11"/>
            <p:cNvSpPr>
              <a:spLocks noChangeArrowheads="1"/>
            </p:cNvSpPr>
            <p:nvPr/>
          </p:nvSpPr>
          <p:spPr bwMode="auto">
            <a:xfrm>
              <a:off x="291" y="436"/>
              <a:ext cx="5315" cy="301"/>
            </a:xfrm>
            <a:prstGeom prst="rect">
              <a:avLst/>
            </a:prstGeom>
            <a:grpFill/>
            <a:ln w="12700">
              <a:noFill/>
              <a:miter lim="800000"/>
              <a:headEnd/>
              <a:tailEnd/>
            </a:ln>
          </p:spPr>
          <p:txBody>
            <a:bodyPr lIns="90488" tIns="46038" rIns="90488" bIns="46038">
              <a:spAutoFit/>
            </a:bodyPr>
            <a:lstStyle/>
            <a:p>
              <a:pPr algn="ctr"/>
              <a:r>
                <a:rPr lang="pt-BR" sz="2500" dirty="0" err="1">
                  <a:solidFill>
                    <a:schemeClr val="bg1"/>
                  </a:solidFill>
                </a:rPr>
                <a:t>National</a:t>
              </a:r>
              <a:r>
                <a:rPr lang="pt-BR" sz="2500" dirty="0">
                  <a:solidFill>
                    <a:schemeClr val="bg1"/>
                  </a:solidFill>
                </a:rPr>
                <a:t> </a:t>
              </a:r>
              <a:r>
                <a:rPr lang="pt-BR" sz="2500" dirty="0" err="1">
                  <a:solidFill>
                    <a:schemeClr val="bg1"/>
                  </a:solidFill>
                </a:rPr>
                <a:t>Environmental</a:t>
              </a:r>
              <a:r>
                <a:rPr lang="pt-BR" sz="2500" dirty="0">
                  <a:solidFill>
                    <a:schemeClr val="bg1"/>
                  </a:solidFill>
                </a:rPr>
                <a:t> </a:t>
              </a:r>
              <a:r>
                <a:rPr lang="pt-BR" sz="2500" dirty="0" err="1">
                  <a:solidFill>
                    <a:schemeClr val="bg1"/>
                  </a:solidFill>
                </a:rPr>
                <a:t>Health</a:t>
              </a:r>
              <a:r>
                <a:rPr lang="pt-BR" sz="2500" dirty="0">
                  <a:solidFill>
                    <a:schemeClr val="bg1"/>
                  </a:solidFill>
                </a:rPr>
                <a:t> </a:t>
              </a:r>
              <a:r>
                <a:rPr lang="pt-BR" sz="2500" dirty="0" err="1" smtClean="0">
                  <a:solidFill>
                    <a:schemeClr val="bg1"/>
                  </a:solidFill>
                </a:rPr>
                <a:t>Surveillance</a:t>
              </a:r>
              <a:r>
                <a:rPr lang="pt-BR" sz="2500" dirty="0" smtClean="0">
                  <a:solidFill>
                    <a:schemeClr val="bg1"/>
                  </a:solidFill>
                </a:rPr>
                <a:t> System</a:t>
              </a:r>
              <a:endParaRPr lang="pt-BR" sz="2500" dirty="0">
                <a:solidFill>
                  <a:schemeClr val="bg1"/>
                </a:solidFill>
              </a:endParaRPr>
            </a:p>
          </p:txBody>
        </p:sp>
        <p:sp>
          <p:nvSpPr>
            <p:cNvPr id="54283" name="Rectangle 12"/>
            <p:cNvSpPr>
              <a:spLocks noChangeArrowheads="1"/>
            </p:cNvSpPr>
            <p:nvPr/>
          </p:nvSpPr>
          <p:spPr bwMode="auto">
            <a:xfrm>
              <a:off x="765" y="1200"/>
              <a:ext cx="4326" cy="444"/>
            </a:xfrm>
            <a:prstGeom prst="rect">
              <a:avLst/>
            </a:prstGeom>
            <a:grpFill/>
            <a:ln w="12700">
              <a:noFill/>
              <a:miter lim="800000"/>
              <a:headEnd/>
              <a:tailEnd/>
            </a:ln>
          </p:spPr>
          <p:txBody>
            <a:bodyPr lIns="90488" tIns="44450" rIns="90488" bIns="44450">
              <a:spAutoFit/>
            </a:bodyPr>
            <a:lstStyle/>
            <a:p>
              <a:pPr algn="ctr">
                <a:spcBef>
                  <a:spcPct val="50000"/>
                </a:spcBef>
              </a:pPr>
              <a:r>
                <a:rPr lang="pt-BR" sz="2000">
                  <a:solidFill>
                    <a:schemeClr val="bg1"/>
                  </a:solidFill>
                </a:rPr>
                <a:t>Actions and services provided by public and private organizations for </a:t>
              </a:r>
            </a:p>
          </p:txBody>
        </p:sp>
        <p:sp>
          <p:nvSpPr>
            <p:cNvPr id="54284" name="Rectangle 13"/>
            <p:cNvSpPr>
              <a:spLocks noChangeArrowheads="1"/>
            </p:cNvSpPr>
            <p:nvPr/>
          </p:nvSpPr>
          <p:spPr bwMode="auto">
            <a:xfrm>
              <a:off x="790" y="3249"/>
              <a:ext cx="4326" cy="638"/>
            </a:xfrm>
            <a:prstGeom prst="rect">
              <a:avLst/>
            </a:prstGeom>
            <a:grpFill/>
            <a:ln w="12700">
              <a:noFill/>
              <a:miter lim="800000"/>
              <a:headEnd/>
              <a:tailEnd/>
            </a:ln>
          </p:spPr>
          <p:txBody>
            <a:bodyPr lIns="90488" tIns="44450" rIns="90488" bIns="44450">
              <a:spAutoFit/>
            </a:bodyPr>
            <a:lstStyle/>
            <a:p>
              <a:pPr algn="ctr">
                <a:spcBef>
                  <a:spcPct val="50000"/>
                </a:spcBef>
              </a:pPr>
              <a:r>
                <a:rPr lang="pt-BR" sz="2000">
                  <a:solidFill>
                    <a:schemeClr val="bg1"/>
                  </a:solidFill>
                </a:rPr>
                <a:t>To Recomend and adopt preventive and control measures related to the risk factors related to diseases and other heatlh outcome. </a:t>
              </a:r>
            </a:p>
          </p:txBody>
        </p:sp>
        <p:sp>
          <p:nvSpPr>
            <p:cNvPr id="54285" name="Freeform 14"/>
            <p:cNvSpPr>
              <a:spLocks/>
            </p:cNvSpPr>
            <p:nvPr/>
          </p:nvSpPr>
          <p:spPr bwMode="auto">
            <a:xfrm>
              <a:off x="249" y="1389"/>
              <a:ext cx="433" cy="1223"/>
            </a:xfrm>
            <a:custGeom>
              <a:avLst/>
              <a:gdLst>
                <a:gd name="T0" fmla="*/ 387 w 433"/>
                <a:gd name="T1" fmla="*/ 4 h 1223"/>
                <a:gd name="T2" fmla="*/ 304 w 433"/>
                <a:gd name="T3" fmla="*/ 21 h 1223"/>
                <a:gd name="T4" fmla="*/ 226 w 433"/>
                <a:gd name="T5" fmla="*/ 50 h 1223"/>
                <a:gd name="T6" fmla="*/ 157 w 433"/>
                <a:gd name="T7" fmla="*/ 100 h 1223"/>
                <a:gd name="T8" fmla="*/ 98 w 433"/>
                <a:gd name="T9" fmla="*/ 159 h 1223"/>
                <a:gd name="T10" fmla="*/ 52 w 433"/>
                <a:gd name="T11" fmla="*/ 226 h 1223"/>
                <a:gd name="T12" fmla="*/ 20 w 433"/>
                <a:gd name="T13" fmla="*/ 305 h 1223"/>
                <a:gd name="T14" fmla="*/ 2 w 433"/>
                <a:gd name="T15" fmla="*/ 389 h 1223"/>
                <a:gd name="T16" fmla="*/ 0 w 433"/>
                <a:gd name="T17" fmla="*/ 682 h 1223"/>
                <a:gd name="T18" fmla="*/ 5 w 433"/>
                <a:gd name="T19" fmla="*/ 753 h 1223"/>
                <a:gd name="T20" fmla="*/ 21 w 433"/>
                <a:gd name="T21" fmla="*/ 816 h 1223"/>
                <a:gd name="T22" fmla="*/ 45 w 433"/>
                <a:gd name="T23" fmla="*/ 879 h 1223"/>
                <a:gd name="T24" fmla="*/ 80 w 433"/>
                <a:gd name="T25" fmla="*/ 937 h 1223"/>
                <a:gd name="T26" fmla="*/ 120 w 433"/>
                <a:gd name="T27" fmla="*/ 988 h 1223"/>
                <a:gd name="T28" fmla="*/ 170 w 433"/>
                <a:gd name="T29" fmla="*/ 1034 h 1223"/>
                <a:gd name="T30" fmla="*/ 226 w 433"/>
                <a:gd name="T31" fmla="*/ 1067 h 1223"/>
                <a:gd name="T32" fmla="*/ 288 w 433"/>
                <a:gd name="T33" fmla="*/ 1096 h 1223"/>
                <a:gd name="T34" fmla="*/ 432 w 433"/>
                <a:gd name="T35" fmla="*/ 996 h 1223"/>
                <a:gd name="T36" fmla="*/ 288 w 433"/>
                <a:gd name="T37" fmla="*/ 845 h 1223"/>
                <a:gd name="T38" fmla="*/ 196 w 433"/>
                <a:gd name="T39" fmla="*/ 799 h 1223"/>
                <a:gd name="T40" fmla="*/ 118 w 433"/>
                <a:gd name="T41" fmla="*/ 736 h 1223"/>
                <a:gd name="T42" fmla="*/ 71 w 433"/>
                <a:gd name="T43" fmla="*/ 678 h 1223"/>
                <a:gd name="T44" fmla="*/ 47 w 433"/>
                <a:gd name="T45" fmla="*/ 632 h 1223"/>
                <a:gd name="T46" fmla="*/ 26 w 433"/>
                <a:gd name="T47" fmla="*/ 586 h 1223"/>
                <a:gd name="T48" fmla="*/ 29 w 433"/>
                <a:gd name="T49" fmla="*/ 527 h 1223"/>
                <a:gd name="T50" fmla="*/ 60 w 433"/>
                <a:gd name="T51" fmla="*/ 460 h 1223"/>
                <a:gd name="T52" fmla="*/ 100 w 433"/>
                <a:gd name="T53" fmla="*/ 406 h 1223"/>
                <a:gd name="T54" fmla="*/ 148 w 433"/>
                <a:gd name="T55" fmla="*/ 356 h 1223"/>
                <a:gd name="T56" fmla="*/ 202 w 433"/>
                <a:gd name="T57" fmla="*/ 314 h 1223"/>
                <a:gd name="T58" fmla="*/ 262 w 433"/>
                <a:gd name="T59" fmla="*/ 280 h 1223"/>
                <a:gd name="T60" fmla="*/ 362 w 433"/>
                <a:gd name="T61" fmla="*/ 251 h 1223"/>
                <a:gd name="T62" fmla="*/ 432 w 433"/>
                <a:gd name="T63" fmla="*/ 0 h 122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33"/>
                <a:gd name="T97" fmla="*/ 0 h 1223"/>
                <a:gd name="T98" fmla="*/ 433 w 433"/>
                <a:gd name="T99" fmla="*/ 1223 h 122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33" h="1223">
                  <a:moveTo>
                    <a:pt x="432" y="0"/>
                  </a:moveTo>
                  <a:lnTo>
                    <a:pt x="387" y="4"/>
                  </a:lnTo>
                  <a:lnTo>
                    <a:pt x="344" y="8"/>
                  </a:lnTo>
                  <a:lnTo>
                    <a:pt x="304" y="21"/>
                  </a:lnTo>
                  <a:lnTo>
                    <a:pt x="263" y="33"/>
                  </a:lnTo>
                  <a:lnTo>
                    <a:pt x="226" y="50"/>
                  </a:lnTo>
                  <a:lnTo>
                    <a:pt x="191" y="75"/>
                  </a:lnTo>
                  <a:lnTo>
                    <a:pt x="157" y="100"/>
                  </a:lnTo>
                  <a:lnTo>
                    <a:pt x="127" y="125"/>
                  </a:lnTo>
                  <a:lnTo>
                    <a:pt x="98" y="159"/>
                  </a:lnTo>
                  <a:lnTo>
                    <a:pt x="74" y="192"/>
                  </a:lnTo>
                  <a:lnTo>
                    <a:pt x="52" y="226"/>
                  </a:lnTo>
                  <a:lnTo>
                    <a:pt x="34" y="263"/>
                  </a:lnTo>
                  <a:lnTo>
                    <a:pt x="20" y="305"/>
                  </a:lnTo>
                  <a:lnTo>
                    <a:pt x="9" y="347"/>
                  </a:lnTo>
                  <a:lnTo>
                    <a:pt x="2" y="389"/>
                  </a:lnTo>
                  <a:lnTo>
                    <a:pt x="0" y="435"/>
                  </a:lnTo>
                  <a:lnTo>
                    <a:pt x="0" y="682"/>
                  </a:lnTo>
                  <a:lnTo>
                    <a:pt x="1" y="716"/>
                  </a:lnTo>
                  <a:lnTo>
                    <a:pt x="5" y="753"/>
                  </a:lnTo>
                  <a:lnTo>
                    <a:pt x="12" y="787"/>
                  </a:lnTo>
                  <a:lnTo>
                    <a:pt x="21" y="816"/>
                  </a:lnTo>
                  <a:lnTo>
                    <a:pt x="32" y="849"/>
                  </a:lnTo>
                  <a:lnTo>
                    <a:pt x="45" y="879"/>
                  </a:lnTo>
                  <a:lnTo>
                    <a:pt x="61" y="908"/>
                  </a:lnTo>
                  <a:lnTo>
                    <a:pt x="80" y="937"/>
                  </a:lnTo>
                  <a:lnTo>
                    <a:pt x="100" y="962"/>
                  </a:lnTo>
                  <a:lnTo>
                    <a:pt x="120" y="988"/>
                  </a:lnTo>
                  <a:lnTo>
                    <a:pt x="145" y="1009"/>
                  </a:lnTo>
                  <a:lnTo>
                    <a:pt x="170" y="1034"/>
                  </a:lnTo>
                  <a:lnTo>
                    <a:pt x="197" y="1050"/>
                  </a:lnTo>
                  <a:lnTo>
                    <a:pt x="226" y="1067"/>
                  </a:lnTo>
                  <a:lnTo>
                    <a:pt x="256" y="1084"/>
                  </a:lnTo>
                  <a:lnTo>
                    <a:pt x="288" y="1096"/>
                  </a:lnTo>
                  <a:lnTo>
                    <a:pt x="288" y="1222"/>
                  </a:lnTo>
                  <a:lnTo>
                    <a:pt x="432" y="996"/>
                  </a:lnTo>
                  <a:lnTo>
                    <a:pt x="288" y="724"/>
                  </a:lnTo>
                  <a:lnTo>
                    <a:pt x="288" y="845"/>
                  </a:lnTo>
                  <a:lnTo>
                    <a:pt x="240" y="824"/>
                  </a:lnTo>
                  <a:lnTo>
                    <a:pt x="196" y="799"/>
                  </a:lnTo>
                  <a:lnTo>
                    <a:pt x="155" y="770"/>
                  </a:lnTo>
                  <a:lnTo>
                    <a:pt x="118" y="736"/>
                  </a:lnTo>
                  <a:lnTo>
                    <a:pt x="86" y="699"/>
                  </a:lnTo>
                  <a:lnTo>
                    <a:pt x="71" y="678"/>
                  </a:lnTo>
                  <a:lnTo>
                    <a:pt x="58" y="657"/>
                  </a:lnTo>
                  <a:lnTo>
                    <a:pt x="47" y="632"/>
                  </a:lnTo>
                  <a:lnTo>
                    <a:pt x="36" y="611"/>
                  </a:lnTo>
                  <a:lnTo>
                    <a:pt x="26" y="586"/>
                  </a:lnTo>
                  <a:lnTo>
                    <a:pt x="18" y="561"/>
                  </a:lnTo>
                  <a:lnTo>
                    <a:pt x="29" y="527"/>
                  </a:lnTo>
                  <a:lnTo>
                    <a:pt x="44" y="494"/>
                  </a:lnTo>
                  <a:lnTo>
                    <a:pt x="60" y="460"/>
                  </a:lnTo>
                  <a:lnTo>
                    <a:pt x="79" y="431"/>
                  </a:lnTo>
                  <a:lnTo>
                    <a:pt x="100" y="406"/>
                  </a:lnTo>
                  <a:lnTo>
                    <a:pt x="123" y="381"/>
                  </a:lnTo>
                  <a:lnTo>
                    <a:pt x="148" y="356"/>
                  </a:lnTo>
                  <a:lnTo>
                    <a:pt x="173" y="335"/>
                  </a:lnTo>
                  <a:lnTo>
                    <a:pt x="202" y="314"/>
                  </a:lnTo>
                  <a:lnTo>
                    <a:pt x="231" y="297"/>
                  </a:lnTo>
                  <a:lnTo>
                    <a:pt x="262" y="280"/>
                  </a:lnTo>
                  <a:lnTo>
                    <a:pt x="294" y="268"/>
                  </a:lnTo>
                  <a:lnTo>
                    <a:pt x="362" y="251"/>
                  </a:lnTo>
                  <a:lnTo>
                    <a:pt x="432" y="247"/>
                  </a:lnTo>
                  <a:lnTo>
                    <a:pt x="432" y="0"/>
                  </a:lnTo>
                </a:path>
              </a:pathLst>
            </a:custGeom>
            <a:grpFill/>
            <a:ln w="12700" cap="rnd">
              <a:solidFill>
                <a:srgbClr val="000000"/>
              </a:solidFill>
              <a:round/>
              <a:headEnd/>
              <a:tailEnd/>
            </a:ln>
          </p:spPr>
          <p:txBody>
            <a:bodyPr/>
            <a:lstStyle/>
            <a:p>
              <a:endParaRPr lang="pt-BR"/>
            </a:p>
          </p:txBody>
        </p:sp>
        <p:sp>
          <p:nvSpPr>
            <p:cNvPr id="54286" name="Freeform 15"/>
            <p:cNvSpPr>
              <a:spLocks/>
            </p:cNvSpPr>
            <p:nvPr/>
          </p:nvSpPr>
          <p:spPr bwMode="auto">
            <a:xfrm>
              <a:off x="5193" y="1389"/>
              <a:ext cx="340" cy="1303"/>
            </a:xfrm>
            <a:custGeom>
              <a:avLst/>
              <a:gdLst>
                <a:gd name="T0" fmla="*/ 0 w 340"/>
                <a:gd name="T1" fmla="*/ 0 h 1303"/>
                <a:gd name="T2" fmla="*/ 35 w 340"/>
                <a:gd name="T3" fmla="*/ 5 h 1303"/>
                <a:gd name="T4" fmla="*/ 70 w 340"/>
                <a:gd name="T5" fmla="*/ 9 h 1303"/>
                <a:gd name="T6" fmla="*/ 105 w 340"/>
                <a:gd name="T7" fmla="*/ 22 h 1303"/>
                <a:gd name="T8" fmla="*/ 131 w 340"/>
                <a:gd name="T9" fmla="*/ 39 h 1303"/>
                <a:gd name="T10" fmla="*/ 191 w 340"/>
                <a:gd name="T11" fmla="*/ 82 h 1303"/>
                <a:gd name="T12" fmla="*/ 244 w 340"/>
                <a:gd name="T13" fmla="*/ 138 h 1303"/>
                <a:gd name="T14" fmla="*/ 278 w 340"/>
                <a:gd name="T15" fmla="*/ 207 h 1303"/>
                <a:gd name="T16" fmla="*/ 313 w 340"/>
                <a:gd name="T17" fmla="*/ 289 h 1303"/>
                <a:gd name="T18" fmla="*/ 330 w 340"/>
                <a:gd name="T19" fmla="*/ 375 h 1303"/>
                <a:gd name="T20" fmla="*/ 339 w 340"/>
                <a:gd name="T21" fmla="*/ 470 h 1303"/>
                <a:gd name="T22" fmla="*/ 339 w 340"/>
                <a:gd name="T23" fmla="*/ 737 h 1303"/>
                <a:gd name="T24" fmla="*/ 322 w 340"/>
                <a:gd name="T25" fmla="*/ 871 h 1303"/>
                <a:gd name="T26" fmla="*/ 304 w 340"/>
                <a:gd name="T27" fmla="*/ 936 h 1303"/>
                <a:gd name="T28" fmla="*/ 287 w 340"/>
                <a:gd name="T29" fmla="*/ 992 h 1303"/>
                <a:gd name="T30" fmla="*/ 252 w 340"/>
                <a:gd name="T31" fmla="*/ 1048 h 1303"/>
                <a:gd name="T32" fmla="*/ 226 w 340"/>
                <a:gd name="T33" fmla="*/ 1095 h 1303"/>
                <a:gd name="T34" fmla="*/ 183 w 340"/>
                <a:gd name="T35" fmla="*/ 1134 h 1303"/>
                <a:gd name="T36" fmla="*/ 139 w 340"/>
                <a:gd name="T37" fmla="*/ 1168 h 1303"/>
                <a:gd name="T38" fmla="*/ 139 w 340"/>
                <a:gd name="T39" fmla="*/ 1302 h 1303"/>
                <a:gd name="T40" fmla="*/ 0 w 340"/>
                <a:gd name="T41" fmla="*/ 1074 h 1303"/>
                <a:gd name="T42" fmla="*/ 139 w 340"/>
                <a:gd name="T43" fmla="*/ 763 h 1303"/>
                <a:gd name="T44" fmla="*/ 139 w 340"/>
                <a:gd name="T45" fmla="*/ 897 h 1303"/>
                <a:gd name="T46" fmla="*/ 174 w 340"/>
                <a:gd name="T47" fmla="*/ 875 h 1303"/>
                <a:gd name="T48" fmla="*/ 200 w 340"/>
                <a:gd name="T49" fmla="*/ 845 h 1303"/>
                <a:gd name="T50" fmla="*/ 252 w 340"/>
                <a:gd name="T51" fmla="*/ 776 h 1303"/>
                <a:gd name="T52" fmla="*/ 296 w 340"/>
                <a:gd name="T53" fmla="*/ 694 h 1303"/>
                <a:gd name="T54" fmla="*/ 322 w 340"/>
                <a:gd name="T55" fmla="*/ 604 h 1303"/>
                <a:gd name="T56" fmla="*/ 304 w 340"/>
                <a:gd name="T57" fmla="*/ 530 h 1303"/>
                <a:gd name="T58" fmla="*/ 278 w 340"/>
                <a:gd name="T59" fmla="*/ 466 h 1303"/>
                <a:gd name="T60" fmla="*/ 244 w 340"/>
                <a:gd name="T61" fmla="*/ 410 h 1303"/>
                <a:gd name="T62" fmla="*/ 200 w 340"/>
                <a:gd name="T63" fmla="*/ 362 h 1303"/>
                <a:gd name="T64" fmla="*/ 157 w 340"/>
                <a:gd name="T65" fmla="*/ 324 h 1303"/>
                <a:gd name="T66" fmla="*/ 105 w 340"/>
                <a:gd name="T67" fmla="*/ 293 h 1303"/>
                <a:gd name="T68" fmla="*/ 53 w 340"/>
                <a:gd name="T69" fmla="*/ 272 h 1303"/>
                <a:gd name="T70" fmla="*/ 0 w 340"/>
                <a:gd name="T71" fmla="*/ 268 h 1303"/>
                <a:gd name="T72" fmla="*/ 0 w 340"/>
                <a:gd name="T73" fmla="*/ 0 h 130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40"/>
                <a:gd name="T112" fmla="*/ 0 h 1303"/>
                <a:gd name="T113" fmla="*/ 340 w 340"/>
                <a:gd name="T114" fmla="*/ 1303 h 130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40" h="1303">
                  <a:moveTo>
                    <a:pt x="0" y="0"/>
                  </a:moveTo>
                  <a:lnTo>
                    <a:pt x="35" y="5"/>
                  </a:lnTo>
                  <a:lnTo>
                    <a:pt x="70" y="9"/>
                  </a:lnTo>
                  <a:lnTo>
                    <a:pt x="105" y="22"/>
                  </a:lnTo>
                  <a:lnTo>
                    <a:pt x="131" y="39"/>
                  </a:lnTo>
                  <a:lnTo>
                    <a:pt x="191" y="82"/>
                  </a:lnTo>
                  <a:lnTo>
                    <a:pt x="244" y="138"/>
                  </a:lnTo>
                  <a:lnTo>
                    <a:pt x="278" y="207"/>
                  </a:lnTo>
                  <a:lnTo>
                    <a:pt x="313" y="289"/>
                  </a:lnTo>
                  <a:lnTo>
                    <a:pt x="330" y="375"/>
                  </a:lnTo>
                  <a:lnTo>
                    <a:pt x="339" y="470"/>
                  </a:lnTo>
                  <a:lnTo>
                    <a:pt x="339" y="737"/>
                  </a:lnTo>
                  <a:lnTo>
                    <a:pt x="322" y="871"/>
                  </a:lnTo>
                  <a:lnTo>
                    <a:pt x="304" y="936"/>
                  </a:lnTo>
                  <a:lnTo>
                    <a:pt x="287" y="992"/>
                  </a:lnTo>
                  <a:lnTo>
                    <a:pt x="252" y="1048"/>
                  </a:lnTo>
                  <a:lnTo>
                    <a:pt x="226" y="1095"/>
                  </a:lnTo>
                  <a:lnTo>
                    <a:pt x="183" y="1134"/>
                  </a:lnTo>
                  <a:lnTo>
                    <a:pt x="139" y="1168"/>
                  </a:lnTo>
                  <a:lnTo>
                    <a:pt x="139" y="1302"/>
                  </a:lnTo>
                  <a:lnTo>
                    <a:pt x="0" y="1074"/>
                  </a:lnTo>
                  <a:lnTo>
                    <a:pt x="139" y="763"/>
                  </a:lnTo>
                  <a:lnTo>
                    <a:pt x="139" y="897"/>
                  </a:lnTo>
                  <a:lnTo>
                    <a:pt x="174" y="875"/>
                  </a:lnTo>
                  <a:lnTo>
                    <a:pt x="200" y="845"/>
                  </a:lnTo>
                  <a:lnTo>
                    <a:pt x="252" y="776"/>
                  </a:lnTo>
                  <a:lnTo>
                    <a:pt x="296" y="694"/>
                  </a:lnTo>
                  <a:lnTo>
                    <a:pt x="322" y="604"/>
                  </a:lnTo>
                  <a:lnTo>
                    <a:pt x="304" y="530"/>
                  </a:lnTo>
                  <a:lnTo>
                    <a:pt x="278" y="466"/>
                  </a:lnTo>
                  <a:lnTo>
                    <a:pt x="244" y="410"/>
                  </a:lnTo>
                  <a:lnTo>
                    <a:pt x="200" y="362"/>
                  </a:lnTo>
                  <a:lnTo>
                    <a:pt x="157" y="324"/>
                  </a:lnTo>
                  <a:lnTo>
                    <a:pt x="105" y="293"/>
                  </a:lnTo>
                  <a:lnTo>
                    <a:pt x="53" y="272"/>
                  </a:lnTo>
                  <a:lnTo>
                    <a:pt x="0" y="268"/>
                  </a:lnTo>
                  <a:lnTo>
                    <a:pt x="0" y="0"/>
                  </a:lnTo>
                </a:path>
              </a:pathLst>
            </a:custGeom>
            <a:grpFill/>
            <a:ln w="12700" cap="rnd">
              <a:solidFill>
                <a:srgbClr val="000000"/>
              </a:solidFill>
              <a:round/>
              <a:headEnd/>
              <a:tailEnd/>
            </a:ln>
          </p:spPr>
          <p:txBody>
            <a:bodyPr/>
            <a:lstStyle/>
            <a:p>
              <a:endParaRPr lang="pt-BR"/>
            </a:p>
          </p:txBody>
        </p:sp>
        <p:sp>
          <p:nvSpPr>
            <p:cNvPr id="54287" name="AutoShape 16"/>
            <p:cNvSpPr>
              <a:spLocks noChangeArrowheads="1"/>
            </p:cNvSpPr>
            <p:nvPr/>
          </p:nvSpPr>
          <p:spPr bwMode="auto">
            <a:xfrm rot="16200000" flipH="1">
              <a:off x="2712" y="2874"/>
              <a:ext cx="308" cy="332"/>
            </a:xfrm>
            <a:prstGeom prst="rightArrow">
              <a:avLst>
                <a:gd name="adj1" fmla="val 50000"/>
                <a:gd name="adj2" fmla="val 25019"/>
              </a:avLst>
            </a:prstGeom>
            <a:grpFill/>
            <a:ln w="12700">
              <a:solidFill>
                <a:srgbClr val="000000"/>
              </a:solidFill>
              <a:miter lim="800000"/>
              <a:headEnd/>
              <a:tailEnd/>
            </a:ln>
          </p:spPr>
          <p:txBody>
            <a:bodyPr wrap="none" anchor="ctr"/>
            <a:lstStyle/>
            <a:p>
              <a:endParaRPr lang="pt-BR"/>
            </a:p>
          </p:txBody>
        </p:sp>
        <p:sp>
          <p:nvSpPr>
            <p:cNvPr id="54288" name="Rectangle 17"/>
            <p:cNvSpPr>
              <a:spLocks noChangeArrowheads="1"/>
            </p:cNvSpPr>
            <p:nvPr/>
          </p:nvSpPr>
          <p:spPr bwMode="auto">
            <a:xfrm>
              <a:off x="790" y="2115"/>
              <a:ext cx="4326" cy="444"/>
            </a:xfrm>
            <a:prstGeom prst="rect">
              <a:avLst/>
            </a:prstGeom>
            <a:grpFill/>
            <a:ln w="12700">
              <a:noFill/>
              <a:miter lim="800000"/>
              <a:headEnd/>
              <a:tailEnd/>
            </a:ln>
          </p:spPr>
          <p:txBody>
            <a:bodyPr lIns="90488" tIns="44450" rIns="90488" bIns="44450" anchorCtr="1">
              <a:spAutoFit/>
            </a:bodyPr>
            <a:lstStyle/>
            <a:p>
              <a:pPr algn="ctr">
                <a:spcBef>
                  <a:spcPct val="50000"/>
                </a:spcBef>
              </a:pPr>
              <a:r>
                <a:rPr lang="pt-BR" dirty="0">
                  <a:solidFill>
                    <a:schemeClr val="bg1"/>
                  </a:solidFill>
                </a:rPr>
                <a:t> </a:t>
              </a:r>
              <a:r>
                <a:rPr lang="pt-BR" sz="2000" dirty="0" err="1">
                  <a:solidFill>
                    <a:schemeClr val="bg1"/>
                  </a:solidFill>
                </a:rPr>
                <a:t>k</a:t>
              </a:r>
              <a:r>
                <a:rPr lang="pt-BR" sz="2000" dirty="0" err="1" smtClean="0">
                  <a:solidFill>
                    <a:schemeClr val="bg1"/>
                  </a:solidFill>
                </a:rPr>
                <a:t>nowledgement</a:t>
              </a:r>
              <a:r>
                <a:rPr lang="pt-BR" sz="2000" dirty="0">
                  <a:solidFill>
                    <a:schemeClr val="bg1"/>
                  </a:solidFill>
                </a:rPr>
                <a:t>, </a:t>
              </a:r>
              <a:r>
                <a:rPr lang="pt-BR" sz="2000" dirty="0" err="1">
                  <a:solidFill>
                    <a:schemeClr val="bg1"/>
                  </a:solidFill>
                </a:rPr>
                <a:t>detection</a:t>
              </a:r>
              <a:r>
                <a:rPr lang="pt-BR" sz="2000" dirty="0">
                  <a:solidFill>
                    <a:schemeClr val="bg1"/>
                  </a:solidFill>
                </a:rPr>
                <a:t> </a:t>
              </a:r>
              <a:r>
                <a:rPr lang="pt-BR" sz="2000" dirty="0" err="1">
                  <a:solidFill>
                    <a:schemeClr val="bg1"/>
                  </a:solidFill>
                </a:rPr>
                <a:t>or</a:t>
              </a:r>
              <a:r>
                <a:rPr lang="pt-BR" sz="2000" dirty="0">
                  <a:solidFill>
                    <a:schemeClr val="bg1"/>
                  </a:solidFill>
                </a:rPr>
                <a:t> </a:t>
              </a:r>
              <a:r>
                <a:rPr lang="pt-BR" sz="2000" dirty="0" err="1">
                  <a:solidFill>
                    <a:schemeClr val="bg1"/>
                  </a:solidFill>
                </a:rPr>
                <a:t>prevention</a:t>
              </a:r>
              <a:r>
                <a:rPr lang="pt-BR" sz="2000" dirty="0">
                  <a:solidFill>
                    <a:schemeClr val="bg1"/>
                  </a:solidFill>
                </a:rPr>
                <a:t> </a:t>
              </a:r>
              <a:r>
                <a:rPr lang="pt-BR" sz="2000" dirty="0" err="1">
                  <a:solidFill>
                    <a:schemeClr val="bg1"/>
                  </a:solidFill>
                </a:rPr>
                <a:t>of</a:t>
              </a:r>
              <a:r>
                <a:rPr lang="pt-BR" sz="2000" dirty="0">
                  <a:solidFill>
                    <a:schemeClr val="bg1"/>
                  </a:solidFill>
                </a:rPr>
                <a:t> </a:t>
              </a:r>
              <a:r>
                <a:rPr lang="pt-BR" sz="2000" dirty="0" err="1">
                  <a:solidFill>
                    <a:schemeClr val="bg1"/>
                  </a:solidFill>
                </a:rPr>
                <a:t>any</a:t>
              </a:r>
              <a:r>
                <a:rPr lang="pt-BR" sz="2000" dirty="0">
                  <a:solidFill>
                    <a:schemeClr val="bg1"/>
                  </a:solidFill>
                </a:rPr>
                <a:t> </a:t>
              </a:r>
              <a:r>
                <a:rPr lang="pt-BR" sz="2000" dirty="0" err="1">
                  <a:solidFill>
                    <a:schemeClr val="bg1"/>
                  </a:solidFill>
                </a:rPr>
                <a:t>change</a:t>
              </a:r>
              <a:r>
                <a:rPr lang="pt-BR" sz="2000" dirty="0">
                  <a:solidFill>
                    <a:schemeClr val="bg1"/>
                  </a:solidFill>
                </a:rPr>
                <a:t> in </a:t>
              </a:r>
              <a:r>
                <a:rPr lang="pt-BR" sz="2000" dirty="0" err="1">
                  <a:solidFill>
                    <a:schemeClr val="bg1"/>
                  </a:solidFill>
                </a:rPr>
                <a:t>the</a:t>
              </a:r>
              <a:r>
                <a:rPr lang="pt-BR" sz="2000" dirty="0">
                  <a:solidFill>
                    <a:schemeClr val="bg1"/>
                  </a:solidFill>
                </a:rPr>
                <a:t> </a:t>
              </a:r>
              <a:r>
                <a:rPr lang="pt-BR" sz="2000" dirty="0" err="1" smtClean="0">
                  <a:solidFill>
                    <a:schemeClr val="bg1"/>
                  </a:solidFill>
                </a:rPr>
                <a:t>environmental</a:t>
              </a:r>
              <a:r>
                <a:rPr lang="pt-BR" sz="2000" dirty="0">
                  <a:solidFill>
                    <a:schemeClr val="bg1"/>
                  </a:solidFill>
                </a:rPr>
                <a:t> </a:t>
              </a:r>
              <a:r>
                <a:rPr lang="pt-BR" sz="2000" dirty="0" err="1" smtClean="0">
                  <a:solidFill>
                    <a:schemeClr val="bg1"/>
                  </a:solidFill>
                </a:rPr>
                <a:t>factors</a:t>
              </a:r>
              <a:r>
                <a:rPr lang="pt-BR" sz="2000" dirty="0" smtClean="0">
                  <a:solidFill>
                    <a:schemeClr val="bg1"/>
                  </a:solidFill>
                </a:rPr>
                <a:t> </a:t>
              </a:r>
              <a:r>
                <a:rPr lang="pt-BR" sz="2000" dirty="0" err="1">
                  <a:solidFill>
                    <a:schemeClr val="bg1"/>
                  </a:solidFill>
                </a:rPr>
                <a:t>that</a:t>
              </a:r>
              <a:r>
                <a:rPr lang="pt-BR" sz="2000" dirty="0">
                  <a:solidFill>
                    <a:schemeClr val="bg1"/>
                  </a:solidFill>
                </a:rPr>
                <a:t> </a:t>
              </a:r>
              <a:r>
                <a:rPr lang="pt-BR" sz="2000" dirty="0" err="1" smtClean="0">
                  <a:solidFill>
                    <a:schemeClr val="bg1"/>
                  </a:solidFill>
                </a:rPr>
                <a:t>interact</a:t>
              </a:r>
              <a:r>
                <a:rPr lang="pt-BR" sz="2000" dirty="0" smtClean="0">
                  <a:solidFill>
                    <a:schemeClr val="bg1"/>
                  </a:solidFill>
                </a:rPr>
                <a:t> </a:t>
              </a:r>
              <a:r>
                <a:rPr lang="pt-BR" sz="2000" dirty="0" err="1" smtClean="0">
                  <a:solidFill>
                    <a:schemeClr val="bg1"/>
                  </a:solidFill>
                </a:rPr>
                <a:t>with</a:t>
              </a:r>
              <a:r>
                <a:rPr lang="pt-BR" sz="2000" dirty="0" smtClean="0">
                  <a:solidFill>
                    <a:schemeClr val="bg1"/>
                  </a:solidFill>
                </a:rPr>
                <a:t> </a:t>
              </a:r>
              <a:r>
                <a:rPr lang="pt-BR" sz="2000" dirty="0" err="1" smtClean="0">
                  <a:solidFill>
                    <a:schemeClr val="bg1"/>
                  </a:solidFill>
                </a:rPr>
                <a:t>human</a:t>
              </a:r>
              <a:r>
                <a:rPr lang="pt-BR" sz="2000" dirty="0" smtClean="0">
                  <a:solidFill>
                    <a:schemeClr val="bg1"/>
                  </a:solidFill>
                </a:rPr>
                <a:t> </a:t>
              </a:r>
              <a:r>
                <a:rPr lang="pt-BR" sz="2000" dirty="0" err="1">
                  <a:solidFill>
                    <a:schemeClr val="bg1"/>
                  </a:solidFill>
                </a:rPr>
                <a:t>health</a:t>
              </a:r>
              <a:endParaRPr lang="pt-BR" sz="2000" dirty="0">
                <a:solidFill>
                  <a:schemeClr val="bg1"/>
                </a:solidFill>
              </a:endParaRPr>
            </a:p>
          </p:txBody>
        </p:sp>
      </p:grpSp>
      <p:sp>
        <p:nvSpPr>
          <p:cNvPr id="54280" name="Text Box 19"/>
          <p:cNvSpPr txBox="1">
            <a:spLocks noChangeArrowheads="1"/>
          </p:cNvSpPr>
          <p:nvPr/>
        </p:nvSpPr>
        <p:spPr bwMode="auto">
          <a:xfrm>
            <a:off x="179388" y="603250"/>
            <a:ext cx="5486400" cy="304800"/>
          </a:xfrm>
          <a:prstGeom prst="rect">
            <a:avLst/>
          </a:prstGeom>
          <a:noFill/>
          <a:ln w="9525">
            <a:noFill/>
            <a:miter lim="800000"/>
            <a:headEnd/>
            <a:tailEnd/>
          </a:ln>
        </p:spPr>
        <p:txBody>
          <a:bodyPr>
            <a:spAutoFit/>
          </a:bodyPr>
          <a:lstStyle/>
          <a:p>
            <a:pPr>
              <a:spcBef>
                <a:spcPct val="50000"/>
              </a:spcBef>
            </a:pPr>
            <a:r>
              <a:rPr lang="pt-BR" sz="1400">
                <a:solidFill>
                  <a:srgbClr val="993300"/>
                </a:solidFill>
              </a:rPr>
              <a:t>Coordenação Geral de Vigilância em Saúde Ambiental</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aixaDeTexto 17"/>
          <p:cNvSpPr txBox="1"/>
          <p:nvPr/>
        </p:nvSpPr>
        <p:spPr>
          <a:xfrm>
            <a:off x="0" y="0"/>
            <a:ext cx="9144000" cy="6740307"/>
          </a:xfrm>
          <a:prstGeom prst="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13500000" scaled="1"/>
            <a:tileRect/>
          </a:gradFill>
        </p:spPr>
        <p:txBody>
          <a:bodyPr wrap="square" rtlCol="0">
            <a:spAutoFit/>
          </a:bodyPr>
          <a:lstStyle/>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a:p>
        </p:txBody>
      </p:sp>
      <p:sp>
        <p:nvSpPr>
          <p:cNvPr id="52226" name="Título 1"/>
          <p:cNvSpPr>
            <a:spLocks noGrp="1"/>
          </p:cNvSpPr>
          <p:nvPr>
            <p:ph type="title" idx="4294967295"/>
          </p:nvPr>
        </p:nvSpPr>
        <p:spPr>
          <a:xfrm>
            <a:off x="612775" y="228600"/>
            <a:ext cx="8153400" cy="990600"/>
          </a:xfrm>
        </p:spPr>
        <p:txBody>
          <a:bodyPr/>
          <a:lstStyle/>
          <a:p>
            <a:pPr eaLnBrk="1" hangingPunct="1"/>
            <a:r>
              <a:rPr lang="pt-BR" sz="2400" b="1" dirty="0" err="1" smtClean="0"/>
              <a:t>Implementation</a:t>
            </a:r>
            <a:r>
              <a:rPr lang="pt-BR" sz="2400" b="1" dirty="0" smtClean="0"/>
              <a:t> Framework - II</a:t>
            </a:r>
          </a:p>
        </p:txBody>
      </p:sp>
      <p:sp>
        <p:nvSpPr>
          <p:cNvPr id="52227" name="Espaço Reservado para Conteúdo 2"/>
          <p:cNvSpPr>
            <a:spLocks noGrp="1"/>
          </p:cNvSpPr>
          <p:nvPr>
            <p:ph sz="quarter" idx="4294967295"/>
          </p:nvPr>
        </p:nvSpPr>
        <p:spPr>
          <a:xfrm>
            <a:off x="428625" y="1447800"/>
            <a:ext cx="8715375" cy="5105400"/>
          </a:xfrm>
        </p:spPr>
        <p:txBody>
          <a:bodyPr/>
          <a:lstStyle/>
          <a:p>
            <a:pPr eaLnBrk="1" hangingPunct="1">
              <a:lnSpc>
                <a:spcPct val="90000"/>
              </a:lnSpc>
              <a:buFont typeface="Wingdings" pitchFamily="2" charset="2"/>
              <a:buNone/>
            </a:pPr>
            <a:endParaRPr lang="en-US" sz="2000" dirty="0" smtClean="0"/>
          </a:p>
        </p:txBody>
      </p:sp>
      <p:sp>
        <p:nvSpPr>
          <p:cNvPr id="61444" name="Text Box 4"/>
          <p:cNvSpPr txBox="1">
            <a:spLocks noChangeArrowheads="1"/>
          </p:cNvSpPr>
          <p:nvPr/>
        </p:nvSpPr>
        <p:spPr bwMode="auto">
          <a:xfrm>
            <a:off x="3124200" y="1600200"/>
            <a:ext cx="3384550" cy="862013"/>
          </a:xfrm>
          <a:prstGeom prst="rect">
            <a:avLst/>
          </a:prstGeom>
          <a:solidFill>
            <a:schemeClr val="bg2">
              <a:lumMod val="40000"/>
              <a:lumOff val="60000"/>
            </a:schemeClr>
          </a:solidFill>
          <a:ln w="12700">
            <a:solidFill>
              <a:schemeClr val="tx1"/>
            </a:solidFill>
            <a:miter lim="800000"/>
            <a:headEnd/>
            <a:tailEnd/>
          </a:ln>
        </p:spPr>
        <p:txBody>
          <a:bodyPr>
            <a:spAutoFit/>
          </a:bodyPr>
          <a:lstStyle/>
          <a:p>
            <a:pPr algn="ctr">
              <a:spcBef>
                <a:spcPct val="50000"/>
              </a:spcBef>
              <a:defRPr/>
            </a:pPr>
            <a:r>
              <a:rPr lang="es-MX" sz="2000" b="1" dirty="0">
                <a:latin typeface="Garamond" pitchFamily="18" charset="0"/>
                <a:cs typeface="Arial" pitchFamily="34" charset="0"/>
              </a:rPr>
              <a:t>SUSTAINABLE </a:t>
            </a:r>
          </a:p>
          <a:p>
            <a:pPr algn="ctr">
              <a:spcBef>
                <a:spcPct val="50000"/>
              </a:spcBef>
              <a:defRPr/>
            </a:pPr>
            <a:r>
              <a:rPr lang="es-MX" sz="2000" b="1" dirty="0">
                <a:latin typeface="Garamond" pitchFamily="18" charset="0"/>
                <a:cs typeface="Arial" pitchFamily="34" charset="0"/>
              </a:rPr>
              <a:t>DEVELOPMENT</a:t>
            </a:r>
            <a:endParaRPr lang="es-ES" sz="2000" dirty="0">
              <a:latin typeface="Garamond" pitchFamily="18" charset="0"/>
              <a:cs typeface="Arial" pitchFamily="34" charset="0"/>
            </a:endParaRPr>
          </a:p>
        </p:txBody>
      </p:sp>
      <p:sp>
        <p:nvSpPr>
          <p:cNvPr id="52229" name="Text Box 5"/>
          <p:cNvSpPr txBox="1">
            <a:spLocks noChangeArrowheads="1"/>
          </p:cNvSpPr>
          <p:nvPr/>
        </p:nvSpPr>
        <p:spPr bwMode="auto">
          <a:xfrm>
            <a:off x="785813" y="2857500"/>
            <a:ext cx="2414587" cy="488950"/>
          </a:xfrm>
          <a:prstGeom prst="rect">
            <a:avLst/>
          </a:prstGeom>
          <a:solidFill>
            <a:srgbClr val="D7E703"/>
          </a:solidFill>
          <a:ln w="12700">
            <a:solidFill>
              <a:srgbClr val="D7E703"/>
            </a:solidFill>
            <a:miter lim="800000"/>
            <a:headEnd/>
            <a:tailEnd/>
          </a:ln>
        </p:spPr>
        <p:txBody>
          <a:bodyPr>
            <a:spAutoFit/>
          </a:bodyPr>
          <a:lstStyle/>
          <a:p>
            <a:pPr algn="ctr">
              <a:lnSpc>
                <a:spcPct val="50000"/>
              </a:lnSpc>
              <a:spcBef>
                <a:spcPct val="50000"/>
              </a:spcBef>
            </a:pPr>
            <a:r>
              <a:rPr lang="es-MX" sz="1600" b="1">
                <a:latin typeface="Garamond" pitchFamily="18" charset="0"/>
              </a:rPr>
              <a:t>HEALTH</a:t>
            </a:r>
          </a:p>
          <a:p>
            <a:pPr algn="ctr">
              <a:lnSpc>
                <a:spcPct val="50000"/>
              </a:lnSpc>
              <a:spcBef>
                <a:spcPct val="50000"/>
              </a:spcBef>
            </a:pPr>
            <a:r>
              <a:rPr lang="es-MX" sz="1600" b="1">
                <a:latin typeface="Garamond" pitchFamily="18" charset="0"/>
              </a:rPr>
              <a:t> PROMOTION</a:t>
            </a:r>
            <a:endParaRPr lang="es-ES" sz="1600">
              <a:latin typeface="Garamond" pitchFamily="18" charset="0"/>
            </a:endParaRPr>
          </a:p>
        </p:txBody>
      </p:sp>
      <p:sp>
        <p:nvSpPr>
          <p:cNvPr id="52230" name="Text Box 6"/>
          <p:cNvSpPr txBox="1">
            <a:spLocks noChangeArrowheads="1"/>
          </p:cNvSpPr>
          <p:nvPr/>
        </p:nvSpPr>
        <p:spPr bwMode="auto">
          <a:xfrm>
            <a:off x="6324600" y="2643188"/>
            <a:ext cx="2676525" cy="735012"/>
          </a:xfrm>
          <a:prstGeom prst="rect">
            <a:avLst/>
          </a:prstGeom>
          <a:solidFill>
            <a:srgbClr val="D7E703"/>
          </a:solidFill>
          <a:ln w="12700">
            <a:solidFill>
              <a:schemeClr val="tx1"/>
            </a:solidFill>
            <a:miter lim="800000"/>
            <a:headEnd/>
            <a:tailEnd/>
          </a:ln>
        </p:spPr>
        <p:txBody>
          <a:bodyPr>
            <a:spAutoFit/>
          </a:bodyPr>
          <a:lstStyle/>
          <a:p>
            <a:pPr algn="ctr">
              <a:lnSpc>
                <a:spcPct val="50000"/>
              </a:lnSpc>
              <a:spcBef>
                <a:spcPct val="50000"/>
              </a:spcBef>
            </a:pPr>
            <a:r>
              <a:rPr lang="es-MX" sz="1600" b="1">
                <a:latin typeface="Garamond" pitchFamily="18" charset="0"/>
              </a:rPr>
              <a:t>RISKS AND</a:t>
            </a:r>
          </a:p>
          <a:p>
            <a:pPr algn="ctr">
              <a:lnSpc>
                <a:spcPct val="50000"/>
              </a:lnSpc>
              <a:spcBef>
                <a:spcPct val="50000"/>
              </a:spcBef>
            </a:pPr>
            <a:r>
              <a:rPr lang="es-MX" sz="1600" b="1">
                <a:latin typeface="Garamond" pitchFamily="18" charset="0"/>
              </a:rPr>
              <a:t> VULNERABILITIES</a:t>
            </a:r>
          </a:p>
          <a:p>
            <a:pPr algn="ctr">
              <a:lnSpc>
                <a:spcPct val="50000"/>
              </a:lnSpc>
              <a:spcBef>
                <a:spcPct val="50000"/>
              </a:spcBef>
            </a:pPr>
            <a:r>
              <a:rPr lang="es-MX" sz="1600" b="1">
                <a:latin typeface="Garamond" pitchFamily="18" charset="0"/>
              </a:rPr>
              <a:t>REDUCTION</a:t>
            </a:r>
            <a:endParaRPr lang="es-ES" sz="1600">
              <a:latin typeface="Garamond" pitchFamily="18" charset="0"/>
            </a:endParaRPr>
          </a:p>
        </p:txBody>
      </p:sp>
      <p:sp>
        <p:nvSpPr>
          <p:cNvPr id="52231" name="Text Box 8"/>
          <p:cNvSpPr txBox="1">
            <a:spLocks noChangeArrowheads="1"/>
          </p:cNvSpPr>
          <p:nvPr/>
        </p:nvSpPr>
        <p:spPr bwMode="auto">
          <a:xfrm>
            <a:off x="3635375" y="2924175"/>
            <a:ext cx="2232025" cy="461963"/>
          </a:xfrm>
          <a:prstGeom prst="rect">
            <a:avLst/>
          </a:prstGeom>
          <a:solidFill>
            <a:srgbClr val="FFC000"/>
          </a:solidFill>
          <a:ln w="12700">
            <a:solidFill>
              <a:schemeClr val="tx1"/>
            </a:solidFill>
            <a:miter lim="800000"/>
            <a:headEnd/>
            <a:tailEnd/>
          </a:ln>
        </p:spPr>
        <p:txBody>
          <a:bodyPr>
            <a:spAutoFit/>
          </a:bodyPr>
          <a:lstStyle/>
          <a:p>
            <a:pPr algn="ctr">
              <a:lnSpc>
                <a:spcPct val="50000"/>
              </a:lnSpc>
              <a:spcBef>
                <a:spcPct val="50000"/>
              </a:spcBef>
            </a:pPr>
            <a:r>
              <a:rPr lang="es-MX" sz="1600" b="1">
                <a:latin typeface="Garamond" pitchFamily="18" charset="0"/>
              </a:rPr>
              <a:t>ENVIRONMENTAL</a:t>
            </a:r>
          </a:p>
          <a:p>
            <a:pPr algn="ctr">
              <a:lnSpc>
                <a:spcPct val="50000"/>
              </a:lnSpc>
              <a:spcBef>
                <a:spcPct val="50000"/>
              </a:spcBef>
            </a:pPr>
            <a:r>
              <a:rPr lang="es-MX" sz="1600" b="1">
                <a:latin typeface="Garamond" pitchFamily="18" charset="0"/>
              </a:rPr>
              <a:t>HEALTH</a:t>
            </a:r>
            <a:endParaRPr lang="es-ES" sz="1600">
              <a:latin typeface="Garamond" pitchFamily="18" charset="0"/>
            </a:endParaRPr>
          </a:p>
        </p:txBody>
      </p:sp>
      <p:sp>
        <p:nvSpPr>
          <p:cNvPr id="52232" name="Text Box 9"/>
          <p:cNvSpPr txBox="1">
            <a:spLocks noChangeArrowheads="1"/>
          </p:cNvSpPr>
          <p:nvPr/>
        </p:nvSpPr>
        <p:spPr bwMode="auto">
          <a:xfrm>
            <a:off x="3581400" y="4876800"/>
            <a:ext cx="2300288" cy="708025"/>
          </a:xfrm>
          <a:prstGeom prst="rect">
            <a:avLst/>
          </a:prstGeom>
          <a:solidFill>
            <a:srgbClr val="E8F725"/>
          </a:solidFill>
          <a:ln w="12700">
            <a:solidFill>
              <a:schemeClr val="tx1"/>
            </a:solidFill>
            <a:miter lim="800000"/>
            <a:headEnd/>
            <a:tailEnd/>
          </a:ln>
        </p:spPr>
        <p:txBody>
          <a:bodyPr>
            <a:spAutoFit/>
          </a:bodyPr>
          <a:lstStyle/>
          <a:p>
            <a:pPr algn="ctr">
              <a:spcBef>
                <a:spcPct val="50000"/>
              </a:spcBef>
            </a:pPr>
            <a:r>
              <a:rPr lang="es-MX" sz="1600" b="1">
                <a:latin typeface="Garamond" pitchFamily="18" charset="0"/>
              </a:rPr>
              <a:t>PUBLIC</a:t>
            </a:r>
          </a:p>
          <a:p>
            <a:pPr algn="ctr">
              <a:spcBef>
                <a:spcPct val="50000"/>
              </a:spcBef>
            </a:pPr>
            <a:r>
              <a:rPr lang="es-MX" sz="1600" b="1">
                <a:latin typeface="Garamond" pitchFamily="18" charset="0"/>
              </a:rPr>
              <a:t>POLICY</a:t>
            </a:r>
          </a:p>
        </p:txBody>
      </p:sp>
      <p:sp>
        <p:nvSpPr>
          <p:cNvPr id="52233" name="Text Box 10"/>
          <p:cNvSpPr txBox="1">
            <a:spLocks noChangeArrowheads="1"/>
          </p:cNvSpPr>
          <p:nvPr/>
        </p:nvSpPr>
        <p:spPr bwMode="auto">
          <a:xfrm>
            <a:off x="3429000" y="5943600"/>
            <a:ext cx="2590800" cy="338138"/>
          </a:xfrm>
          <a:prstGeom prst="rect">
            <a:avLst/>
          </a:prstGeom>
          <a:solidFill>
            <a:srgbClr val="92D050"/>
          </a:solidFill>
          <a:ln w="12700">
            <a:solidFill>
              <a:schemeClr val="tx1"/>
            </a:solidFill>
            <a:miter lim="800000"/>
            <a:headEnd/>
            <a:tailEnd/>
          </a:ln>
        </p:spPr>
        <p:txBody>
          <a:bodyPr>
            <a:spAutoFit/>
          </a:bodyPr>
          <a:lstStyle/>
          <a:p>
            <a:pPr algn="ctr">
              <a:spcBef>
                <a:spcPct val="50000"/>
              </a:spcBef>
            </a:pPr>
            <a:r>
              <a:rPr lang="es-MX" sz="1600" b="1">
                <a:latin typeface="Garamond" pitchFamily="18" charset="0"/>
              </a:rPr>
              <a:t>INSTRUMENTATION</a:t>
            </a:r>
            <a:endParaRPr lang="es-ES" sz="1600">
              <a:latin typeface="Garamond" pitchFamily="18" charset="0"/>
            </a:endParaRPr>
          </a:p>
        </p:txBody>
      </p:sp>
      <p:sp>
        <p:nvSpPr>
          <p:cNvPr id="52234" name="Rectangle 11"/>
          <p:cNvSpPr>
            <a:spLocks noChangeArrowheads="1"/>
          </p:cNvSpPr>
          <p:nvPr/>
        </p:nvSpPr>
        <p:spPr bwMode="auto">
          <a:xfrm>
            <a:off x="3733800" y="3962400"/>
            <a:ext cx="2057400" cy="685800"/>
          </a:xfrm>
          <a:prstGeom prst="rect">
            <a:avLst/>
          </a:prstGeom>
          <a:solidFill>
            <a:schemeClr val="bg1"/>
          </a:solidFill>
          <a:ln w="9525">
            <a:solidFill>
              <a:schemeClr val="tx1"/>
            </a:solidFill>
            <a:miter lim="800000"/>
            <a:headEnd/>
            <a:tailEnd/>
          </a:ln>
        </p:spPr>
        <p:txBody>
          <a:bodyPr wrap="none" anchor="ctr"/>
          <a:lstStyle/>
          <a:p>
            <a:endParaRPr lang="en-GB"/>
          </a:p>
        </p:txBody>
      </p:sp>
      <p:sp>
        <p:nvSpPr>
          <p:cNvPr id="52235" name="Text Box 12"/>
          <p:cNvSpPr txBox="1">
            <a:spLocks noChangeArrowheads="1"/>
          </p:cNvSpPr>
          <p:nvPr/>
        </p:nvSpPr>
        <p:spPr bwMode="auto">
          <a:xfrm>
            <a:off x="3635375" y="4005263"/>
            <a:ext cx="2133600" cy="708025"/>
          </a:xfrm>
          <a:prstGeom prst="rect">
            <a:avLst/>
          </a:prstGeom>
          <a:solidFill>
            <a:srgbClr val="FFFF66"/>
          </a:solidFill>
          <a:ln w="9525">
            <a:noFill/>
            <a:miter lim="800000"/>
            <a:headEnd/>
            <a:tailEnd/>
          </a:ln>
        </p:spPr>
        <p:txBody>
          <a:bodyPr>
            <a:spAutoFit/>
          </a:bodyPr>
          <a:lstStyle/>
          <a:p>
            <a:pPr algn="ctr">
              <a:spcBef>
                <a:spcPct val="50000"/>
              </a:spcBef>
            </a:pPr>
            <a:r>
              <a:rPr lang="pt-BR" sz="1600" b="1">
                <a:latin typeface="Garamond" pitchFamily="18" charset="0"/>
              </a:rPr>
              <a:t>LIFE AND HEALTH</a:t>
            </a:r>
          </a:p>
          <a:p>
            <a:pPr algn="ctr">
              <a:spcBef>
                <a:spcPct val="50000"/>
              </a:spcBef>
            </a:pPr>
            <a:r>
              <a:rPr lang="pt-BR" sz="1600" b="1">
                <a:latin typeface="Garamond" pitchFamily="18" charset="0"/>
              </a:rPr>
              <a:t>QUALITY</a:t>
            </a:r>
            <a:endParaRPr lang="pt-BR" sz="1600"/>
          </a:p>
        </p:txBody>
      </p:sp>
      <p:sp>
        <p:nvSpPr>
          <p:cNvPr id="52236" name="Line 13"/>
          <p:cNvSpPr>
            <a:spLocks noChangeShapeType="1"/>
          </p:cNvSpPr>
          <p:nvPr/>
        </p:nvSpPr>
        <p:spPr bwMode="auto">
          <a:xfrm>
            <a:off x="4724400" y="2286000"/>
            <a:ext cx="0" cy="381000"/>
          </a:xfrm>
          <a:prstGeom prst="line">
            <a:avLst/>
          </a:prstGeom>
          <a:noFill/>
          <a:ln w="9525">
            <a:solidFill>
              <a:schemeClr val="tx1"/>
            </a:solidFill>
            <a:round/>
            <a:headEnd/>
            <a:tailEnd type="triangle" w="med" len="med"/>
          </a:ln>
        </p:spPr>
        <p:txBody>
          <a:bodyPr wrap="none" anchor="ctr"/>
          <a:lstStyle/>
          <a:p>
            <a:endParaRPr lang="pt-BR"/>
          </a:p>
        </p:txBody>
      </p:sp>
      <p:sp>
        <p:nvSpPr>
          <p:cNvPr id="52237" name="Line 14"/>
          <p:cNvSpPr>
            <a:spLocks noChangeShapeType="1"/>
          </p:cNvSpPr>
          <p:nvPr/>
        </p:nvSpPr>
        <p:spPr bwMode="auto">
          <a:xfrm>
            <a:off x="3200400" y="3124200"/>
            <a:ext cx="533400" cy="0"/>
          </a:xfrm>
          <a:prstGeom prst="line">
            <a:avLst/>
          </a:prstGeom>
          <a:noFill/>
          <a:ln w="9525">
            <a:solidFill>
              <a:schemeClr val="tx1"/>
            </a:solidFill>
            <a:round/>
            <a:headEnd/>
            <a:tailEnd type="triangle" w="med" len="med"/>
          </a:ln>
        </p:spPr>
        <p:txBody>
          <a:bodyPr wrap="none" anchor="ctr"/>
          <a:lstStyle/>
          <a:p>
            <a:endParaRPr lang="pt-BR"/>
          </a:p>
        </p:txBody>
      </p:sp>
      <p:sp>
        <p:nvSpPr>
          <p:cNvPr id="52238" name="Line 15"/>
          <p:cNvSpPr>
            <a:spLocks noChangeShapeType="1"/>
          </p:cNvSpPr>
          <p:nvPr/>
        </p:nvSpPr>
        <p:spPr bwMode="auto">
          <a:xfrm flipH="1">
            <a:off x="5791200" y="3200400"/>
            <a:ext cx="533400" cy="0"/>
          </a:xfrm>
          <a:prstGeom prst="line">
            <a:avLst/>
          </a:prstGeom>
          <a:noFill/>
          <a:ln w="9525">
            <a:solidFill>
              <a:schemeClr val="tx1"/>
            </a:solidFill>
            <a:round/>
            <a:headEnd/>
            <a:tailEnd type="triangle" w="med" len="med"/>
          </a:ln>
        </p:spPr>
        <p:txBody>
          <a:bodyPr wrap="none" anchor="ctr"/>
          <a:lstStyle/>
          <a:p>
            <a:endParaRPr lang="pt-BR"/>
          </a:p>
        </p:txBody>
      </p:sp>
      <p:sp>
        <p:nvSpPr>
          <p:cNvPr id="52239" name="Line 16"/>
          <p:cNvSpPr>
            <a:spLocks noChangeShapeType="1"/>
          </p:cNvSpPr>
          <p:nvPr/>
        </p:nvSpPr>
        <p:spPr bwMode="auto">
          <a:xfrm>
            <a:off x="4724400" y="3429000"/>
            <a:ext cx="0" cy="533400"/>
          </a:xfrm>
          <a:prstGeom prst="line">
            <a:avLst/>
          </a:prstGeom>
          <a:noFill/>
          <a:ln w="9525">
            <a:solidFill>
              <a:schemeClr val="tx1"/>
            </a:solidFill>
            <a:round/>
            <a:headEnd/>
            <a:tailEnd type="triangle" w="med" len="med"/>
          </a:ln>
        </p:spPr>
        <p:txBody>
          <a:bodyPr wrap="none" anchor="ctr"/>
          <a:lstStyle/>
          <a:p>
            <a:endParaRPr lang="pt-BR"/>
          </a:p>
        </p:txBody>
      </p:sp>
      <p:sp>
        <p:nvSpPr>
          <p:cNvPr id="52240" name="Line 17"/>
          <p:cNvSpPr>
            <a:spLocks noChangeShapeType="1"/>
          </p:cNvSpPr>
          <p:nvPr/>
        </p:nvSpPr>
        <p:spPr bwMode="auto">
          <a:xfrm flipV="1">
            <a:off x="4724400" y="4648200"/>
            <a:ext cx="0" cy="228600"/>
          </a:xfrm>
          <a:prstGeom prst="line">
            <a:avLst/>
          </a:prstGeom>
          <a:noFill/>
          <a:ln w="9525">
            <a:solidFill>
              <a:schemeClr val="tx1"/>
            </a:solidFill>
            <a:round/>
            <a:headEnd/>
            <a:tailEnd type="triangle" w="med" len="med"/>
          </a:ln>
        </p:spPr>
        <p:txBody>
          <a:bodyPr wrap="none" anchor="ctr"/>
          <a:lstStyle/>
          <a:p>
            <a:endParaRPr lang="pt-BR"/>
          </a:p>
        </p:txBody>
      </p:sp>
      <p:sp>
        <p:nvSpPr>
          <p:cNvPr id="52241" name="Line 18"/>
          <p:cNvSpPr>
            <a:spLocks noChangeShapeType="1"/>
          </p:cNvSpPr>
          <p:nvPr/>
        </p:nvSpPr>
        <p:spPr bwMode="auto">
          <a:xfrm flipV="1">
            <a:off x="4724400" y="5562600"/>
            <a:ext cx="0" cy="381000"/>
          </a:xfrm>
          <a:prstGeom prst="line">
            <a:avLst/>
          </a:prstGeom>
          <a:noFill/>
          <a:ln w="9525">
            <a:solidFill>
              <a:schemeClr val="tx1"/>
            </a:solidFill>
            <a:round/>
            <a:headEnd/>
            <a:tailEnd type="triangle" w="med" len="med"/>
          </a:ln>
        </p:spPr>
        <p:txBody>
          <a:bodyPr wrap="none" anchor="ctr"/>
          <a:lstStyle/>
          <a:p>
            <a:endParaRPr lang="pt-B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slide_padrao_azul_capa_2010_b.png" descr="/Users/sabrina/Documents/Trabalho/Rotina/Power point_Apresentação/Apresentação_eleicoes_2010/slide_padrao_azul_capa_2010_b.png"/>
          <p:cNvPicPr>
            <a:picLocks noChangeAspect="1"/>
          </p:cNvPicPr>
          <p:nvPr/>
        </p:nvPicPr>
        <p:blipFill>
          <a:blip r:embed="rId2" r:link="rId3" cstate="print"/>
          <a:srcRect/>
          <a:stretch>
            <a:fillRect/>
          </a:stretch>
        </p:blipFill>
        <p:spPr bwMode="auto">
          <a:xfrm>
            <a:off x="0" y="0"/>
            <a:ext cx="9144000" cy="6858000"/>
          </a:xfrm>
          <a:prstGeom prst="rect">
            <a:avLst/>
          </a:prstGeom>
          <a:solidFill>
            <a:srgbClr val="FFFF99"/>
          </a:solidFill>
          <a:ln w="9525">
            <a:noFill/>
            <a:miter lim="800000"/>
            <a:headEnd/>
            <a:tailEnd/>
          </a:ln>
        </p:spPr>
      </p:pic>
      <p:sp>
        <p:nvSpPr>
          <p:cNvPr id="57347" name="Título 1"/>
          <p:cNvSpPr>
            <a:spLocks noGrp="1"/>
          </p:cNvSpPr>
          <p:nvPr>
            <p:ph type="title" idx="4294967295"/>
          </p:nvPr>
        </p:nvSpPr>
        <p:spPr>
          <a:xfrm>
            <a:off x="1547664" y="188640"/>
            <a:ext cx="6334125" cy="571500"/>
          </a:xfrm>
        </p:spPr>
        <p:txBody>
          <a:bodyPr/>
          <a:lstStyle/>
          <a:p>
            <a:r>
              <a:rPr lang="pt-BR" sz="2800" b="1" dirty="0" err="1" smtClean="0">
                <a:solidFill>
                  <a:srgbClr val="0033CC"/>
                </a:solidFill>
                <a:latin typeface="Tahoma" pitchFamily="34" charset="0"/>
              </a:rPr>
              <a:t>Intersectorial</a:t>
            </a:r>
            <a:r>
              <a:rPr lang="pt-BR" sz="2800" b="1" dirty="0" smtClean="0">
                <a:solidFill>
                  <a:srgbClr val="0033CC"/>
                </a:solidFill>
                <a:latin typeface="Tahoma" pitchFamily="34" charset="0"/>
              </a:rPr>
              <a:t> Framework </a:t>
            </a:r>
          </a:p>
        </p:txBody>
      </p:sp>
      <p:graphicFrame>
        <p:nvGraphicFramePr>
          <p:cNvPr id="4" name="Diagrama 3"/>
          <p:cNvGraphicFramePr/>
          <p:nvPr/>
        </p:nvGraphicFramePr>
        <p:xfrm>
          <a:off x="0" y="857232"/>
          <a:ext cx="9144000" cy="600076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0" y="762000"/>
            <a:ext cx="152400" cy="6096000"/>
          </a:xfrm>
          <a:prstGeom prst="rect">
            <a:avLst/>
          </a:prstGeom>
          <a:gradFill rotWithShape="0">
            <a:gsLst>
              <a:gs pos="0">
                <a:srgbClr val="9C0000"/>
              </a:gs>
              <a:gs pos="100000">
                <a:srgbClr val="FF0300"/>
              </a:gs>
            </a:gsLst>
            <a:lin ang="5400000" scaled="1"/>
          </a:gradFill>
          <a:ln w="9525">
            <a:noFill/>
            <a:miter lim="800000"/>
            <a:headEnd/>
            <a:tailEnd/>
          </a:ln>
        </p:spPr>
        <p:txBody>
          <a:bodyPr wrap="none" anchor="ctr"/>
          <a:lstStyle/>
          <a:p>
            <a:endParaRPr lang="pt-BR"/>
          </a:p>
        </p:txBody>
      </p:sp>
      <p:pic>
        <p:nvPicPr>
          <p:cNvPr id="57347" name="Picture 3"/>
          <p:cNvPicPr>
            <a:picLocks noChangeAspect="1" noChangeArrowheads="1"/>
          </p:cNvPicPr>
          <p:nvPr/>
        </p:nvPicPr>
        <p:blipFill>
          <a:blip r:embed="rId3" cstate="print"/>
          <a:srcRect/>
          <a:stretch>
            <a:fillRect/>
          </a:stretch>
        </p:blipFill>
        <p:spPr bwMode="auto">
          <a:xfrm>
            <a:off x="304800" y="76200"/>
            <a:ext cx="2514600" cy="603250"/>
          </a:xfrm>
          <a:prstGeom prst="rect">
            <a:avLst/>
          </a:prstGeom>
          <a:noFill/>
          <a:ln w="9525">
            <a:noFill/>
            <a:miter lim="800000"/>
            <a:headEnd/>
            <a:tailEnd/>
          </a:ln>
        </p:spPr>
      </p:pic>
      <p:sp>
        <p:nvSpPr>
          <p:cNvPr id="57348" name="Rectangle 4"/>
          <p:cNvSpPr>
            <a:spLocks noChangeArrowheads="1"/>
          </p:cNvSpPr>
          <p:nvPr/>
        </p:nvSpPr>
        <p:spPr bwMode="auto">
          <a:xfrm>
            <a:off x="152400" y="6705600"/>
            <a:ext cx="7315200" cy="152400"/>
          </a:xfrm>
          <a:prstGeom prst="rect">
            <a:avLst/>
          </a:prstGeom>
          <a:gradFill rotWithShape="0">
            <a:gsLst>
              <a:gs pos="0">
                <a:srgbClr val="FF0300"/>
              </a:gs>
              <a:gs pos="100000">
                <a:schemeClr val="bg1"/>
              </a:gs>
            </a:gsLst>
            <a:lin ang="0" scaled="1"/>
          </a:gradFill>
          <a:ln w="9525">
            <a:noFill/>
            <a:miter lim="800000"/>
            <a:headEnd/>
            <a:tailEnd/>
          </a:ln>
        </p:spPr>
        <p:txBody>
          <a:bodyPr wrap="none" anchor="ctr"/>
          <a:lstStyle/>
          <a:p>
            <a:endParaRPr lang="pt-BR"/>
          </a:p>
        </p:txBody>
      </p:sp>
      <p:sp>
        <p:nvSpPr>
          <p:cNvPr id="57349" name="Rectangle 5"/>
          <p:cNvSpPr>
            <a:spLocks noChangeArrowheads="1"/>
          </p:cNvSpPr>
          <p:nvPr/>
        </p:nvSpPr>
        <p:spPr bwMode="auto">
          <a:xfrm>
            <a:off x="0" y="0"/>
            <a:ext cx="152400" cy="762000"/>
          </a:xfrm>
          <a:prstGeom prst="rect">
            <a:avLst/>
          </a:prstGeom>
          <a:solidFill>
            <a:srgbClr val="500000"/>
          </a:solidFill>
          <a:ln w="9525">
            <a:noFill/>
            <a:miter lim="800000"/>
            <a:headEnd/>
            <a:tailEnd/>
          </a:ln>
        </p:spPr>
        <p:txBody>
          <a:bodyPr wrap="none" anchor="ctr"/>
          <a:lstStyle/>
          <a:p>
            <a:endParaRPr lang="pt-BR"/>
          </a:p>
        </p:txBody>
      </p:sp>
      <p:graphicFrame>
        <p:nvGraphicFramePr>
          <p:cNvPr id="454662" name="Group 6"/>
          <p:cNvGraphicFramePr>
            <a:graphicFrameLocks noGrp="1"/>
          </p:cNvGraphicFramePr>
          <p:nvPr/>
        </p:nvGraphicFramePr>
        <p:xfrm>
          <a:off x="250825" y="1052513"/>
          <a:ext cx="8643998" cy="4738836"/>
        </p:xfrm>
        <a:graphic>
          <a:graphicData uri="http://schemas.openxmlformats.org/drawingml/2006/table">
            <a:tbl>
              <a:tblPr/>
              <a:tblGrid>
                <a:gridCol w="8643998"/>
              </a:tblGrid>
              <a:tr h="128727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pt-BR" sz="2800" b="1" i="0" u="none" strike="noStrike" cap="none" normalizeH="0" baseline="0" dirty="0" err="1" smtClean="0">
                          <a:ln>
                            <a:noFill/>
                          </a:ln>
                          <a:solidFill>
                            <a:schemeClr val="bg1"/>
                          </a:solidFill>
                          <a:effectLst/>
                          <a:latin typeface="Arial" charset="0"/>
                        </a:rPr>
                        <a:t>Environmental</a:t>
                      </a:r>
                      <a:r>
                        <a:rPr kumimoji="0" lang="pt-BR" sz="2800" b="1" i="0" u="none" strike="noStrike" cap="none" normalizeH="0" baseline="0" dirty="0" smtClean="0">
                          <a:ln>
                            <a:noFill/>
                          </a:ln>
                          <a:solidFill>
                            <a:schemeClr val="bg1"/>
                          </a:solidFill>
                          <a:effectLst/>
                          <a:latin typeface="Arial" charset="0"/>
                        </a:rPr>
                        <a:t> </a:t>
                      </a:r>
                      <a:r>
                        <a:rPr kumimoji="0" lang="pt-BR" sz="2800" b="1" i="0" u="none" strike="noStrike" cap="none" normalizeH="0" baseline="0" dirty="0" err="1" smtClean="0">
                          <a:ln>
                            <a:noFill/>
                          </a:ln>
                          <a:solidFill>
                            <a:schemeClr val="bg1"/>
                          </a:solidFill>
                          <a:effectLst/>
                          <a:latin typeface="Arial" charset="0"/>
                        </a:rPr>
                        <a:t>Health</a:t>
                      </a:r>
                      <a:r>
                        <a:rPr kumimoji="0" lang="pt-BR" sz="2800" b="1" i="0" u="none" strike="noStrike" cap="none" normalizeH="0" baseline="0" dirty="0" smtClean="0">
                          <a:ln>
                            <a:noFill/>
                          </a:ln>
                          <a:solidFill>
                            <a:schemeClr val="bg1"/>
                          </a:solidFill>
                          <a:effectLst/>
                          <a:latin typeface="Arial" charset="0"/>
                        </a:rPr>
                        <a:t> </a:t>
                      </a:r>
                      <a:r>
                        <a:rPr kumimoji="0" lang="pt-BR" sz="2800" b="1" i="0" u="none" strike="noStrike" cap="none" normalizeH="0" baseline="0" dirty="0" err="1" smtClean="0">
                          <a:ln>
                            <a:noFill/>
                          </a:ln>
                          <a:solidFill>
                            <a:schemeClr val="bg1"/>
                          </a:solidFill>
                          <a:effectLst/>
                          <a:latin typeface="Arial" charset="0"/>
                        </a:rPr>
                        <a:t>Indicators</a:t>
                      </a:r>
                      <a:endParaRPr kumimoji="0" lang="pt-BR" sz="2800" b="1" i="0" u="none" strike="noStrike" cap="none" normalizeH="0" baseline="0" dirty="0" smtClean="0">
                        <a:ln>
                          <a:noFill/>
                        </a:ln>
                        <a:solidFill>
                          <a:schemeClr val="bg1"/>
                        </a:solidFill>
                        <a:effectLst/>
                        <a:latin typeface="Arial"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pt-BR" sz="1600" b="1" i="0" u="none" strike="noStrike" cap="none" normalizeH="0" baseline="0" dirty="0" smtClean="0">
                        <a:ln>
                          <a:noFill/>
                        </a:ln>
                        <a:solidFill>
                          <a:schemeClr val="bg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C0000"/>
                    </a:solidFill>
                  </a:tcPr>
                </a:tc>
              </a:tr>
              <a:tr h="3451565">
                <a:tc>
                  <a:txBody>
                    <a:bodyPr/>
                    <a:lstStyle/>
                    <a:p>
                      <a:pPr marL="0" marR="0" lvl="0" indent="0" algn="just" defTabSz="914400" rtl="0" eaLnBrk="1" fontAlgn="base" latinLnBrk="0" hangingPunct="1">
                        <a:lnSpc>
                          <a:spcPts val="2200"/>
                        </a:lnSpc>
                        <a:spcBef>
                          <a:spcPts val="400"/>
                        </a:spcBef>
                        <a:spcAft>
                          <a:spcPct val="0"/>
                        </a:spcAft>
                        <a:buClrTx/>
                        <a:buSzTx/>
                        <a:buFont typeface="Arial" pitchFamily="34" charset="0"/>
                        <a:buChar char="•"/>
                        <a:tabLst/>
                        <a:defRPr/>
                      </a:pPr>
                      <a:r>
                        <a:rPr lang="pt-BR" sz="1800" kern="1200" dirty="0" smtClean="0">
                          <a:solidFill>
                            <a:schemeClr val="tx1"/>
                          </a:solidFill>
                          <a:latin typeface="+mn-lt"/>
                          <a:ea typeface="+mn-ea"/>
                          <a:cs typeface="+mn-cs"/>
                        </a:rPr>
                        <a:t> </a:t>
                      </a:r>
                      <a:r>
                        <a:rPr lang="pt-BR" sz="1800" kern="1200" dirty="0" err="1" smtClean="0">
                          <a:solidFill>
                            <a:schemeClr val="tx1"/>
                          </a:solidFill>
                          <a:latin typeface="+mn-lt"/>
                          <a:ea typeface="+mn-ea"/>
                          <a:cs typeface="+mn-cs"/>
                        </a:rPr>
                        <a:t>Seek</a:t>
                      </a:r>
                      <a:r>
                        <a:rPr lang="pt-BR" sz="1800" kern="1200" dirty="0" smtClean="0">
                          <a:solidFill>
                            <a:schemeClr val="tx1"/>
                          </a:solidFill>
                          <a:latin typeface="+mn-lt"/>
                          <a:ea typeface="+mn-ea"/>
                          <a:cs typeface="+mn-cs"/>
                        </a:rPr>
                        <a:t> to</a:t>
                      </a:r>
                      <a:r>
                        <a:rPr lang="pt-BR" sz="1800" kern="1200" baseline="0" dirty="0" smtClean="0">
                          <a:solidFill>
                            <a:schemeClr val="tx1"/>
                          </a:solidFill>
                          <a:latin typeface="+mn-lt"/>
                          <a:ea typeface="+mn-ea"/>
                          <a:cs typeface="+mn-cs"/>
                        </a:rPr>
                        <a:t> work </a:t>
                      </a:r>
                      <a:r>
                        <a:rPr lang="pt-BR" sz="1800" kern="1200" baseline="0" dirty="0" err="1" smtClean="0">
                          <a:solidFill>
                            <a:schemeClr val="tx1"/>
                          </a:solidFill>
                          <a:latin typeface="+mn-lt"/>
                          <a:ea typeface="+mn-ea"/>
                          <a:cs typeface="+mn-cs"/>
                        </a:rPr>
                        <a:t>with</a:t>
                      </a:r>
                      <a:r>
                        <a:rPr lang="pt-BR" sz="1800" kern="1200" baseline="0" dirty="0" smtClean="0">
                          <a:solidFill>
                            <a:schemeClr val="tx1"/>
                          </a:solidFill>
                          <a:latin typeface="+mn-lt"/>
                          <a:ea typeface="+mn-ea"/>
                          <a:cs typeface="+mn-cs"/>
                        </a:rPr>
                        <a:t> </a:t>
                      </a:r>
                      <a:r>
                        <a:rPr lang="pt-BR" sz="1800" kern="1200" baseline="0" dirty="0" err="1" smtClean="0">
                          <a:solidFill>
                            <a:schemeClr val="tx1"/>
                          </a:solidFill>
                          <a:latin typeface="+mn-lt"/>
                          <a:ea typeface="+mn-ea"/>
                          <a:cs typeface="+mn-cs"/>
                        </a:rPr>
                        <a:t>socio-enviromental</a:t>
                      </a:r>
                      <a:r>
                        <a:rPr lang="pt-BR" sz="1800" kern="1200" baseline="0" dirty="0" smtClean="0">
                          <a:solidFill>
                            <a:schemeClr val="tx1"/>
                          </a:solidFill>
                          <a:latin typeface="+mn-lt"/>
                          <a:ea typeface="+mn-ea"/>
                          <a:cs typeface="+mn-cs"/>
                        </a:rPr>
                        <a:t> </a:t>
                      </a:r>
                      <a:r>
                        <a:rPr lang="pt-BR" sz="1800" kern="1200" baseline="0" dirty="0" err="1" smtClean="0">
                          <a:solidFill>
                            <a:schemeClr val="tx1"/>
                          </a:solidFill>
                          <a:latin typeface="+mn-lt"/>
                          <a:ea typeface="+mn-ea"/>
                          <a:cs typeface="+mn-cs"/>
                        </a:rPr>
                        <a:t>health</a:t>
                      </a:r>
                      <a:r>
                        <a:rPr lang="pt-BR" sz="1800" kern="1200" baseline="0" dirty="0" smtClean="0">
                          <a:solidFill>
                            <a:schemeClr val="tx1"/>
                          </a:solidFill>
                          <a:latin typeface="+mn-lt"/>
                          <a:ea typeface="+mn-ea"/>
                          <a:cs typeface="+mn-cs"/>
                        </a:rPr>
                        <a:t> </a:t>
                      </a:r>
                      <a:r>
                        <a:rPr lang="pt-BR" sz="1800" kern="1200" baseline="0" dirty="0" err="1" smtClean="0">
                          <a:solidFill>
                            <a:schemeClr val="tx1"/>
                          </a:solidFill>
                          <a:latin typeface="+mn-lt"/>
                          <a:ea typeface="+mn-ea"/>
                          <a:cs typeface="+mn-cs"/>
                        </a:rPr>
                        <a:t>determination</a:t>
                      </a:r>
                      <a:endParaRPr lang="pt-BR" sz="1800" kern="1200" dirty="0" smtClean="0">
                        <a:solidFill>
                          <a:schemeClr val="tx1"/>
                        </a:solidFill>
                        <a:latin typeface="+mn-lt"/>
                        <a:ea typeface="+mn-ea"/>
                        <a:cs typeface="+mn-cs"/>
                      </a:endParaRPr>
                    </a:p>
                    <a:p>
                      <a:pPr marL="0" marR="0" lvl="0" indent="0" algn="just" defTabSz="914400" rtl="0" eaLnBrk="1" fontAlgn="base" latinLnBrk="0" hangingPunct="1">
                        <a:lnSpc>
                          <a:spcPts val="2200"/>
                        </a:lnSpc>
                        <a:spcBef>
                          <a:spcPts val="400"/>
                        </a:spcBef>
                        <a:spcAft>
                          <a:spcPct val="0"/>
                        </a:spcAft>
                        <a:buClrTx/>
                        <a:buSzTx/>
                        <a:buFont typeface="Arial" pitchFamily="34" charset="0"/>
                        <a:buChar char="•"/>
                        <a:tabLst/>
                        <a:defRPr/>
                      </a:pPr>
                      <a:r>
                        <a:rPr lang="pt-BR" sz="1800" kern="1200" dirty="0" smtClean="0">
                          <a:solidFill>
                            <a:schemeClr val="tx1"/>
                          </a:solidFill>
                          <a:latin typeface="+mn-lt"/>
                          <a:ea typeface="+mn-ea"/>
                          <a:cs typeface="+mn-cs"/>
                        </a:rPr>
                        <a:t> Search for </a:t>
                      </a:r>
                      <a:r>
                        <a:rPr lang="pt-BR" sz="1800" kern="1200" dirty="0" err="1" smtClean="0">
                          <a:solidFill>
                            <a:schemeClr val="tx1"/>
                          </a:solidFill>
                          <a:latin typeface="+mn-lt"/>
                          <a:ea typeface="+mn-ea"/>
                          <a:cs typeface="+mn-cs"/>
                        </a:rPr>
                        <a:t>friendship</a:t>
                      </a:r>
                      <a:r>
                        <a:rPr lang="pt-BR" sz="1800" kern="1200" dirty="0" smtClean="0">
                          <a:solidFill>
                            <a:schemeClr val="tx1"/>
                          </a:solidFill>
                          <a:latin typeface="+mn-lt"/>
                          <a:ea typeface="+mn-ea"/>
                          <a:cs typeface="+mn-cs"/>
                        </a:rPr>
                        <a:t> </a:t>
                      </a:r>
                      <a:r>
                        <a:rPr lang="pt-BR" sz="1800" kern="1200" dirty="0" err="1" smtClean="0">
                          <a:solidFill>
                            <a:schemeClr val="tx1"/>
                          </a:solidFill>
                          <a:latin typeface="+mn-lt"/>
                          <a:ea typeface="+mn-ea"/>
                          <a:cs typeface="+mn-cs"/>
                        </a:rPr>
                        <a:t>methodologies</a:t>
                      </a:r>
                      <a:endParaRPr lang="pt-BR" sz="1800" kern="1200" dirty="0" smtClean="0">
                        <a:solidFill>
                          <a:schemeClr val="tx1"/>
                        </a:solidFill>
                        <a:latin typeface="+mn-lt"/>
                        <a:ea typeface="+mn-ea"/>
                        <a:cs typeface="+mn-cs"/>
                      </a:endParaRPr>
                    </a:p>
                    <a:p>
                      <a:pPr marL="0" marR="0" lvl="0" indent="0" algn="just" defTabSz="914400" rtl="0" eaLnBrk="1" fontAlgn="base" latinLnBrk="0" hangingPunct="1">
                        <a:lnSpc>
                          <a:spcPts val="2200"/>
                        </a:lnSpc>
                        <a:spcBef>
                          <a:spcPts val="400"/>
                        </a:spcBef>
                        <a:spcAft>
                          <a:spcPct val="0"/>
                        </a:spcAft>
                        <a:buClrTx/>
                        <a:buSzTx/>
                        <a:buFont typeface="Arial" pitchFamily="34" charset="0"/>
                        <a:buChar char="•"/>
                        <a:tabLst/>
                        <a:defRPr/>
                      </a:pPr>
                      <a:r>
                        <a:rPr lang="pt-BR" sz="1800" kern="1200" dirty="0" smtClean="0">
                          <a:solidFill>
                            <a:schemeClr val="tx1"/>
                          </a:solidFill>
                          <a:latin typeface="+mn-lt"/>
                          <a:ea typeface="+mn-ea"/>
                          <a:cs typeface="+mn-cs"/>
                        </a:rPr>
                        <a:t> </a:t>
                      </a:r>
                      <a:r>
                        <a:rPr lang="pt-BR" sz="1800" kern="1200" dirty="0" err="1" smtClean="0">
                          <a:solidFill>
                            <a:schemeClr val="tx1"/>
                          </a:solidFill>
                          <a:latin typeface="+mn-lt"/>
                          <a:ea typeface="+mn-ea"/>
                          <a:cs typeface="+mn-cs"/>
                        </a:rPr>
                        <a:t>Headlamp</a:t>
                      </a:r>
                      <a:r>
                        <a:rPr lang="pt-BR" sz="1800" kern="1200" dirty="0" smtClean="0">
                          <a:solidFill>
                            <a:schemeClr val="tx1"/>
                          </a:solidFill>
                          <a:latin typeface="+mn-lt"/>
                          <a:ea typeface="+mn-ea"/>
                          <a:cs typeface="+mn-cs"/>
                        </a:rPr>
                        <a:t> Project (</a:t>
                      </a:r>
                      <a:r>
                        <a:rPr lang="pt-BR" sz="1800" kern="1200" dirty="0" err="1" smtClean="0">
                          <a:solidFill>
                            <a:schemeClr val="tx1"/>
                          </a:solidFill>
                          <a:latin typeface="+mn-lt"/>
                          <a:ea typeface="+mn-ea"/>
                          <a:cs typeface="+mn-cs"/>
                        </a:rPr>
                        <a:t>Environmental</a:t>
                      </a:r>
                      <a:r>
                        <a:rPr lang="pt-BR" sz="1800" kern="1200" dirty="0" smtClean="0">
                          <a:solidFill>
                            <a:schemeClr val="tx1"/>
                          </a:solidFill>
                          <a:latin typeface="+mn-lt"/>
                          <a:ea typeface="+mn-ea"/>
                          <a:cs typeface="+mn-cs"/>
                        </a:rPr>
                        <a:t> </a:t>
                      </a:r>
                      <a:r>
                        <a:rPr lang="pt-BR" sz="1800" kern="1200" dirty="0" err="1" smtClean="0">
                          <a:solidFill>
                            <a:schemeClr val="tx1"/>
                          </a:solidFill>
                          <a:latin typeface="+mn-lt"/>
                          <a:ea typeface="+mn-ea"/>
                          <a:cs typeface="+mn-cs"/>
                        </a:rPr>
                        <a:t>Health</a:t>
                      </a:r>
                      <a:r>
                        <a:rPr lang="pt-BR" sz="1800" kern="1200" dirty="0" smtClean="0">
                          <a:solidFill>
                            <a:schemeClr val="tx1"/>
                          </a:solidFill>
                          <a:latin typeface="+mn-lt"/>
                          <a:ea typeface="+mn-ea"/>
                          <a:cs typeface="+mn-cs"/>
                        </a:rPr>
                        <a:t> </a:t>
                      </a:r>
                      <a:r>
                        <a:rPr lang="pt-BR" sz="1800" kern="1200" dirty="0" err="1" smtClean="0">
                          <a:solidFill>
                            <a:schemeClr val="tx1"/>
                          </a:solidFill>
                          <a:latin typeface="+mn-lt"/>
                          <a:ea typeface="+mn-ea"/>
                          <a:cs typeface="+mn-cs"/>
                        </a:rPr>
                        <a:t>Analisis</a:t>
                      </a:r>
                      <a:r>
                        <a:rPr lang="pt-BR" sz="1800" kern="1200" dirty="0" smtClean="0">
                          <a:solidFill>
                            <a:schemeClr val="tx1"/>
                          </a:solidFill>
                          <a:latin typeface="+mn-lt"/>
                          <a:ea typeface="+mn-ea"/>
                          <a:cs typeface="+mn-cs"/>
                        </a:rPr>
                        <a:t> for </a:t>
                      </a:r>
                      <a:r>
                        <a:rPr lang="pt-BR" sz="1800" kern="1200" dirty="0" err="1" smtClean="0">
                          <a:solidFill>
                            <a:schemeClr val="tx1"/>
                          </a:solidFill>
                          <a:latin typeface="+mn-lt"/>
                          <a:ea typeface="+mn-ea"/>
                          <a:cs typeface="+mn-cs"/>
                        </a:rPr>
                        <a:t>decision</a:t>
                      </a:r>
                      <a:r>
                        <a:rPr lang="pt-BR" sz="1800" kern="1200" dirty="0" smtClean="0">
                          <a:solidFill>
                            <a:schemeClr val="tx1"/>
                          </a:solidFill>
                          <a:latin typeface="+mn-lt"/>
                          <a:ea typeface="+mn-ea"/>
                          <a:cs typeface="+mn-cs"/>
                        </a:rPr>
                        <a:t> </a:t>
                      </a:r>
                      <a:r>
                        <a:rPr lang="pt-BR" sz="1800" kern="1200" dirty="0" err="1" smtClean="0">
                          <a:solidFill>
                            <a:schemeClr val="tx1"/>
                          </a:solidFill>
                          <a:latin typeface="+mn-lt"/>
                          <a:ea typeface="+mn-ea"/>
                          <a:cs typeface="+mn-cs"/>
                        </a:rPr>
                        <a:t>making</a:t>
                      </a:r>
                      <a:r>
                        <a:rPr lang="pt-BR" sz="1800" kern="1200" baseline="0" dirty="0" smtClean="0">
                          <a:solidFill>
                            <a:schemeClr val="tx1"/>
                          </a:solidFill>
                          <a:latin typeface="+mn-lt"/>
                          <a:ea typeface="+mn-ea"/>
                          <a:cs typeface="+mn-cs"/>
                        </a:rPr>
                        <a:t> as a </a:t>
                      </a:r>
                      <a:r>
                        <a:rPr lang="pt-BR" sz="1800" kern="1200" dirty="0" err="1" smtClean="0">
                          <a:solidFill>
                            <a:schemeClr val="tx1"/>
                          </a:solidFill>
                          <a:latin typeface="+mn-lt"/>
                          <a:ea typeface="+mn-ea"/>
                          <a:cs typeface="+mn-cs"/>
                        </a:rPr>
                        <a:t>Cooperation</a:t>
                      </a:r>
                      <a:r>
                        <a:rPr lang="pt-BR" sz="1800" kern="1200" baseline="0" dirty="0" smtClean="0">
                          <a:solidFill>
                            <a:schemeClr val="tx1"/>
                          </a:solidFill>
                          <a:latin typeface="+mn-lt"/>
                          <a:ea typeface="+mn-ea"/>
                          <a:cs typeface="+mn-cs"/>
                        </a:rPr>
                        <a:t> </a:t>
                      </a:r>
                      <a:r>
                        <a:rPr lang="pt-BR" sz="1800" kern="1200" baseline="0" dirty="0" err="1" smtClean="0">
                          <a:solidFill>
                            <a:schemeClr val="tx1"/>
                          </a:solidFill>
                          <a:latin typeface="+mn-lt"/>
                          <a:ea typeface="+mn-ea"/>
                          <a:cs typeface="+mn-cs"/>
                        </a:rPr>
                        <a:t>among</a:t>
                      </a:r>
                      <a:r>
                        <a:rPr lang="pt-BR" sz="1800" kern="1200" baseline="0" dirty="0" smtClean="0">
                          <a:solidFill>
                            <a:schemeClr val="tx1"/>
                          </a:solidFill>
                          <a:latin typeface="+mn-lt"/>
                          <a:ea typeface="+mn-ea"/>
                          <a:cs typeface="+mn-cs"/>
                        </a:rPr>
                        <a:t> PNUMA, EPA, WHO)</a:t>
                      </a:r>
                      <a:r>
                        <a:rPr lang="pt-BR" sz="1800" kern="1200" dirty="0" smtClean="0">
                          <a:solidFill>
                            <a:schemeClr val="tx1"/>
                          </a:solidFill>
                          <a:latin typeface="+mn-lt"/>
                          <a:ea typeface="+mn-ea"/>
                          <a:cs typeface="+mn-cs"/>
                        </a:rPr>
                        <a:t>   </a:t>
                      </a: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7358" name="Line 14"/>
          <p:cNvSpPr>
            <a:spLocks noChangeShapeType="1"/>
          </p:cNvSpPr>
          <p:nvPr/>
        </p:nvSpPr>
        <p:spPr bwMode="auto">
          <a:xfrm>
            <a:off x="304800" y="3505200"/>
            <a:ext cx="8424863" cy="0"/>
          </a:xfrm>
          <a:prstGeom prst="line">
            <a:avLst/>
          </a:prstGeom>
          <a:noFill/>
          <a:ln w="9525">
            <a:noFill/>
            <a:round/>
            <a:headEnd/>
            <a:tailEnd/>
          </a:ln>
        </p:spPr>
        <p:txBody>
          <a:bodyPr>
            <a:spAutoFit/>
          </a:bodyPr>
          <a:lstStyle/>
          <a:p>
            <a:endParaRPr lang="pt-BR"/>
          </a:p>
        </p:txBody>
      </p:sp>
      <p:sp>
        <p:nvSpPr>
          <p:cNvPr id="57359" name="Line 15"/>
          <p:cNvSpPr>
            <a:spLocks noChangeShapeType="1"/>
          </p:cNvSpPr>
          <p:nvPr/>
        </p:nvSpPr>
        <p:spPr bwMode="auto">
          <a:xfrm>
            <a:off x="395288" y="908050"/>
            <a:ext cx="8153400" cy="0"/>
          </a:xfrm>
          <a:prstGeom prst="line">
            <a:avLst/>
          </a:prstGeom>
          <a:noFill/>
          <a:ln w="76200">
            <a:solidFill>
              <a:srgbClr val="FF0000"/>
            </a:solidFill>
            <a:round/>
            <a:headEnd/>
            <a:tailEnd/>
          </a:ln>
        </p:spPr>
        <p:txBody>
          <a:bodyPr wrap="none" anchor="ctr"/>
          <a:lstStyle/>
          <a:p>
            <a:endParaRPr lang="pt-B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0"/>
            <a:ext cx="9144000" cy="6740307"/>
          </a:xfrm>
          <a:prstGeom prst="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13500000" scaled="1"/>
            <a:tileRect/>
          </a:gradFill>
        </p:spPr>
        <p:txBody>
          <a:bodyPr wrap="square" rtlCol="0">
            <a:spAutoFit/>
          </a:bodyPr>
          <a:lstStyle/>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a:p>
        </p:txBody>
      </p:sp>
      <p:sp>
        <p:nvSpPr>
          <p:cNvPr id="58370" name="CaixaDeTexto 3"/>
          <p:cNvSpPr txBox="1">
            <a:spLocks noChangeArrowheads="1"/>
          </p:cNvSpPr>
          <p:nvPr/>
        </p:nvSpPr>
        <p:spPr bwMode="auto">
          <a:xfrm>
            <a:off x="857250" y="1196975"/>
            <a:ext cx="7643813" cy="4278313"/>
          </a:xfrm>
          <a:prstGeom prst="rect">
            <a:avLst/>
          </a:prstGeom>
          <a:noFill/>
          <a:ln w="9525">
            <a:noFill/>
            <a:miter lim="800000"/>
            <a:headEnd/>
            <a:tailEnd/>
          </a:ln>
        </p:spPr>
        <p:txBody>
          <a:bodyPr>
            <a:spAutoFit/>
          </a:bodyPr>
          <a:lstStyle/>
          <a:p>
            <a:pPr algn="ctr"/>
            <a:r>
              <a:rPr lang="pt-BR" sz="1600" dirty="0"/>
              <a:t>WHO </a:t>
            </a:r>
            <a:r>
              <a:rPr lang="pt-BR" sz="1600" dirty="0" err="1"/>
              <a:t>model</a:t>
            </a:r>
            <a:r>
              <a:rPr lang="pt-BR" sz="1600" dirty="0"/>
              <a:t> defines </a:t>
            </a:r>
            <a:r>
              <a:rPr lang="pt-BR" sz="1600" dirty="0" err="1"/>
              <a:t>an</a:t>
            </a:r>
            <a:r>
              <a:rPr lang="pt-BR" sz="1600" dirty="0"/>
              <a:t> </a:t>
            </a:r>
            <a:r>
              <a:rPr lang="pt-BR" sz="1600" dirty="0" err="1"/>
              <a:t>hierarquic</a:t>
            </a:r>
            <a:r>
              <a:rPr lang="pt-BR" sz="1600" dirty="0"/>
              <a:t> </a:t>
            </a:r>
            <a:r>
              <a:rPr lang="pt-BR" sz="1600" dirty="0" err="1"/>
              <a:t>model</a:t>
            </a:r>
            <a:r>
              <a:rPr lang="pt-BR" sz="1600" dirty="0"/>
              <a:t> </a:t>
            </a:r>
            <a:r>
              <a:rPr lang="pt-BR" sz="1600" dirty="0" err="1"/>
              <a:t>that</a:t>
            </a:r>
            <a:r>
              <a:rPr lang="pt-BR" sz="1600" dirty="0"/>
              <a:t> </a:t>
            </a:r>
            <a:r>
              <a:rPr lang="pt-BR" sz="1600" dirty="0" err="1"/>
              <a:t>includs</a:t>
            </a:r>
            <a:r>
              <a:rPr lang="pt-BR" sz="1600" dirty="0"/>
              <a:t> </a:t>
            </a:r>
            <a:r>
              <a:rPr lang="pt-BR" sz="1600" dirty="0" err="1"/>
              <a:t>five</a:t>
            </a:r>
            <a:r>
              <a:rPr lang="pt-BR" sz="1600" dirty="0"/>
              <a:t> </a:t>
            </a:r>
            <a:r>
              <a:rPr lang="pt-BR" sz="1600" dirty="0" err="1"/>
              <a:t>levels</a:t>
            </a:r>
            <a:r>
              <a:rPr lang="pt-BR" sz="1600" dirty="0"/>
              <a:t>, </a:t>
            </a:r>
            <a:r>
              <a:rPr lang="pt-BR" sz="1600" dirty="0" err="1"/>
              <a:t>classified</a:t>
            </a:r>
            <a:r>
              <a:rPr lang="pt-BR" sz="1600" dirty="0"/>
              <a:t> as:</a:t>
            </a:r>
          </a:p>
          <a:p>
            <a:pPr algn="just"/>
            <a:endParaRPr lang="pt-BR" sz="1600" u="sng" dirty="0"/>
          </a:p>
          <a:p>
            <a:pPr algn="just"/>
            <a:r>
              <a:rPr lang="pt-BR" sz="1600" u="sng" dirty="0" err="1"/>
              <a:t>Driving</a:t>
            </a:r>
            <a:r>
              <a:rPr lang="pt-BR" sz="1600" u="sng" dirty="0"/>
              <a:t> forces</a:t>
            </a:r>
            <a:r>
              <a:rPr lang="pt-BR" sz="1600" dirty="0"/>
              <a:t>: </a:t>
            </a:r>
            <a:r>
              <a:rPr lang="pt-BR" sz="1600" dirty="0" err="1"/>
              <a:t>represented</a:t>
            </a:r>
            <a:r>
              <a:rPr lang="pt-BR" sz="1600" dirty="0"/>
              <a:t> </a:t>
            </a:r>
            <a:r>
              <a:rPr lang="pt-BR" sz="1600" dirty="0" err="1"/>
              <a:t>by</a:t>
            </a:r>
            <a:r>
              <a:rPr lang="pt-BR" sz="1600" dirty="0"/>
              <a:t> </a:t>
            </a:r>
            <a:r>
              <a:rPr lang="pt-BR" sz="1600" dirty="0" err="1"/>
              <a:t>the</a:t>
            </a:r>
            <a:r>
              <a:rPr lang="pt-BR" sz="1600" dirty="0"/>
              <a:t> more general </a:t>
            </a:r>
            <a:r>
              <a:rPr lang="pt-BR" sz="1600" dirty="0" err="1"/>
              <a:t>characteristics</a:t>
            </a:r>
            <a:r>
              <a:rPr lang="pt-BR" sz="1600" dirty="0"/>
              <a:t> </a:t>
            </a:r>
            <a:r>
              <a:rPr lang="pt-BR" sz="1600" dirty="0" err="1"/>
              <a:t>of</a:t>
            </a:r>
            <a:r>
              <a:rPr lang="pt-BR" sz="1600" dirty="0"/>
              <a:t> </a:t>
            </a:r>
            <a:r>
              <a:rPr lang="pt-BR" sz="1600" dirty="0" err="1"/>
              <a:t>the</a:t>
            </a:r>
            <a:r>
              <a:rPr lang="pt-BR" sz="1600" dirty="0"/>
              <a:t> </a:t>
            </a:r>
            <a:r>
              <a:rPr lang="pt-BR" sz="1600" dirty="0" err="1"/>
              <a:t>developing</a:t>
            </a:r>
            <a:r>
              <a:rPr lang="pt-BR" sz="1600" dirty="0"/>
              <a:t> </a:t>
            </a:r>
            <a:r>
              <a:rPr lang="pt-BR" sz="1600" dirty="0" err="1"/>
              <a:t>model</a:t>
            </a:r>
            <a:r>
              <a:rPr lang="pt-BR" sz="1600" dirty="0"/>
              <a:t> </a:t>
            </a:r>
            <a:r>
              <a:rPr lang="pt-BR" sz="1600" dirty="0" err="1"/>
              <a:t>adopted</a:t>
            </a:r>
            <a:r>
              <a:rPr lang="pt-BR" sz="1600" dirty="0"/>
              <a:t> </a:t>
            </a:r>
            <a:r>
              <a:rPr lang="pt-BR" sz="1600" dirty="0" err="1"/>
              <a:t>by</a:t>
            </a:r>
            <a:r>
              <a:rPr lang="pt-BR" sz="1600" dirty="0"/>
              <a:t> </a:t>
            </a:r>
            <a:r>
              <a:rPr lang="pt-BR" sz="1600" dirty="0" err="1"/>
              <a:t>the</a:t>
            </a:r>
            <a:r>
              <a:rPr lang="pt-BR" sz="1600" dirty="0"/>
              <a:t> </a:t>
            </a:r>
            <a:r>
              <a:rPr lang="pt-BR" sz="1600" dirty="0" err="1"/>
              <a:t>society</a:t>
            </a:r>
            <a:r>
              <a:rPr lang="pt-BR" sz="1600" dirty="0"/>
              <a:t>.</a:t>
            </a:r>
          </a:p>
          <a:p>
            <a:pPr algn="just"/>
            <a:r>
              <a:rPr lang="pt-BR" sz="1600" dirty="0"/>
              <a:t>  </a:t>
            </a:r>
          </a:p>
          <a:p>
            <a:pPr algn="just"/>
            <a:r>
              <a:rPr lang="pt-BR" sz="1600" dirty="0" err="1"/>
              <a:t>Pressure</a:t>
            </a:r>
            <a:r>
              <a:rPr lang="pt-BR" sz="1600" dirty="0"/>
              <a:t>: </a:t>
            </a:r>
            <a:r>
              <a:rPr lang="pt-BR" sz="1600" dirty="0" err="1"/>
              <a:t>Expressions</a:t>
            </a:r>
            <a:r>
              <a:rPr lang="pt-BR" sz="1600" dirty="0"/>
              <a:t> </a:t>
            </a:r>
            <a:r>
              <a:rPr lang="pt-BR" sz="1600" dirty="0" err="1"/>
              <a:t>from</a:t>
            </a:r>
            <a:r>
              <a:rPr lang="pt-BR" sz="1600" dirty="0"/>
              <a:t> </a:t>
            </a:r>
            <a:r>
              <a:rPr lang="pt-BR" sz="1600" dirty="0" err="1"/>
              <a:t>the</a:t>
            </a:r>
            <a:r>
              <a:rPr lang="pt-BR" sz="1600" dirty="0"/>
              <a:t> </a:t>
            </a:r>
            <a:r>
              <a:rPr lang="pt-BR" sz="1600" dirty="0" err="1"/>
              <a:t>conditions</a:t>
            </a:r>
            <a:r>
              <a:rPr lang="pt-BR" sz="1600" dirty="0"/>
              <a:t> </a:t>
            </a:r>
            <a:r>
              <a:rPr lang="pt-BR" sz="1600" dirty="0" err="1"/>
              <a:t>above</a:t>
            </a:r>
            <a:r>
              <a:rPr lang="pt-BR" sz="1600" dirty="0"/>
              <a:t> in </a:t>
            </a:r>
            <a:r>
              <a:rPr lang="pt-BR" sz="1600" dirty="0" err="1"/>
              <a:t>the</a:t>
            </a:r>
            <a:r>
              <a:rPr lang="pt-BR" sz="1600" dirty="0"/>
              <a:t> </a:t>
            </a:r>
            <a:r>
              <a:rPr lang="pt-BR" sz="1600" dirty="0" err="1"/>
              <a:t>environment</a:t>
            </a:r>
            <a:r>
              <a:rPr lang="pt-BR" sz="1600" dirty="0"/>
              <a:t>, </a:t>
            </a:r>
            <a:r>
              <a:rPr lang="pt-BR" sz="1600" dirty="0" err="1"/>
              <a:t>mainly</a:t>
            </a:r>
            <a:r>
              <a:rPr lang="pt-BR" sz="1600" dirty="0"/>
              <a:t> </a:t>
            </a:r>
            <a:r>
              <a:rPr lang="pt-BR" sz="1600" dirty="0" err="1"/>
              <a:t>the</a:t>
            </a:r>
            <a:r>
              <a:rPr lang="pt-BR" sz="1600" dirty="0"/>
              <a:t> </a:t>
            </a:r>
            <a:r>
              <a:rPr lang="pt-BR" sz="1600" dirty="0" err="1"/>
              <a:t>geographic</a:t>
            </a:r>
            <a:r>
              <a:rPr lang="pt-BR" sz="1600" dirty="0"/>
              <a:t> </a:t>
            </a:r>
            <a:r>
              <a:rPr lang="pt-BR" sz="1600" dirty="0" err="1"/>
              <a:t>economic</a:t>
            </a:r>
            <a:r>
              <a:rPr lang="pt-BR" sz="1600" dirty="0"/>
              <a:t> </a:t>
            </a:r>
            <a:r>
              <a:rPr lang="pt-BR" sz="1600" dirty="0" err="1"/>
              <a:t>exploration</a:t>
            </a:r>
            <a:r>
              <a:rPr lang="pt-BR" sz="1600" dirty="0"/>
              <a:t>; </a:t>
            </a:r>
          </a:p>
          <a:p>
            <a:pPr algn="just"/>
            <a:endParaRPr lang="pt-BR" sz="1600" u="sng" dirty="0"/>
          </a:p>
          <a:p>
            <a:pPr algn="just"/>
            <a:r>
              <a:rPr lang="pt-BR" sz="1600" u="sng" dirty="0" err="1" smtClean="0"/>
              <a:t>State</a:t>
            </a:r>
            <a:r>
              <a:rPr lang="pt-BR" sz="1600" u="sng" dirty="0" smtClean="0"/>
              <a:t>:</a:t>
            </a:r>
            <a:r>
              <a:rPr lang="pt-BR" sz="1600" dirty="0" smtClean="0"/>
              <a:t> </a:t>
            </a:r>
            <a:r>
              <a:rPr lang="pt-BR" sz="1600" dirty="0" err="1"/>
              <a:t>Environmental</a:t>
            </a:r>
            <a:r>
              <a:rPr lang="pt-BR" sz="1600" dirty="0"/>
              <a:t> dynamics;</a:t>
            </a:r>
          </a:p>
          <a:p>
            <a:pPr algn="just"/>
            <a:r>
              <a:rPr lang="pt-BR" sz="1600" dirty="0"/>
              <a:t> </a:t>
            </a:r>
          </a:p>
          <a:p>
            <a:pPr algn="just"/>
            <a:r>
              <a:rPr lang="pt-BR" sz="1600" u="sng" dirty="0" err="1" smtClean="0"/>
              <a:t>Exposure</a:t>
            </a:r>
            <a:r>
              <a:rPr lang="pt-BR" sz="1600" u="sng" dirty="0" smtClean="0"/>
              <a:t>:</a:t>
            </a:r>
            <a:r>
              <a:rPr lang="pt-BR" sz="1600" dirty="0" smtClean="0"/>
              <a:t> </a:t>
            </a:r>
            <a:r>
              <a:rPr lang="pt-BR" sz="1600" dirty="0" err="1"/>
              <a:t>ammount</a:t>
            </a:r>
            <a:r>
              <a:rPr lang="pt-BR" sz="1600" dirty="0"/>
              <a:t> </a:t>
            </a:r>
            <a:r>
              <a:rPr lang="pt-BR" sz="1600" dirty="0" err="1"/>
              <a:t>of</a:t>
            </a:r>
            <a:r>
              <a:rPr lang="pt-BR" sz="1600" dirty="0"/>
              <a:t> </a:t>
            </a:r>
            <a:r>
              <a:rPr lang="pt-BR" sz="1600" dirty="0" err="1"/>
              <a:t>human</a:t>
            </a:r>
            <a:r>
              <a:rPr lang="pt-BR" sz="1600" dirty="0"/>
              <a:t> </a:t>
            </a:r>
            <a:r>
              <a:rPr lang="pt-BR" sz="1600" dirty="0" err="1"/>
              <a:t>exposure</a:t>
            </a:r>
            <a:r>
              <a:rPr lang="pt-BR" sz="1600" dirty="0"/>
              <a:t>;</a:t>
            </a:r>
          </a:p>
          <a:p>
            <a:pPr algn="just"/>
            <a:endParaRPr lang="pt-BR" sz="1600" dirty="0"/>
          </a:p>
          <a:p>
            <a:pPr algn="just"/>
            <a:r>
              <a:rPr lang="pt-BR" sz="1600" u="sng" dirty="0" err="1" smtClean="0"/>
              <a:t>Effects</a:t>
            </a:r>
            <a:r>
              <a:rPr lang="pt-BR" sz="1600" u="sng" dirty="0"/>
              <a:t>:</a:t>
            </a:r>
            <a:r>
              <a:rPr lang="pt-BR" sz="1600" dirty="0"/>
              <a:t> </a:t>
            </a:r>
            <a:r>
              <a:rPr lang="pt-BR" sz="1600" dirty="0" err="1"/>
              <a:t>Heatlh</a:t>
            </a:r>
            <a:r>
              <a:rPr lang="pt-BR" sz="1600" dirty="0"/>
              <a:t> </a:t>
            </a:r>
            <a:r>
              <a:rPr lang="pt-BR" sz="1600" dirty="0" err="1"/>
              <a:t>effects</a:t>
            </a:r>
            <a:r>
              <a:rPr lang="pt-BR" sz="1600" dirty="0"/>
              <a:t> </a:t>
            </a:r>
            <a:r>
              <a:rPr lang="pt-BR" sz="1600" dirty="0" err="1"/>
              <a:t>related</a:t>
            </a:r>
            <a:r>
              <a:rPr lang="pt-BR" sz="1600" dirty="0"/>
              <a:t> to </a:t>
            </a:r>
            <a:r>
              <a:rPr lang="pt-BR" sz="1600" dirty="0" err="1"/>
              <a:t>that</a:t>
            </a:r>
            <a:r>
              <a:rPr lang="pt-BR" sz="1600" dirty="0"/>
              <a:t> </a:t>
            </a:r>
            <a:r>
              <a:rPr lang="pt-BR" sz="1600" dirty="0" err="1"/>
              <a:t>exposure</a:t>
            </a:r>
            <a:r>
              <a:rPr lang="pt-BR" sz="1600" dirty="0"/>
              <a:t>. </a:t>
            </a:r>
          </a:p>
          <a:p>
            <a:pPr algn="just"/>
            <a:endParaRPr lang="pt-BR" sz="1600" u="sng" dirty="0"/>
          </a:p>
          <a:p>
            <a:pPr algn="just"/>
            <a:r>
              <a:rPr lang="pt-BR" sz="1600" u="sng" dirty="0" err="1"/>
              <a:t>Action</a:t>
            </a:r>
            <a:r>
              <a:rPr lang="pt-BR" sz="1600" u="sng" dirty="0"/>
              <a:t>:</a:t>
            </a:r>
            <a:r>
              <a:rPr lang="pt-BR" sz="1600" dirty="0"/>
              <a:t> For </a:t>
            </a:r>
            <a:r>
              <a:rPr lang="pt-BR" sz="1600" dirty="0" err="1"/>
              <a:t>each</a:t>
            </a:r>
            <a:r>
              <a:rPr lang="pt-BR" sz="1600" dirty="0"/>
              <a:t> </a:t>
            </a:r>
            <a:r>
              <a:rPr lang="pt-BR" sz="1600" dirty="0" err="1"/>
              <a:t>of</a:t>
            </a:r>
            <a:r>
              <a:rPr lang="pt-BR" sz="1600" dirty="0"/>
              <a:t> </a:t>
            </a:r>
            <a:r>
              <a:rPr lang="pt-BR" sz="1600" dirty="0" err="1"/>
              <a:t>the</a:t>
            </a:r>
            <a:r>
              <a:rPr lang="pt-BR" sz="1600" dirty="0"/>
              <a:t> </a:t>
            </a:r>
            <a:r>
              <a:rPr lang="pt-BR" sz="1600" dirty="0" err="1"/>
              <a:t>above</a:t>
            </a:r>
            <a:r>
              <a:rPr lang="pt-BR" sz="1600" dirty="0"/>
              <a:t>, </a:t>
            </a:r>
            <a:r>
              <a:rPr lang="pt-BR" sz="1600" dirty="0" err="1"/>
              <a:t>action</a:t>
            </a:r>
            <a:r>
              <a:rPr lang="pt-BR" sz="1600" dirty="0"/>
              <a:t> </a:t>
            </a:r>
            <a:r>
              <a:rPr lang="pt-BR" sz="1600" dirty="0" err="1"/>
              <a:t>can</a:t>
            </a:r>
            <a:r>
              <a:rPr lang="pt-BR" sz="1600" dirty="0"/>
              <a:t> </a:t>
            </a:r>
            <a:r>
              <a:rPr lang="pt-BR" sz="1600" dirty="0" err="1"/>
              <a:t>be</a:t>
            </a:r>
            <a:r>
              <a:rPr lang="pt-BR" sz="1600" dirty="0"/>
              <a:t> </a:t>
            </a:r>
            <a:r>
              <a:rPr lang="pt-BR" sz="1600" dirty="0" err="1"/>
              <a:t>taken</a:t>
            </a:r>
            <a:r>
              <a:rPr lang="pt-BR" sz="1600" dirty="0"/>
              <a:t>.  </a:t>
            </a:r>
          </a:p>
          <a:p>
            <a:pPr algn="r"/>
            <a:r>
              <a:rPr lang="pt-BR" sz="1600" dirty="0"/>
              <a:t>(</a:t>
            </a:r>
            <a:r>
              <a:rPr lang="pt-BR" sz="1600" dirty="0" err="1"/>
              <a:t>Corvalán</a:t>
            </a:r>
            <a:r>
              <a:rPr lang="pt-BR" sz="1600" dirty="0"/>
              <a:t> </a:t>
            </a:r>
            <a:r>
              <a:rPr lang="pt-BR" sz="1600" i="1" dirty="0" err="1"/>
              <a:t>et</a:t>
            </a:r>
            <a:r>
              <a:rPr lang="pt-BR" sz="1600" i="1" dirty="0"/>
              <a:t> </a:t>
            </a:r>
            <a:r>
              <a:rPr lang="pt-BR" sz="1600" i="1" dirty="0" err="1"/>
              <a:t>al</a:t>
            </a:r>
            <a:r>
              <a:rPr lang="pt-BR" sz="1600" dirty="0"/>
              <a:t>, 1996; Domingues, 2001).</a:t>
            </a:r>
          </a:p>
          <a:p>
            <a:r>
              <a:rPr lang="pt-BR" sz="1600" dirty="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0" y="0"/>
            <a:ext cx="9144000" cy="6858000"/>
          </a:xfrm>
          <a:prstGeom prst="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13500000" scaled="1"/>
            <a:tileRect/>
          </a:gradFill>
          <a:ln w="9525">
            <a:noFill/>
            <a:miter lim="800000"/>
            <a:headEnd/>
            <a:tailEnd/>
          </a:ln>
        </p:spPr>
        <p:txBody>
          <a:bodyPr wrap="none" anchor="ctr"/>
          <a:lstStyle/>
          <a:p>
            <a:pPr algn="ctr"/>
            <a:endParaRPr lang="en-GB">
              <a:latin typeface="Times New Roman" pitchFamily="18" charset="0"/>
            </a:endParaRPr>
          </a:p>
        </p:txBody>
      </p:sp>
      <p:sp>
        <p:nvSpPr>
          <p:cNvPr id="59395" name="Freeform 3"/>
          <p:cNvSpPr>
            <a:spLocks/>
          </p:cNvSpPr>
          <p:nvPr/>
        </p:nvSpPr>
        <p:spPr bwMode="auto">
          <a:xfrm>
            <a:off x="5505450" y="1670050"/>
            <a:ext cx="904875" cy="514350"/>
          </a:xfrm>
          <a:custGeom>
            <a:avLst/>
            <a:gdLst>
              <a:gd name="T0" fmla="*/ 2147483647 w 570"/>
              <a:gd name="T1" fmla="*/ 2147483647 h 324"/>
              <a:gd name="T2" fmla="*/ 2147483647 w 570"/>
              <a:gd name="T3" fmla="*/ 2147483647 h 324"/>
              <a:gd name="T4" fmla="*/ 2147483647 w 570"/>
              <a:gd name="T5" fmla="*/ 0 h 324"/>
              <a:gd name="T6" fmla="*/ 0 w 570"/>
              <a:gd name="T7" fmla="*/ 2147483647 h 324"/>
              <a:gd name="T8" fmla="*/ 2147483647 w 570"/>
              <a:gd name="T9" fmla="*/ 2147483647 h 324"/>
              <a:gd name="T10" fmla="*/ 0 60000 65536"/>
              <a:gd name="T11" fmla="*/ 0 60000 65536"/>
              <a:gd name="T12" fmla="*/ 0 60000 65536"/>
              <a:gd name="T13" fmla="*/ 0 60000 65536"/>
              <a:gd name="T14" fmla="*/ 0 60000 65536"/>
              <a:gd name="T15" fmla="*/ 0 w 570"/>
              <a:gd name="T16" fmla="*/ 0 h 324"/>
              <a:gd name="T17" fmla="*/ 570 w 570"/>
              <a:gd name="T18" fmla="*/ 324 h 324"/>
            </a:gdLst>
            <a:ahLst/>
            <a:cxnLst>
              <a:cxn ang="T10">
                <a:pos x="T0" y="T1"/>
              </a:cxn>
              <a:cxn ang="T11">
                <a:pos x="T2" y="T3"/>
              </a:cxn>
              <a:cxn ang="T12">
                <a:pos x="T4" y="T5"/>
              </a:cxn>
              <a:cxn ang="T13">
                <a:pos x="T6" y="T7"/>
              </a:cxn>
              <a:cxn ang="T14">
                <a:pos x="T8" y="T9"/>
              </a:cxn>
            </a:cxnLst>
            <a:rect l="T15" t="T16" r="T17" b="T18"/>
            <a:pathLst>
              <a:path w="570" h="324">
                <a:moveTo>
                  <a:pt x="6" y="324"/>
                </a:moveTo>
                <a:lnTo>
                  <a:pt x="570" y="12"/>
                </a:lnTo>
                <a:lnTo>
                  <a:pt x="564" y="0"/>
                </a:lnTo>
                <a:lnTo>
                  <a:pt x="0" y="312"/>
                </a:lnTo>
                <a:lnTo>
                  <a:pt x="6" y="324"/>
                </a:lnTo>
                <a:close/>
              </a:path>
            </a:pathLst>
          </a:custGeom>
          <a:solidFill>
            <a:srgbClr val="504C4B"/>
          </a:solidFill>
          <a:ln w="12700">
            <a:solidFill>
              <a:schemeClr val="accent2"/>
            </a:solidFill>
            <a:round/>
            <a:headEnd/>
            <a:tailEnd/>
          </a:ln>
        </p:spPr>
        <p:txBody>
          <a:bodyPr/>
          <a:lstStyle/>
          <a:p>
            <a:endParaRPr lang="pt-BR"/>
          </a:p>
        </p:txBody>
      </p:sp>
      <p:sp>
        <p:nvSpPr>
          <p:cNvPr id="59396" name="Freeform 4"/>
          <p:cNvSpPr>
            <a:spLocks/>
          </p:cNvSpPr>
          <p:nvPr/>
        </p:nvSpPr>
        <p:spPr bwMode="auto">
          <a:xfrm>
            <a:off x="5029200" y="1660525"/>
            <a:ext cx="333375" cy="342900"/>
          </a:xfrm>
          <a:custGeom>
            <a:avLst/>
            <a:gdLst>
              <a:gd name="T0" fmla="*/ 2147483647 w 210"/>
              <a:gd name="T1" fmla="*/ 2147483647 h 216"/>
              <a:gd name="T2" fmla="*/ 2147483647 w 210"/>
              <a:gd name="T3" fmla="*/ 2147483647 h 216"/>
              <a:gd name="T4" fmla="*/ 2147483647 w 210"/>
              <a:gd name="T5" fmla="*/ 0 h 216"/>
              <a:gd name="T6" fmla="*/ 0 w 210"/>
              <a:gd name="T7" fmla="*/ 2147483647 h 216"/>
              <a:gd name="T8" fmla="*/ 2147483647 w 210"/>
              <a:gd name="T9" fmla="*/ 2147483647 h 216"/>
              <a:gd name="T10" fmla="*/ 0 60000 65536"/>
              <a:gd name="T11" fmla="*/ 0 60000 65536"/>
              <a:gd name="T12" fmla="*/ 0 60000 65536"/>
              <a:gd name="T13" fmla="*/ 0 60000 65536"/>
              <a:gd name="T14" fmla="*/ 0 60000 65536"/>
              <a:gd name="T15" fmla="*/ 0 w 210"/>
              <a:gd name="T16" fmla="*/ 0 h 216"/>
              <a:gd name="T17" fmla="*/ 210 w 210"/>
              <a:gd name="T18" fmla="*/ 216 h 216"/>
            </a:gdLst>
            <a:ahLst/>
            <a:cxnLst>
              <a:cxn ang="T10">
                <a:pos x="T0" y="T1"/>
              </a:cxn>
              <a:cxn ang="T11">
                <a:pos x="T2" y="T3"/>
              </a:cxn>
              <a:cxn ang="T12">
                <a:pos x="T4" y="T5"/>
              </a:cxn>
              <a:cxn ang="T13">
                <a:pos x="T6" y="T7"/>
              </a:cxn>
              <a:cxn ang="T14">
                <a:pos x="T8" y="T9"/>
              </a:cxn>
            </a:cxnLst>
            <a:rect l="T15" t="T16" r="T17" b="T18"/>
            <a:pathLst>
              <a:path w="210" h="216">
                <a:moveTo>
                  <a:pt x="12" y="216"/>
                </a:moveTo>
                <a:lnTo>
                  <a:pt x="210" y="12"/>
                </a:lnTo>
                <a:lnTo>
                  <a:pt x="198" y="0"/>
                </a:lnTo>
                <a:lnTo>
                  <a:pt x="0" y="204"/>
                </a:lnTo>
                <a:lnTo>
                  <a:pt x="12" y="216"/>
                </a:lnTo>
                <a:close/>
              </a:path>
            </a:pathLst>
          </a:custGeom>
          <a:solidFill>
            <a:srgbClr val="504C4B"/>
          </a:solidFill>
          <a:ln w="12700">
            <a:solidFill>
              <a:schemeClr val="accent2"/>
            </a:solidFill>
            <a:round/>
            <a:headEnd/>
            <a:tailEnd/>
          </a:ln>
        </p:spPr>
        <p:txBody>
          <a:bodyPr/>
          <a:lstStyle/>
          <a:p>
            <a:endParaRPr lang="pt-BR"/>
          </a:p>
        </p:txBody>
      </p:sp>
      <p:sp>
        <p:nvSpPr>
          <p:cNvPr id="59397" name="Rectangle 5"/>
          <p:cNvSpPr>
            <a:spLocks noChangeArrowheads="1"/>
          </p:cNvSpPr>
          <p:nvPr/>
        </p:nvSpPr>
        <p:spPr bwMode="auto">
          <a:xfrm>
            <a:off x="1077913" y="1143000"/>
            <a:ext cx="0" cy="212725"/>
          </a:xfrm>
          <a:prstGeom prst="rect">
            <a:avLst/>
          </a:prstGeom>
          <a:noFill/>
          <a:ln w="9525">
            <a:noFill/>
            <a:miter lim="800000"/>
            <a:headEnd/>
            <a:tailEnd/>
          </a:ln>
        </p:spPr>
        <p:txBody>
          <a:bodyPr wrap="none" lIns="0" tIns="0" rIns="0" bIns="0">
            <a:spAutoFit/>
          </a:bodyPr>
          <a:lstStyle/>
          <a:p>
            <a:endParaRPr lang="en-GB" sz="1400">
              <a:solidFill>
                <a:schemeClr val="accent2"/>
              </a:solidFill>
            </a:endParaRPr>
          </a:p>
        </p:txBody>
      </p:sp>
      <p:sp>
        <p:nvSpPr>
          <p:cNvPr id="120838" name="Text Box 6"/>
          <p:cNvSpPr txBox="1">
            <a:spLocks noChangeArrowheads="1"/>
          </p:cNvSpPr>
          <p:nvPr/>
        </p:nvSpPr>
        <p:spPr bwMode="auto">
          <a:xfrm>
            <a:off x="2476500" y="0"/>
            <a:ext cx="6667500" cy="584200"/>
          </a:xfrm>
          <a:prstGeom prst="rect">
            <a:avLst/>
          </a:prstGeom>
          <a:noFill/>
          <a:ln w="9525">
            <a:noFill/>
            <a:miter lim="800000"/>
            <a:headEnd/>
            <a:tailEnd/>
          </a:ln>
          <a:effectLst/>
        </p:spPr>
        <p:txBody>
          <a:bodyPr>
            <a:spAutoFit/>
          </a:bodyPr>
          <a:lstStyle/>
          <a:p>
            <a:pPr algn="r">
              <a:defRPr/>
            </a:pPr>
            <a:r>
              <a:rPr lang="es-ES_tradnl" sz="3200" b="1" dirty="0" err="1">
                <a:solidFill>
                  <a:schemeClr val="accent1">
                    <a:lumMod val="50000"/>
                  </a:schemeClr>
                </a:solidFill>
                <a:latin typeface="+mj-lt"/>
                <a:cs typeface="Arial" pitchFamily="34" charset="0"/>
              </a:rPr>
              <a:t>The</a:t>
            </a:r>
            <a:r>
              <a:rPr lang="es-ES_tradnl" sz="3200" b="1" dirty="0">
                <a:solidFill>
                  <a:schemeClr val="accent1">
                    <a:lumMod val="50000"/>
                  </a:schemeClr>
                </a:solidFill>
                <a:latin typeface="+mj-lt"/>
                <a:cs typeface="Arial" pitchFamily="34" charset="0"/>
              </a:rPr>
              <a:t> </a:t>
            </a:r>
            <a:r>
              <a:rPr lang="es-ES_tradnl" sz="3200" b="1" dirty="0" err="1">
                <a:solidFill>
                  <a:schemeClr val="accent1">
                    <a:lumMod val="50000"/>
                  </a:schemeClr>
                </a:solidFill>
                <a:latin typeface="+mj-lt"/>
                <a:cs typeface="Arial" pitchFamily="34" charset="0"/>
              </a:rPr>
              <a:t>Environmental</a:t>
            </a:r>
            <a:r>
              <a:rPr lang="es-ES_tradnl" sz="3200" b="1" dirty="0">
                <a:solidFill>
                  <a:schemeClr val="accent1">
                    <a:lumMod val="50000"/>
                  </a:schemeClr>
                </a:solidFill>
                <a:latin typeface="+mj-lt"/>
                <a:cs typeface="Arial" pitchFamily="34" charset="0"/>
              </a:rPr>
              <a:t> </a:t>
            </a:r>
            <a:r>
              <a:rPr lang="es-ES_tradnl" sz="3200" b="1" dirty="0" err="1">
                <a:solidFill>
                  <a:schemeClr val="accent1">
                    <a:lumMod val="50000"/>
                  </a:schemeClr>
                </a:solidFill>
                <a:latin typeface="+mj-lt"/>
                <a:cs typeface="Arial" pitchFamily="34" charset="0"/>
              </a:rPr>
              <a:t>Health</a:t>
            </a:r>
            <a:r>
              <a:rPr lang="es-ES_tradnl" sz="3200" b="1" dirty="0">
                <a:solidFill>
                  <a:schemeClr val="accent1">
                    <a:lumMod val="50000"/>
                  </a:schemeClr>
                </a:solidFill>
                <a:latin typeface="+mj-lt"/>
                <a:cs typeface="Arial" pitchFamily="34" charset="0"/>
              </a:rPr>
              <a:t> </a:t>
            </a:r>
            <a:r>
              <a:rPr lang="es-ES_tradnl" sz="3200" b="1" dirty="0" err="1">
                <a:solidFill>
                  <a:schemeClr val="accent1">
                    <a:lumMod val="50000"/>
                  </a:schemeClr>
                </a:solidFill>
                <a:latin typeface="+mj-lt"/>
                <a:cs typeface="Arial" pitchFamily="34" charset="0"/>
              </a:rPr>
              <a:t>Chain</a:t>
            </a:r>
            <a:r>
              <a:rPr lang="es-ES_tradnl" sz="3200" b="1" dirty="0">
                <a:solidFill>
                  <a:schemeClr val="accent1">
                    <a:lumMod val="50000"/>
                  </a:schemeClr>
                </a:solidFill>
                <a:latin typeface="+mj-lt"/>
                <a:cs typeface="Arial" pitchFamily="34" charset="0"/>
              </a:rPr>
              <a:t> </a:t>
            </a:r>
            <a:endParaRPr lang="es-ES_tradnl" sz="3200" b="1" dirty="0">
              <a:solidFill>
                <a:schemeClr val="accent1">
                  <a:lumMod val="50000"/>
                </a:schemeClr>
              </a:solidFill>
              <a:latin typeface="+mj-lt"/>
              <a:ea typeface="+mj-ea"/>
              <a:cs typeface="+mj-cs"/>
            </a:endParaRPr>
          </a:p>
        </p:txBody>
      </p:sp>
      <p:sp>
        <p:nvSpPr>
          <p:cNvPr id="59399" name="Freeform 7"/>
          <p:cNvSpPr>
            <a:spLocks/>
          </p:cNvSpPr>
          <p:nvPr/>
        </p:nvSpPr>
        <p:spPr bwMode="auto">
          <a:xfrm>
            <a:off x="2847975" y="1670050"/>
            <a:ext cx="914400" cy="514350"/>
          </a:xfrm>
          <a:custGeom>
            <a:avLst/>
            <a:gdLst>
              <a:gd name="T0" fmla="*/ 2147483647 w 576"/>
              <a:gd name="T1" fmla="*/ 2147483647 h 324"/>
              <a:gd name="T2" fmla="*/ 2147483647 w 576"/>
              <a:gd name="T3" fmla="*/ 0 h 324"/>
              <a:gd name="T4" fmla="*/ 0 w 576"/>
              <a:gd name="T5" fmla="*/ 2147483647 h 324"/>
              <a:gd name="T6" fmla="*/ 2147483647 w 576"/>
              <a:gd name="T7" fmla="*/ 2147483647 h 324"/>
              <a:gd name="T8" fmla="*/ 2147483647 w 576"/>
              <a:gd name="T9" fmla="*/ 2147483647 h 324"/>
              <a:gd name="T10" fmla="*/ 0 60000 65536"/>
              <a:gd name="T11" fmla="*/ 0 60000 65536"/>
              <a:gd name="T12" fmla="*/ 0 60000 65536"/>
              <a:gd name="T13" fmla="*/ 0 60000 65536"/>
              <a:gd name="T14" fmla="*/ 0 60000 65536"/>
              <a:gd name="T15" fmla="*/ 0 w 576"/>
              <a:gd name="T16" fmla="*/ 0 h 324"/>
              <a:gd name="T17" fmla="*/ 576 w 576"/>
              <a:gd name="T18" fmla="*/ 324 h 324"/>
            </a:gdLst>
            <a:ahLst/>
            <a:cxnLst>
              <a:cxn ang="T10">
                <a:pos x="T0" y="T1"/>
              </a:cxn>
              <a:cxn ang="T11">
                <a:pos x="T2" y="T3"/>
              </a:cxn>
              <a:cxn ang="T12">
                <a:pos x="T4" y="T5"/>
              </a:cxn>
              <a:cxn ang="T13">
                <a:pos x="T6" y="T7"/>
              </a:cxn>
              <a:cxn ang="T14">
                <a:pos x="T8" y="T9"/>
              </a:cxn>
            </a:cxnLst>
            <a:rect l="T15" t="T16" r="T17" b="T18"/>
            <a:pathLst>
              <a:path w="576" h="324">
                <a:moveTo>
                  <a:pt x="576" y="312"/>
                </a:moveTo>
                <a:lnTo>
                  <a:pt x="6" y="0"/>
                </a:lnTo>
                <a:lnTo>
                  <a:pt x="0" y="12"/>
                </a:lnTo>
                <a:lnTo>
                  <a:pt x="570" y="324"/>
                </a:lnTo>
                <a:lnTo>
                  <a:pt x="576" y="312"/>
                </a:lnTo>
                <a:close/>
              </a:path>
            </a:pathLst>
          </a:custGeom>
          <a:solidFill>
            <a:srgbClr val="504C4B"/>
          </a:solidFill>
          <a:ln w="12700">
            <a:solidFill>
              <a:schemeClr val="accent2"/>
            </a:solidFill>
            <a:round/>
            <a:headEnd/>
            <a:tailEnd/>
          </a:ln>
        </p:spPr>
        <p:txBody>
          <a:bodyPr/>
          <a:lstStyle/>
          <a:p>
            <a:endParaRPr lang="pt-BR"/>
          </a:p>
        </p:txBody>
      </p:sp>
      <p:sp>
        <p:nvSpPr>
          <p:cNvPr id="59400" name="Freeform 8"/>
          <p:cNvSpPr>
            <a:spLocks/>
          </p:cNvSpPr>
          <p:nvPr/>
        </p:nvSpPr>
        <p:spPr bwMode="auto">
          <a:xfrm>
            <a:off x="3810000" y="1679575"/>
            <a:ext cx="333375" cy="333375"/>
          </a:xfrm>
          <a:custGeom>
            <a:avLst/>
            <a:gdLst>
              <a:gd name="T0" fmla="*/ 2147483647 w 210"/>
              <a:gd name="T1" fmla="*/ 2147483647 h 210"/>
              <a:gd name="T2" fmla="*/ 2147483647 w 210"/>
              <a:gd name="T3" fmla="*/ 0 h 210"/>
              <a:gd name="T4" fmla="*/ 0 w 210"/>
              <a:gd name="T5" fmla="*/ 2147483647 h 210"/>
              <a:gd name="T6" fmla="*/ 2147483647 w 210"/>
              <a:gd name="T7" fmla="*/ 2147483647 h 210"/>
              <a:gd name="T8" fmla="*/ 2147483647 w 210"/>
              <a:gd name="T9" fmla="*/ 2147483647 h 210"/>
              <a:gd name="T10" fmla="*/ 0 60000 65536"/>
              <a:gd name="T11" fmla="*/ 0 60000 65536"/>
              <a:gd name="T12" fmla="*/ 0 60000 65536"/>
              <a:gd name="T13" fmla="*/ 0 60000 65536"/>
              <a:gd name="T14" fmla="*/ 0 60000 65536"/>
              <a:gd name="T15" fmla="*/ 0 w 210"/>
              <a:gd name="T16" fmla="*/ 0 h 210"/>
              <a:gd name="T17" fmla="*/ 210 w 210"/>
              <a:gd name="T18" fmla="*/ 210 h 210"/>
            </a:gdLst>
            <a:ahLst/>
            <a:cxnLst>
              <a:cxn ang="T10">
                <a:pos x="T0" y="T1"/>
              </a:cxn>
              <a:cxn ang="T11">
                <a:pos x="T2" y="T3"/>
              </a:cxn>
              <a:cxn ang="T12">
                <a:pos x="T4" y="T5"/>
              </a:cxn>
              <a:cxn ang="T13">
                <a:pos x="T6" y="T7"/>
              </a:cxn>
              <a:cxn ang="T14">
                <a:pos x="T8" y="T9"/>
              </a:cxn>
            </a:cxnLst>
            <a:rect l="T15" t="T16" r="T17" b="T18"/>
            <a:pathLst>
              <a:path w="210" h="210">
                <a:moveTo>
                  <a:pt x="210" y="198"/>
                </a:moveTo>
                <a:lnTo>
                  <a:pt x="12" y="0"/>
                </a:lnTo>
                <a:lnTo>
                  <a:pt x="0" y="6"/>
                </a:lnTo>
                <a:lnTo>
                  <a:pt x="198" y="210"/>
                </a:lnTo>
                <a:lnTo>
                  <a:pt x="210" y="198"/>
                </a:lnTo>
                <a:close/>
              </a:path>
            </a:pathLst>
          </a:custGeom>
          <a:solidFill>
            <a:srgbClr val="504C4B"/>
          </a:solidFill>
          <a:ln w="12700">
            <a:solidFill>
              <a:schemeClr val="accent2"/>
            </a:solidFill>
            <a:round/>
            <a:headEnd/>
            <a:tailEnd/>
          </a:ln>
        </p:spPr>
        <p:txBody>
          <a:bodyPr/>
          <a:lstStyle/>
          <a:p>
            <a:endParaRPr lang="pt-BR"/>
          </a:p>
        </p:txBody>
      </p:sp>
      <p:sp>
        <p:nvSpPr>
          <p:cNvPr id="59401" name="Freeform 9"/>
          <p:cNvSpPr>
            <a:spLocks/>
          </p:cNvSpPr>
          <p:nvPr/>
        </p:nvSpPr>
        <p:spPr bwMode="auto">
          <a:xfrm>
            <a:off x="3448050" y="3622675"/>
            <a:ext cx="428625" cy="428625"/>
          </a:xfrm>
          <a:custGeom>
            <a:avLst/>
            <a:gdLst>
              <a:gd name="T0" fmla="*/ 2147483647 w 270"/>
              <a:gd name="T1" fmla="*/ 2147483647 h 270"/>
              <a:gd name="T2" fmla="*/ 2147483647 w 270"/>
              <a:gd name="T3" fmla="*/ 0 h 270"/>
              <a:gd name="T4" fmla="*/ 0 w 270"/>
              <a:gd name="T5" fmla="*/ 2147483647 h 270"/>
              <a:gd name="T6" fmla="*/ 2147483647 w 270"/>
              <a:gd name="T7" fmla="*/ 2147483647 h 270"/>
              <a:gd name="T8" fmla="*/ 2147483647 w 270"/>
              <a:gd name="T9" fmla="*/ 2147483647 h 270"/>
              <a:gd name="T10" fmla="*/ 0 60000 65536"/>
              <a:gd name="T11" fmla="*/ 0 60000 65536"/>
              <a:gd name="T12" fmla="*/ 0 60000 65536"/>
              <a:gd name="T13" fmla="*/ 0 60000 65536"/>
              <a:gd name="T14" fmla="*/ 0 60000 65536"/>
              <a:gd name="T15" fmla="*/ 0 w 270"/>
              <a:gd name="T16" fmla="*/ 0 h 270"/>
              <a:gd name="T17" fmla="*/ 270 w 270"/>
              <a:gd name="T18" fmla="*/ 270 h 270"/>
            </a:gdLst>
            <a:ahLst/>
            <a:cxnLst>
              <a:cxn ang="T10">
                <a:pos x="T0" y="T1"/>
              </a:cxn>
              <a:cxn ang="T11">
                <a:pos x="T2" y="T3"/>
              </a:cxn>
              <a:cxn ang="T12">
                <a:pos x="T4" y="T5"/>
              </a:cxn>
              <a:cxn ang="T13">
                <a:pos x="T6" y="T7"/>
              </a:cxn>
              <a:cxn ang="T14">
                <a:pos x="T8" y="T9"/>
              </a:cxn>
            </a:cxnLst>
            <a:rect l="T15" t="T16" r="T17" b="T18"/>
            <a:pathLst>
              <a:path w="270" h="270">
                <a:moveTo>
                  <a:pt x="270" y="264"/>
                </a:moveTo>
                <a:lnTo>
                  <a:pt x="12" y="0"/>
                </a:lnTo>
                <a:lnTo>
                  <a:pt x="0" y="12"/>
                </a:lnTo>
                <a:lnTo>
                  <a:pt x="258" y="270"/>
                </a:lnTo>
                <a:lnTo>
                  <a:pt x="270" y="264"/>
                </a:lnTo>
                <a:close/>
              </a:path>
            </a:pathLst>
          </a:custGeom>
          <a:solidFill>
            <a:srgbClr val="72706F"/>
          </a:solidFill>
          <a:ln w="9525">
            <a:noFill/>
            <a:round/>
            <a:headEnd/>
            <a:tailEnd/>
          </a:ln>
        </p:spPr>
        <p:txBody>
          <a:bodyPr/>
          <a:lstStyle/>
          <a:p>
            <a:endParaRPr lang="pt-BR"/>
          </a:p>
        </p:txBody>
      </p:sp>
      <p:sp>
        <p:nvSpPr>
          <p:cNvPr id="59402" name="Rectangle 10"/>
          <p:cNvSpPr>
            <a:spLocks noChangeArrowheads="1"/>
          </p:cNvSpPr>
          <p:nvPr/>
        </p:nvSpPr>
        <p:spPr bwMode="auto">
          <a:xfrm>
            <a:off x="1835696" y="1052736"/>
            <a:ext cx="5257800" cy="690563"/>
          </a:xfrm>
          <a:prstGeom prst="rect">
            <a:avLst/>
          </a:prstGeom>
          <a:solidFill>
            <a:srgbClr val="DEF5D7"/>
          </a:solidFill>
          <a:ln w="0">
            <a:solidFill>
              <a:srgbClr val="25221E"/>
            </a:solidFill>
            <a:miter lim="800000"/>
            <a:headEnd/>
            <a:tailEnd/>
          </a:ln>
        </p:spPr>
        <p:txBody>
          <a:bodyPr/>
          <a:lstStyle/>
          <a:p>
            <a:endParaRPr lang="en-GB" sz="1400" b="1">
              <a:solidFill>
                <a:schemeClr val="accent2"/>
              </a:solidFill>
              <a:latin typeface="Times New Roman" pitchFamily="18" charset="0"/>
            </a:endParaRPr>
          </a:p>
          <a:p>
            <a:endParaRPr lang="en-GB" sz="1400" b="1">
              <a:solidFill>
                <a:schemeClr val="accent2"/>
              </a:solidFill>
            </a:endParaRPr>
          </a:p>
        </p:txBody>
      </p:sp>
      <p:sp>
        <p:nvSpPr>
          <p:cNvPr id="59403" name="Freeform 11"/>
          <p:cNvSpPr>
            <a:spLocks/>
          </p:cNvSpPr>
          <p:nvPr/>
        </p:nvSpPr>
        <p:spPr bwMode="auto">
          <a:xfrm>
            <a:off x="4819650" y="5146675"/>
            <a:ext cx="142875" cy="182563"/>
          </a:xfrm>
          <a:custGeom>
            <a:avLst/>
            <a:gdLst>
              <a:gd name="T0" fmla="*/ 2147483647 w 90"/>
              <a:gd name="T1" fmla="*/ 2147483647 h 115"/>
              <a:gd name="T2" fmla="*/ 2147483647 w 90"/>
              <a:gd name="T3" fmla="*/ 0 h 115"/>
              <a:gd name="T4" fmla="*/ 0 w 90"/>
              <a:gd name="T5" fmla="*/ 2147483647 h 115"/>
              <a:gd name="T6" fmla="*/ 2147483647 w 90"/>
              <a:gd name="T7" fmla="*/ 2147483647 h 115"/>
              <a:gd name="T8" fmla="*/ 2147483647 w 90"/>
              <a:gd name="T9" fmla="*/ 2147483647 h 115"/>
              <a:gd name="T10" fmla="*/ 0 60000 65536"/>
              <a:gd name="T11" fmla="*/ 0 60000 65536"/>
              <a:gd name="T12" fmla="*/ 0 60000 65536"/>
              <a:gd name="T13" fmla="*/ 0 60000 65536"/>
              <a:gd name="T14" fmla="*/ 0 60000 65536"/>
              <a:gd name="T15" fmla="*/ 0 w 90"/>
              <a:gd name="T16" fmla="*/ 0 h 115"/>
              <a:gd name="T17" fmla="*/ 90 w 90"/>
              <a:gd name="T18" fmla="*/ 115 h 115"/>
            </a:gdLst>
            <a:ahLst/>
            <a:cxnLst>
              <a:cxn ang="T10">
                <a:pos x="T0" y="T1"/>
              </a:cxn>
              <a:cxn ang="T11">
                <a:pos x="T2" y="T3"/>
              </a:cxn>
              <a:cxn ang="T12">
                <a:pos x="T4" y="T5"/>
              </a:cxn>
              <a:cxn ang="T13">
                <a:pos x="T6" y="T7"/>
              </a:cxn>
              <a:cxn ang="T14">
                <a:pos x="T8" y="T9"/>
              </a:cxn>
            </a:cxnLst>
            <a:rect l="T15" t="T16" r="T17" b="T18"/>
            <a:pathLst>
              <a:path w="90" h="115">
                <a:moveTo>
                  <a:pt x="90" y="109"/>
                </a:moveTo>
                <a:lnTo>
                  <a:pt x="12" y="0"/>
                </a:lnTo>
                <a:lnTo>
                  <a:pt x="0" y="6"/>
                </a:lnTo>
                <a:lnTo>
                  <a:pt x="78" y="115"/>
                </a:lnTo>
                <a:lnTo>
                  <a:pt x="90" y="109"/>
                </a:lnTo>
                <a:close/>
              </a:path>
            </a:pathLst>
          </a:custGeom>
          <a:solidFill>
            <a:srgbClr val="959493"/>
          </a:solidFill>
          <a:ln w="9525">
            <a:noFill/>
            <a:round/>
            <a:headEnd/>
            <a:tailEnd/>
          </a:ln>
        </p:spPr>
        <p:txBody>
          <a:bodyPr/>
          <a:lstStyle/>
          <a:p>
            <a:endParaRPr lang="pt-BR"/>
          </a:p>
        </p:txBody>
      </p:sp>
      <p:sp>
        <p:nvSpPr>
          <p:cNvPr id="59404" name="Freeform 12"/>
          <p:cNvSpPr>
            <a:spLocks/>
          </p:cNvSpPr>
          <p:nvPr/>
        </p:nvSpPr>
        <p:spPr bwMode="auto">
          <a:xfrm>
            <a:off x="4895850" y="5281613"/>
            <a:ext cx="114300" cy="123825"/>
          </a:xfrm>
          <a:custGeom>
            <a:avLst/>
            <a:gdLst>
              <a:gd name="T0" fmla="*/ 2147483647 w 72"/>
              <a:gd name="T1" fmla="*/ 0 h 78"/>
              <a:gd name="T2" fmla="*/ 2147483647 w 72"/>
              <a:gd name="T3" fmla="*/ 2147483647 h 78"/>
              <a:gd name="T4" fmla="*/ 0 w 72"/>
              <a:gd name="T5" fmla="*/ 2147483647 h 78"/>
              <a:gd name="T6" fmla="*/ 2147483647 w 72"/>
              <a:gd name="T7" fmla="*/ 0 h 78"/>
              <a:gd name="T8" fmla="*/ 2147483647 w 72"/>
              <a:gd name="T9" fmla="*/ 2147483647 h 78"/>
              <a:gd name="T10" fmla="*/ 2147483647 w 72"/>
              <a:gd name="T11" fmla="*/ 0 h 78"/>
              <a:gd name="T12" fmla="*/ 0 60000 65536"/>
              <a:gd name="T13" fmla="*/ 0 60000 65536"/>
              <a:gd name="T14" fmla="*/ 0 60000 65536"/>
              <a:gd name="T15" fmla="*/ 0 60000 65536"/>
              <a:gd name="T16" fmla="*/ 0 60000 65536"/>
              <a:gd name="T17" fmla="*/ 0 60000 65536"/>
              <a:gd name="T18" fmla="*/ 0 w 72"/>
              <a:gd name="T19" fmla="*/ 0 h 78"/>
              <a:gd name="T20" fmla="*/ 72 w 72"/>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72" h="78">
                <a:moveTo>
                  <a:pt x="60" y="0"/>
                </a:moveTo>
                <a:lnTo>
                  <a:pt x="72" y="78"/>
                </a:lnTo>
                <a:lnTo>
                  <a:pt x="0" y="42"/>
                </a:lnTo>
                <a:lnTo>
                  <a:pt x="60" y="0"/>
                </a:lnTo>
                <a:lnTo>
                  <a:pt x="72" y="78"/>
                </a:lnTo>
                <a:lnTo>
                  <a:pt x="60" y="0"/>
                </a:lnTo>
                <a:close/>
              </a:path>
            </a:pathLst>
          </a:custGeom>
          <a:solidFill>
            <a:srgbClr val="959493"/>
          </a:solidFill>
          <a:ln w="9525">
            <a:noFill/>
            <a:round/>
            <a:headEnd/>
            <a:tailEnd/>
          </a:ln>
        </p:spPr>
        <p:txBody>
          <a:bodyPr/>
          <a:lstStyle/>
          <a:p>
            <a:endParaRPr lang="pt-BR"/>
          </a:p>
        </p:txBody>
      </p:sp>
      <p:sp>
        <p:nvSpPr>
          <p:cNvPr id="59405" name="Freeform 13"/>
          <p:cNvSpPr>
            <a:spLocks/>
          </p:cNvSpPr>
          <p:nvPr/>
        </p:nvSpPr>
        <p:spPr bwMode="auto">
          <a:xfrm>
            <a:off x="4962525" y="1946275"/>
            <a:ext cx="123825" cy="114300"/>
          </a:xfrm>
          <a:custGeom>
            <a:avLst/>
            <a:gdLst>
              <a:gd name="T0" fmla="*/ 2147483647 w 78"/>
              <a:gd name="T1" fmla="*/ 2147483647 h 72"/>
              <a:gd name="T2" fmla="*/ 0 w 78"/>
              <a:gd name="T3" fmla="*/ 2147483647 h 72"/>
              <a:gd name="T4" fmla="*/ 2147483647 w 78"/>
              <a:gd name="T5" fmla="*/ 0 h 72"/>
              <a:gd name="T6" fmla="*/ 2147483647 w 78"/>
              <a:gd name="T7" fmla="*/ 2147483647 h 72"/>
              <a:gd name="T8" fmla="*/ 0 w 78"/>
              <a:gd name="T9" fmla="*/ 2147483647 h 72"/>
              <a:gd name="T10" fmla="*/ 2147483647 w 78"/>
              <a:gd name="T11" fmla="*/ 2147483647 h 72"/>
              <a:gd name="T12" fmla="*/ 0 60000 65536"/>
              <a:gd name="T13" fmla="*/ 0 60000 65536"/>
              <a:gd name="T14" fmla="*/ 0 60000 65536"/>
              <a:gd name="T15" fmla="*/ 0 60000 65536"/>
              <a:gd name="T16" fmla="*/ 0 60000 65536"/>
              <a:gd name="T17" fmla="*/ 0 60000 65536"/>
              <a:gd name="T18" fmla="*/ 0 w 78"/>
              <a:gd name="T19" fmla="*/ 0 h 72"/>
              <a:gd name="T20" fmla="*/ 78 w 78"/>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78" h="72">
                <a:moveTo>
                  <a:pt x="78" y="54"/>
                </a:moveTo>
                <a:lnTo>
                  <a:pt x="0" y="72"/>
                </a:lnTo>
                <a:lnTo>
                  <a:pt x="24" y="0"/>
                </a:lnTo>
                <a:lnTo>
                  <a:pt x="78" y="54"/>
                </a:lnTo>
                <a:lnTo>
                  <a:pt x="0" y="72"/>
                </a:lnTo>
                <a:lnTo>
                  <a:pt x="78" y="54"/>
                </a:lnTo>
                <a:close/>
              </a:path>
            </a:pathLst>
          </a:custGeom>
          <a:solidFill>
            <a:srgbClr val="504C4B"/>
          </a:solidFill>
          <a:ln w="9525">
            <a:noFill/>
            <a:round/>
            <a:headEnd/>
            <a:tailEnd/>
          </a:ln>
        </p:spPr>
        <p:txBody>
          <a:bodyPr/>
          <a:lstStyle/>
          <a:p>
            <a:endParaRPr lang="pt-BR"/>
          </a:p>
        </p:txBody>
      </p:sp>
      <p:sp>
        <p:nvSpPr>
          <p:cNvPr id="59406" name="Freeform 14"/>
          <p:cNvSpPr>
            <a:spLocks/>
          </p:cNvSpPr>
          <p:nvPr/>
        </p:nvSpPr>
        <p:spPr bwMode="auto">
          <a:xfrm>
            <a:off x="5419725" y="2117725"/>
            <a:ext cx="123825" cy="104775"/>
          </a:xfrm>
          <a:custGeom>
            <a:avLst/>
            <a:gdLst>
              <a:gd name="T0" fmla="*/ 2147483647 w 78"/>
              <a:gd name="T1" fmla="*/ 2147483647 h 66"/>
              <a:gd name="T2" fmla="*/ 0 w 78"/>
              <a:gd name="T3" fmla="*/ 2147483647 h 66"/>
              <a:gd name="T4" fmla="*/ 2147483647 w 78"/>
              <a:gd name="T5" fmla="*/ 0 h 66"/>
              <a:gd name="T6" fmla="*/ 2147483647 w 78"/>
              <a:gd name="T7" fmla="*/ 2147483647 h 66"/>
              <a:gd name="T8" fmla="*/ 0 w 78"/>
              <a:gd name="T9" fmla="*/ 2147483647 h 66"/>
              <a:gd name="T10" fmla="*/ 2147483647 w 78"/>
              <a:gd name="T11" fmla="*/ 2147483647 h 66"/>
              <a:gd name="T12" fmla="*/ 0 60000 65536"/>
              <a:gd name="T13" fmla="*/ 0 60000 65536"/>
              <a:gd name="T14" fmla="*/ 0 60000 65536"/>
              <a:gd name="T15" fmla="*/ 0 60000 65536"/>
              <a:gd name="T16" fmla="*/ 0 60000 65536"/>
              <a:gd name="T17" fmla="*/ 0 60000 65536"/>
              <a:gd name="T18" fmla="*/ 0 w 78"/>
              <a:gd name="T19" fmla="*/ 0 h 66"/>
              <a:gd name="T20" fmla="*/ 78 w 78"/>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78" h="66">
                <a:moveTo>
                  <a:pt x="78" y="66"/>
                </a:moveTo>
                <a:lnTo>
                  <a:pt x="0" y="66"/>
                </a:lnTo>
                <a:lnTo>
                  <a:pt x="42" y="0"/>
                </a:lnTo>
                <a:lnTo>
                  <a:pt x="78" y="66"/>
                </a:lnTo>
                <a:lnTo>
                  <a:pt x="0" y="66"/>
                </a:lnTo>
                <a:lnTo>
                  <a:pt x="78" y="66"/>
                </a:lnTo>
                <a:close/>
              </a:path>
            </a:pathLst>
          </a:custGeom>
          <a:solidFill>
            <a:srgbClr val="504C4B"/>
          </a:solidFill>
          <a:ln w="9525">
            <a:noFill/>
            <a:round/>
            <a:headEnd/>
            <a:tailEnd/>
          </a:ln>
        </p:spPr>
        <p:txBody>
          <a:bodyPr/>
          <a:lstStyle/>
          <a:p>
            <a:endParaRPr lang="pt-BR"/>
          </a:p>
        </p:txBody>
      </p:sp>
      <p:sp>
        <p:nvSpPr>
          <p:cNvPr id="59407" name="Freeform 15"/>
          <p:cNvSpPr>
            <a:spLocks/>
          </p:cNvSpPr>
          <p:nvPr/>
        </p:nvSpPr>
        <p:spPr bwMode="auto">
          <a:xfrm>
            <a:off x="4314825" y="2593975"/>
            <a:ext cx="133350" cy="295275"/>
          </a:xfrm>
          <a:custGeom>
            <a:avLst/>
            <a:gdLst>
              <a:gd name="T0" fmla="*/ 2147483647 w 84"/>
              <a:gd name="T1" fmla="*/ 2147483647 h 186"/>
              <a:gd name="T2" fmla="*/ 2147483647 w 84"/>
              <a:gd name="T3" fmla="*/ 2147483647 h 186"/>
              <a:gd name="T4" fmla="*/ 2147483647 w 84"/>
              <a:gd name="T5" fmla="*/ 0 h 186"/>
              <a:gd name="T6" fmla="*/ 0 w 84"/>
              <a:gd name="T7" fmla="*/ 2147483647 h 186"/>
              <a:gd name="T8" fmla="*/ 2147483647 w 84"/>
              <a:gd name="T9" fmla="*/ 2147483647 h 186"/>
              <a:gd name="T10" fmla="*/ 0 60000 65536"/>
              <a:gd name="T11" fmla="*/ 0 60000 65536"/>
              <a:gd name="T12" fmla="*/ 0 60000 65536"/>
              <a:gd name="T13" fmla="*/ 0 60000 65536"/>
              <a:gd name="T14" fmla="*/ 0 60000 65536"/>
              <a:gd name="T15" fmla="*/ 0 w 84"/>
              <a:gd name="T16" fmla="*/ 0 h 186"/>
              <a:gd name="T17" fmla="*/ 84 w 84"/>
              <a:gd name="T18" fmla="*/ 186 h 186"/>
            </a:gdLst>
            <a:ahLst/>
            <a:cxnLst>
              <a:cxn ang="T10">
                <a:pos x="T0" y="T1"/>
              </a:cxn>
              <a:cxn ang="T11">
                <a:pos x="T2" y="T3"/>
              </a:cxn>
              <a:cxn ang="T12">
                <a:pos x="T4" y="T5"/>
              </a:cxn>
              <a:cxn ang="T13">
                <a:pos x="T6" y="T7"/>
              </a:cxn>
              <a:cxn ang="T14">
                <a:pos x="T8" y="T9"/>
              </a:cxn>
            </a:cxnLst>
            <a:rect l="T15" t="T16" r="T17" b="T18"/>
            <a:pathLst>
              <a:path w="84" h="186">
                <a:moveTo>
                  <a:pt x="12" y="186"/>
                </a:moveTo>
                <a:lnTo>
                  <a:pt x="84" y="6"/>
                </a:lnTo>
                <a:lnTo>
                  <a:pt x="72" y="0"/>
                </a:lnTo>
                <a:lnTo>
                  <a:pt x="0" y="180"/>
                </a:lnTo>
                <a:lnTo>
                  <a:pt x="12" y="186"/>
                </a:lnTo>
                <a:close/>
              </a:path>
            </a:pathLst>
          </a:custGeom>
          <a:solidFill>
            <a:srgbClr val="615E5D"/>
          </a:solidFill>
          <a:ln w="9525">
            <a:solidFill>
              <a:schemeClr val="accent2"/>
            </a:solidFill>
            <a:round/>
            <a:headEnd/>
            <a:tailEnd/>
          </a:ln>
        </p:spPr>
        <p:txBody>
          <a:bodyPr/>
          <a:lstStyle/>
          <a:p>
            <a:endParaRPr lang="pt-BR"/>
          </a:p>
        </p:txBody>
      </p:sp>
      <p:sp>
        <p:nvSpPr>
          <p:cNvPr id="59408" name="Freeform 16"/>
          <p:cNvSpPr>
            <a:spLocks/>
          </p:cNvSpPr>
          <p:nvPr/>
        </p:nvSpPr>
        <p:spPr bwMode="auto">
          <a:xfrm>
            <a:off x="4276725" y="2860675"/>
            <a:ext cx="104775" cy="123825"/>
          </a:xfrm>
          <a:custGeom>
            <a:avLst/>
            <a:gdLst>
              <a:gd name="T0" fmla="*/ 2147483647 w 66"/>
              <a:gd name="T1" fmla="*/ 2147483647 h 78"/>
              <a:gd name="T2" fmla="*/ 2147483647 w 66"/>
              <a:gd name="T3" fmla="*/ 2147483647 h 78"/>
              <a:gd name="T4" fmla="*/ 0 w 66"/>
              <a:gd name="T5" fmla="*/ 0 h 78"/>
              <a:gd name="T6" fmla="*/ 2147483647 w 66"/>
              <a:gd name="T7" fmla="*/ 2147483647 h 78"/>
              <a:gd name="T8" fmla="*/ 2147483647 w 66"/>
              <a:gd name="T9" fmla="*/ 2147483647 h 78"/>
              <a:gd name="T10" fmla="*/ 2147483647 w 66"/>
              <a:gd name="T11" fmla="*/ 2147483647 h 78"/>
              <a:gd name="T12" fmla="*/ 0 60000 65536"/>
              <a:gd name="T13" fmla="*/ 0 60000 65536"/>
              <a:gd name="T14" fmla="*/ 0 60000 65536"/>
              <a:gd name="T15" fmla="*/ 0 60000 65536"/>
              <a:gd name="T16" fmla="*/ 0 60000 65536"/>
              <a:gd name="T17" fmla="*/ 0 60000 65536"/>
              <a:gd name="T18" fmla="*/ 0 w 66"/>
              <a:gd name="T19" fmla="*/ 0 h 78"/>
              <a:gd name="T20" fmla="*/ 66 w 66"/>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66" h="78">
                <a:moveTo>
                  <a:pt x="66" y="24"/>
                </a:moveTo>
                <a:lnTo>
                  <a:pt x="6" y="78"/>
                </a:lnTo>
                <a:lnTo>
                  <a:pt x="0" y="0"/>
                </a:lnTo>
                <a:lnTo>
                  <a:pt x="66" y="24"/>
                </a:lnTo>
                <a:lnTo>
                  <a:pt x="6" y="78"/>
                </a:lnTo>
                <a:lnTo>
                  <a:pt x="66" y="24"/>
                </a:lnTo>
                <a:close/>
              </a:path>
            </a:pathLst>
          </a:custGeom>
          <a:solidFill>
            <a:srgbClr val="615E5D"/>
          </a:solidFill>
          <a:ln w="9525">
            <a:noFill/>
            <a:round/>
            <a:headEnd/>
            <a:tailEnd/>
          </a:ln>
        </p:spPr>
        <p:txBody>
          <a:bodyPr/>
          <a:lstStyle/>
          <a:p>
            <a:endParaRPr lang="pt-BR"/>
          </a:p>
        </p:txBody>
      </p:sp>
      <p:sp>
        <p:nvSpPr>
          <p:cNvPr id="59409" name="Freeform 17"/>
          <p:cNvSpPr>
            <a:spLocks/>
          </p:cNvSpPr>
          <p:nvPr/>
        </p:nvSpPr>
        <p:spPr bwMode="auto">
          <a:xfrm>
            <a:off x="5143500" y="2508250"/>
            <a:ext cx="428625" cy="428625"/>
          </a:xfrm>
          <a:custGeom>
            <a:avLst/>
            <a:gdLst>
              <a:gd name="T0" fmla="*/ 2147483647 w 270"/>
              <a:gd name="T1" fmla="*/ 2147483647 h 270"/>
              <a:gd name="T2" fmla="*/ 2147483647 w 270"/>
              <a:gd name="T3" fmla="*/ 0 h 270"/>
              <a:gd name="T4" fmla="*/ 0 w 270"/>
              <a:gd name="T5" fmla="*/ 2147483647 h 270"/>
              <a:gd name="T6" fmla="*/ 2147483647 w 270"/>
              <a:gd name="T7" fmla="*/ 2147483647 h 270"/>
              <a:gd name="T8" fmla="*/ 2147483647 w 270"/>
              <a:gd name="T9" fmla="*/ 2147483647 h 270"/>
              <a:gd name="T10" fmla="*/ 0 60000 65536"/>
              <a:gd name="T11" fmla="*/ 0 60000 65536"/>
              <a:gd name="T12" fmla="*/ 0 60000 65536"/>
              <a:gd name="T13" fmla="*/ 0 60000 65536"/>
              <a:gd name="T14" fmla="*/ 0 60000 65536"/>
              <a:gd name="T15" fmla="*/ 0 w 270"/>
              <a:gd name="T16" fmla="*/ 0 h 270"/>
              <a:gd name="T17" fmla="*/ 270 w 270"/>
              <a:gd name="T18" fmla="*/ 270 h 270"/>
            </a:gdLst>
            <a:ahLst/>
            <a:cxnLst>
              <a:cxn ang="T10">
                <a:pos x="T0" y="T1"/>
              </a:cxn>
              <a:cxn ang="T11">
                <a:pos x="T2" y="T3"/>
              </a:cxn>
              <a:cxn ang="T12">
                <a:pos x="T4" y="T5"/>
              </a:cxn>
              <a:cxn ang="T13">
                <a:pos x="T6" y="T7"/>
              </a:cxn>
              <a:cxn ang="T14">
                <a:pos x="T8" y="T9"/>
              </a:cxn>
            </a:cxnLst>
            <a:rect l="T15" t="T16" r="T17" b="T18"/>
            <a:pathLst>
              <a:path w="270" h="270">
                <a:moveTo>
                  <a:pt x="270" y="258"/>
                </a:moveTo>
                <a:lnTo>
                  <a:pt x="12" y="0"/>
                </a:lnTo>
                <a:lnTo>
                  <a:pt x="0" y="12"/>
                </a:lnTo>
                <a:lnTo>
                  <a:pt x="258" y="270"/>
                </a:lnTo>
                <a:lnTo>
                  <a:pt x="270" y="258"/>
                </a:lnTo>
                <a:close/>
              </a:path>
            </a:pathLst>
          </a:custGeom>
          <a:solidFill>
            <a:srgbClr val="615E5D"/>
          </a:solidFill>
          <a:ln w="9525">
            <a:solidFill>
              <a:schemeClr val="accent2"/>
            </a:solidFill>
            <a:round/>
            <a:headEnd/>
            <a:tailEnd/>
          </a:ln>
        </p:spPr>
        <p:txBody>
          <a:bodyPr/>
          <a:lstStyle/>
          <a:p>
            <a:endParaRPr lang="pt-BR"/>
          </a:p>
        </p:txBody>
      </p:sp>
      <p:sp>
        <p:nvSpPr>
          <p:cNvPr id="59410" name="Freeform 18"/>
          <p:cNvSpPr>
            <a:spLocks/>
          </p:cNvSpPr>
          <p:nvPr/>
        </p:nvSpPr>
        <p:spPr bwMode="auto">
          <a:xfrm>
            <a:off x="5514975" y="2879725"/>
            <a:ext cx="114300" cy="123825"/>
          </a:xfrm>
          <a:custGeom>
            <a:avLst/>
            <a:gdLst>
              <a:gd name="T0" fmla="*/ 2147483647 w 72"/>
              <a:gd name="T1" fmla="*/ 0 h 78"/>
              <a:gd name="T2" fmla="*/ 2147483647 w 72"/>
              <a:gd name="T3" fmla="*/ 2147483647 h 78"/>
              <a:gd name="T4" fmla="*/ 0 w 72"/>
              <a:gd name="T5" fmla="*/ 2147483647 h 78"/>
              <a:gd name="T6" fmla="*/ 2147483647 w 72"/>
              <a:gd name="T7" fmla="*/ 0 h 78"/>
              <a:gd name="T8" fmla="*/ 2147483647 w 72"/>
              <a:gd name="T9" fmla="*/ 2147483647 h 78"/>
              <a:gd name="T10" fmla="*/ 2147483647 w 72"/>
              <a:gd name="T11" fmla="*/ 0 h 78"/>
              <a:gd name="T12" fmla="*/ 0 60000 65536"/>
              <a:gd name="T13" fmla="*/ 0 60000 65536"/>
              <a:gd name="T14" fmla="*/ 0 60000 65536"/>
              <a:gd name="T15" fmla="*/ 0 60000 65536"/>
              <a:gd name="T16" fmla="*/ 0 60000 65536"/>
              <a:gd name="T17" fmla="*/ 0 60000 65536"/>
              <a:gd name="T18" fmla="*/ 0 w 72"/>
              <a:gd name="T19" fmla="*/ 0 h 78"/>
              <a:gd name="T20" fmla="*/ 72 w 72"/>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72" h="78">
                <a:moveTo>
                  <a:pt x="54" y="0"/>
                </a:moveTo>
                <a:lnTo>
                  <a:pt x="72" y="78"/>
                </a:lnTo>
                <a:lnTo>
                  <a:pt x="0" y="54"/>
                </a:lnTo>
                <a:lnTo>
                  <a:pt x="54" y="0"/>
                </a:lnTo>
                <a:lnTo>
                  <a:pt x="72" y="78"/>
                </a:lnTo>
                <a:lnTo>
                  <a:pt x="54" y="0"/>
                </a:lnTo>
                <a:close/>
              </a:path>
            </a:pathLst>
          </a:custGeom>
          <a:solidFill>
            <a:srgbClr val="615E5D"/>
          </a:solidFill>
          <a:ln w="9525">
            <a:noFill/>
            <a:round/>
            <a:headEnd/>
            <a:tailEnd/>
          </a:ln>
        </p:spPr>
        <p:txBody>
          <a:bodyPr/>
          <a:lstStyle/>
          <a:p>
            <a:endParaRPr lang="pt-BR"/>
          </a:p>
        </p:txBody>
      </p:sp>
      <p:sp>
        <p:nvSpPr>
          <p:cNvPr id="59411" name="Freeform 19"/>
          <p:cNvSpPr>
            <a:spLocks/>
          </p:cNvSpPr>
          <p:nvPr/>
        </p:nvSpPr>
        <p:spPr bwMode="auto">
          <a:xfrm>
            <a:off x="5419725" y="3622675"/>
            <a:ext cx="428625" cy="428625"/>
          </a:xfrm>
          <a:custGeom>
            <a:avLst/>
            <a:gdLst>
              <a:gd name="T0" fmla="*/ 2147483647 w 270"/>
              <a:gd name="T1" fmla="*/ 2147483647 h 270"/>
              <a:gd name="T2" fmla="*/ 2147483647 w 270"/>
              <a:gd name="T3" fmla="*/ 2147483647 h 270"/>
              <a:gd name="T4" fmla="*/ 2147483647 w 270"/>
              <a:gd name="T5" fmla="*/ 0 h 270"/>
              <a:gd name="T6" fmla="*/ 0 w 270"/>
              <a:gd name="T7" fmla="*/ 2147483647 h 270"/>
              <a:gd name="T8" fmla="*/ 2147483647 w 270"/>
              <a:gd name="T9" fmla="*/ 2147483647 h 270"/>
              <a:gd name="T10" fmla="*/ 0 60000 65536"/>
              <a:gd name="T11" fmla="*/ 0 60000 65536"/>
              <a:gd name="T12" fmla="*/ 0 60000 65536"/>
              <a:gd name="T13" fmla="*/ 0 60000 65536"/>
              <a:gd name="T14" fmla="*/ 0 60000 65536"/>
              <a:gd name="T15" fmla="*/ 0 w 270"/>
              <a:gd name="T16" fmla="*/ 0 h 270"/>
              <a:gd name="T17" fmla="*/ 270 w 270"/>
              <a:gd name="T18" fmla="*/ 270 h 270"/>
            </a:gdLst>
            <a:ahLst/>
            <a:cxnLst>
              <a:cxn ang="T10">
                <a:pos x="T0" y="T1"/>
              </a:cxn>
              <a:cxn ang="T11">
                <a:pos x="T2" y="T3"/>
              </a:cxn>
              <a:cxn ang="T12">
                <a:pos x="T4" y="T5"/>
              </a:cxn>
              <a:cxn ang="T13">
                <a:pos x="T6" y="T7"/>
              </a:cxn>
              <a:cxn ang="T14">
                <a:pos x="T8" y="T9"/>
              </a:cxn>
            </a:cxnLst>
            <a:rect l="T15" t="T16" r="T17" b="T18"/>
            <a:pathLst>
              <a:path w="270" h="270">
                <a:moveTo>
                  <a:pt x="12" y="270"/>
                </a:moveTo>
                <a:lnTo>
                  <a:pt x="270" y="12"/>
                </a:lnTo>
                <a:lnTo>
                  <a:pt x="258" y="0"/>
                </a:lnTo>
                <a:lnTo>
                  <a:pt x="0" y="264"/>
                </a:lnTo>
                <a:lnTo>
                  <a:pt x="12" y="270"/>
                </a:lnTo>
                <a:close/>
              </a:path>
            </a:pathLst>
          </a:custGeom>
          <a:solidFill>
            <a:srgbClr val="72706F"/>
          </a:solidFill>
          <a:ln w="9525">
            <a:noFill/>
            <a:round/>
            <a:headEnd/>
            <a:tailEnd/>
          </a:ln>
        </p:spPr>
        <p:txBody>
          <a:bodyPr/>
          <a:lstStyle/>
          <a:p>
            <a:endParaRPr lang="pt-BR"/>
          </a:p>
        </p:txBody>
      </p:sp>
      <p:sp>
        <p:nvSpPr>
          <p:cNvPr id="59412" name="Freeform 20"/>
          <p:cNvSpPr>
            <a:spLocks/>
          </p:cNvSpPr>
          <p:nvPr/>
        </p:nvSpPr>
        <p:spPr bwMode="auto">
          <a:xfrm>
            <a:off x="5353050" y="3994150"/>
            <a:ext cx="123825" cy="123825"/>
          </a:xfrm>
          <a:custGeom>
            <a:avLst/>
            <a:gdLst>
              <a:gd name="T0" fmla="*/ 2147483647 w 78"/>
              <a:gd name="T1" fmla="*/ 2147483647 h 78"/>
              <a:gd name="T2" fmla="*/ 0 w 78"/>
              <a:gd name="T3" fmla="*/ 2147483647 h 78"/>
              <a:gd name="T4" fmla="*/ 2147483647 w 78"/>
              <a:gd name="T5" fmla="*/ 0 h 78"/>
              <a:gd name="T6" fmla="*/ 2147483647 w 78"/>
              <a:gd name="T7" fmla="*/ 2147483647 h 78"/>
              <a:gd name="T8" fmla="*/ 0 w 78"/>
              <a:gd name="T9" fmla="*/ 2147483647 h 78"/>
              <a:gd name="T10" fmla="*/ 2147483647 w 78"/>
              <a:gd name="T11" fmla="*/ 2147483647 h 78"/>
              <a:gd name="T12" fmla="*/ 0 60000 65536"/>
              <a:gd name="T13" fmla="*/ 0 60000 65536"/>
              <a:gd name="T14" fmla="*/ 0 60000 65536"/>
              <a:gd name="T15" fmla="*/ 0 60000 65536"/>
              <a:gd name="T16" fmla="*/ 0 60000 65536"/>
              <a:gd name="T17" fmla="*/ 0 60000 65536"/>
              <a:gd name="T18" fmla="*/ 0 w 78"/>
              <a:gd name="T19" fmla="*/ 0 h 78"/>
              <a:gd name="T20" fmla="*/ 78 w 78"/>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78" h="78">
                <a:moveTo>
                  <a:pt x="78" y="54"/>
                </a:moveTo>
                <a:lnTo>
                  <a:pt x="0" y="78"/>
                </a:lnTo>
                <a:lnTo>
                  <a:pt x="24" y="0"/>
                </a:lnTo>
                <a:lnTo>
                  <a:pt x="78" y="54"/>
                </a:lnTo>
                <a:lnTo>
                  <a:pt x="0" y="78"/>
                </a:lnTo>
                <a:lnTo>
                  <a:pt x="78" y="54"/>
                </a:lnTo>
                <a:close/>
              </a:path>
            </a:pathLst>
          </a:custGeom>
          <a:solidFill>
            <a:srgbClr val="72706F"/>
          </a:solidFill>
          <a:ln w="9525">
            <a:noFill/>
            <a:round/>
            <a:headEnd/>
            <a:tailEnd/>
          </a:ln>
        </p:spPr>
        <p:txBody>
          <a:bodyPr/>
          <a:lstStyle/>
          <a:p>
            <a:endParaRPr lang="pt-BR"/>
          </a:p>
        </p:txBody>
      </p:sp>
      <p:sp>
        <p:nvSpPr>
          <p:cNvPr id="59413" name="Freeform 21"/>
          <p:cNvSpPr>
            <a:spLocks/>
          </p:cNvSpPr>
          <p:nvPr/>
        </p:nvSpPr>
        <p:spPr bwMode="auto">
          <a:xfrm>
            <a:off x="4210050" y="3641725"/>
            <a:ext cx="133350" cy="304800"/>
          </a:xfrm>
          <a:custGeom>
            <a:avLst/>
            <a:gdLst>
              <a:gd name="T0" fmla="*/ 2147483647 w 84"/>
              <a:gd name="T1" fmla="*/ 2147483647 h 192"/>
              <a:gd name="T2" fmla="*/ 2147483647 w 84"/>
              <a:gd name="T3" fmla="*/ 0 h 192"/>
              <a:gd name="T4" fmla="*/ 0 w 84"/>
              <a:gd name="T5" fmla="*/ 2147483647 h 192"/>
              <a:gd name="T6" fmla="*/ 2147483647 w 84"/>
              <a:gd name="T7" fmla="*/ 2147483647 h 192"/>
              <a:gd name="T8" fmla="*/ 2147483647 w 84"/>
              <a:gd name="T9" fmla="*/ 2147483647 h 192"/>
              <a:gd name="T10" fmla="*/ 0 60000 65536"/>
              <a:gd name="T11" fmla="*/ 0 60000 65536"/>
              <a:gd name="T12" fmla="*/ 0 60000 65536"/>
              <a:gd name="T13" fmla="*/ 0 60000 65536"/>
              <a:gd name="T14" fmla="*/ 0 60000 65536"/>
              <a:gd name="T15" fmla="*/ 0 w 84"/>
              <a:gd name="T16" fmla="*/ 0 h 192"/>
              <a:gd name="T17" fmla="*/ 84 w 84"/>
              <a:gd name="T18" fmla="*/ 192 h 192"/>
            </a:gdLst>
            <a:ahLst/>
            <a:cxnLst>
              <a:cxn ang="T10">
                <a:pos x="T0" y="T1"/>
              </a:cxn>
              <a:cxn ang="T11">
                <a:pos x="T2" y="T3"/>
              </a:cxn>
              <a:cxn ang="T12">
                <a:pos x="T4" y="T5"/>
              </a:cxn>
              <a:cxn ang="T13">
                <a:pos x="T6" y="T7"/>
              </a:cxn>
              <a:cxn ang="T14">
                <a:pos x="T8" y="T9"/>
              </a:cxn>
            </a:cxnLst>
            <a:rect l="T15" t="T16" r="T17" b="T18"/>
            <a:pathLst>
              <a:path w="84" h="192">
                <a:moveTo>
                  <a:pt x="84" y="186"/>
                </a:moveTo>
                <a:lnTo>
                  <a:pt x="12" y="0"/>
                </a:lnTo>
                <a:lnTo>
                  <a:pt x="0" y="6"/>
                </a:lnTo>
                <a:lnTo>
                  <a:pt x="72" y="192"/>
                </a:lnTo>
                <a:lnTo>
                  <a:pt x="84" y="186"/>
                </a:lnTo>
                <a:close/>
              </a:path>
            </a:pathLst>
          </a:custGeom>
          <a:solidFill>
            <a:srgbClr val="72706F"/>
          </a:solidFill>
          <a:ln w="9525">
            <a:noFill/>
            <a:round/>
            <a:headEnd/>
            <a:tailEnd/>
          </a:ln>
        </p:spPr>
        <p:txBody>
          <a:bodyPr/>
          <a:lstStyle/>
          <a:p>
            <a:endParaRPr lang="pt-BR"/>
          </a:p>
        </p:txBody>
      </p:sp>
      <p:sp>
        <p:nvSpPr>
          <p:cNvPr id="59414" name="Freeform 22"/>
          <p:cNvSpPr>
            <a:spLocks/>
          </p:cNvSpPr>
          <p:nvPr/>
        </p:nvSpPr>
        <p:spPr bwMode="auto">
          <a:xfrm>
            <a:off x="4267200" y="3908425"/>
            <a:ext cx="114300" cy="123825"/>
          </a:xfrm>
          <a:custGeom>
            <a:avLst/>
            <a:gdLst>
              <a:gd name="T0" fmla="*/ 2147483647 w 72"/>
              <a:gd name="T1" fmla="*/ 0 h 78"/>
              <a:gd name="T2" fmla="*/ 2147483647 w 72"/>
              <a:gd name="T3" fmla="*/ 2147483647 h 78"/>
              <a:gd name="T4" fmla="*/ 0 w 72"/>
              <a:gd name="T5" fmla="*/ 2147483647 h 78"/>
              <a:gd name="T6" fmla="*/ 2147483647 w 72"/>
              <a:gd name="T7" fmla="*/ 0 h 78"/>
              <a:gd name="T8" fmla="*/ 2147483647 w 72"/>
              <a:gd name="T9" fmla="*/ 2147483647 h 78"/>
              <a:gd name="T10" fmla="*/ 2147483647 w 72"/>
              <a:gd name="T11" fmla="*/ 0 h 78"/>
              <a:gd name="T12" fmla="*/ 0 60000 65536"/>
              <a:gd name="T13" fmla="*/ 0 60000 65536"/>
              <a:gd name="T14" fmla="*/ 0 60000 65536"/>
              <a:gd name="T15" fmla="*/ 0 60000 65536"/>
              <a:gd name="T16" fmla="*/ 0 60000 65536"/>
              <a:gd name="T17" fmla="*/ 0 60000 65536"/>
              <a:gd name="T18" fmla="*/ 0 w 72"/>
              <a:gd name="T19" fmla="*/ 0 h 78"/>
              <a:gd name="T20" fmla="*/ 72 w 72"/>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72" h="78">
                <a:moveTo>
                  <a:pt x="72" y="0"/>
                </a:moveTo>
                <a:lnTo>
                  <a:pt x="60" y="78"/>
                </a:lnTo>
                <a:lnTo>
                  <a:pt x="0" y="30"/>
                </a:lnTo>
                <a:lnTo>
                  <a:pt x="72" y="0"/>
                </a:lnTo>
                <a:lnTo>
                  <a:pt x="60" y="78"/>
                </a:lnTo>
                <a:lnTo>
                  <a:pt x="72" y="0"/>
                </a:lnTo>
                <a:close/>
              </a:path>
            </a:pathLst>
          </a:custGeom>
          <a:solidFill>
            <a:srgbClr val="72706F"/>
          </a:solidFill>
          <a:ln w="9525">
            <a:noFill/>
            <a:round/>
            <a:headEnd/>
            <a:tailEnd/>
          </a:ln>
        </p:spPr>
        <p:txBody>
          <a:bodyPr/>
          <a:lstStyle/>
          <a:p>
            <a:endParaRPr lang="pt-BR"/>
          </a:p>
        </p:txBody>
      </p:sp>
      <p:sp>
        <p:nvSpPr>
          <p:cNvPr id="59415" name="Freeform 23"/>
          <p:cNvSpPr>
            <a:spLocks/>
          </p:cNvSpPr>
          <p:nvPr/>
        </p:nvSpPr>
        <p:spPr bwMode="auto">
          <a:xfrm>
            <a:off x="4848225" y="3641725"/>
            <a:ext cx="133350" cy="295275"/>
          </a:xfrm>
          <a:custGeom>
            <a:avLst/>
            <a:gdLst>
              <a:gd name="T0" fmla="*/ 2147483647 w 84"/>
              <a:gd name="T1" fmla="*/ 2147483647 h 186"/>
              <a:gd name="T2" fmla="*/ 2147483647 w 84"/>
              <a:gd name="T3" fmla="*/ 2147483647 h 186"/>
              <a:gd name="T4" fmla="*/ 2147483647 w 84"/>
              <a:gd name="T5" fmla="*/ 0 h 186"/>
              <a:gd name="T6" fmla="*/ 0 w 84"/>
              <a:gd name="T7" fmla="*/ 2147483647 h 186"/>
              <a:gd name="T8" fmla="*/ 2147483647 w 84"/>
              <a:gd name="T9" fmla="*/ 2147483647 h 186"/>
              <a:gd name="T10" fmla="*/ 0 60000 65536"/>
              <a:gd name="T11" fmla="*/ 0 60000 65536"/>
              <a:gd name="T12" fmla="*/ 0 60000 65536"/>
              <a:gd name="T13" fmla="*/ 0 60000 65536"/>
              <a:gd name="T14" fmla="*/ 0 60000 65536"/>
              <a:gd name="T15" fmla="*/ 0 w 84"/>
              <a:gd name="T16" fmla="*/ 0 h 186"/>
              <a:gd name="T17" fmla="*/ 84 w 84"/>
              <a:gd name="T18" fmla="*/ 186 h 186"/>
            </a:gdLst>
            <a:ahLst/>
            <a:cxnLst>
              <a:cxn ang="T10">
                <a:pos x="T0" y="T1"/>
              </a:cxn>
              <a:cxn ang="T11">
                <a:pos x="T2" y="T3"/>
              </a:cxn>
              <a:cxn ang="T12">
                <a:pos x="T4" y="T5"/>
              </a:cxn>
              <a:cxn ang="T13">
                <a:pos x="T6" y="T7"/>
              </a:cxn>
              <a:cxn ang="T14">
                <a:pos x="T8" y="T9"/>
              </a:cxn>
            </a:cxnLst>
            <a:rect l="T15" t="T16" r="T17" b="T18"/>
            <a:pathLst>
              <a:path w="84" h="186">
                <a:moveTo>
                  <a:pt x="18" y="186"/>
                </a:moveTo>
                <a:lnTo>
                  <a:pt x="84" y="6"/>
                </a:lnTo>
                <a:lnTo>
                  <a:pt x="72" y="0"/>
                </a:lnTo>
                <a:lnTo>
                  <a:pt x="0" y="180"/>
                </a:lnTo>
                <a:lnTo>
                  <a:pt x="18" y="186"/>
                </a:lnTo>
                <a:close/>
              </a:path>
            </a:pathLst>
          </a:custGeom>
          <a:solidFill>
            <a:srgbClr val="72706F"/>
          </a:solidFill>
          <a:ln w="9525">
            <a:noFill/>
            <a:round/>
            <a:headEnd/>
            <a:tailEnd/>
          </a:ln>
        </p:spPr>
        <p:txBody>
          <a:bodyPr/>
          <a:lstStyle/>
          <a:p>
            <a:endParaRPr lang="pt-BR"/>
          </a:p>
        </p:txBody>
      </p:sp>
      <p:sp>
        <p:nvSpPr>
          <p:cNvPr id="59416" name="Freeform 24"/>
          <p:cNvSpPr>
            <a:spLocks/>
          </p:cNvSpPr>
          <p:nvPr/>
        </p:nvSpPr>
        <p:spPr bwMode="auto">
          <a:xfrm>
            <a:off x="4810125" y="3908425"/>
            <a:ext cx="114300" cy="123825"/>
          </a:xfrm>
          <a:custGeom>
            <a:avLst/>
            <a:gdLst>
              <a:gd name="T0" fmla="*/ 2147483647 w 72"/>
              <a:gd name="T1" fmla="*/ 2147483647 h 78"/>
              <a:gd name="T2" fmla="*/ 2147483647 w 72"/>
              <a:gd name="T3" fmla="*/ 2147483647 h 78"/>
              <a:gd name="T4" fmla="*/ 0 w 72"/>
              <a:gd name="T5" fmla="*/ 0 h 78"/>
              <a:gd name="T6" fmla="*/ 2147483647 w 72"/>
              <a:gd name="T7" fmla="*/ 2147483647 h 78"/>
              <a:gd name="T8" fmla="*/ 2147483647 w 72"/>
              <a:gd name="T9" fmla="*/ 2147483647 h 78"/>
              <a:gd name="T10" fmla="*/ 2147483647 w 72"/>
              <a:gd name="T11" fmla="*/ 2147483647 h 78"/>
              <a:gd name="T12" fmla="*/ 0 60000 65536"/>
              <a:gd name="T13" fmla="*/ 0 60000 65536"/>
              <a:gd name="T14" fmla="*/ 0 60000 65536"/>
              <a:gd name="T15" fmla="*/ 0 60000 65536"/>
              <a:gd name="T16" fmla="*/ 0 60000 65536"/>
              <a:gd name="T17" fmla="*/ 0 60000 65536"/>
              <a:gd name="T18" fmla="*/ 0 w 72"/>
              <a:gd name="T19" fmla="*/ 0 h 78"/>
              <a:gd name="T20" fmla="*/ 72 w 72"/>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72" h="78">
                <a:moveTo>
                  <a:pt x="72" y="24"/>
                </a:moveTo>
                <a:lnTo>
                  <a:pt x="12" y="78"/>
                </a:lnTo>
                <a:lnTo>
                  <a:pt x="0" y="0"/>
                </a:lnTo>
                <a:lnTo>
                  <a:pt x="72" y="24"/>
                </a:lnTo>
                <a:lnTo>
                  <a:pt x="12" y="78"/>
                </a:lnTo>
                <a:lnTo>
                  <a:pt x="72" y="24"/>
                </a:lnTo>
                <a:close/>
              </a:path>
            </a:pathLst>
          </a:custGeom>
          <a:solidFill>
            <a:srgbClr val="72706F"/>
          </a:solidFill>
          <a:ln w="9525">
            <a:noFill/>
            <a:round/>
            <a:headEnd/>
            <a:tailEnd/>
          </a:ln>
        </p:spPr>
        <p:txBody>
          <a:bodyPr/>
          <a:lstStyle/>
          <a:p>
            <a:endParaRPr lang="pt-BR"/>
          </a:p>
        </p:txBody>
      </p:sp>
      <p:sp>
        <p:nvSpPr>
          <p:cNvPr id="59417" name="Freeform 25"/>
          <p:cNvSpPr>
            <a:spLocks/>
          </p:cNvSpPr>
          <p:nvPr/>
        </p:nvSpPr>
        <p:spPr bwMode="auto">
          <a:xfrm>
            <a:off x="3514725" y="2489200"/>
            <a:ext cx="428625" cy="428625"/>
          </a:xfrm>
          <a:custGeom>
            <a:avLst/>
            <a:gdLst>
              <a:gd name="T0" fmla="*/ 2147483647 w 270"/>
              <a:gd name="T1" fmla="*/ 2147483647 h 270"/>
              <a:gd name="T2" fmla="*/ 2147483647 w 270"/>
              <a:gd name="T3" fmla="*/ 2147483647 h 270"/>
              <a:gd name="T4" fmla="*/ 2147483647 w 270"/>
              <a:gd name="T5" fmla="*/ 0 h 270"/>
              <a:gd name="T6" fmla="*/ 0 w 270"/>
              <a:gd name="T7" fmla="*/ 2147483647 h 270"/>
              <a:gd name="T8" fmla="*/ 2147483647 w 270"/>
              <a:gd name="T9" fmla="*/ 2147483647 h 270"/>
              <a:gd name="T10" fmla="*/ 0 60000 65536"/>
              <a:gd name="T11" fmla="*/ 0 60000 65536"/>
              <a:gd name="T12" fmla="*/ 0 60000 65536"/>
              <a:gd name="T13" fmla="*/ 0 60000 65536"/>
              <a:gd name="T14" fmla="*/ 0 60000 65536"/>
              <a:gd name="T15" fmla="*/ 0 w 270"/>
              <a:gd name="T16" fmla="*/ 0 h 270"/>
              <a:gd name="T17" fmla="*/ 270 w 270"/>
              <a:gd name="T18" fmla="*/ 270 h 270"/>
            </a:gdLst>
            <a:ahLst/>
            <a:cxnLst>
              <a:cxn ang="T10">
                <a:pos x="T0" y="T1"/>
              </a:cxn>
              <a:cxn ang="T11">
                <a:pos x="T2" y="T3"/>
              </a:cxn>
              <a:cxn ang="T12">
                <a:pos x="T4" y="T5"/>
              </a:cxn>
              <a:cxn ang="T13">
                <a:pos x="T6" y="T7"/>
              </a:cxn>
              <a:cxn ang="T14">
                <a:pos x="T8" y="T9"/>
              </a:cxn>
            </a:cxnLst>
            <a:rect l="T15" t="T16" r="T17" b="T18"/>
            <a:pathLst>
              <a:path w="270" h="270">
                <a:moveTo>
                  <a:pt x="12" y="270"/>
                </a:moveTo>
                <a:lnTo>
                  <a:pt x="270" y="12"/>
                </a:lnTo>
                <a:lnTo>
                  <a:pt x="258" y="0"/>
                </a:lnTo>
                <a:lnTo>
                  <a:pt x="0" y="258"/>
                </a:lnTo>
                <a:lnTo>
                  <a:pt x="12" y="270"/>
                </a:lnTo>
                <a:close/>
              </a:path>
            </a:pathLst>
          </a:custGeom>
          <a:solidFill>
            <a:srgbClr val="615E5D"/>
          </a:solidFill>
          <a:ln w="9525">
            <a:solidFill>
              <a:schemeClr val="accent2"/>
            </a:solidFill>
            <a:round/>
            <a:headEnd/>
            <a:tailEnd/>
          </a:ln>
        </p:spPr>
        <p:txBody>
          <a:bodyPr/>
          <a:lstStyle/>
          <a:p>
            <a:endParaRPr lang="pt-BR"/>
          </a:p>
        </p:txBody>
      </p:sp>
      <p:sp>
        <p:nvSpPr>
          <p:cNvPr id="59418" name="Freeform 26"/>
          <p:cNvSpPr>
            <a:spLocks/>
          </p:cNvSpPr>
          <p:nvPr/>
        </p:nvSpPr>
        <p:spPr bwMode="auto">
          <a:xfrm>
            <a:off x="3457575" y="2860675"/>
            <a:ext cx="114300" cy="123825"/>
          </a:xfrm>
          <a:custGeom>
            <a:avLst/>
            <a:gdLst>
              <a:gd name="T0" fmla="*/ 2147483647 w 72"/>
              <a:gd name="T1" fmla="*/ 2147483647 h 78"/>
              <a:gd name="T2" fmla="*/ 0 w 72"/>
              <a:gd name="T3" fmla="*/ 2147483647 h 78"/>
              <a:gd name="T4" fmla="*/ 2147483647 w 72"/>
              <a:gd name="T5" fmla="*/ 0 h 78"/>
              <a:gd name="T6" fmla="*/ 2147483647 w 72"/>
              <a:gd name="T7" fmla="*/ 2147483647 h 78"/>
              <a:gd name="T8" fmla="*/ 0 w 72"/>
              <a:gd name="T9" fmla="*/ 2147483647 h 78"/>
              <a:gd name="T10" fmla="*/ 2147483647 w 72"/>
              <a:gd name="T11" fmla="*/ 2147483647 h 78"/>
              <a:gd name="T12" fmla="*/ 0 60000 65536"/>
              <a:gd name="T13" fmla="*/ 0 60000 65536"/>
              <a:gd name="T14" fmla="*/ 0 60000 65536"/>
              <a:gd name="T15" fmla="*/ 0 60000 65536"/>
              <a:gd name="T16" fmla="*/ 0 60000 65536"/>
              <a:gd name="T17" fmla="*/ 0 60000 65536"/>
              <a:gd name="T18" fmla="*/ 0 w 72"/>
              <a:gd name="T19" fmla="*/ 0 h 78"/>
              <a:gd name="T20" fmla="*/ 72 w 72"/>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72" h="78">
                <a:moveTo>
                  <a:pt x="72" y="54"/>
                </a:moveTo>
                <a:lnTo>
                  <a:pt x="0" y="78"/>
                </a:lnTo>
                <a:lnTo>
                  <a:pt x="18" y="0"/>
                </a:lnTo>
                <a:lnTo>
                  <a:pt x="72" y="54"/>
                </a:lnTo>
                <a:lnTo>
                  <a:pt x="0" y="78"/>
                </a:lnTo>
                <a:lnTo>
                  <a:pt x="72" y="54"/>
                </a:lnTo>
                <a:close/>
              </a:path>
            </a:pathLst>
          </a:custGeom>
          <a:solidFill>
            <a:srgbClr val="615E5D"/>
          </a:solidFill>
          <a:ln w="9525">
            <a:noFill/>
            <a:round/>
            <a:headEnd/>
            <a:tailEnd/>
          </a:ln>
        </p:spPr>
        <p:txBody>
          <a:bodyPr/>
          <a:lstStyle/>
          <a:p>
            <a:endParaRPr lang="pt-BR"/>
          </a:p>
        </p:txBody>
      </p:sp>
      <p:sp>
        <p:nvSpPr>
          <p:cNvPr id="120859" name="Rectangle 27"/>
          <p:cNvSpPr>
            <a:spLocks noChangeArrowheads="1"/>
          </p:cNvSpPr>
          <p:nvPr/>
        </p:nvSpPr>
        <p:spPr bwMode="auto">
          <a:xfrm>
            <a:off x="3711575" y="830263"/>
            <a:ext cx="1439863" cy="215900"/>
          </a:xfrm>
          <a:prstGeom prst="rect">
            <a:avLst/>
          </a:prstGeom>
          <a:noFill/>
          <a:ln w="9525">
            <a:noFill/>
            <a:miter lim="800000"/>
            <a:headEnd/>
            <a:tailEnd/>
          </a:ln>
        </p:spPr>
        <p:txBody>
          <a:bodyPr wrap="none" lIns="0" tIns="0" rIns="0" bIns="0">
            <a:spAutoFit/>
          </a:bodyPr>
          <a:lstStyle/>
          <a:p>
            <a:pPr>
              <a:defRPr/>
            </a:pPr>
            <a:r>
              <a:rPr lang="es-ES_tradnl" sz="1400" b="1" dirty="0" err="1">
                <a:solidFill>
                  <a:schemeClr val="accent1">
                    <a:lumMod val="50000"/>
                  </a:schemeClr>
                </a:solidFill>
                <a:cs typeface="Arial" pitchFamily="34" charset="0"/>
              </a:rPr>
              <a:t>Atividades</a:t>
            </a:r>
            <a:r>
              <a:rPr lang="en-GB" sz="1400" b="1" dirty="0">
                <a:solidFill>
                  <a:schemeClr val="accent1">
                    <a:lumMod val="50000"/>
                  </a:schemeClr>
                </a:solidFill>
                <a:cs typeface="Arial" pitchFamily="34" charset="0"/>
              </a:rPr>
              <a:t> </a:t>
            </a:r>
            <a:r>
              <a:rPr lang="es-ES_tradnl" sz="1400" b="1" dirty="0" err="1">
                <a:solidFill>
                  <a:schemeClr val="accent1">
                    <a:lumMod val="50000"/>
                  </a:schemeClr>
                </a:solidFill>
                <a:cs typeface="Arial" pitchFamily="34" charset="0"/>
              </a:rPr>
              <a:t>Fonte</a:t>
            </a:r>
            <a:endParaRPr lang="en-GB" sz="1400" dirty="0">
              <a:solidFill>
                <a:schemeClr val="accent1">
                  <a:lumMod val="50000"/>
                </a:schemeClr>
              </a:solidFill>
              <a:latin typeface="Times New Roman" pitchFamily="18" charset="0"/>
              <a:cs typeface="Arial" pitchFamily="34" charset="0"/>
            </a:endParaRPr>
          </a:p>
        </p:txBody>
      </p:sp>
      <p:sp>
        <p:nvSpPr>
          <p:cNvPr id="59420" name="Oval 28"/>
          <p:cNvSpPr>
            <a:spLocks noChangeArrowheads="1"/>
          </p:cNvSpPr>
          <p:nvPr/>
        </p:nvSpPr>
        <p:spPr bwMode="auto">
          <a:xfrm>
            <a:off x="3810000" y="2074863"/>
            <a:ext cx="1562100" cy="500062"/>
          </a:xfrm>
          <a:prstGeom prst="ellipse">
            <a:avLst/>
          </a:prstGeom>
          <a:solidFill>
            <a:srgbClr val="D8F7AB"/>
          </a:solidFill>
          <a:ln w="0">
            <a:solidFill>
              <a:srgbClr val="25221E"/>
            </a:solidFill>
            <a:round/>
            <a:headEnd/>
            <a:tailEnd/>
          </a:ln>
        </p:spPr>
        <p:txBody>
          <a:bodyPr/>
          <a:lstStyle/>
          <a:p>
            <a:endParaRPr lang="en-US"/>
          </a:p>
        </p:txBody>
      </p:sp>
      <p:sp>
        <p:nvSpPr>
          <p:cNvPr id="120861" name="Rectangle 29"/>
          <p:cNvSpPr>
            <a:spLocks noChangeArrowheads="1"/>
          </p:cNvSpPr>
          <p:nvPr/>
        </p:nvSpPr>
        <p:spPr bwMode="auto">
          <a:xfrm>
            <a:off x="4114800" y="2224088"/>
            <a:ext cx="887413" cy="215900"/>
          </a:xfrm>
          <a:prstGeom prst="rect">
            <a:avLst/>
          </a:prstGeom>
          <a:noFill/>
          <a:ln w="9525">
            <a:noFill/>
            <a:miter lim="800000"/>
            <a:headEnd/>
            <a:tailEnd/>
          </a:ln>
        </p:spPr>
        <p:txBody>
          <a:bodyPr lIns="0" tIns="0" rIns="0" bIns="0">
            <a:spAutoFit/>
          </a:bodyPr>
          <a:lstStyle/>
          <a:p>
            <a:pPr>
              <a:defRPr/>
            </a:pPr>
            <a:r>
              <a:rPr lang="es-ES_tradnl" sz="1400" b="1" dirty="0" err="1" smtClean="0">
                <a:solidFill>
                  <a:schemeClr val="accent1">
                    <a:lumMod val="50000"/>
                  </a:schemeClr>
                </a:solidFill>
                <a:cs typeface="Arial" pitchFamily="34" charset="0"/>
              </a:rPr>
              <a:t>Emissions</a:t>
            </a:r>
            <a:endParaRPr lang="en-GB" sz="1400" b="1" dirty="0">
              <a:solidFill>
                <a:schemeClr val="accent1">
                  <a:lumMod val="50000"/>
                </a:schemeClr>
              </a:solidFill>
              <a:latin typeface="Times New Roman" pitchFamily="18" charset="0"/>
              <a:cs typeface="Arial" pitchFamily="34" charset="0"/>
            </a:endParaRPr>
          </a:p>
        </p:txBody>
      </p:sp>
      <p:sp>
        <p:nvSpPr>
          <p:cNvPr id="120862" name="Rectangle 30"/>
          <p:cNvSpPr>
            <a:spLocks noChangeArrowheads="1"/>
          </p:cNvSpPr>
          <p:nvPr/>
        </p:nvSpPr>
        <p:spPr bwMode="auto">
          <a:xfrm>
            <a:off x="3707904" y="2996952"/>
            <a:ext cx="1808059" cy="215444"/>
          </a:xfrm>
          <a:prstGeom prst="rect">
            <a:avLst/>
          </a:prstGeom>
          <a:noFill/>
          <a:ln w="9525">
            <a:noFill/>
            <a:miter lim="800000"/>
            <a:headEnd/>
            <a:tailEnd/>
          </a:ln>
        </p:spPr>
        <p:txBody>
          <a:bodyPr wrap="none" lIns="0" tIns="0" rIns="0" bIns="0">
            <a:spAutoFit/>
          </a:bodyPr>
          <a:lstStyle/>
          <a:p>
            <a:pPr>
              <a:defRPr/>
            </a:pPr>
            <a:r>
              <a:rPr lang="es-ES_tradnl" sz="1400" b="1" dirty="0" err="1" smtClean="0">
                <a:solidFill>
                  <a:schemeClr val="accent1">
                    <a:lumMod val="50000"/>
                  </a:schemeClr>
                </a:solidFill>
                <a:cs typeface="Arial" pitchFamily="34" charset="0"/>
              </a:rPr>
              <a:t>Environmental</a:t>
            </a:r>
            <a:r>
              <a:rPr lang="es-ES_tradnl" sz="1400" b="1" dirty="0" smtClean="0">
                <a:solidFill>
                  <a:schemeClr val="accent1">
                    <a:lumMod val="50000"/>
                  </a:schemeClr>
                </a:solidFill>
                <a:cs typeface="Arial" pitchFamily="34" charset="0"/>
              </a:rPr>
              <a:t> </a:t>
            </a:r>
            <a:r>
              <a:rPr lang="es-ES_tradnl" sz="1400" b="1" dirty="0" err="1" smtClean="0">
                <a:solidFill>
                  <a:schemeClr val="accent1">
                    <a:lumMod val="50000"/>
                  </a:schemeClr>
                </a:solidFill>
                <a:cs typeface="Arial" pitchFamily="34" charset="0"/>
              </a:rPr>
              <a:t>pollution</a:t>
            </a:r>
            <a:endParaRPr lang="en-GB" dirty="0">
              <a:solidFill>
                <a:schemeClr val="accent1">
                  <a:lumMod val="50000"/>
                </a:schemeClr>
              </a:solidFill>
              <a:latin typeface="Times New Roman" pitchFamily="18" charset="0"/>
              <a:cs typeface="Arial" pitchFamily="34" charset="0"/>
            </a:endParaRPr>
          </a:p>
        </p:txBody>
      </p:sp>
      <p:sp>
        <p:nvSpPr>
          <p:cNvPr id="59423" name="Rectangle 31"/>
          <p:cNvSpPr>
            <a:spLocks noChangeArrowheads="1"/>
          </p:cNvSpPr>
          <p:nvPr/>
        </p:nvSpPr>
        <p:spPr bwMode="auto">
          <a:xfrm>
            <a:off x="3057525" y="3232150"/>
            <a:ext cx="3067050" cy="481013"/>
          </a:xfrm>
          <a:prstGeom prst="rect">
            <a:avLst/>
          </a:prstGeom>
          <a:solidFill>
            <a:srgbClr val="F3F3C9"/>
          </a:solidFill>
          <a:ln w="0">
            <a:solidFill>
              <a:srgbClr val="25221E"/>
            </a:solidFill>
            <a:miter lim="800000"/>
            <a:headEnd/>
            <a:tailEnd/>
          </a:ln>
        </p:spPr>
        <p:txBody>
          <a:bodyPr/>
          <a:lstStyle/>
          <a:p>
            <a:endParaRPr lang="en-US"/>
          </a:p>
        </p:txBody>
      </p:sp>
      <p:sp>
        <p:nvSpPr>
          <p:cNvPr id="120864" name="Rectangle 32"/>
          <p:cNvSpPr>
            <a:spLocks noChangeArrowheads="1"/>
          </p:cNvSpPr>
          <p:nvPr/>
        </p:nvSpPr>
        <p:spPr bwMode="auto">
          <a:xfrm>
            <a:off x="3201988" y="3333750"/>
            <a:ext cx="218008" cy="215444"/>
          </a:xfrm>
          <a:prstGeom prst="rect">
            <a:avLst/>
          </a:prstGeom>
          <a:noFill/>
          <a:ln w="9525">
            <a:noFill/>
            <a:miter lim="800000"/>
            <a:headEnd/>
            <a:tailEnd/>
          </a:ln>
        </p:spPr>
        <p:txBody>
          <a:bodyPr wrap="none" lIns="0" tIns="0" rIns="0" bIns="0">
            <a:spAutoFit/>
          </a:bodyPr>
          <a:lstStyle/>
          <a:p>
            <a:pPr>
              <a:defRPr/>
            </a:pPr>
            <a:r>
              <a:rPr lang="es-ES_tradnl" sz="1400" b="1" dirty="0" smtClean="0">
                <a:solidFill>
                  <a:schemeClr val="accent1">
                    <a:lumMod val="50000"/>
                  </a:schemeClr>
                </a:solidFill>
                <a:cs typeface="Arial" pitchFamily="34" charset="0"/>
              </a:rPr>
              <a:t>Air</a:t>
            </a:r>
            <a:endParaRPr lang="en-GB" sz="1400" b="1" dirty="0">
              <a:solidFill>
                <a:schemeClr val="accent1">
                  <a:lumMod val="50000"/>
                </a:schemeClr>
              </a:solidFill>
              <a:cs typeface="Arial" pitchFamily="34" charset="0"/>
            </a:endParaRPr>
          </a:p>
        </p:txBody>
      </p:sp>
      <p:sp>
        <p:nvSpPr>
          <p:cNvPr id="120865" name="Rectangle 33"/>
          <p:cNvSpPr>
            <a:spLocks noChangeArrowheads="1"/>
          </p:cNvSpPr>
          <p:nvPr/>
        </p:nvSpPr>
        <p:spPr bwMode="auto">
          <a:xfrm>
            <a:off x="3851275" y="3333750"/>
            <a:ext cx="457754" cy="215444"/>
          </a:xfrm>
          <a:prstGeom prst="rect">
            <a:avLst/>
          </a:prstGeom>
          <a:noFill/>
          <a:ln w="9525">
            <a:noFill/>
            <a:miter lim="800000"/>
            <a:headEnd/>
            <a:tailEnd/>
          </a:ln>
        </p:spPr>
        <p:txBody>
          <a:bodyPr wrap="none" lIns="0" tIns="0" rIns="0" bIns="0">
            <a:spAutoFit/>
          </a:bodyPr>
          <a:lstStyle/>
          <a:p>
            <a:pPr>
              <a:defRPr/>
            </a:pPr>
            <a:r>
              <a:rPr lang="es-ES_tradnl" sz="1400" b="1" dirty="0" err="1" smtClean="0">
                <a:solidFill>
                  <a:schemeClr val="accent1">
                    <a:lumMod val="50000"/>
                  </a:schemeClr>
                </a:solidFill>
                <a:cs typeface="Arial" pitchFamily="34" charset="0"/>
              </a:rPr>
              <a:t>Water</a:t>
            </a:r>
            <a:endParaRPr lang="en-GB" sz="1400" b="1" dirty="0">
              <a:solidFill>
                <a:schemeClr val="accent1">
                  <a:lumMod val="50000"/>
                </a:schemeClr>
              </a:solidFill>
              <a:cs typeface="Arial" pitchFamily="34" charset="0"/>
            </a:endParaRPr>
          </a:p>
        </p:txBody>
      </p:sp>
      <p:sp>
        <p:nvSpPr>
          <p:cNvPr id="120866" name="Rectangle 34"/>
          <p:cNvSpPr>
            <a:spLocks noChangeArrowheads="1"/>
          </p:cNvSpPr>
          <p:nvPr/>
        </p:nvSpPr>
        <p:spPr bwMode="auto">
          <a:xfrm>
            <a:off x="4449763" y="3346450"/>
            <a:ext cx="368114" cy="215444"/>
          </a:xfrm>
          <a:prstGeom prst="rect">
            <a:avLst/>
          </a:prstGeom>
          <a:noFill/>
          <a:ln w="9525">
            <a:noFill/>
            <a:miter lim="800000"/>
            <a:headEnd/>
            <a:tailEnd/>
          </a:ln>
        </p:spPr>
        <p:txBody>
          <a:bodyPr wrap="none" lIns="0" tIns="0" rIns="0" bIns="0">
            <a:spAutoFit/>
          </a:bodyPr>
          <a:lstStyle/>
          <a:p>
            <a:pPr>
              <a:defRPr/>
            </a:pPr>
            <a:r>
              <a:rPr lang="es-ES_tradnl" sz="1400" b="1" dirty="0" err="1" smtClean="0">
                <a:solidFill>
                  <a:schemeClr val="accent1">
                    <a:lumMod val="50000"/>
                  </a:schemeClr>
                </a:solidFill>
                <a:cs typeface="Arial" pitchFamily="34" charset="0"/>
              </a:rPr>
              <a:t>Food</a:t>
            </a:r>
            <a:endParaRPr lang="en-GB" sz="1400" b="1" dirty="0">
              <a:solidFill>
                <a:schemeClr val="accent1">
                  <a:lumMod val="50000"/>
                </a:schemeClr>
              </a:solidFill>
              <a:cs typeface="Arial" pitchFamily="34" charset="0"/>
            </a:endParaRPr>
          </a:p>
        </p:txBody>
      </p:sp>
      <p:sp>
        <p:nvSpPr>
          <p:cNvPr id="120867" name="Rectangle 35"/>
          <p:cNvSpPr>
            <a:spLocks noChangeArrowheads="1"/>
          </p:cNvSpPr>
          <p:nvPr/>
        </p:nvSpPr>
        <p:spPr bwMode="auto">
          <a:xfrm>
            <a:off x="5511800" y="3333750"/>
            <a:ext cx="270908" cy="215444"/>
          </a:xfrm>
          <a:prstGeom prst="rect">
            <a:avLst/>
          </a:prstGeom>
          <a:noFill/>
          <a:ln w="9525">
            <a:noFill/>
            <a:miter lim="800000"/>
            <a:headEnd/>
            <a:tailEnd/>
          </a:ln>
        </p:spPr>
        <p:txBody>
          <a:bodyPr wrap="none" lIns="0" tIns="0" rIns="0" bIns="0">
            <a:spAutoFit/>
          </a:bodyPr>
          <a:lstStyle/>
          <a:p>
            <a:pPr>
              <a:defRPr/>
            </a:pPr>
            <a:r>
              <a:rPr lang="es-ES_tradnl" sz="1400" b="1" dirty="0" err="1" smtClean="0">
                <a:solidFill>
                  <a:schemeClr val="accent1">
                    <a:lumMod val="50000"/>
                  </a:schemeClr>
                </a:solidFill>
                <a:cs typeface="Arial" pitchFamily="34" charset="0"/>
              </a:rPr>
              <a:t>Soil</a:t>
            </a:r>
            <a:endParaRPr lang="en-GB" sz="1400" b="1" dirty="0">
              <a:solidFill>
                <a:schemeClr val="accent1">
                  <a:lumMod val="50000"/>
                </a:schemeClr>
              </a:solidFill>
              <a:cs typeface="Arial" pitchFamily="34" charset="0"/>
            </a:endParaRPr>
          </a:p>
        </p:txBody>
      </p:sp>
      <p:sp>
        <p:nvSpPr>
          <p:cNvPr id="59428" name="Rectangle 36"/>
          <p:cNvSpPr>
            <a:spLocks noChangeArrowheads="1"/>
          </p:cNvSpPr>
          <p:nvPr/>
        </p:nvSpPr>
        <p:spPr bwMode="auto">
          <a:xfrm>
            <a:off x="3657600" y="4322763"/>
            <a:ext cx="1828800" cy="747712"/>
          </a:xfrm>
          <a:prstGeom prst="rect">
            <a:avLst/>
          </a:prstGeom>
          <a:solidFill>
            <a:srgbClr val="F7E6C5"/>
          </a:solidFill>
          <a:ln w="0">
            <a:solidFill>
              <a:srgbClr val="25221E"/>
            </a:solidFill>
            <a:miter lim="800000"/>
            <a:headEnd/>
            <a:tailEnd/>
          </a:ln>
        </p:spPr>
        <p:txBody>
          <a:bodyPr/>
          <a:lstStyle/>
          <a:p>
            <a:endParaRPr lang="en-US"/>
          </a:p>
        </p:txBody>
      </p:sp>
      <p:sp>
        <p:nvSpPr>
          <p:cNvPr id="120869" name="Rectangle 37"/>
          <p:cNvSpPr>
            <a:spLocks noChangeArrowheads="1"/>
          </p:cNvSpPr>
          <p:nvPr/>
        </p:nvSpPr>
        <p:spPr bwMode="auto">
          <a:xfrm>
            <a:off x="4175125" y="4079875"/>
            <a:ext cx="682495" cy="215444"/>
          </a:xfrm>
          <a:prstGeom prst="rect">
            <a:avLst/>
          </a:prstGeom>
          <a:noFill/>
          <a:ln w="9525">
            <a:noFill/>
            <a:miter lim="800000"/>
            <a:headEnd/>
            <a:tailEnd/>
          </a:ln>
        </p:spPr>
        <p:txBody>
          <a:bodyPr wrap="none" lIns="0" tIns="0" rIns="0" bIns="0">
            <a:spAutoFit/>
          </a:bodyPr>
          <a:lstStyle/>
          <a:p>
            <a:pPr>
              <a:defRPr/>
            </a:pPr>
            <a:r>
              <a:rPr lang="es-ES_tradnl" sz="1400" b="1" dirty="0" err="1" smtClean="0">
                <a:solidFill>
                  <a:schemeClr val="accent1">
                    <a:lumMod val="50000"/>
                  </a:schemeClr>
                </a:solidFill>
                <a:cs typeface="Arial" pitchFamily="34" charset="0"/>
              </a:rPr>
              <a:t>Exposure</a:t>
            </a:r>
            <a:endParaRPr lang="en-GB" sz="1400" dirty="0">
              <a:solidFill>
                <a:schemeClr val="accent1">
                  <a:lumMod val="50000"/>
                </a:schemeClr>
              </a:solidFill>
              <a:latin typeface="Times New Roman" pitchFamily="18" charset="0"/>
              <a:cs typeface="Arial" pitchFamily="34" charset="0"/>
            </a:endParaRPr>
          </a:p>
        </p:txBody>
      </p:sp>
      <p:sp>
        <p:nvSpPr>
          <p:cNvPr id="120871" name="Rectangle 39"/>
          <p:cNvSpPr>
            <a:spLocks noChangeArrowheads="1"/>
          </p:cNvSpPr>
          <p:nvPr/>
        </p:nvSpPr>
        <p:spPr bwMode="auto">
          <a:xfrm>
            <a:off x="3995936" y="4581128"/>
            <a:ext cx="1101905" cy="215444"/>
          </a:xfrm>
          <a:prstGeom prst="rect">
            <a:avLst/>
          </a:prstGeom>
          <a:noFill/>
          <a:ln w="9525">
            <a:noFill/>
            <a:miter lim="800000"/>
            <a:headEnd/>
            <a:tailEnd/>
          </a:ln>
        </p:spPr>
        <p:txBody>
          <a:bodyPr wrap="none" lIns="0" tIns="0" rIns="0" bIns="0">
            <a:spAutoFit/>
          </a:bodyPr>
          <a:lstStyle/>
          <a:p>
            <a:pPr>
              <a:defRPr/>
            </a:pPr>
            <a:r>
              <a:rPr lang="es-ES_tradnl" sz="1400" b="1" dirty="0" err="1" smtClean="0">
                <a:solidFill>
                  <a:schemeClr val="accent1">
                    <a:lumMod val="50000"/>
                  </a:schemeClr>
                </a:solidFill>
                <a:cs typeface="Arial" pitchFamily="34" charset="0"/>
              </a:rPr>
              <a:t>Absorved</a:t>
            </a:r>
            <a:r>
              <a:rPr lang="es-ES_tradnl" sz="1400" b="1" dirty="0" smtClean="0">
                <a:solidFill>
                  <a:schemeClr val="accent1">
                    <a:lumMod val="50000"/>
                  </a:schemeClr>
                </a:solidFill>
                <a:cs typeface="Arial" pitchFamily="34" charset="0"/>
              </a:rPr>
              <a:t> </a:t>
            </a:r>
            <a:r>
              <a:rPr lang="es-ES_tradnl" sz="1400" b="1" dirty="0" err="1" smtClean="0">
                <a:solidFill>
                  <a:schemeClr val="accent1">
                    <a:lumMod val="50000"/>
                  </a:schemeClr>
                </a:solidFill>
                <a:cs typeface="Arial" pitchFamily="34" charset="0"/>
              </a:rPr>
              <a:t>dose</a:t>
            </a:r>
            <a:endParaRPr lang="es-ES_tradnl" sz="1400" b="1" dirty="0">
              <a:solidFill>
                <a:schemeClr val="accent1">
                  <a:lumMod val="50000"/>
                </a:schemeClr>
              </a:solidFill>
              <a:latin typeface="Times New Roman" pitchFamily="18" charset="0"/>
              <a:cs typeface="Arial" pitchFamily="34" charset="0"/>
            </a:endParaRPr>
          </a:p>
        </p:txBody>
      </p:sp>
      <p:sp>
        <p:nvSpPr>
          <p:cNvPr id="59432" name="Rectangle 40"/>
          <p:cNvSpPr>
            <a:spLocks noChangeArrowheads="1"/>
          </p:cNvSpPr>
          <p:nvPr/>
        </p:nvSpPr>
        <p:spPr bwMode="auto">
          <a:xfrm>
            <a:off x="3505200" y="5653088"/>
            <a:ext cx="2209800" cy="914400"/>
          </a:xfrm>
          <a:prstGeom prst="rect">
            <a:avLst/>
          </a:prstGeom>
          <a:solidFill>
            <a:srgbClr val="FCD0C0"/>
          </a:solidFill>
          <a:ln w="0">
            <a:solidFill>
              <a:srgbClr val="25221E"/>
            </a:solidFill>
            <a:miter lim="800000"/>
            <a:headEnd/>
            <a:tailEnd/>
          </a:ln>
        </p:spPr>
        <p:txBody>
          <a:bodyPr/>
          <a:lstStyle/>
          <a:p>
            <a:endParaRPr lang="en-US"/>
          </a:p>
        </p:txBody>
      </p:sp>
      <p:sp>
        <p:nvSpPr>
          <p:cNvPr id="120873" name="Rectangle 41"/>
          <p:cNvSpPr>
            <a:spLocks noChangeArrowheads="1"/>
          </p:cNvSpPr>
          <p:nvPr/>
        </p:nvSpPr>
        <p:spPr bwMode="auto">
          <a:xfrm>
            <a:off x="3609975" y="5726113"/>
            <a:ext cx="1698927" cy="215444"/>
          </a:xfrm>
          <a:prstGeom prst="rect">
            <a:avLst/>
          </a:prstGeom>
          <a:noFill/>
          <a:ln w="9525">
            <a:noFill/>
            <a:miter lim="800000"/>
            <a:headEnd/>
            <a:tailEnd/>
          </a:ln>
        </p:spPr>
        <p:txBody>
          <a:bodyPr wrap="none" lIns="0" tIns="0" rIns="0" bIns="0">
            <a:spAutoFit/>
          </a:bodyPr>
          <a:lstStyle/>
          <a:p>
            <a:pPr>
              <a:defRPr/>
            </a:pPr>
            <a:r>
              <a:rPr lang="es-ES_tradnl" sz="1400" b="1" dirty="0" err="1" smtClean="0">
                <a:solidFill>
                  <a:schemeClr val="accent1">
                    <a:lumMod val="50000"/>
                  </a:schemeClr>
                </a:solidFill>
                <a:cs typeface="Arial" pitchFamily="34" charset="0"/>
              </a:rPr>
              <a:t>Premature</a:t>
            </a:r>
            <a:r>
              <a:rPr lang="es-ES_tradnl" sz="1400" b="1" dirty="0" smtClean="0">
                <a:solidFill>
                  <a:schemeClr val="accent1">
                    <a:lumMod val="50000"/>
                  </a:schemeClr>
                </a:solidFill>
                <a:cs typeface="Arial" pitchFamily="34" charset="0"/>
              </a:rPr>
              <a:t>/ </a:t>
            </a:r>
            <a:r>
              <a:rPr lang="es-ES_tradnl" sz="1400" b="1" dirty="0" err="1" smtClean="0">
                <a:solidFill>
                  <a:schemeClr val="accent1">
                    <a:lumMod val="50000"/>
                  </a:schemeClr>
                </a:solidFill>
                <a:cs typeface="Arial" pitchFamily="34" charset="0"/>
              </a:rPr>
              <a:t>Subclinical</a:t>
            </a:r>
            <a:endParaRPr lang="en-GB" b="1" dirty="0">
              <a:solidFill>
                <a:schemeClr val="accent1">
                  <a:lumMod val="50000"/>
                </a:schemeClr>
              </a:solidFill>
              <a:latin typeface="Times New Roman" pitchFamily="18" charset="0"/>
              <a:cs typeface="Arial" pitchFamily="34" charset="0"/>
            </a:endParaRPr>
          </a:p>
        </p:txBody>
      </p:sp>
      <p:sp>
        <p:nvSpPr>
          <p:cNvPr id="120874" name="Rectangle 42"/>
          <p:cNvSpPr>
            <a:spLocks noChangeArrowheads="1"/>
          </p:cNvSpPr>
          <p:nvPr/>
        </p:nvSpPr>
        <p:spPr bwMode="auto">
          <a:xfrm>
            <a:off x="3798888" y="5994400"/>
            <a:ext cx="1385764" cy="215444"/>
          </a:xfrm>
          <a:prstGeom prst="rect">
            <a:avLst/>
          </a:prstGeom>
          <a:noFill/>
          <a:ln w="9525">
            <a:noFill/>
            <a:miter lim="800000"/>
            <a:headEnd/>
            <a:tailEnd/>
          </a:ln>
        </p:spPr>
        <p:txBody>
          <a:bodyPr wrap="none" lIns="0" tIns="0" rIns="0" bIns="0">
            <a:spAutoFit/>
          </a:bodyPr>
          <a:lstStyle/>
          <a:p>
            <a:pPr>
              <a:defRPr/>
            </a:pPr>
            <a:r>
              <a:rPr lang="es-ES_tradnl" sz="1400" b="1" dirty="0" err="1" smtClean="0">
                <a:solidFill>
                  <a:schemeClr val="accent1">
                    <a:lumMod val="50000"/>
                  </a:schemeClr>
                </a:solidFill>
                <a:cs typeface="Arial" pitchFamily="34" charset="0"/>
              </a:rPr>
              <a:t>Moderate</a:t>
            </a:r>
            <a:r>
              <a:rPr lang="es-ES_tradnl" sz="1400" b="1" dirty="0" smtClean="0">
                <a:solidFill>
                  <a:schemeClr val="accent1">
                    <a:lumMod val="50000"/>
                  </a:schemeClr>
                </a:solidFill>
                <a:cs typeface="Arial" pitchFamily="34" charset="0"/>
              </a:rPr>
              <a:t>/ </a:t>
            </a:r>
            <a:r>
              <a:rPr lang="es-ES_tradnl" sz="1400" b="1" dirty="0" err="1" smtClean="0">
                <a:solidFill>
                  <a:schemeClr val="accent1">
                    <a:lumMod val="50000"/>
                  </a:schemeClr>
                </a:solidFill>
                <a:cs typeface="Arial" pitchFamily="34" charset="0"/>
              </a:rPr>
              <a:t>Clinical</a:t>
            </a:r>
            <a:endParaRPr lang="es-ES_tradnl" b="1" dirty="0">
              <a:solidFill>
                <a:schemeClr val="accent1">
                  <a:lumMod val="50000"/>
                </a:schemeClr>
              </a:solidFill>
              <a:latin typeface="Times New Roman" pitchFamily="18" charset="0"/>
              <a:cs typeface="Arial" pitchFamily="34" charset="0"/>
            </a:endParaRPr>
          </a:p>
        </p:txBody>
      </p:sp>
      <p:sp>
        <p:nvSpPr>
          <p:cNvPr id="120875" name="Rectangle 43"/>
          <p:cNvSpPr>
            <a:spLocks noChangeArrowheads="1"/>
          </p:cNvSpPr>
          <p:nvPr/>
        </p:nvSpPr>
        <p:spPr bwMode="auto">
          <a:xfrm>
            <a:off x="3707904" y="6309320"/>
            <a:ext cx="1746504" cy="215444"/>
          </a:xfrm>
          <a:prstGeom prst="rect">
            <a:avLst/>
          </a:prstGeom>
          <a:noFill/>
          <a:ln w="9525">
            <a:noFill/>
            <a:miter lim="800000"/>
            <a:headEnd/>
            <a:tailEnd/>
          </a:ln>
        </p:spPr>
        <p:txBody>
          <a:bodyPr wrap="none" lIns="0" tIns="0" rIns="0" bIns="0">
            <a:spAutoFit/>
          </a:bodyPr>
          <a:lstStyle/>
          <a:p>
            <a:pPr>
              <a:defRPr/>
            </a:pPr>
            <a:r>
              <a:rPr lang="es-ES_tradnl" sz="1400" b="1" dirty="0" err="1" smtClean="0">
                <a:solidFill>
                  <a:schemeClr val="accent1">
                    <a:lumMod val="50000"/>
                  </a:schemeClr>
                </a:solidFill>
                <a:cs typeface="Arial" pitchFamily="34" charset="0"/>
              </a:rPr>
              <a:t>Advanced</a:t>
            </a:r>
            <a:r>
              <a:rPr lang="es-ES_tradnl" sz="1400" b="1" dirty="0" smtClean="0">
                <a:solidFill>
                  <a:schemeClr val="accent1">
                    <a:lumMod val="50000"/>
                  </a:schemeClr>
                </a:solidFill>
                <a:cs typeface="Arial" pitchFamily="34" charset="0"/>
              </a:rPr>
              <a:t>/ </a:t>
            </a:r>
            <a:r>
              <a:rPr lang="es-ES_tradnl" sz="1400" b="1" dirty="0" err="1" smtClean="0">
                <a:solidFill>
                  <a:schemeClr val="accent1">
                    <a:lumMod val="50000"/>
                  </a:schemeClr>
                </a:solidFill>
                <a:cs typeface="Arial" pitchFamily="34" charset="0"/>
              </a:rPr>
              <a:t>Permanents</a:t>
            </a:r>
            <a:endParaRPr lang="en-GB" sz="1400" b="1" dirty="0">
              <a:solidFill>
                <a:schemeClr val="accent1">
                  <a:lumMod val="50000"/>
                </a:schemeClr>
              </a:solidFill>
              <a:latin typeface="Times New Roman" pitchFamily="18" charset="0"/>
              <a:cs typeface="Arial" pitchFamily="34" charset="0"/>
            </a:endParaRPr>
          </a:p>
        </p:txBody>
      </p:sp>
      <p:sp>
        <p:nvSpPr>
          <p:cNvPr id="120876" name="Rectangle 44"/>
          <p:cNvSpPr>
            <a:spLocks noChangeArrowheads="1"/>
          </p:cNvSpPr>
          <p:nvPr/>
        </p:nvSpPr>
        <p:spPr bwMode="auto">
          <a:xfrm>
            <a:off x="4067944" y="5445224"/>
            <a:ext cx="1027589" cy="215444"/>
          </a:xfrm>
          <a:prstGeom prst="rect">
            <a:avLst/>
          </a:prstGeom>
          <a:noFill/>
          <a:ln w="9525">
            <a:noFill/>
            <a:miter lim="800000"/>
            <a:headEnd/>
            <a:tailEnd/>
          </a:ln>
        </p:spPr>
        <p:txBody>
          <a:bodyPr wrap="none" lIns="0" tIns="0" rIns="0" bIns="0">
            <a:spAutoFit/>
          </a:bodyPr>
          <a:lstStyle/>
          <a:p>
            <a:pPr>
              <a:defRPr/>
            </a:pPr>
            <a:r>
              <a:rPr lang="es-ES_tradnl" sz="1400" b="1" dirty="0" err="1" smtClean="0">
                <a:solidFill>
                  <a:schemeClr val="accent1">
                    <a:lumMod val="50000"/>
                  </a:schemeClr>
                </a:solidFill>
                <a:cs typeface="Arial" pitchFamily="34" charset="0"/>
              </a:rPr>
              <a:t>Health</a:t>
            </a:r>
            <a:r>
              <a:rPr lang="es-ES_tradnl" sz="1400" b="1" dirty="0" smtClean="0">
                <a:solidFill>
                  <a:schemeClr val="accent1">
                    <a:lumMod val="50000"/>
                  </a:schemeClr>
                </a:solidFill>
                <a:cs typeface="Arial" pitchFamily="34" charset="0"/>
              </a:rPr>
              <a:t> </a:t>
            </a:r>
            <a:r>
              <a:rPr lang="es-ES_tradnl" sz="1400" b="1" dirty="0" err="1" smtClean="0">
                <a:solidFill>
                  <a:schemeClr val="accent1">
                    <a:lumMod val="50000"/>
                  </a:schemeClr>
                </a:solidFill>
                <a:cs typeface="Arial" pitchFamily="34" charset="0"/>
              </a:rPr>
              <a:t>Effects</a:t>
            </a:r>
            <a:endParaRPr lang="es-ES_tradnl" sz="1400" dirty="0">
              <a:solidFill>
                <a:schemeClr val="accent1">
                  <a:lumMod val="50000"/>
                </a:schemeClr>
              </a:solidFill>
              <a:latin typeface="Times New Roman" pitchFamily="18" charset="0"/>
              <a:cs typeface="Arial" pitchFamily="34" charset="0"/>
            </a:endParaRPr>
          </a:p>
        </p:txBody>
      </p:sp>
      <p:sp>
        <p:nvSpPr>
          <p:cNvPr id="59437" name="Freeform 45"/>
          <p:cNvSpPr>
            <a:spLocks/>
          </p:cNvSpPr>
          <p:nvPr/>
        </p:nvSpPr>
        <p:spPr bwMode="auto">
          <a:xfrm>
            <a:off x="3819525" y="3994150"/>
            <a:ext cx="123825" cy="123825"/>
          </a:xfrm>
          <a:custGeom>
            <a:avLst/>
            <a:gdLst>
              <a:gd name="T0" fmla="*/ 2147483647 w 78"/>
              <a:gd name="T1" fmla="*/ 0 h 78"/>
              <a:gd name="T2" fmla="*/ 2147483647 w 78"/>
              <a:gd name="T3" fmla="*/ 2147483647 h 78"/>
              <a:gd name="T4" fmla="*/ 0 w 78"/>
              <a:gd name="T5" fmla="*/ 2147483647 h 78"/>
              <a:gd name="T6" fmla="*/ 2147483647 w 78"/>
              <a:gd name="T7" fmla="*/ 0 h 78"/>
              <a:gd name="T8" fmla="*/ 2147483647 w 78"/>
              <a:gd name="T9" fmla="*/ 2147483647 h 78"/>
              <a:gd name="T10" fmla="*/ 2147483647 w 78"/>
              <a:gd name="T11" fmla="*/ 0 h 78"/>
              <a:gd name="T12" fmla="*/ 0 60000 65536"/>
              <a:gd name="T13" fmla="*/ 0 60000 65536"/>
              <a:gd name="T14" fmla="*/ 0 60000 65536"/>
              <a:gd name="T15" fmla="*/ 0 60000 65536"/>
              <a:gd name="T16" fmla="*/ 0 60000 65536"/>
              <a:gd name="T17" fmla="*/ 0 60000 65536"/>
              <a:gd name="T18" fmla="*/ 0 w 78"/>
              <a:gd name="T19" fmla="*/ 0 h 78"/>
              <a:gd name="T20" fmla="*/ 78 w 78"/>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78" h="78">
                <a:moveTo>
                  <a:pt x="54" y="0"/>
                </a:moveTo>
                <a:lnTo>
                  <a:pt x="78" y="78"/>
                </a:lnTo>
                <a:lnTo>
                  <a:pt x="0" y="54"/>
                </a:lnTo>
                <a:lnTo>
                  <a:pt x="54" y="0"/>
                </a:lnTo>
                <a:lnTo>
                  <a:pt x="78" y="78"/>
                </a:lnTo>
                <a:lnTo>
                  <a:pt x="54" y="0"/>
                </a:lnTo>
                <a:close/>
              </a:path>
            </a:pathLst>
          </a:custGeom>
          <a:solidFill>
            <a:srgbClr val="72706F"/>
          </a:solidFill>
          <a:ln w="9525">
            <a:noFill/>
            <a:round/>
            <a:headEnd/>
            <a:tailEnd/>
          </a:ln>
        </p:spPr>
        <p:txBody>
          <a:bodyPr/>
          <a:lstStyle/>
          <a:p>
            <a:endParaRPr lang="pt-BR"/>
          </a:p>
        </p:txBody>
      </p:sp>
      <p:sp>
        <p:nvSpPr>
          <p:cNvPr id="59438" name="Freeform 46"/>
          <p:cNvSpPr>
            <a:spLocks/>
          </p:cNvSpPr>
          <p:nvPr/>
        </p:nvSpPr>
        <p:spPr bwMode="auto">
          <a:xfrm>
            <a:off x="4829175" y="2603500"/>
            <a:ext cx="133350" cy="295275"/>
          </a:xfrm>
          <a:custGeom>
            <a:avLst/>
            <a:gdLst>
              <a:gd name="T0" fmla="*/ 2147483647 w 84"/>
              <a:gd name="T1" fmla="*/ 2147483647 h 186"/>
              <a:gd name="T2" fmla="*/ 2147483647 w 84"/>
              <a:gd name="T3" fmla="*/ 0 h 186"/>
              <a:gd name="T4" fmla="*/ 0 w 84"/>
              <a:gd name="T5" fmla="*/ 0 h 186"/>
              <a:gd name="T6" fmla="*/ 2147483647 w 84"/>
              <a:gd name="T7" fmla="*/ 2147483647 h 186"/>
              <a:gd name="T8" fmla="*/ 2147483647 w 84"/>
              <a:gd name="T9" fmla="*/ 2147483647 h 186"/>
              <a:gd name="T10" fmla="*/ 0 60000 65536"/>
              <a:gd name="T11" fmla="*/ 0 60000 65536"/>
              <a:gd name="T12" fmla="*/ 0 60000 65536"/>
              <a:gd name="T13" fmla="*/ 0 60000 65536"/>
              <a:gd name="T14" fmla="*/ 0 60000 65536"/>
              <a:gd name="T15" fmla="*/ 0 w 84"/>
              <a:gd name="T16" fmla="*/ 0 h 186"/>
              <a:gd name="T17" fmla="*/ 84 w 84"/>
              <a:gd name="T18" fmla="*/ 186 h 186"/>
            </a:gdLst>
            <a:ahLst/>
            <a:cxnLst>
              <a:cxn ang="T10">
                <a:pos x="T0" y="T1"/>
              </a:cxn>
              <a:cxn ang="T11">
                <a:pos x="T2" y="T3"/>
              </a:cxn>
              <a:cxn ang="T12">
                <a:pos x="T4" y="T5"/>
              </a:cxn>
              <a:cxn ang="T13">
                <a:pos x="T6" y="T7"/>
              </a:cxn>
              <a:cxn ang="T14">
                <a:pos x="T8" y="T9"/>
              </a:cxn>
            </a:cxnLst>
            <a:rect l="T15" t="T16" r="T17" b="T18"/>
            <a:pathLst>
              <a:path w="84" h="186">
                <a:moveTo>
                  <a:pt x="84" y="180"/>
                </a:moveTo>
                <a:lnTo>
                  <a:pt x="12" y="0"/>
                </a:lnTo>
                <a:lnTo>
                  <a:pt x="0" y="0"/>
                </a:lnTo>
                <a:lnTo>
                  <a:pt x="72" y="186"/>
                </a:lnTo>
                <a:lnTo>
                  <a:pt x="84" y="180"/>
                </a:lnTo>
                <a:close/>
              </a:path>
            </a:pathLst>
          </a:custGeom>
          <a:solidFill>
            <a:srgbClr val="615E5D"/>
          </a:solidFill>
          <a:ln w="9525">
            <a:solidFill>
              <a:schemeClr val="accent2"/>
            </a:solidFill>
            <a:round/>
            <a:headEnd/>
            <a:tailEnd/>
          </a:ln>
        </p:spPr>
        <p:txBody>
          <a:bodyPr/>
          <a:lstStyle/>
          <a:p>
            <a:endParaRPr lang="pt-BR"/>
          </a:p>
        </p:txBody>
      </p:sp>
      <p:sp>
        <p:nvSpPr>
          <p:cNvPr id="59439" name="Freeform 47"/>
          <p:cNvSpPr>
            <a:spLocks/>
          </p:cNvSpPr>
          <p:nvPr/>
        </p:nvSpPr>
        <p:spPr bwMode="auto">
          <a:xfrm>
            <a:off x="4886325" y="2860675"/>
            <a:ext cx="114300" cy="123825"/>
          </a:xfrm>
          <a:custGeom>
            <a:avLst/>
            <a:gdLst>
              <a:gd name="T0" fmla="*/ 2147483647 w 72"/>
              <a:gd name="T1" fmla="*/ 0 h 78"/>
              <a:gd name="T2" fmla="*/ 2147483647 w 72"/>
              <a:gd name="T3" fmla="*/ 2147483647 h 78"/>
              <a:gd name="T4" fmla="*/ 0 w 72"/>
              <a:gd name="T5" fmla="*/ 2147483647 h 78"/>
              <a:gd name="T6" fmla="*/ 2147483647 w 72"/>
              <a:gd name="T7" fmla="*/ 0 h 78"/>
              <a:gd name="T8" fmla="*/ 2147483647 w 72"/>
              <a:gd name="T9" fmla="*/ 2147483647 h 78"/>
              <a:gd name="T10" fmla="*/ 2147483647 w 72"/>
              <a:gd name="T11" fmla="*/ 0 h 78"/>
              <a:gd name="T12" fmla="*/ 0 60000 65536"/>
              <a:gd name="T13" fmla="*/ 0 60000 65536"/>
              <a:gd name="T14" fmla="*/ 0 60000 65536"/>
              <a:gd name="T15" fmla="*/ 0 60000 65536"/>
              <a:gd name="T16" fmla="*/ 0 60000 65536"/>
              <a:gd name="T17" fmla="*/ 0 60000 65536"/>
              <a:gd name="T18" fmla="*/ 0 w 72"/>
              <a:gd name="T19" fmla="*/ 0 h 78"/>
              <a:gd name="T20" fmla="*/ 72 w 72"/>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72" h="78">
                <a:moveTo>
                  <a:pt x="72" y="0"/>
                </a:moveTo>
                <a:lnTo>
                  <a:pt x="60" y="78"/>
                </a:lnTo>
                <a:lnTo>
                  <a:pt x="0" y="30"/>
                </a:lnTo>
                <a:lnTo>
                  <a:pt x="72" y="0"/>
                </a:lnTo>
                <a:lnTo>
                  <a:pt x="60" y="78"/>
                </a:lnTo>
                <a:lnTo>
                  <a:pt x="72" y="0"/>
                </a:lnTo>
                <a:close/>
              </a:path>
            </a:pathLst>
          </a:custGeom>
          <a:solidFill>
            <a:srgbClr val="615E5D"/>
          </a:solidFill>
          <a:ln w="9525">
            <a:noFill/>
            <a:round/>
            <a:headEnd/>
            <a:tailEnd/>
          </a:ln>
        </p:spPr>
        <p:txBody>
          <a:bodyPr/>
          <a:lstStyle/>
          <a:p>
            <a:endParaRPr lang="pt-BR"/>
          </a:p>
        </p:txBody>
      </p:sp>
      <p:sp>
        <p:nvSpPr>
          <p:cNvPr id="59440" name="Freeform 48"/>
          <p:cNvSpPr>
            <a:spLocks/>
          </p:cNvSpPr>
          <p:nvPr/>
        </p:nvSpPr>
        <p:spPr bwMode="auto">
          <a:xfrm>
            <a:off x="3714750" y="2117725"/>
            <a:ext cx="133350" cy="104775"/>
          </a:xfrm>
          <a:custGeom>
            <a:avLst/>
            <a:gdLst>
              <a:gd name="T0" fmla="*/ 2147483647 w 84"/>
              <a:gd name="T1" fmla="*/ 0 h 66"/>
              <a:gd name="T2" fmla="*/ 2147483647 w 84"/>
              <a:gd name="T3" fmla="*/ 2147483647 h 66"/>
              <a:gd name="T4" fmla="*/ 0 w 84"/>
              <a:gd name="T5" fmla="*/ 2147483647 h 66"/>
              <a:gd name="T6" fmla="*/ 2147483647 w 84"/>
              <a:gd name="T7" fmla="*/ 0 h 66"/>
              <a:gd name="T8" fmla="*/ 2147483647 w 84"/>
              <a:gd name="T9" fmla="*/ 2147483647 h 66"/>
              <a:gd name="T10" fmla="*/ 2147483647 w 84"/>
              <a:gd name="T11" fmla="*/ 0 h 66"/>
              <a:gd name="T12" fmla="*/ 0 60000 65536"/>
              <a:gd name="T13" fmla="*/ 0 60000 65536"/>
              <a:gd name="T14" fmla="*/ 0 60000 65536"/>
              <a:gd name="T15" fmla="*/ 0 60000 65536"/>
              <a:gd name="T16" fmla="*/ 0 60000 65536"/>
              <a:gd name="T17" fmla="*/ 0 60000 65536"/>
              <a:gd name="T18" fmla="*/ 0 w 84"/>
              <a:gd name="T19" fmla="*/ 0 h 66"/>
              <a:gd name="T20" fmla="*/ 84 w 84"/>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84" h="66">
                <a:moveTo>
                  <a:pt x="36" y="0"/>
                </a:moveTo>
                <a:lnTo>
                  <a:pt x="84" y="66"/>
                </a:lnTo>
                <a:lnTo>
                  <a:pt x="0" y="66"/>
                </a:lnTo>
                <a:lnTo>
                  <a:pt x="36" y="0"/>
                </a:lnTo>
                <a:lnTo>
                  <a:pt x="84" y="66"/>
                </a:lnTo>
                <a:lnTo>
                  <a:pt x="36" y="0"/>
                </a:lnTo>
                <a:close/>
              </a:path>
            </a:pathLst>
          </a:custGeom>
          <a:solidFill>
            <a:srgbClr val="504C4B"/>
          </a:solidFill>
          <a:ln w="9525">
            <a:noFill/>
            <a:round/>
            <a:headEnd/>
            <a:tailEnd/>
          </a:ln>
        </p:spPr>
        <p:txBody>
          <a:bodyPr/>
          <a:lstStyle/>
          <a:p>
            <a:endParaRPr lang="pt-BR"/>
          </a:p>
        </p:txBody>
      </p:sp>
      <p:sp>
        <p:nvSpPr>
          <p:cNvPr id="59441" name="Freeform 49"/>
          <p:cNvSpPr>
            <a:spLocks/>
          </p:cNvSpPr>
          <p:nvPr/>
        </p:nvSpPr>
        <p:spPr bwMode="auto">
          <a:xfrm>
            <a:off x="4086225" y="1955800"/>
            <a:ext cx="123825" cy="123825"/>
          </a:xfrm>
          <a:custGeom>
            <a:avLst/>
            <a:gdLst>
              <a:gd name="T0" fmla="*/ 2147483647 w 78"/>
              <a:gd name="T1" fmla="*/ 0 h 78"/>
              <a:gd name="T2" fmla="*/ 2147483647 w 78"/>
              <a:gd name="T3" fmla="*/ 2147483647 h 78"/>
              <a:gd name="T4" fmla="*/ 0 w 78"/>
              <a:gd name="T5" fmla="*/ 2147483647 h 78"/>
              <a:gd name="T6" fmla="*/ 2147483647 w 78"/>
              <a:gd name="T7" fmla="*/ 0 h 78"/>
              <a:gd name="T8" fmla="*/ 2147483647 w 78"/>
              <a:gd name="T9" fmla="*/ 2147483647 h 78"/>
              <a:gd name="T10" fmla="*/ 2147483647 w 78"/>
              <a:gd name="T11" fmla="*/ 0 h 78"/>
              <a:gd name="T12" fmla="*/ 0 60000 65536"/>
              <a:gd name="T13" fmla="*/ 0 60000 65536"/>
              <a:gd name="T14" fmla="*/ 0 60000 65536"/>
              <a:gd name="T15" fmla="*/ 0 60000 65536"/>
              <a:gd name="T16" fmla="*/ 0 60000 65536"/>
              <a:gd name="T17" fmla="*/ 0 60000 65536"/>
              <a:gd name="T18" fmla="*/ 0 w 78"/>
              <a:gd name="T19" fmla="*/ 0 h 78"/>
              <a:gd name="T20" fmla="*/ 78 w 78"/>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78" h="78">
                <a:moveTo>
                  <a:pt x="54" y="0"/>
                </a:moveTo>
                <a:lnTo>
                  <a:pt x="78" y="78"/>
                </a:lnTo>
                <a:lnTo>
                  <a:pt x="0" y="54"/>
                </a:lnTo>
                <a:lnTo>
                  <a:pt x="54" y="0"/>
                </a:lnTo>
                <a:lnTo>
                  <a:pt x="78" y="78"/>
                </a:lnTo>
                <a:lnTo>
                  <a:pt x="54" y="0"/>
                </a:lnTo>
                <a:close/>
              </a:path>
            </a:pathLst>
          </a:custGeom>
          <a:solidFill>
            <a:srgbClr val="504C4B"/>
          </a:solidFill>
          <a:ln w="9525">
            <a:solidFill>
              <a:schemeClr val="accent2"/>
            </a:solidFill>
            <a:round/>
            <a:headEnd/>
            <a:tailEnd/>
          </a:ln>
        </p:spPr>
        <p:txBody>
          <a:bodyPr/>
          <a:lstStyle/>
          <a:p>
            <a:endParaRPr lang="pt-BR"/>
          </a:p>
        </p:txBody>
      </p:sp>
      <p:sp>
        <p:nvSpPr>
          <p:cNvPr id="59442" name="Rectangle 50"/>
          <p:cNvSpPr>
            <a:spLocks noChangeArrowheads="1"/>
          </p:cNvSpPr>
          <p:nvPr/>
        </p:nvSpPr>
        <p:spPr bwMode="auto">
          <a:xfrm>
            <a:off x="4581525" y="5146675"/>
            <a:ext cx="19050" cy="182563"/>
          </a:xfrm>
          <a:prstGeom prst="rect">
            <a:avLst/>
          </a:prstGeom>
          <a:solidFill>
            <a:srgbClr val="959493"/>
          </a:solidFill>
          <a:ln w="9525">
            <a:noFill/>
            <a:miter lim="800000"/>
            <a:headEnd/>
            <a:tailEnd/>
          </a:ln>
        </p:spPr>
        <p:txBody>
          <a:bodyPr/>
          <a:lstStyle/>
          <a:p>
            <a:endParaRPr lang="en-US"/>
          </a:p>
        </p:txBody>
      </p:sp>
      <p:sp>
        <p:nvSpPr>
          <p:cNvPr id="59443" name="Freeform 51"/>
          <p:cNvSpPr>
            <a:spLocks/>
          </p:cNvSpPr>
          <p:nvPr/>
        </p:nvSpPr>
        <p:spPr bwMode="auto">
          <a:xfrm>
            <a:off x="4533900" y="5319713"/>
            <a:ext cx="123825" cy="104775"/>
          </a:xfrm>
          <a:custGeom>
            <a:avLst/>
            <a:gdLst>
              <a:gd name="T0" fmla="*/ 2147483647 w 78"/>
              <a:gd name="T1" fmla="*/ 0 h 66"/>
              <a:gd name="T2" fmla="*/ 2147483647 w 78"/>
              <a:gd name="T3" fmla="*/ 2147483647 h 66"/>
              <a:gd name="T4" fmla="*/ 0 w 78"/>
              <a:gd name="T5" fmla="*/ 0 h 66"/>
              <a:gd name="T6" fmla="*/ 2147483647 w 78"/>
              <a:gd name="T7" fmla="*/ 0 h 66"/>
              <a:gd name="T8" fmla="*/ 2147483647 w 78"/>
              <a:gd name="T9" fmla="*/ 2147483647 h 66"/>
              <a:gd name="T10" fmla="*/ 2147483647 w 78"/>
              <a:gd name="T11" fmla="*/ 0 h 66"/>
              <a:gd name="T12" fmla="*/ 0 60000 65536"/>
              <a:gd name="T13" fmla="*/ 0 60000 65536"/>
              <a:gd name="T14" fmla="*/ 0 60000 65536"/>
              <a:gd name="T15" fmla="*/ 0 60000 65536"/>
              <a:gd name="T16" fmla="*/ 0 60000 65536"/>
              <a:gd name="T17" fmla="*/ 0 60000 65536"/>
              <a:gd name="T18" fmla="*/ 0 w 78"/>
              <a:gd name="T19" fmla="*/ 0 h 66"/>
              <a:gd name="T20" fmla="*/ 78 w 78"/>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78" h="66">
                <a:moveTo>
                  <a:pt x="78" y="0"/>
                </a:moveTo>
                <a:lnTo>
                  <a:pt x="36" y="66"/>
                </a:lnTo>
                <a:lnTo>
                  <a:pt x="0" y="0"/>
                </a:lnTo>
                <a:lnTo>
                  <a:pt x="78" y="0"/>
                </a:lnTo>
                <a:lnTo>
                  <a:pt x="36" y="66"/>
                </a:lnTo>
                <a:lnTo>
                  <a:pt x="78" y="0"/>
                </a:lnTo>
                <a:close/>
              </a:path>
            </a:pathLst>
          </a:custGeom>
          <a:solidFill>
            <a:srgbClr val="959493"/>
          </a:solidFill>
          <a:ln w="9525">
            <a:noFill/>
            <a:round/>
            <a:headEnd/>
            <a:tailEnd/>
          </a:ln>
        </p:spPr>
        <p:txBody>
          <a:bodyPr/>
          <a:lstStyle/>
          <a:p>
            <a:endParaRPr lang="pt-BR"/>
          </a:p>
        </p:txBody>
      </p:sp>
      <p:sp>
        <p:nvSpPr>
          <p:cNvPr id="59444" name="Freeform 52"/>
          <p:cNvSpPr>
            <a:spLocks/>
          </p:cNvSpPr>
          <p:nvPr/>
        </p:nvSpPr>
        <p:spPr bwMode="auto">
          <a:xfrm>
            <a:off x="4257675" y="5146675"/>
            <a:ext cx="133350" cy="182563"/>
          </a:xfrm>
          <a:custGeom>
            <a:avLst/>
            <a:gdLst>
              <a:gd name="T0" fmla="*/ 2147483647 w 84"/>
              <a:gd name="T1" fmla="*/ 2147483647 h 115"/>
              <a:gd name="T2" fmla="*/ 2147483647 w 84"/>
              <a:gd name="T3" fmla="*/ 2147483647 h 115"/>
              <a:gd name="T4" fmla="*/ 2147483647 w 84"/>
              <a:gd name="T5" fmla="*/ 0 h 115"/>
              <a:gd name="T6" fmla="*/ 0 w 84"/>
              <a:gd name="T7" fmla="*/ 2147483647 h 115"/>
              <a:gd name="T8" fmla="*/ 2147483647 w 84"/>
              <a:gd name="T9" fmla="*/ 2147483647 h 115"/>
              <a:gd name="T10" fmla="*/ 0 60000 65536"/>
              <a:gd name="T11" fmla="*/ 0 60000 65536"/>
              <a:gd name="T12" fmla="*/ 0 60000 65536"/>
              <a:gd name="T13" fmla="*/ 0 60000 65536"/>
              <a:gd name="T14" fmla="*/ 0 60000 65536"/>
              <a:gd name="T15" fmla="*/ 0 w 84"/>
              <a:gd name="T16" fmla="*/ 0 h 115"/>
              <a:gd name="T17" fmla="*/ 84 w 84"/>
              <a:gd name="T18" fmla="*/ 115 h 115"/>
            </a:gdLst>
            <a:ahLst/>
            <a:cxnLst>
              <a:cxn ang="T10">
                <a:pos x="T0" y="T1"/>
              </a:cxn>
              <a:cxn ang="T11">
                <a:pos x="T2" y="T3"/>
              </a:cxn>
              <a:cxn ang="T12">
                <a:pos x="T4" y="T5"/>
              </a:cxn>
              <a:cxn ang="T13">
                <a:pos x="T6" y="T7"/>
              </a:cxn>
              <a:cxn ang="T14">
                <a:pos x="T8" y="T9"/>
              </a:cxn>
            </a:cxnLst>
            <a:rect l="T15" t="T16" r="T17" b="T18"/>
            <a:pathLst>
              <a:path w="84" h="115">
                <a:moveTo>
                  <a:pt x="12" y="115"/>
                </a:moveTo>
                <a:lnTo>
                  <a:pt x="84" y="6"/>
                </a:lnTo>
                <a:lnTo>
                  <a:pt x="72" y="0"/>
                </a:lnTo>
                <a:lnTo>
                  <a:pt x="0" y="109"/>
                </a:lnTo>
                <a:lnTo>
                  <a:pt x="12" y="115"/>
                </a:lnTo>
                <a:close/>
              </a:path>
            </a:pathLst>
          </a:custGeom>
          <a:solidFill>
            <a:srgbClr val="959493"/>
          </a:solidFill>
          <a:ln w="9525">
            <a:noFill/>
            <a:round/>
            <a:headEnd/>
            <a:tailEnd/>
          </a:ln>
        </p:spPr>
        <p:txBody>
          <a:bodyPr/>
          <a:lstStyle/>
          <a:p>
            <a:endParaRPr lang="pt-BR"/>
          </a:p>
        </p:txBody>
      </p:sp>
      <p:sp>
        <p:nvSpPr>
          <p:cNvPr id="59445" name="Freeform 53"/>
          <p:cNvSpPr>
            <a:spLocks/>
          </p:cNvSpPr>
          <p:nvPr/>
        </p:nvSpPr>
        <p:spPr bwMode="auto">
          <a:xfrm>
            <a:off x="4210050" y="5281613"/>
            <a:ext cx="104775" cy="123825"/>
          </a:xfrm>
          <a:custGeom>
            <a:avLst/>
            <a:gdLst>
              <a:gd name="T0" fmla="*/ 2147483647 w 66"/>
              <a:gd name="T1" fmla="*/ 2147483647 h 78"/>
              <a:gd name="T2" fmla="*/ 0 w 66"/>
              <a:gd name="T3" fmla="*/ 2147483647 h 78"/>
              <a:gd name="T4" fmla="*/ 2147483647 w 66"/>
              <a:gd name="T5" fmla="*/ 0 h 78"/>
              <a:gd name="T6" fmla="*/ 2147483647 w 66"/>
              <a:gd name="T7" fmla="*/ 2147483647 h 78"/>
              <a:gd name="T8" fmla="*/ 0 w 66"/>
              <a:gd name="T9" fmla="*/ 2147483647 h 78"/>
              <a:gd name="T10" fmla="*/ 2147483647 w 66"/>
              <a:gd name="T11" fmla="*/ 2147483647 h 78"/>
              <a:gd name="T12" fmla="*/ 0 60000 65536"/>
              <a:gd name="T13" fmla="*/ 0 60000 65536"/>
              <a:gd name="T14" fmla="*/ 0 60000 65536"/>
              <a:gd name="T15" fmla="*/ 0 60000 65536"/>
              <a:gd name="T16" fmla="*/ 0 60000 65536"/>
              <a:gd name="T17" fmla="*/ 0 60000 65536"/>
              <a:gd name="T18" fmla="*/ 0 w 66"/>
              <a:gd name="T19" fmla="*/ 0 h 78"/>
              <a:gd name="T20" fmla="*/ 66 w 66"/>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66" h="78">
                <a:moveTo>
                  <a:pt x="66" y="42"/>
                </a:moveTo>
                <a:lnTo>
                  <a:pt x="0" y="78"/>
                </a:lnTo>
                <a:lnTo>
                  <a:pt x="6" y="0"/>
                </a:lnTo>
                <a:lnTo>
                  <a:pt x="66" y="42"/>
                </a:lnTo>
                <a:lnTo>
                  <a:pt x="0" y="78"/>
                </a:lnTo>
                <a:lnTo>
                  <a:pt x="66" y="42"/>
                </a:lnTo>
                <a:close/>
              </a:path>
            </a:pathLst>
          </a:custGeom>
          <a:solidFill>
            <a:srgbClr val="959493"/>
          </a:solidFill>
          <a:ln w="9525">
            <a:noFill/>
            <a:round/>
            <a:headEnd/>
            <a:tailEnd/>
          </a:ln>
        </p:spPr>
        <p:txBody>
          <a:bodyPr/>
          <a:lstStyle/>
          <a:p>
            <a:endParaRPr lang="pt-BR"/>
          </a:p>
        </p:txBody>
      </p:sp>
      <p:sp>
        <p:nvSpPr>
          <p:cNvPr id="120886" name="Rectangle 54"/>
          <p:cNvSpPr>
            <a:spLocks noChangeArrowheads="1"/>
          </p:cNvSpPr>
          <p:nvPr/>
        </p:nvSpPr>
        <p:spPr bwMode="auto">
          <a:xfrm>
            <a:off x="2901950" y="1208088"/>
            <a:ext cx="1143000" cy="215900"/>
          </a:xfrm>
          <a:prstGeom prst="rect">
            <a:avLst/>
          </a:prstGeom>
          <a:noFill/>
          <a:ln w="9525">
            <a:noFill/>
            <a:miter lim="800000"/>
            <a:headEnd/>
            <a:tailEnd/>
          </a:ln>
        </p:spPr>
        <p:txBody>
          <a:bodyPr lIns="0" tIns="0" rIns="0" bIns="0">
            <a:spAutoFit/>
          </a:bodyPr>
          <a:lstStyle/>
          <a:p>
            <a:pPr>
              <a:defRPr/>
            </a:pPr>
            <a:r>
              <a:rPr lang="es-ES_tradnl" sz="1400" b="1" dirty="0" err="1" smtClean="0">
                <a:solidFill>
                  <a:schemeClr val="accent1">
                    <a:lumMod val="50000"/>
                  </a:schemeClr>
                </a:solidFill>
                <a:cs typeface="Arial" pitchFamily="34" charset="0"/>
              </a:rPr>
              <a:t>Transport</a:t>
            </a:r>
            <a:endParaRPr lang="en-GB" sz="1400" b="1" dirty="0">
              <a:solidFill>
                <a:schemeClr val="accent1">
                  <a:lumMod val="50000"/>
                </a:schemeClr>
              </a:solidFill>
              <a:latin typeface="Times New Roman" pitchFamily="18" charset="0"/>
              <a:cs typeface="Arial" pitchFamily="34" charset="0"/>
            </a:endParaRPr>
          </a:p>
        </p:txBody>
      </p:sp>
      <p:sp>
        <p:nvSpPr>
          <p:cNvPr id="120887" name="Rectangle 55"/>
          <p:cNvSpPr>
            <a:spLocks noChangeArrowheads="1"/>
          </p:cNvSpPr>
          <p:nvPr/>
        </p:nvSpPr>
        <p:spPr bwMode="auto">
          <a:xfrm>
            <a:off x="3923928" y="1124744"/>
            <a:ext cx="1192213" cy="430887"/>
          </a:xfrm>
          <a:prstGeom prst="rect">
            <a:avLst/>
          </a:prstGeom>
          <a:noFill/>
          <a:ln w="9525">
            <a:noFill/>
            <a:miter lim="800000"/>
            <a:headEnd/>
            <a:tailEnd/>
          </a:ln>
        </p:spPr>
        <p:txBody>
          <a:bodyPr lIns="0" tIns="0" rIns="0" bIns="0">
            <a:spAutoFit/>
          </a:bodyPr>
          <a:lstStyle/>
          <a:p>
            <a:pPr>
              <a:defRPr/>
            </a:pPr>
            <a:r>
              <a:rPr lang="es-ES_tradnl" sz="1400" b="1" dirty="0" err="1" smtClean="0">
                <a:solidFill>
                  <a:schemeClr val="accent1">
                    <a:lumMod val="50000"/>
                  </a:schemeClr>
                </a:solidFill>
                <a:cs typeface="Arial" pitchFamily="34" charset="0"/>
              </a:rPr>
              <a:t>Household</a:t>
            </a:r>
            <a:r>
              <a:rPr lang="es-ES_tradnl" sz="1400" b="1" dirty="0" smtClean="0">
                <a:solidFill>
                  <a:schemeClr val="accent1">
                    <a:lumMod val="50000"/>
                  </a:schemeClr>
                </a:solidFill>
                <a:cs typeface="Arial" pitchFamily="34" charset="0"/>
              </a:rPr>
              <a:t> </a:t>
            </a:r>
            <a:r>
              <a:rPr lang="es-ES_tradnl" sz="1400" b="1" dirty="0" err="1" smtClean="0">
                <a:solidFill>
                  <a:schemeClr val="accent1">
                    <a:lumMod val="50000"/>
                  </a:schemeClr>
                </a:solidFill>
                <a:cs typeface="Arial" pitchFamily="34" charset="0"/>
              </a:rPr>
              <a:t>activities</a:t>
            </a:r>
            <a:endParaRPr lang="en-GB" sz="1400" b="1" dirty="0">
              <a:solidFill>
                <a:schemeClr val="accent1">
                  <a:lumMod val="50000"/>
                </a:schemeClr>
              </a:solidFill>
              <a:latin typeface="Times New Roman" pitchFamily="18" charset="0"/>
              <a:cs typeface="Arial" pitchFamily="34" charset="0"/>
            </a:endParaRPr>
          </a:p>
        </p:txBody>
      </p:sp>
      <p:sp>
        <p:nvSpPr>
          <p:cNvPr id="120888" name="Rectangle 56"/>
          <p:cNvSpPr>
            <a:spLocks noChangeArrowheads="1"/>
          </p:cNvSpPr>
          <p:nvPr/>
        </p:nvSpPr>
        <p:spPr bwMode="auto">
          <a:xfrm>
            <a:off x="5004049" y="1157288"/>
            <a:ext cx="1010990" cy="430887"/>
          </a:xfrm>
          <a:prstGeom prst="rect">
            <a:avLst/>
          </a:prstGeom>
          <a:noFill/>
          <a:ln w="9525">
            <a:noFill/>
            <a:miter lim="800000"/>
            <a:headEnd/>
            <a:tailEnd/>
          </a:ln>
        </p:spPr>
        <p:txBody>
          <a:bodyPr wrap="square" lIns="0" tIns="0" rIns="0" bIns="0">
            <a:spAutoFit/>
          </a:bodyPr>
          <a:lstStyle/>
          <a:p>
            <a:pPr>
              <a:defRPr/>
            </a:pPr>
            <a:r>
              <a:rPr lang="es-ES_tradnl" sz="1400" b="1" dirty="0" err="1" smtClean="0">
                <a:solidFill>
                  <a:schemeClr val="accent1">
                    <a:lumMod val="50000"/>
                  </a:schemeClr>
                </a:solidFill>
                <a:cs typeface="Arial" pitchFamily="34" charset="0"/>
              </a:rPr>
              <a:t>Waste</a:t>
            </a:r>
            <a:r>
              <a:rPr lang="es-ES_tradnl" sz="1400" b="1" dirty="0" smtClean="0">
                <a:solidFill>
                  <a:schemeClr val="accent1">
                    <a:lumMod val="50000"/>
                  </a:schemeClr>
                </a:solidFill>
                <a:cs typeface="Arial" pitchFamily="34" charset="0"/>
              </a:rPr>
              <a:t> Management</a:t>
            </a:r>
            <a:endParaRPr lang="en-GB" sz="1400" b="1" dirty="0">
              <a:solidFill>
                <a:schemeClr val="accent1">
                  <a:lumMod val="50000"/>
                </a:schemeClr>
              </a:solidFill>
              <a:latin typeface="Times New Roman" pitchFamily="18" charset="0"/>
              <a:cs typeface="Arial" pitchFamily="34" charset="0"/>
            </a:endParaRPr>
          </a:p>
        </p:txBody>
      </p:sp>
      <p:sp>
        <p:nvSpPr>
          <p:cNvPr id="120889" name="Rectangle 57"/>
          <p:cNvSpPr>
            <a:spLocks noChangeArrowheads="1"/>
          </p:cNvSpPr>
          <p:nvPr/>
        </p:nvSpPr>
        <p:spPr bwMode="auto">
          <a:xfrm>
            <a:off x="6132513" y="1284288"/>
            <a:ext cx="963612" cy="215900"/>
          </a:xfrm>
          <a:prstGeom prst="rect">
            <a:avLst/>
          </a:prstGeom>
          <a:noFill/>
          <a:ln w="9525">
            <a:noFill/>
            <a:miter lim="800000"/>
            <a:headEnd/>
            <a:tailEnd/>
          </a:ln>
        </p:spPr>
        <p:txBody>
          <a:bodyPr lIns="0" tIns="0" rIns="0" bIns="0">
            <a:spAutoFit/>
          </a:bodyPr>
          <a:lstStyle/>
          <a:p>
            <a:pPr>
              <a:defRPr/>
            </a:pPr>
            <a:r>
              <a:rPr lang="es-ES_tradnl" sz="1400" b="1" dirty="0" err="1" smtClean="0">
                <a:solidFill>
                  <a:schemeClr val="accent1">
                    <a:lumMod val="50000"/>
                  </a:schemeClr>
                </a:solidFill>
                <a:cs typeface="Arial" pitchFamily="34" charset="0"/>
              </a:rPr>
              <a:t>Agriculture</a:t>
            </a:r>
            <a:endParaRPr lang="en-GB" sz="1400" b="1" dirty="0">
              <a:solidFill>
                <a:schemeClr val="accent1">
                  <a:lumMod val="50000"/>
                </a:schemeClr>
              </a:solidFill>
              <a:latin typeface="Times New Roman" pitchFamily="18" charset="0"/>
              <a:cs typeface="Arial" pitchFamily="34" charset="0"/>
            </a:endParaRPr>
          </a:p>
        </p:txBody>
      </p:sp>
      <p:sp>
        <p:nvSpPr>
          <p:cNvPr id="120890" name="Text Box 58"/>
          <p:cNvSpPr txBox="1">
            <a:spLocks noChangeArrowheads="1"/>
          </p:cNvSpPr>
          <p:nvPr/>
        </p:nvSpPr>
        <p:spPr bwMode="auto">
          <a:xfrm>
            <a:off x="1907704" y="1052736"/>
            <a:ext cx="843885" cy="1015663"/>
          </a:xfrm>
          <a:prstGeom prst="rect">
            <a:avLst/>
          </a:prstGeom>
          <a:noFill/>
          <a:ln w="9525">
            <a:noFill/>
            <a:miter lim="800000"/>
            <a:headEnd/>
            <a:tailEnd/>
          </a:ln>
          <a:effectLst/>
        </p:spPr>
        <p:txBody>
          <a:bodyPr wrap="square">
            <a:spAutoFit/>
          </a:bodyPr>
          <a:lstStyle/>
          <a:p>
            <a:pPr>
              <a:defRPr/>
            </a:pPr>
            <a:r>
              <a:rPr lang="es-ES_tradnl" sz="1400" b="1" dirty="0" err="1" smtClean="0">
                <a:solidFill>
                  <a:schemeClr val="accent1">
                    <a:lumMod val="50000"/>
                  </a:schemeClr>
                </a:solidFill>
                <a:cs typeface="Arial" pitchFamily="34" charset="0"/>
              </a:rPr>
              <a:t>Industry</a:t>
            </a:r>
            <a:r>
              <a:rPr lang="es-ES_tradnl" sz="1400" b="1" dirty="0" smtClean="0">
                <a:solidFill>
                  <a:schemeClr val="accent1">
                    <a:lumMod val="50000"/>
                  </a:schemeClr>
                </a:solidFill>
                <a:cs typeface="Arial" pitchFamily="34" charset="0"/>
              </a:rPr>
              <a:t> </a:t>
            </a:r>
          </a:p>
          <a:p>
            <a:pPr>
              <a:defRPr/>
            </a:pPr>
            <a:r>
              <a:rPr lang="es-ES_tradnl" sz="1400" b="1" dirty="0" smtClean="0">
                <a:solidFill>
                  <a:schemeClr val="accent1">
                    <a:lumMod val="50000"/>
                  </a:schemeClr>
                </a:solidFill>
                <a:cs typeface="Arial" pitchFamily="34" charset="0"/>
              </a:rPr>
              <a:t>and </a:t>
            </a:r>
          </a:p>
          <a:p>
            <a:pPr>
              <a:defRPr/>
            </a:pPr>
            <a:r>
              <a:rPr lang="es-ES_tradnl" sz="1400" b="1" dirty="0" err="1" smtClean="0">
                <a:solidFill>
                  <a:schemeClr val="accent1">
                    <a:lumMod val="50000"/>
                  </a:schemeClr>
                </a:solidFill>
                <a:cs typeface="Arial" pitchFamily="34" charset="0"/>
              </a:rPr>
              <a:t>Energy</a:t>
            </a:r>
            <a:endParaRPr lang="es-ES_tradnl" sz="1400" b="1" dirty="0">
              <a:solidFill>
                <a:schemeClr val="accent1">
                  <a:lumMod val="50000"/>
                </a:schemeClr>
              </a:solidFill>
              <a:latin typeface="Times New Roman" pitchFamily="18" charset="0"/>
              <a:cs typeface="Arial" pitchFamily="34" charset="0"/>
            </a:endParaRPr>
          </a:p>
          <a:p>
            <a:pPr>
              <a:defRPr/>
            </a:pPr>
            <a:endParaRPr lang="en-GB" dirty="0">
              <a:solidFill>
                <a:schemeClr val="accent1">
                  <a:lumMod val="50000"/>
                </a:schemeClr>
              </a:solidFill>
              <a:latin typeface="Times New Roman" pitchFamily="18" charset="0"/>
              <a:cs typeface="Arial" pitchFamily="34" charset="0"/>
            </a:endParaRPr>
          </a:p>
        </p:txBody>
      </p:sp>
      <p:sp>
        <p:nvSpPr>
          <p:cNvPr id="59451" name="Text Box 59"/>
          <p:cNvSpPr txBox="1">
            <a:spLocks noChangeArrowheads="1"/>
          </p:cNvSpPr>
          <p:nvPr/>
        </p:nvSpPr>
        <p:spPr bwMode="auto">
          <a:xfrm>
            <a:off x="7107731" y="6324600"/>
            <a:ext cx="1826719" cy="338554"/>
          </a:xfrm>
          <a:prstGeom prst="rect">
            <a:avLst/>
          </a:prstGeom>
          <a:noFill/>
          <a:ln w="9525">
            <a:noFill/>
            <a:miter lim="800000"/>
            <a:headEnd/>
            <a:tailEnd/>
          </a:ln>
        </p:spPr>
        <p:txBody>
          <a:bodyPr wrap="none">
            <a:spAutoFit/>
          </a:bodyPr>
          <a:lstStyle/>
          <a:p>
            <a:pPr algn="r"/>
            <a:r>
              <a:rPr lang="es-ES_tradnl" sz="1600" b="1" dirty="0" err="1" smtClean="0">
                <a:solidFill>
                  <a:srgbClr val="003399"/>
                </a:solidFill>
                <a:latin typeface="Times New Roman" pitchFamily="18" charset="0"/>
              </a:rPr>
              <a:t>Sorce</a:t>
            </a:r>
            <a:r>
              <a:rPr lang="es-ES_tradnl" sz="1600" b="1" dirty="0" smtClean="0">
                <a:solidFill>
                  <a:srgbClr val="003399"/>
                </a:solidFill>
                <a:latin typeface="Times New Roman" pitchFamily="18" charset="0"/>
              </a:rPr>
              <a:t>: WHO, </a:t>
            </a:r>
            <a:r>
              <a:rPr lang="es-ES_tradnl" sz="1600" b="1" dirty="0">
                <a:solidFill>
                  <a:srgbClr val="003399"/>
                </a:solidFill>
                <a:latin typeface="Times New Roman" pitchFamily="18" charset="0"/>
              </a:rPr>
              <a:t>2001</a:t>
            </a:r>
            <a:endParaRPr lang="es-ES_tradnl" sz="2000" dirty="0">
              <a:solidFill>
                <a:srgbClr val="003399"/>
              </a:solidFill>
              <a:latin typeface="Times New Roman" pitchFamily="18" charset="0"/>
            </a:endParaRPr>
          </a:p>
        </p:txBody>
      </p:sp>
      <p:grpSp>
        <p:nvGrpSpPr>
          <p:cNvPr id="2" name="Grupo 60"/>
          <p:cNvGrpSpPr>
            <a:grpSpLocks/>
          </p:cNvGrpSpPr>
          <p:nvPr/>
        </p:nvGrpSpPr>
        <p:grpSpPr bwMode="auto">
          <a:xfrm>
            <a:off x="500063" y="1160463"/>
            <a:ext cx="1284287" cy="4764087"/>
            <a:chOff x="881063" y="1160463"/>
            <a:chExt cx="1284287" cy="4763631"/>
          </a:xfrm>
        </p:grpSpPr>
        <p:sp>
          <p:nvSpPr>
            <p:cNvPr id="59453" name="Freeform 51"/>
            <p:cNvSpPr>
              <a:spLocks/>
            </p:cNvSpPr>
            <p:nvPr/>
          </p:nvSpPr>
          <p:spPr bwMode="auto">
            <a:xfrm>
              <a:off x="1889125" y="1198563"/>
              <a:ext cx="28575" cy="4640262"/>
            </a:xfrm>
            <a:custGeom>
              <a:avLst/>
              <a:gdLst>
                <a:gd name="T0" fmla="*/ 2147483647 w 18"/>
                <a:gd name="T1" fmla="*/ 0 h 2923"/>
                <a:gd name="T2" fmla="*/ 0 w 18"/>
                <a:gd name="T3" fmla="*/ 2147483647 h 2923"/>
                <a:gd name="T4" fmla="*/ 0 w 18"/>
                <a:gd name="T5" fmla="*/ 2147483647 h 2923"/>
                <a:gd name="T6" fmla="*/ 2147483647 w 18"/>
                <a:gd name="T7" fmla="*/ 2147483647 h 2923"/>
                <a:gd name="T8" fmla="*/ 2147483647 w 18"/>
                <a:gd name="T9" fmla="*/ 2147483647 h 2923"/>
                <a:gd name="T10" fmla="*/ 2147483647 w 18"/>
                <a:gd name="T11" fmla="*/ 0 h 2923"/>
                <a:gd name="T12" fmla="*/ 2147483647 w 18"/>
                <a:gd name="T13" fmla="*/ 0 h 2923"/>
                <a:gd name="T14" fmla="*/ 0 w 18"/>
                <a:gd name="T15" fmla="*/ 0 h 2923"/>
                <a:gd name="T16" fmla="*/ 0 w 18"/>
                <a:gd name="T17" fmla="*/ 2147483647 h 2923"/>
                <a:gd name="T18" fmla="*/ 2147483647 w 18"/>
                <a:gd name="T19" fmla="*/ 0 h 29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2923"/>
                <a:gd name="T32" fmla="*/ 18 w 18"/>
                <a:gd name="T33" fmla="*/ 2923 h 292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2923">
                  <a:moveTo>
                    <a:pt x="12" y="0"/>
                  </a:moveTo>
                  <a:lnTo>
                    <a:pt x="0" y="6"/>
                  </a:lnTo>
                  <a:lnTo>
                    <a:pt x="0" y="2923"/>
                  </a:lnTo>
                  <a:lnTo>
                    <a:pt x="18" y="2923"/>
                  </a:lnTo>
                  <a:lnTo>
                    <a:pt x="18" y="6"/>
                  </a:lnTo>
                  <a:lnTo>
                    <a:pt x="12" y="0"/>
                  </a:lnTo>
                  <a:lnTo>
                    <a:pt x="0" y="0"/>
                  </a:lnTo>
                  <a:lnTo>
                    <a:pt x="0" y="6"/>
                  </a:lnTo>
                  <a:lnTo>
                    <a:pt x="12" y="0"/>
                  </a:lnTo>
                  <a:close/>
                </a:path>
              </a:pathLst>
            </a:custGeom>
            <a:solidFill>
              <a:srgbClr val="504C4B"/>
            </a:solidFill>
            <a:ln w="9525">
              <a:solidFill>
                <a:schemeClr val="accent2"/>
              </a:solidFill>
              <a:round/>
              <a:headEnd/>
              <a:tailEnd/>
            </a:ln>
          </p:spPr>
          <p:txBody>
            <a:bodyPr/>
            <a:lstStyle/>
            <a:p>
              <a:endParaRPr lang="pt-BR"/>
            </a:p>
          </p:txBody>
        </p:sp>
        <p:sp>
          <p:nvSpPr>
            <p:cNvPr id="59454" name="Freeform 53"/>
            <p:cNvSpPr>
              <a:spLocks/>
            </p:cNvSpPr>
            <p:nvPr/>
          </p:nvSpPr>
          <p:spPr bwMode="auto">
            <a:xfrm>
              <a:off x="2051050" y="1160463"/>
              <a:ext cx="114300" cy="123825"/>
            </a:xfrm>
            <a:custGeom>
              <a:avLst/>
              <a:gdLst>
                <a:gd name="T0" fmla="*/ 2147483647 w 72"/>
                <a:gd name="T1" fmla="*/ 0 h 78"/>
                <a:gd name="T2" fmla="*/ 2147483647 w 72"/>
                <a:gd name="T3" fmla="*/ 2147483647 h 78"/>
                <a:gd name="T4" fmla="*/ 0 w 72"/>
                <a:gd name="T5" fmla="*/ 2147483647 h 78"/>
                <a:gd name="T6" fmla="*/ 2147483647 w 72"/>
                <a:gd name="T7" fmla="*/ 0 h 78"/>
                <a:gd name="T8" fmla="*/ 2147483647 w 72"/>
                <a:gd name="T9" fmla="*/ 2147483647 h 78"/>
                <a:gd name="T10" fmla="*/ 2147483647 w 72"/>
                <a:gd name="T11" fmla="*/ 0 h 78"/>
                <a:gd name="T12" fmla="*/ 0 60000 65536"/>
                <a:gd name="T13" fmla="*/ 0 60000 65536"/>
                <a:gd name="T14" fmla="*/ 0 60000 65536"/>
                <a:gd name="T15" fmla="*/ 0 60000 65536"/>
                <a:gd name="T16" fmla="*/ 0 60000 65536"/>
                <a:gd name="T17" fmla="*/ 0 60000 65536"/>
                <a:gd name="T18" fmla="*/ 0 w 72"/>
                <a:gd name="T19" fmla="*/ 0 h 78"/>
                <a:gd name="T20" fmla="*/ 72 w 72"/>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72" h="78">
                  <a:moveTo>
                    <a:pt x="6" y="0"/>
                  </a:moveTo>
                  <a:lnTo>
                    <a:pt x="72" y="42"/>
                  </a:lnTo>
                  <a:lnTo>
                    <a:pt x="0" y="78"/>
                  </a:lnTo>
                  <a:lnTo>
                    <a:pt x="6" y="0"/>
                  </a:lnTo>
                  <a:lnTo>
                    <a:pt x="72" y="42"/>
                  </a:lnTo>
                  <a:lnTo>
                    <a:pt x="6" y="0"/>
                  </a:lnTo>
                  <a:close/>
                </a:path>
              </a:pathLst>
            </a:custGeom>
            <a:solidFill>
              <a:srgbClr val="504C4B"/>
            </a:solidFill>
            <a:ln w="9525">
              <a:solidFill>
                <a:schemeClr val="accent2"/>
              </a:solidFill>
              <a:round/>
              <a:headEnd/>
              <a:tailEnd/>
            </a:ln>
          </p:spPr>
          <p:txBody>
            <a:bodyPr/>
            <a:lstStyle/>
            <a:p>
              <a:endParaRPr lang="pt-BR"/>
            </a:p>
          </p:txBody>
        </p:sp>
        <p:sp>
          <p:nvSpPr>
            <p:cNvPr id="59455" name="Freeform 55"/>
            <p:cNvSpPr>
              <a:spLocks/>
            </p:cNvSpPr>
            <p:nvPr/>
          </p:nvSpPr>
          <p:spPr bwMode="auto">
            <a:xfrm>
              <a:off x="2051050" y="5781675"/>
              <a:ext cx="114300" cy="114300"/>
            </a:xfrm>
            <a:custGeom>
              <a:avLst/>
              <a:gdLst>
                <a:gd name="T0" fmla="*/ 0 w 72"/>
                <a:gd name="T1" fmla="*/ 0 h 72"/>
                <a:gd name="T2" fmla="*/ 2147483647 w 72"/>
                <a:gd name="T3" fmla="*/ 2147483647 h 72"/>
                <a:gd name="T4" fmla="*/ 0 w 72"/>
                <a:gd name="T5" fmla="*/ 2147483647 h 72"/>
                <a:gd name="T6" fmla="*/ 0 w 72"/>
                <a:gd name="T7" fmla="*/ 0 h 72"/>
                <a:gd name="T8" fmla="*/ 2147483647 w 72"/>
                <a:gd name="T9" fmla="*/ 2147483647 h 72"/>
                <a:gd name="T10" fmla="*/ 0 w 72"/>
                <a:gd name="T11" fmla="*/ 0 h 72"/>
                <a:gd name="T12" fmla="*/ 0 60000 65536"/>
                <a:gd name="T13" fmla="*/ 0 60000 65536"/>
                <a:gd name="T14" fmla="*/ 0 60000 65536"/>
                <a:gd name="T15" fmla="*/ 0 60000 65536"/>
                <a:gd name="T16" fmla="*/ 0 60000 65536"/>
                <a:gd name="T17" fmla="*/ 0 60000 65536"/>
                <a:gd name="T18" fmla="*/ 0 w 72"/>
                <a:gd name="T19" fmla="*/ 0 h 72"/>
                <a:gd name="T20" fmla="*/ 72 w 72"/>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72" h="72">
                  <a:moveTo>
                    <a:pt x="0" y="0"/>
                  </a:moveTo>
                  <a:lnTo>
                    <a:pt x="72" y="36"/>
                  </a:lnTo>
                  <a:lnTo>
                    <a:pt x="0" y="72"/>
                  </a:lnTo>
                  <a:lnTo>
                    <a:pt x="0" y="0"/>
                  </a:lnTo>
                  <a:lnTo>
                    <a:pt x="72" y="36"/>
                  </a:lnTo>
                  <a:lnTo>
                    <a:pt x="0" y="0"/>
                  </a:lnTo>
                  <a:close/>
                </a:path>
              </a:pathLst>
            </a:custGeom>
            <a:solidFill>
              <a:srgbClr val="504C4B"/>
            </a:solidFill>
            <a:ln w="9525">
              <a:solidFill>
                <a:schemeClr val="accent2"/>
              </a:solidFill>
              <a:round/>
              <a:headEnd/>
              <a:tailEnd/>
            </a:ln>
          </p:spPr>
          <p:txBody>
            <a:bodyPr/>
            <a:lstStyle/>
            <a:p>
              <a:endParaRPr lang="pt-BR"/>
            </a:p>
          </p:txBody>
        </p:sp>
        <p:sp>
          <p:nvSpPr>
            <p:cNvPr id="59456" name="Rectangle 56"/>
            <p:cNvSpPr>
              <a:spLocks noChangeArrowheads="1"/>
            </p:cNvSpPr>
            <p:nvPr/>
          </p:nvSpPr>
          <p:spPr bwMode="auto">
            <a:xfrm>
              <a:off x="1908175" y="4665663"/>
              <a:ext cx="152400" cy="28575"/>
            </a:xfrm>
            <a:prstGeom prst="rect">
              <a:avLst/>
            </a:prstGeom>
            <a:solidFill>
              <a:srgbClr val="504C4B"/>
            </a:solidFill>
            <a:ln w="9525">
              <a:solidFill>
                <a:schemeClr val="accent2"/>
              </a:solidFill>
              <a:miter lim="800000"/>
              <a:headEnd/>
              <a:tailEnd/>
            </a:ln>
          </p:spPr>
          <p:txBody>
            <a:bodyPr/>
            <a:lstStyle/>
            <a:p>
              <a:endParaRPr lang="en-US"/>
            </a:p>
          </p:txBody>
        </p:sp>
        <p:sp>
          <p:nvSpPr>
            <p:cNvPr id="59457" name="Freeform 59"/>
            <p:cNvSpPr>
              <a:spLocks/>
            </p:cNvSpPr>
            <p:nvPr/>
          </p:nvSpPr>
          <p:spPr bwMode="auto">
            <a:xfrm>
              <a:off x="2051050" y="3465513"/>
              <a:ext cx="114300" cy="123825"/>
            </a:xfrm>
            <a:custGeom>
              <a:avLst/>
              <a:gdLst>
                <a:gd name="T0" fmla="*/ 0 w 72"/>
                <a:gd name="T1" fmla="*/ 0 h 78"/>
                <a:gd name="T2" fmla="*/ 2147483647 w 72"/>
                <a:gd name="T3" fmla="*/ 2147483647 h 78"/>
                <a:gd name="T4" fmla="*/ 0 w 72"/>
                <a:gd name="T5" fmla="*/ 2147483647 h 78"/>
                <a:gd name="T6" fmla="*/ 0 w 72"/>
                <a:gd name="T7" fmla="*/ 0 h 78"/>
                <a:gd name="T8" fmla="*/ 2147483647 w 72"/>
                <a:gd name="T9" fmla="*/ 2147483647 h 78"/>
                <a:gd name="T10" fmla="*/ 0 w 72"/>
                <a:gd name="T11" fmla="*/ 0 h 78"/>
                <a:gd name="T12" fmla="*/ 0 60000 65536"/>
                <a:gd name="T13" fmla="*/ 0 60000 65536"/>
                <a:gd name="T14" fmla="*/ 0 60000 65536"/>
                <a:gd name="T15" fmla="*/ 0 60000 65536"/>
                <a:gd name="T16" fmla="*/ 0 60000 65536"/>
                <a:gd name="T17" fmla="*/ 0 60000 65536"/>
                <a:gd name="T18" fmla="*/ 0 w 72"/>
                <a:gd name="T19" fmla="*/ 0 h 78"/>
                <a:gd name="T20" fmla="*/ 72 w 72"/>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72" h="78">
                  <a:moveTo>
                    <a:pt x="0" y="0"/>
                  </a:moveTo>
                  <a:lnTo>
                    <a:pt x="72" y="36"/>
                  </a:lnTo>
                  <a:lnTo>
                    <a:pt x="0" y="78"/>
                  </a:lnTo>
                  <a:lnTo>
                    <a:pt x="0" y="0"/>
                  </a:lnTo>
                  <a:lnTo>
                    <a:pt x="72" y="36"/>
                  </a:lnTo>
                  <a:lnTo>
                    <a:pt x="0" y="0"/>
                  </a:lnTo>
                  <a:close/>
                </a:path>
              </a:pathLst>
            </a:custGeom>
            <a:solidFill>
              <a:srgbClr val="504C4B"/>
            </a:solidFill>
            <a:ln w="9525">
              <a:solidFill>
                <a:schemeClr val="accent2"/>
              </a:solidFill>
              <a:round/>
              <a:headEnd/>
              <a:tailEnd/>
            </a:ln>
          </p:spPr>
          <p:txBody>
            <a:bodyPr/>
            <a:lstStyle/>
            <a:p>
              <a:endParaRPr lang="pt-BR"/>
            </a:p>
          </p:txBody>
        </p:sp>
        <p:sp>
          <p:nvSpPr>
            <p:cNvPr id="59458" name="Freeform 61"/>
            <p:cNvSpPr>
              <a:spLocks/>
            </p:cNvSpPr>
            <p:nvPr/>
          </p:nvSpPr>
          <p:spPr bwMode="auto">
            <a:xfrm>
              <a:off x="2051050" y="2312988"/>
              <a:ext cx="114300" cy="123825"/>
            </a:xfrm>
            <a:custGeom>
              <a:avLst/>
              <a:gdLst>
                <a:gd name="T0" fmla="*/ 0 w 72"/>
                <a:gd name="T1" fmla="*/ 0 h 78"/>
                <a:gd name="T2" fmla="*/ 2147483647 w 72"/>
                <a:gd name="T3" fmla="*/ 2147483647 h 78"/>
                <a:gd name="T4" fmla="*/ 0 w 72"/>
                <a:gd name="T5" fmla="*/ 2147483647 h 78"/>
                <a:gd name="T6" fmla="*/ 0 w 72"/>
                <a:gd name="T7" fmla="*/ 0 h 78"/>
                <a:gd name="T8" fmla="*/ 2147483647 w 72"/>
                <a:gd name="T9" fmla="*/ 2147483647 h 78"/>
                <a:gd name="T10" fmla="*/ 0 w 72"/>
                <a:gd name="T11" fmla="*/ 0 h 78"/>
                <a:gd name="T12" fmla="*/ 0 60000 65536"/>
                <a:gd name="T13" fmla="*/ 0 60000 65536"/>
                <a:gd name="T14" fmla="*/ 0 60000 65536"/>
                <a:gd name="T15" fmla="*/ 0 60000 65536"/>
                <a:gd name="T16" fmla="*/ 0 60000 65536"/>
                <a:gd name="T17" fmla="*/ 0 60000 65536"/>
                <a:gd name="T18" fmla="*/ 0 w 72"/>
                <a:gd name="T19" fmla="*/ 0 h 78"/>
                <a:gd name="T20" fmla="*/ 72 w 72"/>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72" h="78">
                  <a:moveTo>
                    <a:pt x="0" y="0"/>
                  </a:moveTo>
                  <a:lnTo>
                    <a:pt x="72" y="36"/>
                  </a:lnTo>
                  <a:lnTo>
                    <a:pt x="0" y="78"/>
                  </a:lnTo>
                  <a:lnTo>
                    <a:pt x="0" y="0"/>
                  </a:lnTo>
                  <a:lnTo>
                    <a:pt x="72" y="36"/>
                  </a:lnTo>
                  <a:lnTo>
                    <a:pt x="0" y="0"/>
                  </a:lnTo>
                  <a:close/>
                </a:path>
              </a:pathLst>
            </a:custGeom>
            <a:solidFill>
              <a:srgbClr val="504C4B"/>
            </a:solidFill>
            <a:ln w="9525">
              <a:solidFill>
                <a:schemeClr val="accent2"/>
              </a:solidFill>
              <a:round/>
              <a:headEnd/>
              <a:tailEnd/>
            </a:ln>
          </p:spPr>
          <p:txBody>
            <a:bodyPr/>
            <a:lstStyle/>
            <a:p>
              <a:endParaRPr lang="pt-BR"/>
            </a:p>
          </p:txBody>
        </p:sp>
        <p:sp>
          <p:nvSpPr>
            <p:cNvPr id="59459" name="Rectangle 63"/>
            <p:cNvSpPr>
              <a:spLocks noChangeArrowheads="1"/>
            </p:cNvSpPr>
            <p:nvPr/>
          </p:nvSpPr>
          <p:spPr bwMode="auto">
            <a:xfrm>
              <a:off x="985838" y="1231900"/>
              <a:ext cx="586699" cy="430887"/>
            </a:xfrm>
            <a:prstGeom prst="rect">
              <a:avLst/>
            </a:prstGeom>
            <a:noFill/>
            <a:ln w="9525">
              <a:noFill/>
              <a:miter lim="800000"/>
              <a:headEnd/>
              <a:tailEnd/>
            </a:ln>
          </p:spPr>
          <p:txBody>
            <a:bodyPr wrap="none" lIns="0" tIns="0" rIns="0" bIns="0">
              <a:spAutoFit/>
            </a:bodyPr>
            <a:lstStyle/>
            <a:p>
              <a:r>
                <a:rPr lang="es-ES_tradnl" sz="1400" b="1">
                  <a:solidFill>
                    <a:schemeClr val="accent2"/>
                  </a:solidFill>
                </a:rPr>
                <a:t>Drivin </a:t>
              </a:r>
            </a:p>
            <a:p>
              <a:r>
                <a:rPr lang="es-ES_tradnl" sz="1400" b="1">
                  <a:solidFill>
                    <a:schemeClr val="accent2"/>
                  </a:solidFill>
                </a:rPr>
                <a:t>Forces</a:t>
              </a:r>
              <a:endParaRPr lang="en-GB" sz="1400">
                <a:solidFill>
                  <a:schemeClr val="accent2"/>
                </a:solidFill>
              </a:endParaRPr>
            </a:p>
          </p:txBody>
        </p:sp>
        <p:sp>
          <p:nvSpPr>
            <p:cNvPr id="59460" name="Rectangle 64"/>
            <p:cNvSpPr>
              <a:spLocks noChangeArrowheads="1"/>
            </p:cNvSpPr>
            <p:nvPr/>
          </p:nvSpPr>
          <p:spPr bwMode="auto">
            <a:xfrm>
              <a:off x="914400" y="2209800"/>
              <a:ext cx="867225" cy="215444"/>
            </a:xfrm>
            <a:prstGeom prst="rect">
              <a:avLst/>
            </a:prstGeom>
            <a:noFill/>
            <a:ln w="9525">
              <a:noFill/>
              <a:miter lim="800000"/>
              <a:headEnd/>
              <a:tailEnd/>
            </a:ln>
          </p:spPr>
          <p:txBody>
            <a:bodyPr wrap="none" lIns="0" tIns="0" rIns="0" bIns="0">
              <a:spAutoFit/>
            </a:bodyPr>
            <a:lstStyle/>
            <a:p>
              <a:r>
                <a:rPr lang="es-ES_tradnl" sz="1400" b="1">
                  <a:solidFill>
                    <a:schemeClr val="accent2"/>
                  </a:solidFill>
                </a:rPr>
                <a:t>Pressures</a:t>
              </a:r>
              <a:endParaRPr lang="en-GB" sz="1400">
                <a:solidFill>
                  <a:schemeClr val="accent2"/>
                </a:solidFill>
              </a:endParaRPr>
            </a:p>
          </p:txBody>
        </p:sp>
        <p:sp>
          <p:nvSpPr>
            <p:cNvPr id="59461" name="Rectangle 65"/>
            <p:cNvSpPr>
              <a:spLocks noChangeArrowheads="1"/>
            </p:cNvSpPr>
            <p:nvPr/>
          </p:nvSpPr>
          <p:spPr bwMode="auto">
            <a:xfrm>
              <a:off x="1143000" y="3429000"/>
              <a:ext cx="437620" cy="215444"/>
            </a:xfrm>
            <a:prstGeom prst="rect">
              <a:avLst/>
            </a:prstGeom>
            <a:noFill/>
            <a:ln w="9525">
              <a:noFill/>
              <a:miter lim="800000"/>
              <a:headEnd/>
              <a:tailEnd/>
            </a:ln>
          </p:spPr>
          <p:txBody>
            <a:bodyPr wrap="none" lIns="0" tIns="0" rIns="0" bIns="0">
              <a:spAutoFit/>
            </a:bodyPr>
            <a:lstStyle/>
            <a:p>
              <a:r>
                <a:rPr lang="es-ES_tradnl" sz="1400" b="1">
                  <a:solidFill>
                    <a:schemeClr val="accent2"/>
                  </a:solidFill>
                </a:rPr>
                <a:t>State</a:t>
              </a:r>
              <a:endParaRPr lang="en-GB" sz="1400">
                <a:solidFill>
                  <a:schemeClr val="accent2"/>
                </a:solidFill>
              </a:endParaRPr>
            </a:p>
          </p:txBody>
        </p:sp>
        <p:sp>
          <p:nvSpPr>
            <p:cNvPr id="59462" name="Rectangle 66"/>
            <p:cNvSpPr>
              <a:spLocks noChangeArrowheads="1"/>
            </p:cNvSpPr>
            <p:nvPr/>
          </p:nvSpPr>
          <p:spPr bwMode="auto">
            <a:xfrm>
              <a:off x="881063" y="4489450"/>
              <a:ext cx="913712" cy="215444"/>
            </a:xfrm>
            <a:prstGeom prst="rect">
              <a:avLst/>
            </a:prstGeom>
            <a:noFill/>
            <a:ln w="9525">
              <a:noFill/>
              <a:miter lim="800000"/>
              <a:headEnd/>
              <a:tailEnd/>
            </a:ln>
          </p:spPr>
          <p:txBody>
            <a:bodyPr wrap="none" lIns="0" tIns="0" rIns="0" bIns="0">
              <a:spAutoFit/>
            </a:bodyPr>
            <a:lstStyle/>
            <a:p>
              <a:r>
                <a:rPr lang="es-ES_tradnl" sz="1400" b="1">
                  <a:solidFill>
                    <a:schemeClr val="accent2"/>
                  </a:solidFill>
                </a:rPr>
                <a:t>Exposition</a:t>
              </a:r>
              <a:endParaRPr lang="en-GB" sz="1400">
                <a:solidFill>
                  <a:schemeClr val="accent2"/>
                </a:solidFill>
              </a:endParaRPr>
            </a:p>
          </p:txBody>
        </p:sp>
        <p:sp>
          <p:nvSpPr>
            <p:cNvPr id="59463" name="Rectangle 67"/>
            <p:cNvSpPr>
              <a:spLocks noChangeArrowheads="1"/>
            </p:cNvSpPr>
            <p:nvPr/>
          </p:nvSpPr>
          <p:spPr bwMode="auto">
            <a:xfrm>
              <a:off x="1196975" y="5708650"/>
              <a:ext cx="496931" cy="215444"/>
            </a:xfrm>
            <a:prstGeom prst="rect">
              <a:avLst/>
            </a:prstGeom>
            <a:noFill/>
            <a:ln w="9525">
              <a:noFill/>
              <a:miter lim="800000"/>
              <a:headEnd/>
              <a:tailEnd/>
            </a:ln>
          </p:spPr>
          <p:txBody>
            <a:bodyPr wrap="none" lIns="0" tIns="0" rIns="0" bIns="0">
              <a:spAutoFit/>
            </a:bodyPr>
            <a:lstStyle/>
            <a:p>
              <a:r>
                <a:rPr lang="es-ES_tradnl" sz="1400" b="1">
                  <a:solidFill>
                    <a:schemeClr val="accent2"/>
                  </a:solidFill>
                </a:rPr>
                <a:t>Effect</a:t>
              </a:r>
              <a:endParaRPr lang="en-GB" sz="1400">
                <a:solidFill>
                  <a:schemeClr val="accent2"/>
                </a:solidFill>
              </a:endParaRPr>
            </a:p>
          </p:txBody>
        </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0" y="0"/>
            <a:ext cx="9144000" cy="6740307"/>
          </a:xfrm>
          <a:prstGeom prst="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13500000" scaled="1"/>
            <a:tileRect/>
          </a:gradFill>
        </p:spPr>
        <p:txBody>
          <a:bodyPr wrap="square" rtlCol="0">
            <a:spAutoFit/>
          </a:bodyPr>
          <a:lstStyle/>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a:p>
        </p:txBody>
      </p:sp>
      <p:grpSp>
        <p:nvGrpSpPr>
          <p:cNvPr id="2" name="Grupo 8"/>
          <p:cNvGrpSpPr>
            <a:grpSpLocks/>
          </p:cNvGrpSpPr>
          <p:nvPr/>
        </p:nvGrpSpPr>
        <p:grpSpPr bwMode="auto">
          <a:xfrm>
            <a:off x="571500" y="1285875"/>
            <a:ext cx="7858125" cy="4857750"/>
            <a:chOff x="2500298" y="3500438"/>
            <a:chExt cx="3000396" cy="2286016"/>
          </a:xfrm>
        </p:grpSpPr>
        <p:grpSp>
          <p:nvGrpSpPr>
            <p:cNvPr id="3" name="Grupo 3"/>
            <p:cNvGrpSpPr>
              <a:grpSpLocks/>
            </p:cNvGrpSpPr>
            <p:nvPr/>
          </p:nvGrpSpPr>
          <p:grpSpPr bwMode="auto">
            <a:xfrm>
              <a:off x="2643174" y="3643314"/>
              <a:ext cx="2714644" cy="2000264"/>
              <a:chOff x="2357422" y="2071678"/>
              <a:chExt cx="4368820" cy="2824163"/>
            </a:xfrm>
          </p:grpSpPr>
          <p:pic>
            <p:nvPicPr>
              <p:cNvPr id="118790" name="Picture 9"/>
              <p:cNvPicPr>
                <a:picLocks noChangeAspect="1" noChangeArrowheads="1"/>
              </p:cNvPicPr>
              <p:nvPr/>
            </p:nvPicPr>
            <p:blipFill>
              <a:blip r:embed="rId2" cstate="print"/>
              <a:srcRect/>
              <a:stretch>
                <a:fillRect/>
              </a:stretch>
            </p:blipFill>
            <p:spPr bwMode="auto">
              <a:xfrm>
                <a:off x="2357422" y="2071678"/>
                <a:ext cx="1439862" cy="2808288"/>
              </a:xfrm>
              <a:prstGeom prst="rect">
                <a:avLst/>
              </a:prstGeom>
              <a:noFill/>
              <a:ln w="28575">
                <a:solidFill>
                  <a:srgbClr val="8E3432"/>
                </a:solidFill>
                <a:miter lim="800000"/>
                <a:headEnd/>
                <a:tailEnd/>
              </a:ln>
            </p:spPr>
          </p:pic>
          <p:pic>
            <p:nvPicPr>
              <p:cNvPr id="118791" name="Picture 10"/>
              <p:cNvPicPr>
                <a:picLocks noChangeAspect="1" noChangeArrowheads="1"/>
              </p:cNvPicPr>
              <p:nvPr/>
            </p:nvPicPr>
            <p:blipFill>
              <a:blip r:embed="rId3" cstate="print"/>
              <a:srcRect/>
              <a:stretch>
                <a:fillRect/>
              </a:stretch>
            </p:blipFill>
            <p:spPr bwMode="auto">
              <a:xfrm>
                <a:off x="3857620" y="2071678"/>
                <a:ext cx="1439862" cy="2824163"/>
              </a:xfrm>
              <a:prstGeom prst="rect">
                <a:avLst/>
              </a:prstGeom>
              <a:noFill/>
              <a:ln w="28575" algn="ctr">
                <a:solidFill>
                  <a:srgbClr val="8E3432"/>
                </a:solidFill>
                <a:miter lim="800000"/>
                <a:headEnd/>
                <a:tailEnd/>
              </a:ln>
            </p:spPr>
          </p:pic>
          <p:pic>
            <p:nvPicPr>
              <p:cNvPr id="118792" name="Picture 11"/>
              <p:cNvPicPr>
                <a:picLocks noChangeAspect="1" noChangeArrowheads="1"/>
              </p:cNvPicPr>
              <p:nvPr/>
            </p:nvPicPr>
            <p:blipFill>
              <a:blip r:embed="rId4" cstate="print"/>
              <a:srcRect/>
              <a:stretch>
                <a:fillRect/>
              </a:stretch>
            </p:blipFill>
            <p:spPr bwMode="auto">
              <a:xfrm>
                <a:off x="5286380" y="2071678"/>
                <a:ext cx="1439862" cy="2808288"/>
              </a:xfrm>
              <a:prstGeom prst="rect">
                <a:avLst/>
              </a:prstGeom>
              <a:noFill/>
              <a:ln w="28575" algn="ctr">
                <a:solidFill>
                  <a:srgbClr val="8E3432"/>
                </a:solidFill>
                <a:miter lim="800000"/>
                <a:headEnd/>
                <a:tailEnd/>
              </a:ln>
            </p:spPr>
          </p:pic>
        </p:grpSp>
        <p:sp>
          <p:nvSpPr>
            <p:cNvPr id="8" name="Retângulo 7"/>
            <p:cNvSpPr>
              <a:spLocks noChangeArrowheads="1"/>
            </p:cNvSpPr>
            <p:nvPr/>
          </p:nvSpPr>
          <p:spPr bwMode="auto">
            <a:xfrm>
              <a:off x="2500298" y="3500438"/>
              <a:ext cx="3000396" cy="2286016"/>
            </a:xfrm>
            <a:prstGeom prst="rect">
              <a:avLst/>
            </a:prstGeom>
            <a:noFill/>
            <a:ln w="25400" algn="ctr">
              <a:solidFill>
                <a:srgbClr val="385D8A"/>
              </a:solidFill>
              <a:miter lim="800000"/>
              <a:headEnd/>
              <a:tailEnd/>
            </a:ln>
          </p:spPr>
          <p:txBody>
            <a:bodyPr lIns="91431" tIns="45715" rIns="91431" bIns="45715" anchor="ctr"/>
            <a:lstStyle/>
            <a:p>
              <a:pPr algn="ctr">
                <a:defRPr/>
              </a:pPr>
              <a:endParaRPr lang="pt-BR">
                <a:solidFill>
                  <a:schemeClr val="lt1"/>
                </a:solidFill>
                <a:latin typeface="+mn-lt"/>
                <a:cs typeface="+mn-cs"/>
              </a:endParaRPr>
            </a:p>
          </p:txBody>
        </p:sp>
      </p:grpSp>
      <p:sp>
        <p:nvSpPr>
          <p:cNvPr id="118787" name="CaixaDeTexto 9"/>
          <p:cNvSpPr txBox="1">
            <a:spLocks noChangeArrowheads="1"/>
          </p:cNvSpPr>
          <p:nvPr/>
        </p:nvSpPr>
        <p:spPr bwMode="auto">
          <a:xfrm>
            <a:off x="827584" y="260648"/>
            <a:ext cx="7459736" cy="646321"/>
          </a:xfrm>
          <a:prstGeom prst="rect">
            <a:avLst/>
          </a:prstGeom>
          <a:noFill/>
          <a:ln w="9525">
            <a:noFill/>
            <a:miter lim="800000"/>
            <a:headEnd/>
            <a:tailEnd/>
          </a:ln>
        </p:spPr>
        <p:txBody>
          <a:bodyPr wrap="square" lIns="91431" tIns="45715" rIns="91431" bIns="45715">
            <a:spAutoFit/>
          </a:bodyPr>
          <a:lstStyle/>
          <a:p>
            <a:pPr algn="ctr"/>
            <a:r>
              <a:rPr lang="pt-BR" b="1" dirty="0" err="1" smtClean="0">
                <a:latin typeface="Calibri" pitchFamily="34" charset="0"/>
              </a:rPr>
              <a:t>Environmental</a:t>
            </a:r>
            <a:r>
              <a:rPr lang="pt-BR" b="1" dirty="0" smtClean="0">
                <a:latin typeface="Calibri" pitchFamily="34" charset="0"/>
              </a:rPr>
              <a:t> </a:t>
            </a:r>
            <a:r>
              <a:rPr lang="pt-BR" b="1" dirty="0" err="1" smtClean="0">
                <a:latin typeface="Calibri" pitchFamily="34" charset="0"/>
              </a:rPr>
              <a:t>Health</a:t>
            </a:r>
            <a:r>
              <a:rPr lang="pt-BR" b="1" dirty="0" smtClean="0">
                <a:latin typeface="Calibri" pitchFamily="34" charset="0"/>
              </a:rPr>
              <a:t> </a:t>
            </a:r>
            <a:r>
              <a:rPr lang="pt-BR" b="1" dirty="0" err="1" smtClean="0">
                <a:latin typeface="Calibri" pitchFamily="34" charset="0"/>
              </a:rPr>
              <a:t>Surveillance</a:t>
            </a:r>
            <a:r>
              <a:rPr lang="pt-BR" b="1" dirty="0" smtClean="0">
                <a:latin typeface="Calibri" pitchFamily="34" charset="0"/>
              </a:rPr>
              <a:t> Folder: </a:t>
            </a:r>
            <a:r>
              <a:rPr lang="pt-BR" b="1" dirty="0" err="1" smtClean="0">
                <a:latin typeface="Calibri" pitchFamily="34" charset="0"/>
              </a:rPr>
              <a:t>Selected</a:t>
            </a:r>
            <a:r>
              <a:rPr lang="pt-BR" b="1" dirty="0" smtClean="0">
                <a:latin typeface="Calibri" pitchFamily="34" charset="0"/>
              </a:rPr>
              <a:t> Data </a:t>
            </a:r>
            <a:r>
              <a:rPr lang="pt-BR" b="1" dirty="0" err="1" smtClean="0">
                <a:latin typeface="Calibri" pitchFamily="34" charset="0"/>
              </a:rPr>
              <a:t>and</a:t>
            </a:r>
            <a:r>
              <a:rPr lang="pt-BR" b="1" dirty="0" smtClean="0">
                <a:latin typeface="Calibri" pitchFamily="34" charset="0"/>
              </a:rPr>
              <a:t> </a:t>
            </a:r>
            <a:r>
              <a:rPr lang="pt-BR" b="1" dirty="0" err="1" smtClean="0">
                <a:latin typeface="Calibri" pitchFamily="34" charset="0"/>
              </a:rPr>
              <a:t>Indicators</a:t>
            </a:r>
            <a:r>
              <a:rPr lang="pt-BR" b="1" dirty="0" smtClean="0">
                <a:latin typeface="Calibri" pitchFamily="34" charset="0"/>
              </a:rPr>
              <a:t>: </a:t>
            </a:r>
            <a:r>
              <a:rPr lang="pt-BR" b="1" dirty="0" err="1" smtClean="0">
                <a:latin typeface="Calibri" pitchFamily="34" charset="0"/>
              </a:rPr>
              <a:t>Brazil</a:t>
            </a:r>
            <a:r>
              <a:rPr lang="pt-BR" b="1" dirty="0" smtClean="0">
                <a:latin typeface="Calibri" pitchFamily="34" charset="0"/>
              </a:rPr>
              <a:t> – 2006, 2007, 2008</a:t>
            </a:r>
            <a:endParaRPr lang="pt-BR" b="1" dirty="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0" y="0"/>
            <a:ext cx="9144000" cy="6740307"/>
          </a:xfrm>
          <a:prstGeom prst="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13500000" scaled="1"/>
            <a:tileRect/>
          </a:gradFill>
        </p:spPr>
        <p:txBody>
          <a:bodyPr wrap="square" rtlCol="0">
            <a:spAutoFit/>
          </a:bodyPr>
          <a:lstStyle/>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a:p>
        </p:txBody>
      </p:sp>
      <p:sp>
        <p:nvSpPr>
          <p:cNvPr id="977922" name="Rectangle 1026"/>
          <p:cNvSpPr>
            <a:spLocks noChangeArrowheads="1"/>
          </p:cNvSpPr>
          <p:nvPr/>
        </p:nvSpPr>
        <p:spPr bwMode="auto">
          <a:xfrm>
            <a:off x="3707904" y="1124744"/>
            <a:ext cx="4968552" cy="3418501"/>
          </a:xfrm>
          <a:prstGeom prst="rect">
            <a:avLst/>
          </a:prstGeom>
          <a:noFill/>
          <a:ln w="9525">
            <a:noFill/>
            <a:miter lim="800000"/>
            <a:headEnd/>
            <a:tailEnd/>
          </a:ln>
          <a:effectLst/>
        </p:spPr>
        <p:txBody>
          <a:bodyPr wrap="square" lIns="90000" tIns="46800" rIns="90000" bIns="46800">
            <a:spAutoFit/>
          </a:bodyPr>
          <a:lstStyle/>
          <a:p>
            <a:pPr marL="342900" indent="-342900" algn="ctr">
              <a:lnSpc>
                <a:spcPct val="150000"/>
              </a:lnSpc>
            </a:pPr>
            <a:r>
              <a:rPr lang="pt-BR" sz="3200" b="1" dirty="0" smtClean="0">
                <a:solidFill>
                  <a:srgbClr val="CC0000"/>
                </a:solidFill>
                <a:effectLst>
                  <a:outerShdw blurRad="38100" dist="38100" dir="2700000" algn="tl">
                    <a:srgbClr val="C0C0C0"/>
                  </a:outerShdw>
                </a:effectLst>
                <a:latin typeface="Arial" pitchFamily="34" charset="0"/>
              </a:rPr>
              <a:t>DRINKING WATER SURVEILLANCE NATIONAL PROGRAM </a:t>
            </a:r>
          </a:p>
          <a:p>
            <a:pPr marL="342900" indent="-342900" algn="ctr">
              <a:lnSpc>
                <a:spcPct val="150000"/>
              </a:lnSpc>
            </a:pPr>
            <a:r>
              <a:rPr lang="pt-BR" sz="4800" b="1" dirty="0" smtClean="0">
                <a:solidFill>
                  <a:srgbClr val="002060"/>
                </a:solidFill>
                <a:effectLst>
                  <a:outerShdw blurRad="38100" dist="38100" dir="2700000" algn="tl">
                    <a:srgbClr val="C0C0C0"/>
                  </a:outerShdw>
                </a:effectLst>
                <a:latin typeface="Arial" pitchFamily="34" charset="0"/>
              </a:rPr>
              <a:t>VIGIAGUA</a:t>
            </a:r>
            <a:endParaRPr lang="pt-BR" sz="4800" b="1" dirty="0">
              <a:solidFill>
                <a:srgbClr val="002060"/>
              </a:solidFill>
              <a:latin typeface="Arial" pitchFamily="34" charset="0"/>
            </a:endParaRPr>
          </a:p>
        </p:txBody>
      </p:sp>
      <p:pic>
        <p:nvPicPr>
          <p:cNvPr id="3" name="Imagem 2" descr="dani2.jpg"/>
          <p:cNvPicPr>
            <a:picLocks noChangeAspect="1"/>
          </p:cNvPicPr>
          <p:nvPr/>
        </p:nvPicPr>
        <p:blipFill>
          <a:blip r:embed="rId3" cstate="print"/>
          <a:srcRect l="20975" t="12201" r="18072" b="20600"/>
          <a:stretch>
            <a:fillRect/>
          </a:stretch>
        </p:blipFill>
        <p:spPr>
          <a:xfrm>
            <a:off x="611560" y="908720"/>
            <a:ext cx="3024336" cy="4608512"/>
          </a:xfrm>
          <a:prstGeom prst="rect">
            <a:avLst/>
          </a:prstGeom>
        </p:spPr>
      </p:pic>
      <p:sp>
        <p:nvSpPr>
          <p:cNvPr id="4" name="CaixaDeTexto 3"/>
          <p:cNvSpPr txBox="1"/>
          <p:nvPr/>
        </p:nvSpPr>
        <p:spPr>
          <a:xfrm>
            <a:off x="4067944" y="4797152"/>
            <a:ext cx="4536504" cy="1384995"/>
          </a:xfrm>
          <a:prstGeom prst="rect">
            <a:avLst/>
          </a:prstGeom>
          <a:noFill/>
        </p:spPr>
        <p:txBody>
          <a:bodyPr wrap="square" rtlCol="0">
            <a:spAutoFit/>
          </a:bodyPr>
          <a:lstStyle/>
          <a:p>
            <a:pPr algn="ctr"/>
            <a:r>
              <a:rPr lang="pt-BR" sz="2800" b="1" dirty="0" smtClean="0">
                <a:solidFill>
                  <a:schemeClr val="accent3">
                    <a:lumMod val="50000"/>
                  </a:schemeClr>
                </a:solidFill>
              </a:rPr>
              <a:t>BASED ON DRINKING WATER </a:t>
            </a:r>
          </a:p>
          <a:p>
            <a:pPr algn="ctr"/>
            <a:r>
              <a:rPr lang="pt-BR" sz="2800" b="1" dirty="0" smtClean="0">
                <a:solidFill>
                  <a:schemeClr val="accent3">
                    <a:lumMod val="50000"/>
                  </a:schemeClr>
                </a:solidFill>
              </a:rPr>
              <a:t>STANDARS AND CRITERIA SET BY </a:t>
            </a:r>
            <a:r>
              <a:rPr lang="pt-BR" sz="2800" b="1" dirty="0" err="1" smtClean="0">
                <a:solidFill>
                  <a:schemeClr val="accent3">
                    <a:lumMod val="50000"/>
                  </a:schemeClr>
                </a:solidFill>
              </a:rPr>
              <a:t>MoH</a:t>
            </a:r>
            <a:r>
              <a:rPr lang="pt-BR" sz="2800" b="1" dirty="0" smtClean="0">
                <a:solidFill>
                  <a:schemeClr val="accent3">
                    <a:lumMod val="50000"/>
                  </a:schemeClr>
                </a:solidFill>
              </a:rPr>
              <a:t> ORDINANCE </a:t>
            </a:r>
            <a:endParaRPr lang="pt-BR" sz="2800" b="1" dirty="0">
              <a:solidFill>
                <a:schemeClr val="accent3">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977922"/>
                                        </p:tgtEl>
                                        <p:attrNameLst>
                                          <p:attrName>style.visibility</p:attrName>
                                        </p:attrNameLst>
                                      </p:cBhvr>
                                      <p:to>
                                        <p:strVal val="visible"/>
                                      </p:to>
                                    </p:set>
                                    <p:anim to="" calcmode="lin" valueType="num">
                                      <p:cBhvr>
                                        <p:cTn id="7" dur="1" fill="hold"/>
                                        <p:tgtEl>
                                          <p:spTgt spid="97792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2"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endParaRPr lang="pt-BR"/>
          </a:p>
        </p:txBody>
      </p:sp>
      <p:graphicFrame>
        <p:nvGraphicFramePr>
          <p:cNvPr id="16" name="Espaço Reservado para Conteúdo 15"/>
          <p:cNvGraphicFramePr>
            <a:graphicFrameLocks noGrp="1"/>
          </p:cNvGraphicFramePr>
          <p:nvPr>
            <p:ph idx="1"/>
          </p:nvPr>
        </p:nvGraphicFramePr>
        <p:xfrm>
          <a:off x="457200" y="1600200"/>
          <a:ext cx="8229600" cy="370840"/>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pt-BR" dirty="0"/>
                    </a:p>
                  </a:txBody>
                  <a:tcPr/>
                </a:tc>
                <a:tc>
                  <a:txBody>
                    <a:bodyPr/>
                    <a:lstStyle/>
                    <a:p>
                      <a:endParaRPr lang="pt-BR"/>
                    </a:p>
                  </a:txBody>
                  <a:tcPr/>
                </a:tc>
              </a:tr>
            </a:tbl>
          </a:graphicData>
        </a:graphic>
      </p:graphicFrame>
      <p:pic>
        <p:nvPicPr>
          <p:cNvPr id="83972" name="Picture 3"/>
          <p:cNvPicPr>
            <a:picLocks noChangeAspect="1" noChangeArrowheads="1"/>
          </p:cNvPicPr>
          <p:nvPr/>
        </p:nvPicPr>
        <p:blipFill>
          <a:blip r:embed="rId3" cstate="print"/>
          <a:srcRect/>
          <a:stretch>
            <a:fillRect/>
          </a:stretch>
        </p:blipFill>
        <p:spPr bwMode="auto">
          <a:xfrm>
            <a:off x="0" y="-36513"/>
            <a:ext cx="9144000" cy="6894513"/>
          </a:xfrm>
          <a:prstGeom prst="rect">
            <a:avLst/>
          </a:prstGeom>
          <a:noFill/>
          <a:ln w="9525">
            <a:noFill/>
            <a:miter lim="800000"/>
            <a:headEnd/>
            <a:tailEnd/>
          </a:ln>
        </p:spPr>
      </p:pic>
      <p:pic>
        <p:nvPicPr>
          <p:cNvPr id="1014786" name="Picture 2"/>
          <p:cNvPicPr>
            <a:picLocks noChangeAspect="1" noChangeArrowheads="1"/>
          </p:cNvPicPr>
          <p:nvPr/>
        </p:nvPicPr>
        <p:blipFill>
          <a:blip r:embed="rId4" cstate="print"/>
          <a:srcRect/>
          <a:stretch>
            <a:fillRect/>
          </a:stretch>
        </p:blipFill>
        <p:spPr bwMode="auto">
          <a:xfrm>
            <a:off x="11016" y="-71462"/>
            <a:ext cx="9132984" cy="6929462"/>
          </a:xfrm>
          <a:prstGeom prst="rect">
            <a:avLst/>
          </a:prstGeom>
          <a:noFill/>
        </p:spPr>
      </p:pic>
      <p:sp>
        <p:nvSpPr>
          <p:cNvPr id="14" name="CaixaDeTexto 13"/>
          <p:cNvSpPr txBox="1"/>
          <p:nvPr/>
        </p:nvSpPr>
        <p:spPr>
          <a:xfrm>
            <a:off x="857192" y="1214422"/>
            <a:ext cx="8286808" cy="3416320"/>
          </a:xfrm>
          <a:prstGeom prst="rect">
            <a:avLst/>
          </a:prstGeom>
          <a:noFill/>
        </p:spPr>
        <p:txBody>
          <a:bodyPr wrap="square" rtlCol="0">
            <a:spAutoFit/>
          </a:bodyPr>
          <a:lstStyle/>
          <a:p>
            <a:r>
              <a:rPr lang="pt-BR" b="1" dirty="0" err="1" smtClean="0"/>
              <a:t>Freshwater</a:t>
            </a:r>
            <a:r>
              <a:rPr lang="pt-BR" b="1" dirty="0" smtClean="0"/>
              <a:t> in </a:t>
            </a:r>
            <a:r>
              <a:rPr lang="pt-BR" b="1" dirty="0" err="1" smtClean="0"/>
              <a:t>the</a:t>
            </a:r>
            <a:r>
              <a:rPr lang="pt-BR" b="1" dirty="0" smtClean="0"/>
              <a:t> world</a:t>
            </a:r>
          </a:p>
          <a:p>
            <a:r>
              <a:rPr lang="pt-BR" sz="2000" b="1" dirty="0" smtClean="0"/>
              <a:t>   (superficial)</a:t>
            </a:r>
          </a:p>
          <a:p>
            <a:endParaRPr lang="pt-BR" b="1" dirty="0" smtClean="0"/>
          </a:p>
          <a:p>
            <a:endParaRPr lang="pt-BR" b="1" dirty="0" smtClean="0"/>
          </a:p>
          <a:p>
            <a:endParaRPr lang="pt-BR" b="1" dirty="0" smtClean="0"/>
          </a:p>
          <a:p>
            <a:endParaRPr lang="pt-BR" b="1" dirty="0" smtClean="0"/>
          </a:p>
          <a:p>
            <a:endParaRPr lang="pt-BR" b="1" dirty="0" smtClean="0"/>
          </a:p>
          <a:p>
            <a:endParaRPr lang="pt-BR" b="1" dirty="0" smtClean="0"/>
          </a:p>
          <a:p>
            <a:endParaRPr lang="pt-BR" b="1" dirty="0" smtClean="0"/>
          </a:p>
          <a:p>
            <a:r>
              <a:rPr lang="pt-BR" b="1" dirty="0" err="1" smtClean="0"/>
              <a:t>Freshwater</a:t>
            </a:r>
            <a:r>
              <a:rPr lang="pt-BR" b="1" dirty="0" smtClean="0"/>
              <a:t> in </a:t>
            </a:r>
            <a:r>
              <a:rPr lang="pt-BR" b="1" dirty="0" err="1" smtClean="0"/>
              <a:t>Brazil</a:t>
            </a:r>
            <a:r>
              <a:rPr lang="pt-BR" b="1" dirty="0" smtClean="0"/>
              <a:t> </a:t>
            </a:r>
            <a:endParaRPr lang="pt-BR" dirty="0" smtClean="0"/>
          </a:p>
          <a:p>
            <a:endParaRPr lang="pt-BR" dirty="0" smtClean="0"/>
          </a:p>
          <a:p>
            <a:endParaRPr lang="pt-BR" dirty="0"/>
          </a:p>
        </p:txBody>
      </p:sp>
      <p:sp>
        <p:nvSpPr>
          <p:cNvPr id="15" name="CaixaDeTexto 14"/>
          <p:cNvSpPr txBox="1"/>
          <p:nvPr/>
        </p:nvSpPr>
        <p:spPr>
          <a:xfrm>
            <a:off x="179512" y="5229200"/>
            <a:ext cx="8535892" cy="1908215"/>
          </a:xfrm>
          <a:prstGeom prst="rect">
            <a:avLst/>
          </a:prstGeom>
          <a:noFill/>
        </p:spPr>
        <p:txBody>
          <a:bodyPr wrap="square" rtlCol="0">
            <a:spAutoFit/>
          </a:bodyPr>
          <a:lstStyle/>
          <a:p>
            <a:r>
              <a:rPr lang="pt-BR" sz="2000" b="1" dirty="0" smtClean="0"/>
              <a:t>GENERAL CHARACTERISTICS</a:t>
            </a:r>
          </a:p>
          <a:p>
            <a:r>
              <a:rPr lang="pt-BR" sz="2000" b="1" dirty="0" smtClean="0"/>
              <a:t>1 – </a:t>
            </a:r>
            <a:r>
              <a:rPr lang="pt-BR" sz="2000" b="1" dirty="0" err="1" smtClean="0"/>
              <a:t>Inequality</a:t>
            </a:r>
            <a:r>
              <a:rPr lang="pt-BR" sz="2000" b="1" dirty="0" smtClean="0"/>
              <a:t> </a:t>
            </a:r>
            <a:r>
              <a:rPr lang="pt-BR" sz="2000" b="1" dirty="0" err="1" smtClean="0"/>
              <a:t>among</a:t>
            </a:r>
            <a:r>
              <a:rPr lang="pt-BR" sz="2000" b="1" dirty="0" smtClean="0"/>
              <a:t> </a:t>
            </a:r>
            <a:r>
              <a:rPr lang="pt-BR" sz="2000" b="1" dirty="0" err="1" smtClean="0"/>
              <a:t>Continents</a:t>
            </a:r>
            <a:endParaRPr lang="pt-BR" sz="2000" b="1" dirty="0" smtClean="0"/>
          </a:p>
          <a:p>
            <a:r>
              <a:rPr lang="pt-BR" sz="2000" b="1" dirty="0" smtClean="0"/>
              <a:t>2 – </a:t>
            </a:r>
            <a:r>
              <a:rPr lang="pt-BR" sz="2000" b="1" dirty="0" err="1" smtClean="0"/>
              <a:t>Intequalities</a:t>
            </a:r>
            <a:r>
              <a:rPr lang="pt-BR" sz="2000" b="1" dirty="0" smtClean="0"/>
              <a:t> </a:t>
            </a:r>
            <a:r>
              <a:rPr lang="pt-BR" sz="2000" b="1" dirty="0" err="1" smtClean="0"/>
              <a:t>within</a:t>
            </a:r>
            <a:r>
              <a:rPr lang="pt-BR" sz="2000" b="1" dirty="0" smtClean="0"/>
              <a:t> Brasil </a:t>
            </a:r>
          </a:p>
          <a:p>
            <a:r>
              <a:rPr lang="pt-BR" sz="2000" b="1" dirty="0" err="1" smtClean="0"/>
              <a:t>Brazilian</a:t>
            </a:r>
            <a:r>
              <a:rPr lang="pt-BR" sz="2000" b="1" dirty="0" smtClean="0"/>
              <a:t> </a:t>
            </a:r>
            <a:r>
              <a:rPr lang="pt-BR" sz="2000" b="1" dirty="0" err="1" smtClean="0"/>
              <a:t>Average</a:t>
            </a:r>
            <a:r>
              <a:rPr lang="pt-BR" sz="2000" b="1" dirty="0" smtClean="0"/>
              <a:t>: 33.723 m3/</a:t>
            </a:r>
            <a:r>
              <a:rPr lang="pt-BR" sz="2000" b="1" dirty="0" err="1" smtClean="0"/>
              <a:t>unhab</a:t>
            </a:r>
            <a:r>
              <a:rPr lang="pt-BR" sz="2000" b="1" dirty="0" smtClean="0"/>
              <a:t>/</a:t>
            </a:r>
            <a:r>
              <a:rPr lang="pt-BR" sz="2000" b="1" dirty="0" err="1" smtClean="0"/>
              <a:t>year</a:t>
            </a:r>
            <a:r>
              <a:rPr lang="pt-BR" sz="2000" b="1" dirty="0" smtClean="0"/>
              <a:t> </a:t>
            </a:r>
          </a:p>
          <a:p>
            <a:r>
              <a:rPr lang="pt-BR" sz="2000" b="1" dirty="0" smtClean="0"/>
              <a:t>(North &gt; 400.000 – </a:t>
            </a:r>
            <a:r>
              <a:rPr lang="pt-BR" sz="2000" b="1" dirty="0" err="1" smtClean="0"/>
              <a:t>Northeast</a:t>
            </a:r>
            <a:r>
              <a:rPr lang="pt-BR" sz="2000" b="1" dirty="0" smtClean="0"/>
              <a:t> &lt; 4.000)</a:t>
            </a:r>
          </a:p>
          <a:p>
            <a:endParaRPr lang="pt-BR" b="1" dirty="0"/>
          </a:p>
        </p:txBody>
      </p:sp>
      <p:pic>
        <p:nvPicPr>
          <p:cNvPr id="1014789" name="Picture 5"/>
          <p:cNvPicPr>
            <a:picLocks noChangeAspect="1" noChangeArrowheads="1"/>
          </p:cNvPicPr>
          <p:nvPr/>
        </p:nvPicPr>
        <p:blipFill>
          <a:blip r:embed="rId5" cstate="print"/>
          <a:srcRect/>
          <a:stretch>
            <a:fillRect/>
          </a:stretch>
        </p:blipFill>
        <p:spPr bwMode="auto">
          <a:xfrm>
            <a:off x="3571867" y="857232"/>
            <a:ext cx="5000661" cy="2071702"/>
          </a:xfrm>
          <a:prstGeom prst="rect">
            <a:avLst/>
          </a:prstGeom>
          <a:noFill/>
          <a:ln w="9525">
            <a:noFill/>
            <a:miter lim="800000"/>
            <a:headEnd/>
            <a:tailEnd/>
          </a:ln>
          <a:effectLst/>
        </p:spPr>
      </p:pic>
      <p:pic>
        <p:nvPicPr>
          <p:cNvPr id="1014790" name="Picture 6"/>
          <p:cNvPicPr>
            <a:picLocks noChangeAspect="1" noChangeArrowheads="1"/>
          </p:cNvPicPr>
          <p:nvPr/>
        </p:nvPicPr>
        <p:blipFill>
          <a:blip r:embed="rId6" cstate="print"/>
          <a:srcRect/>
          <a:stretch>
            <a:fillRect/>
          </a:stretch>
        </p:blipFill>
        <p:spPr bwMode="auto">
          <a:xfrm>
            <a:off x="3571868" y="3000372"/>
            <a:ext cx="5029203" cy="2286016"/>
          </a:xfrm>
          <a:prstGeom prst="rect">
            <a:avLst/>
          </a:prstGeom>
          <a:noFill/>
          <a:ln w="9525">
            <a:noFill/>
            <a:miter lim="800000"/>
            <a:headEnd/>
            <a:tailEnd/>
          </a:ln>
          <a:effectLst/>
        </p:spPr>
      </p:pic>
      <p:sp>
        <p:nvSpPr>
          <p:cNvPr id="22" name="CaixaDeTexto 21"/>
          <p:cNvSpPr txBox="1"/>
          <p:nvPr/>
        </p:nvSpPr>
        <p:spPr>
          <a:xfrm>
            <a:off x="2214546" y="2500306"/>
            <a:ext cx="1357322" cy="369332"/>
          </a:xfrm>
          <a:prstGeom prst="rect">
            <a:avLst/>
          </a:prstGeom>
          <a:noFill/>
        </p:spPr>
        <p:txBody>
          <a:bodyPr wrap="square" rtlCol="0">
            <a:spAutoFit/>
          </a:bodyPr>
          <a:lstStyle/>
          <a:p>
            <a:r>
              <a:rPr lang="pt-BR" dirty="0" smtClean="0"/>
              <a:t>Fonte: ANA</a:t>
            </a:r>
            <a:endParaRPr lang="pt-BR" dirty="0"/>
          </a:p>
        </p:txBody>
      </p:sp>
      <p:sp>
        <p:nvSpPr>
          <p:cNvPr id="23" name="CaixaDeTexto 22"/>
          <p:cNvSpPr txBox="1"/>
          <p:nvPr/>
        </p:nvSpPr>
        <p:spPr>
          <a:xfrm>
            <a:off x="2143108" y="4572008"/>
            <a:ext cx="1571636" cy="369332"/>
          </a:xfrm>
          <a:prstGeom prst="rect">
            <a:avLst/>
          </a:prstGeom>
          <a:noFill/>
        </p:spPr>
        <p:txBody>
          <a:bodyPr wrap="square" rtlCol="0">
            <a:spAutoFit/>
          </a:bodyPr>
          <a:lstStyle/>
          <a:p>
            <a:r>
              <a:rPr lang="pt-BR" dirty="0" smtClean="0"/>
              <a:t>Fonte: M Cid</a:t>
            </a:r>
            <a:endParaRPr lang="pt-BR" dirty="0"/>
          </a:p>
        </p:txBody>
      </p:sp>
      <p:sp>
        <p:nvSpPr>
          <p:cNvPr id="24" name="CaixaDeTexto 23"/>
          <p:cNvSpPr txBox="1"/>
          <p:nvPr/>
        </p:nvSpPr>
        <p:spPr>
          <a:xfrm>
            <a:off x="3203848" y="0"/>
            <a:ext cx="5940152" cy="523220"/>
          </a:xfrm>
          <a:prstGeom prst="rect">
            <a:avLst/>
          </a:prstGeom>
          <a:noFill/>
        </p:spPr>
        <p:txBody>
          <a:bodyPr wrap="square" rtlCol="0">
            <a:spAutoFit/>
          </a:bodyPr>
          <a:lstStyle/>
          <a:p>
            <a:r>
              <a:rPr lang="pt-BR" sz="2800" b="1" dirty="0" smtClean="0"/>
              <a:t>WATER IN THE WORLD AND IN BRAZIL</a:t>
            </a:r>
            <a:endParaRPr lang="pt-BR" sz="2800"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ixaDeTexto 9"/>
          <p:cNvSpPr txBox="1"/>
          <p:nvPr/>
        </p:nvSpPr>
        <p:spPr>
          <a:xfrm>
            <a:off x="0" y="0"/>
            <a:ext cx="9144000" cy="6740307"/>
          </a:xfrm>
          <a:prstGeom prst="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13500000" scaled="1"/>
            <a:tileRect/>
          </a:gradFill>
        </p:spPr>
        <p:txBody>
          <a:bodyPr wrap="square" rtlCol="0">
            <a:spAutoFit/>
          </a:bodyPr>
          <a:lstStyle/>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a:p>
        </p:txBody>
      </p:sp>
      <p:sp>
        <p:nvSpPr>
          <p:cNvPr id="7172" name="Rectangle 2"/>
          <p:cNvSpPr>
            <a:spLocks noChangeArrowheads="1"/>
          </p:cNvSpPr>
          <p:nvPr/>
        </p:nvSpPr>
        <p:spPr bwMode="auto">
          <a:xfrm rot="10800000">
            <a:off x="141288" y="976313"/>
            <a:ext cx="9002712" cy="76200"/>
          </a:xfrm>
          <a:prstGeom prst="rect">
            <a:avLst/>
          </a:prstGeom>
          <a:gradFill rotWithShape="0">
            <a:gsLst>
              <a:gs pos="0">
                <a:srgbClr val="D80000"/>
              </a:gs>
              <a:gs pos="100000">
                <a:schemeClr val="bg1"/>
              </a:gs>
            </a:gsLst>
            <a:lin ang="0" scaled="1"/>
          </a:gradFill>
          <a:ln w="9525">
            <a:noFill/>
            <a:miter lim="800000"/>
            <a:headEnd/>
            <a:tailEnd/>
          </a:ln>
        </p:spPr>
        <p:txBody>
          <a:bodyPr wrap="none" anchor="ctr"/>
          <a:lstStyle/>
          <a:p>
            <a:endParaRPr lang="pt-BR">
              <a:latin typeface="Franklin Gothic Book" pitchFamily="34" charset="0"/>
            </a:endParaRPr>
          </a:p>
        </p:txBody>
      </p:sp>
      <p:sp>
        <p:nvSpPr>
          <p:cNvPr id="7173" name="Rectangle 4"/>
          <p:cNvSpPr>
            <a:spLocks noChangeArrowheads="1"/>
          </p:cNvSpPr>
          <p:nvPr/>
        </p:nvSpPr>
        <p:spPr bwMode="auto">
          <a:xfrm>
            <a:off x="2971800" y="304800"/>
            <a:ext cx="6172200" cy="519113"/>
          </a:xfrm>
          <a:prstGeom prst="rect">
            <a:avLst/>
          </a:prstGeom>
          <a:noFill/>
          <a:ln w="9525">
            <a:noFill/>
            <a:miter lim="800000"/>
            <a:headEnd/>
            <a:tailEnd/>
          </a:ln>
        </p:spPr>
        <p:txBody>
          <a:bodyPr>
            <a:spAutoFit/>
          </a:bodyPr>
          <a:lstStyle/>
          <a:p>
            <a:r>
              <a:rPr lang="pt-BR" sz="2800" b="1">
                <a:solidFill>
                  <a:srgbClr val="9C0000"/>
                </a:solidFill>
              </a:rPr>
              <a:t>VIGIAGUA Operacionalization</a:t>
            </a:r>
          </a:p>
        </p:txBody>
      </p:sp>
      <p:sp>
        <p:nvSpPr>
          <p:cNvPr id="7174" name="Rectangle 5"/>
          <p:cNvSpPr>
            <a:spLocks noChangeArrowheads="1"/>
          </p:cNvSpPr>
          <p:nvPr/>
        </p:nvSpPr>
        <p:spPr bwMode="auto">
          <a:xfrm>
            <a:off x="1752600" y="1219200"/>
            <a:ext cx="6248400" cy="457200"/>
          </a:xfrm>
          <a:prstGeom prst="rect">
            <a:avLst/>
          </a:prstGeom>
          <a:noFill/>
          <a:ln w="9525">
            <a:noFill/>
            <a:miter lim="800000"/>
            <a:headEnd/>
            <a:tailEnd/>
          </a:ln>
        </p:spPr>
        <p:txBody>
          <a:bodyPr>
            <a:spAutoFit/>
          </a:bodyPr>
          <a:lstStyle/>
          <a:p>
            <a:pPr algn="ctr"/>
            <a:r>
              <a:rPr lang="en-US" b="1"/>
              <a:t>Municipality basic actions</a:t>
            </a:r>
            <a:endParaRPr lang="en-US" sz="2200"/>
          </a:p>
        </p:txBody>
      </p:sp>
      <p:pic>
        <p:nvPicPr>
          <p:cNvPr id="86022" name="Picture 6" descr="127_2715"/>
          <p:cNvPicPr>
            <a:picLocks noChangeAspect="1" noChangeArrowheads="1"/>
          </p:cNvPicPr>
          <p:nvPr/>
        </p:nvPicPr>
        <p:blipFill>
          <a:blip r:embed="rId4" cstate="print"/>
          <a:srcRect/>
          <a:stretch>
            <a:fillRect/>
          </a:stretch>
        </p:blipFill>
        <p:spPr bwMode="auto">
          <a:xfrm>
            <a:off x="1600200" y="2895600"/>
            <a:ext cx="1600200" cy="1447800"/>
          </a:xfrm>
          <a:prstGeom prst="rect">
            <a:avLst/>
          </a:prstGeom>
          <a:noFill/>
          <a:ln w="9525">
            <a:solidFill>
              <a:schemeClr val="tx1"/>
            </a:solidFill>
            <a:miter lim="800000"/>
            <a:headEnd/>
            <a:tailEnd/>
          </a:ln>
        </p:spPr>
      </p:pic>
      <p:sp>
        <p:nvSpPr>
          <p:cNvPr id="7176" name="Rectangle 7"/>
          <p:cNvSpPr>
            <a:spLocks noChangeArrowheads="1"/>
          </p:cNvSpPr>
          <p:nvPr/>
        </p:nvSpPr>
        <p:spPr bwMode="auto">
          <a:xfrm>
            <a:off x="611188" y="1700213"/>
            <a:ext cx="7696200" cy="1200150"/>
          </a:xfrm>
          <a:prstGeom prst="rect">
            <a:avLst/>
          </a:prstGeom>
          <a:noFill/>
          <a:ln w="9525">
            <a:noFill/>
            <a:miter lim="800000"/>
            <a:headEnd/>
            <a:tailEnd/>
          </a:ln>
        </p:spPr>
        <p:txBody>
          <a:bodyPr>
            <a:spAutoFit/>
          </a:bodyPr>
          <a:lstStyle/>
          <a:p>
            <a:pPr>
              <a:spcBef>
                <a:spcPct val="50000"/>
              </a:spcBef>
            </a:pPr>
            <a:r>
              <a:rPr lang="en-US" b="1"/>
              <a:t>1 – To identify and inspect all types of water provision existent in the municipality: SAA</a:t>
            </a:r>
            <a:r>
              <a:rPr lang="pt-BR" b="1"/>
              <a:t>, SAC e SAI</a:t>
            </a:r>
          </a:p>
        </p:txBody>
      </p:sp>
      <p:sp>
        <p:nvSpPr>
          <p:cNvPr id="7177" name="Rectangle 8"/>
          <p:cNvSpPr>
            <a:spLocks noChangeArrowheads="1"/>
          </p:cNvSpPr>
          <p:nvPr/>
        </p:nvSpPr>
        <p:spPr bwMode="auto">
          <a:xfrm>
            <a:off x="609600" y="4876800"/>
            <a:ext cx="7467600" cy="830263"/>
          </a:xfrm>
          <a:prstGeom prst="rect">
            <a:avLst/>
          </a:prstGeom>
          <a:noFill/>
          <a:ln w="9525">
            <a:noFill/>
            <a:miter lim="800000"/>
            <a:headEnd/>
            <a:tailEnd/>
          </a:ln>
        </p:spPr>
        <p:txBody>
          <a:bodyPr>
            <a:spAutoFit/>
          </a:bodyPr>
          <a:lstStyle/>
          <a:p>
            <a:pPr>
              <a:spcBef>
                <a:spcPct val="50000"/>
              </a:spcBef>
            </a:pPr>
            <a:r>
              <a:rPr lang="en-US" b="1"/>
              <a:t>2 – To receive and approve the sampling plan developed by the drinking water providers</a:t>
            </a:r>
            <a:endParaRPr lang="pt-BR">
              <a:latin typeface="Franklin Gothic Book" pitchFamily="34" charset="0"/>
            </a:endParaRPr>
          </a:p>
        </p:txBody>
      </p:sp>
      <p:graphicFrame>
        <p:nvGraphicFramePr>
          <p:cNvPr id="7170" name="Object 2"/>
          <p:cNvGraphicFramePr>
            <a:graphicFrameLocks noChangeAspect="1"/>
          </p:cNvGraphicFramePr>
          <p:nvPr/>
        </p:nvGraphicFramePr>
        <p:xfrm>
          <a:off x="5638800" y="2895600"/>
          <a:ext cx="1600200" cy="1447800"/>
        </p:xfrm>
        <a:graphic>
          <a:graphicData uri="http://schemas.openxmlformats.org/presentationml/2006/ole">
            <mc:AlternateContent xmlns:mc="http://schemas.openxmlformats.org/markup-compatibility/2006">
              <mc:Choice xmlns:v="urn:schemas-microsoft-com:vml" Requires="v">
                <p:oleObj spid="_x0000_s1077254" name="Photo Editor Photo" r:id="rId5" imgW="6095238" imgH="4571429" progId="">
                  <p:embed/>
                </p:oleObj>
              </mc:Choice>
              <mc:Fallback>
                <p:oleObj name="Photo Editor Photo" r:id="rId5" imgW="6095238" imgH="4571429" progId="">
                  <p:embed/>
                  <p:pic>
                    <p:nvPicPr>
                      <p:cNvPr id="0" name="Objec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2895600"/>
                        <a:ext cx="1600200" cy="1447800"/>
                      </a:xfrm>
                      <a:prstGeom prst="rect">
                        <a:avLst/>
                      </a:prstGeom>
                      <a:noFill/>
                      <a:extLst>
                        <a:ext uri="{909E8E84-426E-40DD-AFC4-6F175D3DCCD1}">
                          <a14:hiddenFill xmlns:a14="http://schemas.microsoft.com/office/drawing/2010/main">
                            <a:blipFill dpi="0" rotWithShape="0">
                              <a:blip/>
                              <a:srcRect/>
                              <a:stretch>
                                <a:fillRect/>
                              </a:stretch>
                            </a:blipFill>
                          </a14:hiddenFill>
                        </a:ext>
                      </a:extLst>
                    </p:spPr>
                  </p:pic>
                </p:oleObj>
              </mc:Fallback>
            </mc:AlternateContent>
          </a:graphicData>
        </a:graphic>
      </p:graphicFrame>
      <p:graphicFrame>
        <p:nvGraphicFramePr>
          <p:cNvPr id="125953" name="Object 3"/>
          <p:cNvGraphicFramePr>
            <a:graphicFrameLocks noChangeAspect="1"/>
          </p:cNvGraphicFramePr>
          <p:nvPr/>
        </p:nvGraphicFramePr>
        <p:xfrm>
          <a:off x="3505200" y="2895600"/>
          <a:ext cx="1828800" cy="1447800"/>
        </p:xfrm>
        <a:graphic>
          <a:graphicData uri="http://schemas.openxmlformats.org/presentationml/2006/ole">
            <mc:AlternateContent xmlns:mc="http://schemas.openxmlformats.org/markup-compatibility/2006">
              <mc:Choice xmlns:v="urn:schemas-microsoft-com:vml" Requires="v">
                <p:oleObj spid="_x0000_s1077255" r:id="rId7" imgW="6095238" imgH="4571429" progId="">
                  <p:embed/>
                </p:oleObj>
              </mc:Choice>
              <mc:Fallback>
                <p:oleObj r:id="rId7" imgW="6095238" imgH="4571429" progId="">
                  <p:embed/>
                  <p:pic>
                    <p:nvPicPr>
                      <p:cNvPr id="0"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5200" y="2895600"/>
                        <a:ext cx="1828800" cy="14478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86022"/>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499"/>
                                          </p:stCondLst>
                                        </p:cTn>
                                        <p:tgtEl>
                                          <p:spTgt spid="1259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0" y="762000"/>
            <a:ext cx="152400" cy="6096000"/>
          </a:xfrm>
          <a:prstGeom prst="rect">
            <a:avLst/>
          </a:prstGeom>
          <a:gradFill rotWithShape="0">
            <a:gsLst>
              <a:gs pos="0">
                <a:srgbClr val="9C0000"/>
              </a:gs>
              <a:gs pos="100000">
                <a:srgbClr val="FF0300"/>
              </a:gs>
            </a:gsLst>
            <a:lin ang="5400000" scaled="1"/>
          </a:gradFill>
          <a:ln w="9525">
            <a:noFill/>
            <a:miter lim="800000"/>
            <a:headEnd/>
            <a:tailEnd/>
          </a:ln>
        </p:spPr>
        <p:txBody>
          <a:bodyPr wrap="none" anchor="ctr"/>
          <a:lstStyle/>
          <a:p>
            <a:endParaRPr lang="pt-BR"/>
          </a:p>
        </p:txBody>
      </p:sp>
      <p:pic>
        <p:nvPicPr>
          <p:cNvPr id="41987" name="Picture 3"/>
          <p:cNvPicPr>
            <a:picLocks noChangeAspect="1" noChangeArrowheads="1"/>
          </p:cNvPicPr>
          <p:nvPr/>
        </p:nvPicPr>
        <p:blipFill>
          <a:blip r:embed="rId3" cstate="print"/>
          <a:srcRect/>
          <a:stretch>
            <a:fillRect/>
          </a:stretch>
        </p:blipFill>
        <p:spPr bwMode="auto">
          <a:xfrm>
            <a:off x="304800" y="76200"/>
            <a:ext cx="2514600" cy="603250"/>
          </a:xfrm>
          <a:prstGeom prst="rect">
            <a:avLst/>
          </a:prstGeom>
          <a:noFill/>
          <a:ln w="9525">
            <a:noFill/>
            <a:miter lim="800000"/>
            <a:headEnd/>
            <a:tailEnd/>
          </a:ln>
        </p:spPr>
      </p:pic>
      <p:sp>
        <p:nvSpPr>
          <p:cNvPr id="41988" name="Rectangle 4"/>
          <p:cNvSpPr>
            <a:spLocks noChangeArrowheads="1"/>
          </p:cNvSpPr>
          <p:nvPr/>
        </p:nvSpPr>
        <p:spPr bwMode="auto">
          <a:xfrm>
            <a:off x="0" y="0"/>
            <a:ext cx="9144000" cy="6858000"/>
          </a:xfrm>
          <a:prstGeom prst="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13500000" scaled="1"/>
            <a:tileRect/>
          </a:gradFill>
          <a:ln w="9525">
            <a:noFill/>
            <a:miter lim="800000"/>
            <a:headEnd/>
            <a:tailEnd/>
          </a:ln>
        </p:spPr>
        <p:txBody>
          <a:bodyPr wrap="none" anchor="ctr"/>
          <a:lstStyle/>
          <a:p>
            <a:endParaRPr lang="pt-BR"/>
          </a:p>
        </p:txBody>
      </p:sp>
      <p:sp>
        <p:nvSpPr>
          <p:cNvPr id="41990" name="Text Box 6"/>
          <p:cNvSpPr txBox="1">
            <a:spLocks noChangeArrowheads="1"/>
          </p:cNvSpPr>
          <p:nvPr/>
        </p:nvSpPr>
        <p:spPr bwMode="auto">
          <a:xfrm>
            <a:off x="304800" y="1066800"/>
            <a:ext cx="8686800" cy="457200"/>
          </a:xfrm>
          <a:prstGeom prst="rect">
            <a:avLst/>
          </a:prstGeom>
          <a:noFill/>
          <a:ln w="9525">
            <a:noFill/>
            <a:miter lim="800000"/>
            <a:headEnd/>
            <a:tailEnd/>
          </a:ln>
        </p:spPr>
        <p:txBody>
          <a:bodyPr>
            <a:spAutoFit/>
          </a:bodyPr>
          <a:lstStyle/>
          <a:p>
            <a:pPr>
              <a:spcBef>
                <a:spcPct val="50000"/>
              </a:spcBef>
            </a:pPr>
            <a:endParaRPr lang="pt-BR"/>
          </a:p>
        </p:txBody>
      </p:sp>
      <p:sp>
        <p:nvSpPr>
          <p:cNvPr id="586759" name="Rectangle 7"/>
          <p:cNvSpPr>
            <a:spLocks noChangeArrowheads="1"/>
          </p:cNvSpPr>
          <p:nvPr/>
        </p:nvSpPr>
        <p:spPr bwMode="auto">
          <a:xfrm>
            <a:off x="609600" y="1219200"/>
            <a:ext cx="7772400" cy="1143000"/>
          </a:xfrm>
          <a:prstGeom prst="rect">
            <a:avLst/>
          </a:prstGeom>
          <a:noFill/>
          <a:ln w="9525">
            <a:noFill/>
            <a:miter lim="800000"/>
            <a:headEnd/>
            <a:tailEnd/>
          </a:ln>
          <a:effectLst/>
        </p:spPr>
        <p:txBody>
          <a:bodyPr anchor="ctr"/>
          <a:lstStyle/>
          <a:p>
            <a:pPr algn="ctr">
              <a:defRPr/>
            </a:pPr>
            <a:endParaRPr lang="pt-BR" sz="2800" b="1">
              <a:solidFill>
                <a:srgbClr val="FF0000"/>
              </a:solidFill>
              <a:effectLst>
                <a:outerShdw blurRad="38100" dist="38100" dir="2700000" algn="tl">
                  <a:srgbClr val="C0C0C0"/>
                </a:outerShdw>
              </a:effectLst>
              <a:latin typeface="Times" pitchFamily="18" charset="0"/>
              <a:cs typeface="+mn-cs"/>
            </a:endParaRPr>
          </a:p>
        </p:txBody>
      </p:sp>
      <p:sp>
        <p:nvSpPr>
          <p:cNvPr id="41992" name="Text Box 8"/>
          <p:cNvSpPr txBox="1">
            <a:spLocks noChangeArrowheads="1"/>
          </p:cNvSpPr>
          <p:nvPr/>
        </p:nvSpPr>
        <p:spPr bwMode="auto">
          <a:xfrm>
            <a:off x="609600" y="2362200"/>
            <a:ext cx="8077200" cy="1801813"/>
          </a:xfrm>
          <a:prstGeom prst="rect">
            <a:avLst/>
          </a:prstGeom>
          <a:noFill/>
          <a:ln w="9525">
            <a:noFill/>
            <a:miter lim="800000"/>
            <a:headEnd/>
            <a:tailEnd/>
          </a:ln>
        </p:spPr>
        <p:txBody>
          <a:bodyPr>
            <a:spAutoFit/>
          </a:bodyPr>
          <a:lstStyle/>
          <a:p>
            <a:pPr>
              <a:spcBef>
                <a:spcPct val="50000"/>
              </a:spcBef>
              <a:buFont typeface="Wingdings" pitchFamily="2" charset="2"/>
              <a:buChar char="ü"/>
            </a:pPr>
            <a:endParaRPr lang="pt-BR" sz="2800">
              <a:solidFill>
                <a:srgbClr val="0000FF"/>
              </a:solidFill>
              <a:latin typeface="Times New Roman" pitchFamily="18" charset="0"/>
            </a:endParaRPr>
          </a:p>
          <a:p>
            <a:pPr>
              <a:spcBef>
                <a:spcPct val="50000"/>
              </a:spcBef>
              <a:buFont typeface="Wingdings" pitchFamily="2" charset="2"/>
              <a:buNone/>
            </a:pPr>
            <a:endParaRPr lang="pt-BR" sz="2800">
              <a:solidFill>
                <a:srgbClr val="0000FF"/>
              </a:solidFill>
              <a:latin typeface="Times New Roman" pitchFamily="18" charset="0"/>
            </a:endParaRPr>
          </a:p>
          <a:p>
            <a:pPr>
              <a:spcBef>
                <a:spcPct val="50000"/>
              </a:spcBef>
              <a:buFont typeface="Wingdings" pitchFamily="2" charset="2"/>
              <a:buNone/>
            </a:pPr>
            <a:endParaRPr lang="en-US" sz="2800">
              <a:solidFill>
                <a:srgbClr val="0000FF"/>
              </a:solidFill>
              <a:latin typeface="Times New Roman" pitchFamily="18" charset="0"/>
            </a:endParaRPr>
          </a:p>
        </p:txBody>
      </p:sp>
      <p:sp>
        <p:nvSpPr>
          <p:cNvPr id="586762" name="Text Box 10"/>
          <p:cNvSpPr txBox="1">
            <a:spLocks noChangeArrowheads="1"/>
          </p:cNvSpPr>
          <p:nvPr/>
        </p:nvSpPr>
        <p:spPr bwMode="auto">
          <a:xfrm>
            <a:off x="323850" y="1001405"/>
            <a:ext cx="8534400" cy="2492990"/>
          </a:xfrm>
          <a:prstGeom prst="rect">
            <a:avLst/>
          </a:prstGeom>
          <a:noFill/>
          <a:ln w="9525">
            <a:noFill/>
            <a:miter lim="800000"/>
            <a:headEnd/>
            <a:tailEnd/>
          </a:ln>
          <a:effectLst/>
        </p:spPr>
        <p:txBody>
          <a:bodyPr anchor="ctr">
            <a:spAutoFit/>
          </a:bodyPr>
          <a:lstStyle/>
          <a:p>
            <a:pPr lvl="1" algn="ctr">
              <a:lnSpc>
                <a:spcPct val="150000"/>
              </a:lnSpc>
              <a:defRPr/>
            </a:pPr>
            <a:r>
              <a:rPr lang="pt-BR" sz="2800" b="1" u="sng" dirty="0" err="1" smtClean="0">
                <a:solidFill>
                  <a:srgbClr val="0000FF"/>
                </a:solidFill>
                <a:latin typeface="+mj-lt"/>
                <a:cs typeface="+mn-cs"/>
              </a:rPr>
              <a:t>Public</a:t>
            </a:r>
            <a:r>
              <a:rPr lang="pt-BR" sz="2800" b="1" u="sng" dirty="0" smtClean="0">
                <a:solidFill>
                  <a:srgbClr val="0000FF"/>
                </a:solidFill>
                <a:latin typeface="+mj-lt"/>
                <a:cs typeface="+mn-cs"/>
              </a:rPr>
              <a:t> </a:t>
            </a:r>
            <a:r>
              <a:rPr lang="pt-BR" sz="2800" b="1" u="sng" dirty="0" err="1" smtClean="0">
                <a:solidFill>
                  <a:srgbClr val="0000FF"/>
                </a:solidFill>
                <a:latin typeface="+mj-lt"/>
                <a:cs typeface="+mn-cs"/>
              </a:rPr>
              <a:t>Health</a:t>
            </a:r>
            <a:r>
              <a:rPr lang="pt-BR" sz="2800" b="1" u="sng" dirty="0" smtClean="0">
                <a:solidFill>
                  <a:srgbClr val="0000FF"/>
                </a:solidFill>
                <a:latin typeface="+mj-lt"/>
                <a:cs typeface="+mn-cs"/>
              </a:rPr>
              <a:t> XXI </a:t>
            </a:r>
            <a:r>
              <a:rPr lang="pt-BR" sz="2800" b="1" u="sng" dirty="0" err="1">
                <a:solidFill>
                  <a:srgbClr val="0000FF"/>
                </a:solidFill>
                <a:latin typeface="+mj-lt"/>
                <a:cs typeface="+mn-cs"/>
              </a:rPr>
              <a:t>Century</a:t>
            </a:r>
            <a:r>
              <a:rPr lang="pt-BR" sz="2800" b="1" u="sng" dirty="0">
                <a:solidFill>
                  <a:srgbClr val="0000FF"/>
                </a:solidFill>
                <a:latin typeface="+mj-lt"/>
                <a:cs typeface="+mn-cs"/>
              </a:rPr>
              <a:t> Big Picture</a:t>
            </a:r>
            <a:r>
              <a:rPr lang="pt-BR" sz="2800" b="1" u="sng" dirty="0">
                <a:solidFill>
                  <a:srgbClr val="0000CC"/>
                </a:solidFill>
                <a:effectLst>
                  <a:outerShdw blurRad="38100" dist="38100" dir="2700000" algn="tl">
                    <a:srgbClr val="C0C0C0"/>
                  </a:outerShdw>
                </a:effectLst>
                <a:latin typeface="+mj-lt"/>
                <a:cs typeface="+mn-cs"/>
              </a:rPr>
              <a:t> </a:t>
            </a:r>
          </a:p>
          <a:p>
            <a:pPr lvl="1">
              <a:lnSpc>
                <a:spcPct val="150000"/>
              </a:lnSpc>
              <a:buClr>
                <a:schemeClr val="tx1"/>
              </a:buClr>
              <a:buFontTx/>
              <a:buChar char="•"/>
              <a:defRPr/>
            </a:pPr>
            <a:r>
              <a:rPr lang="pt-BR" sz="2800" dirty="0">
                <a:effectLst>
                  <a:outerShdw blurRad="38100" dist="38100" dir="2700000" algn="tl">
                    <a:srgbClr val="C0C0C0"/>
                  </a:outerShdw>
                </a:effectLst>
                <a:cs typeface="+mn-cs"/>
              </a:rPr>
              <a:t> </a:t>
            </a:r>
            <a:r>
              <a:rPr lang="pt-BR" sz="2400" dirty="0" err="1" smtClean="0">
                <a:effectLst>
                  <a:outerShdw blurRad="38100" dist="38100" dir="2700000" algn="tl">
                    <a:srgbClr val="C0C0C0"/>
                  </a:outerShdw>
                </a:effectLst>
                <a:cs typeface="+mn-cs"/>
              </a:rPr>
              <a:t>demographic</a:t>
            </a:r>
            <a:r>
              <a:rPr lang="pt-BR" sz="2400" dirty="0" smtClean="0">
                <a:effectLst>
                  <a:outerShdw blurRad="38100" dist="38100" dir="2700000" algn="tl">
                    <a:srgbClr val="C0C0C0"/>
                  </a:outerShdw>
                </a:effectLst>
              </a:rPr>
              <a:t>, </a:t>
            </a:r>
            <a:r>
              <a:rPr lang="pt-BR" sz="2400" dirty="0" err="1" smtClean="0">
                <a:effectLst>
                  <a:outerShdw blurRad="38100" dist="38100" dir="2700000" algn="tl">
                    <a:srgbClr val="C0C0C0"/>
                  </a:outerShdw>
                </a:effectLst>
                <a:cs typeface="+mn-cs"/>
              </a:rPr>
              <a:t>epidemiologic</a:t>
            </a:r>
            <a:r>
              <a:rPr lang="pt-BR" sz="2400" dirty="0" smtClean="0">
                <a:effectLst>
                  <a:outerShdw blurRad="38100" dist="38100" dir="2700000" algn="tl">
                    <a:srgbClr val="C0C0C0"/>
                  </a:outerShdw>
                </a:effectLst>
                <a:cs typeface="+mn-cs"/>
              </a:rPr>
              <a:t> </a:t>
            </a:r>
            <a:r>
              <a:rPr lang="pt-BR" sz="2400" dirty="0" err="1" smtClean="0">
                <a:effectLst>
                  <a:outerShdw blurRad="38100" dist="38100" dir="2700000" algn="tl">
                    <a:srgbClr val="C0C0C0"/>
                  </a:outerShdw>
                </a:effectLst>
                <a:cs typeface="+mn-cs"/>
              </a:rPr>
              <a:t>and</a:t>
            </a:r>
            <a:r>
              <a:rPr lang="pt-BR" sz="2400" dirty="0" smtClean="0">
                <a:effectLst>
                  <a:outerShdw blurRad="38100" dist="38100" dir="2700000" algn="tl">
                    <a:srgbClr val="C0C0C0"/>
                  </a:outerShdw>
                </a:effectLst>
                <a:cs typeface="+mn-cs"/>
              </a:rPr>
              <a:t> </a:t>
            </a:r>
            <a:r>
              <a:rPr lang="pt-BR" sz="2400" dirty="0" err="1" smtClean="0">
                <a:effectLst>
                  <a:outerShdw blurRad="38100" dist="38100" dir="2700000" algn="tl">
                    <a:srgbClr val="C0C0C0"/>
                  </a:outerShdw>
                </a:effectLst>
                <a:cs typeface="+mn-cs"/>
              </a:rPr>
              <a:t>nutritional</a:t>
            </a:r>
            <a:r>
              <a:rPr lang="pt-BR" sz="2400" dirty="0" smtClean="0">
                <a:effectLst>
                  <a:outerShdw blurRad="38100" dist="38100" dir="2700000" algn="tl">
                    <a:srgbClr val="C0C0C0"/>
                  </a:outerShdw>
                </a:effectLst>
                <a:cs typeface="+mn-cs"/>
              </a:rPr>
              <a:t>  </a:t>
            </a:r>
            <a:r>
              <a:rPr lang="pt-BR" sz="2400" dirty="0" err="1">
                <a:effectLst>
                  <a:outerShdw blurRad="38100" dist="38100" dir="2700000" algn="tl">
                    <a:srgbClr val="C0C0C0"/>
                  </a:outerShdw>
                </a:effectLst>
                <a:cs typeface="+mn-cs"/>
              </a:rPr>
              <a:t>transitions</a:t>
            </a:r>
            <a:endParaRPr lang="pt-BR" sz="2400" dirty="0">
              <a:effectLst>
                <a:outerShdw blurRad="38100" dist="38100" dir="2700000" algn="tl">
                  <a:srgbClr val="C0C0C0"/>
                </a:outerShdw>
              </a:effectLst>
              <a:cs typeface="+mn-cs"/>
            </a:endParaRPr>
          </a:p>
          <a:p>
            <a:pPr lvl="1">
              <a:lnSpc>
                <a:spcPct val="150000"/>
              </a:lnSpc>
              <a:buFontTx/>
              <a:buChar char="•"/>
              <a:defRPr/>
            </a:pPr>
            <a:r>
              <a:rPr lang="pt-BR" sz="2400" dirty="0">
                <a:effectLst>
                  <a:outerShdw blurRad="38100" dist="38100" dir="2700000" algn="tl">
                    <a:srgbClr val="C0C0C0"/>
                  </a:outerShdw>
                </a:effectLst>
                <a:cs typeface="+mn-cs"/>
              </a:rPr>
              <a:t> </a:t>
            </a:r>
            <a:r>
              <a:rPr lang="pt-BR" sz="2400" dirty="0" err="1">
                <a:effectLst>
                  <a:outerShdw blurRad="38100" dist="38100" dir="2700000" algn="tl">
                    <a:srgbClr val="C0C0C0"/>
                  </a:outerShdw>
                </a:effectLst>
                <a:cs typeface="+mn-cs"/>
              </a:rPr>
              <a:t>Socio-environmental</a:t>
            </a:r>
            <a:r>
              <a:rPr lang="pt-BR" sz="2400" dirty="0">
                <a:effectLst>
                  <a:outerShdw blurRad="38100" dist="38100" dir="2700000" algn="tl">
                    <a:srgbClr val="C0C0C0"/>
                  </a:outerShdw>
                </a:effectLst>
                <a:cs typeface="+mn-cs"/>
              </a:rPr>
              <a:t> </a:t>
            </a:r>
            <a:r>
              <a:rPr lang="pt-BR" sz="2400" dirty="0" err="1">
                <a:effectLst>
                  <a:outerShdw blurRad="38100" dist="38100" dir="2700000" algn="tl">
                    <a:srgbClr val="C0C0C0"/>
                  </a:outerShdw>
                </a:effectLst>
                <a:cs typeface="+mn-cs"/>
              </a:rPr>
              <a:t>risks</a:t>
            </a:r>
            <a:r>
              <a:rPr lang="pt-BR" sz="2400" dirty="0">
                <a:effectLst>
                  <a:outerShdw blurRad="38100" dist="38100" dir="2700000" algn="tl">
                    <a:srgbClr val="C0C0C0"/>
                  </a:outerShdw>
                </a:effectLst>
                <a:cs typeface="+mn-cs"/>
              </a:rPr>
              <a:t> </a:t>
            </a:r>
            <a:r>
              <a:rPr lang="pt-BR" sz="2400" dirty="0" err="1">
                <a:effectLst>
                  <a:outerShdw blurRad="38100" dist="38100" dir="2700000" algn="tl">
                    <a:srgbClr val="C0C0C0"/>
                  </a:outerShdw>
                </a:effectLst>
                <a:cs typeface="+mn-cs"/>
              </a:rPr>
              <a:t>and</a:t>
            </a:r>
            <a:r>
              <a:rPr lang="pt-BR" sz="2400" dirty="0">
                <a:effectLst>
                  <a:outerShdw blurRad="38100" dist="38100" dir="2700000" algn="tl">
                    <a:srgbClr val="C0C0C0"/>
                  </a:outerShdw>
                </a:effectLst>
                <a:cs typeface="+mn-cs"/>
              </a:rPr>
              <a:t> </a:t>
            </a:r>
            <a:r>
              <a:rPr lang="pt-BR" sz="2400" dirty="0" err="1">
                <a:effectLst>
                  <a:outerShdw blurRad="38100" dist="38100" dir="2700000" algn="tl">
                    <a:srgbClr val="C0C0C0"/>
                  </a:outerShdw>
                </a:effectLst>
                <a:cs typeface="+mn-cs"/>
              </a:rPr>
              <a:t>vulnerabilities</a:t>
            </a:r>
            <a:endParaRPr lang="pt-BR" sz="2400" dirty="0">
              <a:effectLst>
                <a:outerShdw blurRad="38100" dist="38100" dir="2700000" algn="tl">
                  <a:srgbClr val="C0C0C0"/>
                </a:outerShdw>
              </a:effectLst>
              <a:cs typeface="+mn-cs"/>
            </a:endParaRPr>
          </a:p>
          <a:p>
            <a:pPr lvl="1">
              <a:lnSpc>
                <a:spcPct val="150000"/>
              </a:lnSpc>
              <a:buFontTx/>
              <a:buChar char="•"/>
              <a:defRPr/>
            </a:pPr>
            <a:r>
              <a:rPr lang="pt-BR" sz="2400" dirty="0">
                <a:effectLst>
                  <a:outerShdw blurRad="38100" dist="38100" dir="2700000" algn="tl">
                    <a:srgbClr val="C0C0C0"/>
                  </a:outerShdw>
                </a:effectLst>
                <a:cs typeface="+mn-cs"/>
              </a:rPr>
              <a:t> Global </a:t>
            </a:r>
            <a:r>
              <a:rPr lang="pt-BR" sz="2400" dirty="0" err="1">
                <a:effectLst>
                  <a:outerShdw blurRad="38100" dist="38100" dir="2700000" algn="tl">
                    <a:srgbClr val="C0C0C0"/>
                  </a:outerShdw>
                </a:effectLst>
                <a:cs typeface="+mn-cs"/>
              </a:rPr>
              <a:t>economic</a:t>
            </a:r>
            <a:r>
              <a:rPr lang="pt-BR" sz="2400" dirty="0">
                <a:effectLst>
                  <a:outerShdw blurRad="38100" dist="38100" dir="2700000" algn="tl">
                    <a:srgbClr val="C0C0C0"/>
                  </a:outerShdw>
                </a:effectLst>
                <a:cs typeface="+mn-cs"/>
              </a:rPr>
              <a:t> </a:t>
            </a:r>
            <a:r>
              <a:rPr lang="pt-BR" sz="2400" dirty="0" err="1">
                <a:effectLst>
                  <a:outerShdw blurRad="38100" dist="38100" dir="2700000" algn="tl">
                    <a:srgbClr val="C0C0C0"/>
                  </a:outerShdw>
                </a:effectLst>
                <a:cs typeface="+mn-cs"/>
              </a:rPr>
              <a:t>dinamic</a:t>
            </a:r>
            <a:endParaRPr lang="pt-BR" sz="2400" dirty="0">
              <a:effectLst>
                <a:outerShdw blurRad="38100" dist="38100" dir="2700000" algn="tl">
                  <a:srgbClr val="C0C0C0"/>
                </a:outerShdw>
              </a:effectLst>
              <a:cs typeface="+mn-cs"/>
            </a:endParaRPr>
          </a:p>
        </p:txBody>
      </p:sp>
      <p:pic>
        <p:nvPicPr>
          <p:cNvPr id="41994" name="Picture 11"/>
          <p:cNvPicPr>
            <a:picLocks noChangeAspect="1" noChangeArrowheads="1"/>
          </p:cNvPicPr>
          <p:nvPr/>
        </p:nvPicPr>
        <p:blipFill>
          <a:blip r:embed="rId4" cstate="print"/>
          <a:srcRect/>
          <a:stretch>
            <a:fillRect/>
          </a:stretch>
        </p:blipFill>
        <p:spPr bwMode="auto">
          <a:xfrm>
            <a:off x="7467600" y="6477000"/>
            <a:ext cx="1600200" cy="323850"/>
          </a:xfrm>
          <a:prstGeom prst="rect">
            <a:avLst/>
          </a:prstGeom>
          <a:noFill/>
          <a:ln w="9525">
            <a:noFill/>
            <a:miter lim="800000"/>
            <a:headEnd/>
            <a:tailEnd/>
          </a:ln>
        </p:spPr>
      </p:pic>
      <p:sp>
        <p:nvSpPr>
          <p:cNvPr id="41995" name="CaixaDeTexto 11"/>
          <p:cNvSpPr txBox="1">
            <a:spLocks noChangeArrowheads="1"/>
          </p:cNvSpPr>
          <p:nvPr/>
        </p:nvSpPr>
        <p:spPr bwMode="auto">
          <a:xfrm>
            <a:off x="827088" y="3644900"/>
            <a:ext cx="7429500" cy="1938338"/>
          </a:xfrm>
          <a:prstGeom prst="rect">
            <a:avLst/>
          </a:prstGeom>
          <a:noFill/>
          <a:ln w="9525">
            <a:noFill/>
            <a:miter lim="800000"/>
            <a:headEnd/>
            <a:tailEnd/>
          </a:ln>
        </p:spPr>
        <p:txBody>
          <a:bodyPr>
            <a:spAutoFit/>
          </a:bodyPr>
          <a:lstStyle/>
          <a:p>
            <a:pPr algn="just"/>
            <a:r>
              <a:rPr lang="pt-BR" sz="2000"/>
              <a:t>Characterized by phenonema which scale and speed  were never experienced before, where the theoretical model more frequently adopted  do not offer the best answers  to explain the reality, demanding the search for more complex theoretical modeling approach (Tambellini, AMT. Rigotto, RM. Giraldo, LA. Firpo, M. Lacaz, FAC.)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aixaDeTexto 8"/>
          <p:cNvSpPr txBox="1"/>
          <p:nvPr/>
        </p:nvSpPr>
        <p:spPr>
          <a:xfrm>
            <a:off x="0" y="0"/>
            <a:ext cx="9144000" cy="6740307"/>
          </a:xfrm>
          <a:prstGeom prst="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13500000" scaled="1"/>
            <a:tileRect/>
          </a:gradFill>
        </p:spPr>
        <p:txBody>
          <a:bodyPr wrap="square" rtlCol="0">
            <a:spAutoFit/>
          </a:bodyPr>
          <a:lstStyle/>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a:p>
        </p:txBody>
      </p:sp>
      <p:sp>
        <p:nvSpPr>
          <p:cNvPr id="77826" name="Rectangle 2"/>
          <p:cNvSpPr>
            <a:spLocks noChangeArrowheads="1"/>
          </p:cNvSpPr>
          <p:nvPr/>
        </p:nvSpPr>
        <p:spPr bwMode="auto">
          <a:xfrm rot="10800000">
            <a:off x="141288" y="976313"/>
            <a:ext cx="9002712" cy="76200"/>
          </a:xfrm>
          <a:prstGeom prst="rect">
            <a:avLst/>
          </a:prstGeom>
          <a:gradFill rotWithShape="0">
            <a:gsLst>
              <a:gs pos="0">
                <a:srgbClr val="D80000"/>
              </a:gs>
              <a:gs pos="100000">
                <a:schemeClr val="bg1"/>
              </a:gs>
            </a:gsLst>
            <a:lin ang="0" scaled="1"/>
          </a:gradFill>
          <a:ln w="9525">
            <a:noFill/>
            <a:miter lim="800000"/>
            <a:headEnd/>
            <a:tailEnd/>
          </a:ln>
        </p:spPr>
        <p:txBody>
          <a:bodyPr wrap="none" anchor="ctr"/>
          <a:lstStyle/>
          <a:p>
            <a:endParaRPr lang="pt-BR">
              <a:latin typeface="Franklin Gothic Book" pitchFamily="34" charset="0"/>
            </a:endParaRPr>
          </a:p>
        </p:txBody>
      </p:sp>
      <p:sp>
        <p:nvSpPr>
          <p:cNvPr id="77827" name="Rectangle 6"/>
          <p:cNvSpPr>
            <a:spLocks noChangeArrowheads="1"/>
          </p:cNvSpPr>
          <p:nvPr/>
        </p:nvSpPr>
        <p:spPr bwMode="auto">
          <a:xfrm>
            <a:off x="395288" y="3068638"/>
            <a:ext cx="7924800" cy="831850"/>
          </a:xfrm>
          <a:prstGeom prst="rect">
            <a:avLst/>
          </a:prstGeom>
          <a:noFill/>
          <a:ln w="9525">
            <a:noFill/>
            <a:miter lim="800000"/>
            <a:headEnd/>
            <a:tailEnd/>
          </a:ln>
        </p:spPr>
        <p:txBody>
          <a:bodyPr>
            <a:spAutoFit/>
          </a:bodyPr>
          <a:lstStyle/>
          <a:p>
            <a:pPr>
              <a:spcBef>
                <a:spcPct val="50000"/>
              </a:spcBef>
            </a:pPr>
            <a:r>
              <a:rPr lang="en-US" b="1"/>
              <a:t>4 – To elaborate the surveillance sampling plan for the municipality</a:t>
            </a:r>
            <a:endParaRPr lang="pt-BR">
              <a:latin typeface="Franklin Gothic Book" pitchFamily="34" charset="0"/>
            </a:endParaRPr>
          </a:p>
        </p:txBody>
      </p:sp>
      <p:sp>
        <p:nvSpPr>
          <p:cNvPr id="77828" name="Rectangle 7"/>
          <p:cNvSpPr>
            <a:spLocks noChangeArrowheads="1"/>
          </p:cNvSpPr>
          <p:nvPr/>
        </p:nvSpPr>
        <p:spPr bwMode="auto">
          <a:xfrm>
            <a:off x="539750" y="4149725"/>
            <a:ext cx="7162800" cy="830263"/>
          </a:xfrm>
          <a:prstGeom prst="rect">
            <a:avLst/>
          </a:prstGeom>
          <a:noFill/>
          <a:ln w="9525">
            <a:noFill/>
            <a:miter lim="800000"/>
            <a:headEnd/>
            <a:tailEnd/>
          </a:ln>
        </p:spPr>
        <p:txBody>
          <a:bodyPr>
            <a:spAutoFit/>
          </a:bodyPr>
          <a:lstStyle/>
          <a:p>
            <a:pPr>
              <a:spcBef>
                <a:spcPct val="50000"/>
              </a:spcBef>
            </a:pPr>
            <a:r>
              <a:rPr lang="en-US" b="1"/>
              <a:t>5 – To colect drinking water samples to be alalysed by the laboratory</a:t>
            </a:r>
            <a:endParaRPr lang="pt-BR">
              <a:latin typeface="Franklin Gothic Book" pitchFamily="34" charset="0"/>
            </a:endParaRPr>
          </a:p>
        </p:txBody>
      </p:sp>
      <p:sp>
        <p:nvSpPr>
          <p:cNvPr id="77829" name="Rectangle 11"/>
          <p:cNvSpPr>
            <a:spLocks noChangeArrowheads="1"/>
          </p:cNvSpPr>
          <p:nvPr/>
        </p:nvSpPr>
        <p:spPr bwMode="auto">
          <a:xfrm>
            <a:off x="533400" y="1905000"/>
            <a:ext cx="8382000" cy="1384300"/>
          </a:xfrm>
          <a:prstGeom prst="rect">
            <a:avLst/>
          </a:prstGeom>
          <a:noFill/>
          <a:ln w="9525">
            <a:noFill/>
            <a:miter lim="800000"/>
            <a:headEnd/>
            <a:tailEnd/>
          </a:ln>
        </p:spPr>
        <p:txBody>
          <a:bodyPr>
            <a:spAutoFit/>
          </a:bodyPr>
          <a:lstStyle/>
          <a:p>
            <a:pPr>
              <a:spcBef>
                <a:spcPct val="50000"/>
              </a:spcBef>
            </a:pPr>
            <a:r>
              <a:rPr lang="en-US" b="1"/>
              <a:t>3 – To receive and alalyse the drinking water control reports send by the drinking water providers</a:t>
            </a:r>
          </a:p>
          <a:p>
            <a:pPr>
              <a:spcBef>
                <a:spcPct val="50000"/>
              </a:spcBef>
            </a:pPr>
            <a:endParaRPr lang="pt-BR" b="1"/>
          </a:p>
        </p:txBody>
      </p:sp>
      <p:pic>
        <p:nvPicPr>
          <p:cNvPr id="77830" name="Picture 12" descr="laboratório agua"/>
          <p:cNvPicPr>
            <a:picLocks noChangeAspect="1" noChangeArrowheads="1"/>
          </p:cNvPicPr>
          <p:nvPr/>
        </p:nvPicPr>
        <p:blipFill>
          <a:blip r:embed="rId3" cstate="print"/>
          <a:srcRect/>
          <a:stretch>
            <a:fillRect/>
          </a:stretch>
        </p:blipFill>
        <p:spPr bwMode="auto">
          <a:xfrm>
            <a:off x="7092950" y="4941888"/>
            <a:ext cx="1905000" cy="1470025"/>
          </a:xfrm>
          <a:prstGeom prst="rect">
            <a:avLst/>
          </a:prstGeom>
          <a:noFill/>
          <a:ln w="9525">
            <a:noFill/>
            <a:miter lim="800000"/>
            <a:headEnd/>
            <a:tailEnd/>
          </a:ln>
        </p:spPr>
      </p:pic>
      <p:sp>
        <p:nvSpPr>
          <p:cNvPr id="77831" name="Rectangle 14"/>
          <p:cNvSpPr>
            <a:spLocks noChangeArrowheads="1"/>
          </p:cNvSpPr>
          <p:nvPr/>
        </p:nvSpPr>
        <p:spPr bwMode="auto">
          <a:xfrm>
            <a:off x="2971800" y="304800"/>
            <a:ext cx="6172200" cy="519113"/>
          </a:xfrm>
          <a:prstGeom prst="rect">
            <a:avLst/>
          </a:prstGeom>
          <a:noFill/>
          <a:ln w="9525">
            <a:noFill/>
            <a:miter lim="800000"/>
            <a:headEnd/>
            <a:tailEnd/>
          </a:ln>
        </p:spPr>
        <p:txBody>
          <a:bodyPr>
            <a:spAutoFit/>
          </a:bodyPr>
          <a:lstStyle/>
          <a:p>
            <a:pPr algn="r"/>
            <a:r>
              <a:rPr lang="pt-BR" sz="2800" b="1">
                <a:solidFill>
                  <a:srgbClr val="9C0000"/>
                </a:solidFill>
              </a:rPr>
              <a:t>VIGIAGUA operacionalization</a:t>
            </a:r>
          </a:p>
        </p:txBody>
      </p:sp>
      <p:sp>
        <p:nvSpPr>
          <p:cNvPr id="77832" name="Rectangle 5"/>
          <p:cNvSpPr>
            <a:spLocks noChangeArrowheads="1"/>
          </p:cNvSpPr>
          <p:nvPr/>
        </p:nvSpPr>
        <p:spPr bwMode="auto">
          <a:xfrm>
            <a:off x="1752600" y="1219200"/>
            <a:ext cx="6248400" cy="457200"/>
          </a:xfrm>
          <a:prstGeom prst="rect">
            <a:avLst/>
          </a:prstGeom>
          <a:noFill/>
          <a:ln w="9525">
            <a:noFill/>
            <a:miter lim="800000"/>
            <a:headEnd/>
            <a:tailEnd/>
          </a:ln>
        </p:spPr>
        <p:txBody>
          <a:bodyPr>
            <a:spAutoFit/>
          </a:bodyPr>
          <a:lstStyle/>
          <a:p>
            <a:pPr algn="ctr"/>
            <a:r>
              <a:rPr lang="en-US" b="1"/>
              <a:t>Municipality basic actions</a:t>
            </a:r>
            <a:endParaRPr lang="en-US" sz="220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aixaDeTexto 15"/>
          <p:cNvSpPr txBox="1"/>
          <p:nvPr/>
        </p:nvSpPr>
        <p:spPr>
          <a:xfrm>
            <a:off x="0" y="0"/>
            <a:ext cx="9144000" cy="6740307"/>
          </a:xfrm>
          <a:prstGeom prst="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13500000" scaled="1"/>
            <a:tileRect/>
          </a:gradFill>
        </p:spPr>
        <p:txBody>
          <a:bodyPr wrap="square" rtlCol="0">
            <a:spAutoFit/>
          </a:bodyPr>
          <a:lstStyle/>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a:p>
        </p:txBody>
      </p:sp>
      <p:sp>
        <p:nvSpPr>
          <p:cNvPr id="78850" name="Rectangle 2"/>
          <p:cNvSpPr>
            <a:spLocks noChangeArrowheads="1"/>
          </p:cNvSpPr>
          <p:nvPr/>
        </p:nvSpPr>
        <p:spPr bwMode="auto">
          <a:xfrm rot="10800000">
            <a:off x="141288" y="976313"/>
            <a:ext cx="9002712" cy="76200"/>
          </a:xfrm>
          <a:prstGeom prst="rect">
            <a:avLst/>
          </a:prstGeom>
          <a:gradFill rotWithShape="0">
            <a:gsLst>
              <a:gs pos="0">
                <a:srgbClr val="D80000"/>
              </a:gs>
              <a:gs pos="100000">
                <a:schemeClr val="bg1"/>
              </a:gs>
            </a:gsLst>
            <a:lin ang="0" scaled="1"/>
          </a:gradFill>
          <a:ln w="9525">
            <a:noFill/>
            <a:miter lim="800000"/>
            <a:headEnd/>
            <a:tailEnd/>
          </a:ln>
        </p:spPr>
        <p:txBody>
          <a:bodyPr wrap="none" anchor="ctr"/>
          <a:lstStyle/>
          <a:p>
            <a:endParaRPr lang="pt-BR">
              <a:latin typeface="Franklin Gothic Book" pitchFamily="34" charset="0"/>
            </a:endParaRPr>
          </a:p>
        </p:txBody>
      </p:sp>
      <p:sp>
        <p:nvSpPr>
          <p:cNvPr id="78851" name="Rectangle 4"/>
          <p:cNvSpPr>
            <a:spLocks noChangeArrowheads="1"/>
          </p:cNvSpPr>
          <p:nvPr/>
        </p:nvSpPr>
        <p:spPr bwMode="auto">
          <a:xfrm>
            <a:off x="457200" y="3276600"/>
            <a:ext cx="7643813" cy="461963"/>
          </a:xfrm>
          <a:prstGeom prst="rect">
            <a:avLst/>
          </a:prstGeom>
          <a:noFill/>
          <a:ln w="9525">
            <a:noFill/>
            <a:miter lim="800000"/>
            <a:headEnd/>
            <a:tailEnd/>
          </a:ln>
        </p:spPr>
        <p:txBody>
          <a:bodyPr>
            <a:spAutoFit/>
          </a:bodyPr>
          <a:lstStyle/>
          <a:p>
            <a:pPr>
              <a:spcBef>
                <a:spcPct val="50000"/>
              </a:spcBef>
            </a:pPr>
            <a:r>
              <a:rPr lang="en-US" b="1"/>
              <a:t>7 – To include data in the SISAGUA database </a:t>
            </a:r>
            <a:endParaRPr lang="pt-BR">
              <a:latin typeface="Franklin Gothic Book" pitchFamily="34" charset="0"/>
            </a:endParaRPr>
          </a:p>
        </p:txBody>
      </p:sp>
      <p:sp>
        <p:nvSpPr>
          <p:cNvPr id="78852" name="Rectangle 9"/>
          <p:cNvSpPr>
            <a:spLocks noChangeArrowheads="1"/>
          </p:cNvSpPr>
          <p:nvPr/>
        </p:nvSpPr>
        <p:spPr bwMode="auto">
          <a:xfrm>
            <a:off x="304800" y="2057400"/>
            <a:ext cx="8610600" cy="830263"/>
          </a:xfrm>
          <a:prstGeom prst="rect">
            <a:avLst/>
          </a:prstGeom>
          <a:noFill/>
          <a:ln w="9525">
            <a:noFill/>
            <a:miter lim="800000"/>
            <a:headEnd/>
            <a:tailEnd/>
          </a:ln>
        </p:spPr>
        <p:txBody>
          <a:bodyPr>
            <a:spAutoFit/>
          </a:bodyPr>
          <a:lstStyle/>
          <a:p>
            <a:pPr>
              <a:spcBef>
                <a:spcPct val="50000"/>
              </a:spcBef>
            </a:pPr>
            <a:r>
              <a:rPr lang="en-US" b="1"/>
              <a:t>6 – To receive lab results and contrast them with the control results informed by the providers</a:t>
            </a:r>
            <a:endParaRPr lang="pt-BR">
              <a:latin typeface="Franklin Gothic Book" pitchFamily="34" charset="0"/>
            </a:endParaRPr>
          </a:p>
        </p:txBody>
      </p:sp>
      <p:pic>
        <p:nvPicPr>
          <p:cNvPr id="78853" name="Picture 10"/>
          <p:cNvPicPr>
            <a:picLocks noChangeAspect="1" noChangeArrowheads="1"/>
          </p:cNvPicPr>
          <p:nvPr/>
        </p:nvPicPr>
        <p:blipFill>
          <a:blip r:embed="rId3" cstate="print"/>
          <a:srcRect l="11345" t="37491" r="56448" b="32454"/>
          <a:stretch>
            <a:fillRect/>
          </a:stretch>
        </p:blipFill>
        <p:spPr bwMode="auto">
          <a:xfrm>
            <a:off x="7164288" y="2996952"/>
            <a:ext cx="1824037" cy="1079500"/>
          </a:xfrm>
          <a:prstGeom prst="rect">
            <a:avLst/>
          </a:prstGeom>
          <a:noFill/>
          <a:ln w="9525">
            <a:noFill/>
            <a:miter lim="800000"/>
            <a:headEnd/>
            <a:tailEnd/>
          </a:ln>
        </p:spPr>
      </p:pic>
      <p:sp>
        <p:nvSpPr>
          <p:cNvPr id="78854" name="Rectangle 11"/>
          <p:cNvSpPr>
            <a:spLocks noChangeArrowheads="1"/>
          </p:cNvSpPr>
          <p:nvPr/>
        </p:nvSpPr>
        <p:spPr bwMode="auto">
          <a:xfrm>
            <a:off x="7164388" y="2997200"/>
            <a:ext cx="1828800" cy="1066800"/>
          </a:xfrm>
          <a:prstGeom prst="rect">
            <a:avLst/>
          </a:prstGeom>
          <a:noFill/>
          <a:ln w="28575">
            <a:noFill/>
            <a:prstDash val="dash"/>
            <a:miter lim="800000"/>
            <a:headEnd/>
            <a:tailEnd/>
          </a:ln>
        </p:spPr>
        <p:txBody>
          <a:bodyPr wrap="none" anchor="ctr"/>
          <a:lstStyle/>
          <a:p>
            <a:endParaRPr lang="pt-BR">
              <a:latin typeface="Franklin Gothic Book" pitchFamily="34" charset="0"/>
            </a:endParaRPr>
          </a:p>
        </p:txBody>
      </p:sp>
      <p:sp>
        <p:nvSpPr>
          <p:cNvPr id="78855" name="Rectangle 12"/>
          <p:cNvSpPr>
            <a:spLocks noChangeArrowheads="1"/>
          </p:cNvSpPr>
          <p:nvPr/>
        </p:nvSpPr>
        <p:spPr bwMode="auto">
          <a:xfrm>
            <a:off x="381000" y="4343400"/>
            <a:ext cx="8382000" cy="1384300"/>
          </a:xfrm>
          <a:prstGeom prst="rect">
            <a:avLst/>
          </a:prstGeom>
          <a:noFill/>
          <a:ln w="9525">
            <a:noFill/>
            <a:miter lim="800000"/>
            <a:headEnd/>
            <a:tailEnd/>
          </a:ln>
        </p:spPr>
        <p:txBody>
          <a:bodyPr>
            <a:spAutoFit/>
          </a:bodyPr>
          <a:lstStyle/>
          <a:p>
            <a:pPr>
              <a:spcBef>
                <a:spcPct val="50000"/>
              </a:spcBef>
            </a:pPr>
            <a:r>
              <a:rPr lang="en-US" b="1"/>
              <a:t>8 – To communicate drinking water providers reccomendations if standards are not achieved</a:t>
            </a:r>
          </a:p>
          <a:p>
            <a:pPr>
              <a:spcBef>
                <a:spcPct val="50000"/>
              </a:spcBef>
            </a:pPr>
            <a:endParaRPr lang="pt-BR">
              <a:latin typeface="Franklin Gothic Book" pitchFamily="34" charset="0"/>
            </a:endParaRPr>
          </a:p>
        </p:txBody>
      </p:sp>
      <p:sp>
        <p:nvSpPr>
          <p:cNvPr id="78856" name="Rectangle 13"/>
          <p:cNvSpPr>
            <a:spLocks noChangeArrowheads="1"/>
          </p:cNvSpPr>
          <p:nvPr/>
        </p:nvSpPr>
        <p:spPr bwMode="auto">
          <a:xfrm>
            <a:off x="323850" y="5732463"/>
            <a:ext cx="6248400" cy="831850"/>
          </a:xfrm>
          <a:prstGeom prst="rect">
            <a:avLst/>
          </a:prstGeom>
          <a:noFill/>
          <a:ln w="9525">
            <a:noFill/>
            <a:miter lim="800000"/>
            <a:headEnd/>
            <a:tailEnd/>
          </a:ln>
        </p:spPr>
        <p:txBody>
          <a:bodyPr>
            <a:spAutoFit/>
          </a:bodyPr>
          <a:lstStyle/>
          <a:p>
            <a:pPr>
              <a:spcBef>
                <a:spcPct val="50000"/>
              </a:spcBef>
            </a:pPr>
            <a:r>
              <a:rPr lang="en-US" b="1"/>
              <a:t>9 – To evaluate epidemiologic data related to drinking water </a:t>
            </a:r>
            <a:endParaRPr lang="pt-BR">
              <a:latin typeface="Franklin Gothic Book" pitchFamily="34" charset="0"/>
            </a:endParaRPr>
          </a:p>
        </p:txBody>
      </p:sp>
      <p:sp>
        <p:nvSpPr>
          <p:cNvPr id="78857" name="Rectangle 15"/>
          <p:cNvSpPr>
            <a:spLocks noChangeArrowheads="1"/>
          </p:cNvSpPr>
          <p:nvPr/>
        </p:nvSpPr>
        <p:spPr bwMode="auto">
          <a:xfrm>
            <a:off x="2971800" y="304800"/>
            <a:ext cx="6172200" cy="519113"/>
          </a:xfrm>
          <a:prstGeom prst="rect">
            <a:avLst/>
          </a:prstGeom>
          <a:noFill/>
          <a:ln w="9525">
            <a:noFill/>
            <a:miter lim="800000"/>
            <a:headEnd/>
            <a:tailEnd/>
          </a:ln>
        </p:spPr>
        <p:txBody>
          <a:bodyPr>
            <a:spAutoFit/>
          </a:bodyPr>
          <a:lstStyle/>
          <a:p>
            <a:pPr algn="r"/>
            <a:r>
              <a:rPr lang="pt-BR" sz="2800" b="1">
                <a:solidFill>
                  <a:srgbClr val="9C0000"/>
                </a:solidFill>
              </a:rPr>
              <a:t>VIGIAGUA operacionalization</a:t>
            </a:r>
          </a:p>
        </p:txBody>
      </p:sp>
      <p:grpSp>
        <p:nvGrpSpPr>
          <p:cNvPr id="2" name="Group 17"/>
          <p:cNvGrpSpPr>
            <a:grpSpLocks/>
          </p:cNvGrpSpPr>
          <p:nvPr/>
        </p:nvGrpSpPr>
        <p:grpSpPr bwMode="auto">
          <a:xfrm>
            <a:off x="6934200" y="5345113"/>
            <a:ext cx="1935163" cy="1360487"/>
            <a:chOff x="2352" y="911"/>
            <a:chExt cx="3120" cy="2065"/>
          </a:xfrm>
        </p:grpSpPr>
        <p:pic>
          <p:nvPicPr>
            <p:cNvPr id="78860" name="Picture 18" descr="6b"/>
            <p:cNvPicPr>
              <a:picLocks noChangeAspect="1" noChangeArrowheads="1"/>
            </p:cNvPicPr>
            <p:nvPr/>
          </p:nvPicPr>
          <p:blipFill>
            <a:blip r:embed="rId4" cstate="print"/>
            <a:srcRect/>
            <a:stretch>
              <a:fillRect/>
            </a:stretch>
          </p:blipFill>
          <p:spPr bwMode="auto">
            <a:xfrm>
              <a:off x="2401" y="911"/>
              <a:ext cx="3071" cy="1918"/>
            </a:xfrm>
            <a:prstGeom prst="rect">
              <a:avLst/>
            </a:prstGeom>
            <a:noFill/>
            <a:ln w="12700">
              <a:noFill/>
              <a:miter lim="800000"/>
              <a:headEnd/>
              <a:tailEnd/>
            </a:ln>
          </p:spPr>
        </p:pic>
        <p:sp>
          <p:nvSpPr>
            <p:cNvPr id="78861" name="Rectangle 19"/>
            <p:cNvSpPr>
              <a:spLocks noChangeArrowheads="1"/>
            </p:cNvSpPr>
            <p:nvPr/>
          </p:nvSpPr>
          <p:spPr bwMode="white">
            <a:xfrm>
              <a:off x="2352" y="2880"/>
              <a:ext cx="1296" cy="96"/>
            </a:xfrm>
            <a:prstGeom prst="rect">
              <a:avLst/>
            </a:prstGeom>
            <a:noFill/>
            <a:ln w="9525">
              <a:noFill/>
              <a:miter lim="800000"/>
              <a:headEnd/>
              <a:tailEnd/>
            </a:ln>
          </p:spPr>
          <p:txBody>
            <a:bodyPr tIns="0" bIns="0" anchor="ctr"/>
            <a:lstStyle/>
            <a:p>
              <a:endParaRPr lang="es-ES_tradnl" sz="4300">
                <a:solidFill>
                  <a:schemeClr val="tx2"/>
                </a:solidFill>
                <a:latin typeface="Franklin Gothic Book" pitchFamily="34" charset="0"/>
              </a:endParaRPr>
            </a:p>
          </p:txBody>
        </p:sp>
      </p:grpSp>
      <p:sp>
        <p:nvSpPr>
          <p:cNvPr id="78859" name="Rectangle 5"/>
          <p:cNvSpPr>
            <a:spLocks noChangeArrowheads="1"/>
          </p:cNvSpPr>
          <p:nvPr/>
        </p:nvSpPr>
        <p:spPr bwMode="auto">
          <a:xfrm>
            <a:off x="1752600" y="1219200"/>
            <a:ext cx="6248400" cy="457200"/>
          </a:xfrm>
          <a:prstGeom prst="rect">
            <a:avLst/>
          </a:prstGeom>
          <a:noFill/>
          <a:ln w="9525">
            <a:noFill/>
            <a:miter lim="800000"/>
            <a:headEnd/>
            <a:tailEnd/>
          </a:ln>
        </p:spPr>
        <p:txBody>
          <a:bodyPr>
            <a:spAutoFit/>
          </a:bodyPr>
          <a:lstStyle/>
          <a:p>
            <a:pPr algn="ctr"/>
            <a:r>
              <a:rPr lang="en-US" b="1"/>
              <a:t>Municipality basic actions</a:t>
            </a:r>
            <a:endParaRPr lang="en-US" sz="2200"/>
          </a:p>
        </p:txBody>
      </p:sp>
      <p:sp>
        <p:nvSpPr>
          <p:cNvPr id="14" name="Seta para a direita 13"/>
          <p:cNvSpPr/>
          <p:nvPr/>
        </p:nvSpPr>
        <p:spPr>
          <a:xfrm>
            <a:off x="4932040" y="3356992"/>
            <a:ext cx="2016224" cy="2880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Seta para a direita 14"/>
          <p:cNvSpPr/>
          <p:nvPr/>
        </p:nvSpPr>
        <p:spPr>
          <a:xfrm>
            <a:off x="6156176" y="5877272"/>
            <a:ext cx="648072"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0" y="0"/>
            <a:ext cx="9144000" cy="6740307"/>
          </a:xfrm>
          <a:prstGeom prst="rect">
            <a:avLst/>
          </a:prstGeom>
          <a:solidFill>
            <a:srgbClr val="FFFF99"/>
          </a:solidFill>
        </p:spPr>
        <p:txBody>
          <a:bodyPr wrap="square" rtlCol="0">
            <a:spAutoFit/>
          </a:bodyPr>
          <a:lstStyle/>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a:p>
        </p:txBody>
      </p:sp>
      <p:sp>
        <p:nvSpPr>
          <p:cNvPr id="78850" name="Rectangle 2"/>
          <p:cNvSpPr>
            <a:spLocks noChangeArrowheads="1"/>
          </p:cNvSpPr>
          <p:nvPr/>
        </p:nvSpPr>
        <p:spPr bwMode="auto">
          <a:xfrm rot="10800000">
            <a:off x="141288" y="976313"/>
            <a:ext cx="9002712" cy="76200"/>
          </a:xfrm>
          <a:prstGeom prst="rect">
            <a:avLst/>
          </a:prstGeom>
          <a:gradFill rotWithShape="0">
            <a:gsLst>
              <a:gs pos="0">
                <a:srgbClr val="D80000"/>
              </a:gs>
              <a:gs pos="100000">
                <a:schemeClr val="bg1"/>
              </a:gs>
            </a:gsLst>
            <a:lin ang="0" scaled="1"/>
          </a:gradFill>
          <a:ln w="9525">
            <a:noFill/>
            <a:miter lim="800000"/>
            <a:headEnd/>
            <a:tailEnd/>
          </a:ln>
        </p:spPr>
        <p:txBody>
          <a:bodyPr wrap="none" anchor="ctr"/>
          <a:lstStyle/>
          <a:p>
            <a:endParaRPr lang="pt-BR">
              <a:latin typeface="Franklin Gothic Book" pitchFamily="34" charset="0"/>
            </a:endParaRPr>
          </a:p>
        </p:txBody>
      </p:sp>
      <p:pic>
        <p:nvPicPr>
          <p:cNvPr id="78853" name="Picture 10"/>
          <p:cNvPicPr>
            <a:picLocks noChangeAspect="1" noChangeArrowheads="1"/>
          </p:cNvPicPr>
          <p:nvPr/>
        </p:nvPicPr>
        <p:blipFill>
          <a:blip r:embed="rId3" cstate="print"/>
          <a:srcRect l="11345" t="37491" r="56448" b="32454"/>
          <a:stretch>
            <a:fillRect/>
          </a:stretch>
        </p:blipFill>
        <p:spPr bwMode="auto">
          <a:xfrm>
            <a:off x="0" y="0"/>
            <a:ext cx="9144000" cy="6858000"/>
          </a:xfrm>
          <a:prstGeom prst="rect">
            <a:avLst/>
          </a:prstGeom>
          <a:noFill/>
          <a:ln w="9525">
            <a:noFill/>
            <a:miter lim="800000"/>
            <a:headEnd/>
            <a:tailEnd/>
          </a:ln>
        </p:spPr>
      </p:pic>
      <p:sp>
        <p:nvSpPr>
          <p:cNvPr id="78857" name="Rectangle 15"/>
          <p:cNvSpPr>
            <a:spLocks noChangeArrowheads="1"/>
          </p:cNvSpPr>
          <p:nvPr/>
        </p:nvSpPr>
        <p:spPr bwMode="auto">
          <a:xfrm>
            <a:off x="2971800" y="304800"/>
            <a:ext cx="6172200" cy="519113"/>
          </a:xfrm>
          <a:prstGeom prst="rect">
            <a:avLst/>
          </a:prstGeom>
          <a:noFill/>
          <a:ln w="9525">
            <a:noFill/>
            <a:miter lim="800000"/>
            <a:headEnd/>
            <a:tailEnd/>
          </a:ln>
        </p:spPr>
        <p:txBody>
          <a:bodyPr>
            <a:spAutoFit/>
          </a:bodyPr>
          <a:lstStyle/>
          <a:p>
            <a:pPr algn="r"/>
            <a:r>
              <a:rPr lang="pt-BR" sz="2800" b="1">
                <a:solidFill>
                  <a:srgbClr val="9C0000"/>
                </a:solidFill>
              </a:rPr>
              <a:t>VIGIAGUA operacionalization</a:t>
            </a:r>
          </a:p>
        </p:txBody>
      </p:sp>
      <p:sp>
        <p:nvSpPr>
          <p:cNvPr id="15" name="CaixaDeTexto 14"/>
          <p:cNvSpPr txBox="1"/>
          <p:nvPr/>
        </p:nvSpPr>
        <p:spPr>
          <a:xfrm>
            <a:off x="179512" y="5013176"/>
            <a:ext cx="4536504" cy="1200329"/>
          </a:xfrm>
          <a:prstGeom prst="rect">
            <a:avLst/>
          </a:prstGeom>
          <a:noFill/>
        </p:spPr>
        <p:txBody>
          <a:bodyPr wrap="square" rtlCol="0">
            <a:spAutoFit/>
          </a:bodyPr>
          <a:lstStyle/>
          <a:p>
            <a:pPr algn="ctr"/>
            <a:r>
              <a:rPr lang="pt-BR" b="1" u="sng" dirty="0" smtClean="0">
                <a:solidFill>
                  <a:schemeClr val="accent3">
                    <a:lumMod val="75000"/>
                  </a:schemeClr>
                </a:solidFill>
              </a:rPr>
              <a:t>MODULES</a:t>
            </a:r>
          </a:p>
          <a:p>
            <a:pPr>
              <a:buFont typeface="Wingdings" pitchFamily="2" charset="2"/>
              <a:buChar char="Ø"/>
            </a:pPr>
            <a:r>
              <a:rPr lang="pt-BR" b="1" dirty="0" smtClean="0">
                <a:solidFill>
                  <a:schemeClr val="accent3">
                    <a:lumMod val="75000"/>
                  </a:schemeClr>
                </a:solidFill>
              </a:rPr>
              <a:t> System cadastre (</a:t>
            </a:r>
            <a:r>
              <a:rPr lang="pt-BR" b="1" dirty="0" err="1" smtClean="0">
                <a:solidFill>
                  <a:schemeClr val="accent3">
                    <a:lumMod val="75000"/>
                  </a:schemeClr>
                </a:solidFill>
              </a:rPr>
              <a:t>providers</a:t>
            </a:r>
            <a:r>
              <a:rPr lang="pt-BR" b="1" dirty="0" smtClean="0">
                <a:solidFill>
                  <a:schemeClr val="accent3">
                    <a:lumMod val="75000"/>
                  </a:schemeClr>
                </a:solidFill>
              </a:rPr>
              <a:t>)</a:t>
            </a:r>
          </a:p>
          <a:p>
            <a:pPr>
              <a:buFont typeface="Wingdings" pitchFamily="2" charset="2"/>
              <a:buChar char="Ø"/>
            </a:pPr>
            <a:r>
              <a:rPr lang="pt-BR" b="1" dirty="0" smtClean="0">
                <a:solidFill>
                  <a:schemeClr val="accent3">
                    <a:lumMod val="75000"/>
                  </a:schemeClr>
                </a:solidFill>
              </a:rPr>
              <a:t> </a:t>
            </a:r>
            <a:r>
              <a:rPr lang="pt-BR" b="1" dirty="0" err="1" smtClean="0">
                <a:solidFill>
                  <a:schemeClr val="accent3">
                    <a:lumMod val="75000"/>
                  </a:schemeClr>
                </a:solidFill>
              </a:rPr>
              <a:t>Water</a:t>
            </a:r>
            <a:r>
              <a:rPr lang="pt-BR" b="1" dirty="0" smtClean="0">
                <a:solidFill>
                  <a:schemeClr val="accent3">
                    <a:lumMod val="75000"/>
                  </a:schemeClr>
                </a:solidFill>
              </a:rPr>
              <a:t> </a:t>
            </a:r>
            <a:r>
              <a:rPr lang="pt-BR" b="1" dirty="0" err="1" smtClean="0">
                <a:solidFill>
                  <a:schemeClr val="accent3">
                    <a:lumMod val="75000"/>
                  </a:schemeClr>
                </a:solidFill>
              </a:rPr>
              <a:t>quality</a:t>
            </a:r>
            <a:r>
              <a:rPr lang="pt-BR" b="1" dirty="0" smtClean="0">
                <a:solidFill>
                  <a:schemeClr val="accent3">
                    <a:lumMod val="75000"/>
                  </a:schemeClr>
                </a:solidFill>
              </a:rPr>
              <a:t> </a:t>
            </a:r>
            <a:r>
              <a:rPr lang="pt-BR" b="1" dirty="0" err="1" smtClean="0">
                <a:solidFill>
                  <a:schemeClr val="accent3">
                    <a:lumMod val="75000"/>
                  </a:schemeClr>
                </a:solidFill>
              </a:rPr>
              <a:t>control</a:t>
            </a:r>
            <a:r>
              <a:rPr lang="pt-BR" b="1" dirty="0" smtClean="0">
                <a:solidFill>
                  <a:schemeClr val="accent3">
                    <a:lumMod val="75000"/>
                  </a:schemeClr>
                </a:solidFill>
              </a:rPr>
              <a:t> (</a:t>
            </a:r>
            <a:r>
              <a:rPr lang="pt-BR" b="1" dirty="0" err="1" smtClean="0">
                <a:solidFill>
                  <a:schemeClr val="accent3">
                    <a:lumMod val="75000"/>
                  </a:schemeClr>
                </a:solidFill>
              </a:rPr>
              <a:t>providers</a:t>
            </a:r>
            <a:r>
              <a:rPr lang="pt-BR" b="1" dirty="0" smtClean="0">
                <a:solidFill>
                  <a:schemeClr val="accent3">
                    <a:lumMod val="75000"/>
                  </a:schemeClr>
                </a:solidFill>
              </a:rPr>
              <a:t>)</a:t>
            </a:r>
          </a:p>
          <a:p>
            <a:pPr>
              <a:buFont typeface="Wingdings" pitchFamily="2" charset="2"/>
              <a:buChar char="Ø"/>
            </a:pPr>
            <a:r>
              <a:rPr lang="pt-BR" b="1" dirty="0" smtClean="0">
                <a:solidFill>
                  <a:schemeClr val="accent3">
                    <a:lumMod val="75000"/>
                  </a:schemeClr>
                </a:solidFill>
              </a:rPr>
              <a:t> </a:t>
            </a:r>
            <a:r>
              <a:rPr lang="pt-BR" b="1" dirty="0" err="1" smtClean="0">
                <a:solidFill>
                  <a:schemeClr val="accent3">
                    <a:lumMod val="75000"/>
                  </a:schemeClr>
                </a:solidFill>
              </a:rPr>
              <a:t>Water</a:t>
            </a:r>
            <a:r>
              <a:rPr lang="pt-BR" b="1" dirty="0" smtClean="0">
                <a:solidFill>
                  <a:schemeClr val="accent3">
                    <a:lumMod val="75000"/>
                  </a:schemeClr>
                </a:solidFill>
              </a:rPr>
              <a:t> </a:t>
            </a:r>
            <a:r>
              <a:rPr lang="pt-BR" b="1" dirty="0" err="1" smtClean="0">
                <a:solidFill>
                  <a:schemeClr val="accent3">
                    <a:lumMod val="75000"/>
                  </a:schemeClr>
                </a:solidFill>
              </a:rPr>
              <a:t>quality</a:t>
            </a:r>
            <a:r>
              <a:rPr lang="pt-BR" b="1" dirty="0" smtClean="0">
                <a:solidFill>
                  <a:schemeClr val="accent3">
                    <a:lumMod val="75000"/>
                  </a:schemeClr>
                </a:solidFill>
              </a:rPr>
              <a:t> </a:t>
            </a:r>
            <a:r>
              <a:rPr lang="pt-BR" b="1" dirty="0" err="1" smtClean="0">
                <a:solidFill>
                  <a:schemeClr val="accent3">
                    <a:lumMod val="75000"/>
                  </a:schemeClr>
                </a:solidFill>
              </a:rPr>
              <a:t>surveillance</a:t>
            </a:r>
            <a:r>
              <a:rPr lang="pt-BR" b="1" dirty="0" smtClean="0">
                <a:solidFill>
                  <a:schemeClr val="accent3">
                    <a:lumMod val="75000"/>
                  </a:schemeClr>
                </a:solidFill>
              </a:rPr>
              <a:t> (</a:t>
            </a:r>
            <a:r>
              <a:rPr lang="pt-BR" b="1" dirty="0" err="1" smtClean="0">
                <a:solidFill>
                  <a:schemeClr val="accent3">
                    <a:lumMod val="75000"/>
                  </a:schemeClr>
                </a:solidFill>
              </a:rPr>
              <a:t>health</a:t>
            </a:r>
            <a:r>
              <a:rPr lang="pt-BR" b="1" dirty="0" smtClean="0">
                <a:solidFill>
                  <a:schemeClr val="accent3">
                    <a:lumMod val="75000"/>
                  </a:schemeClr>
                </a:solidFill>
              </a:rPr>
              <a:t>)</a:t>
            </a:r>
            <a:endParaRPr lang="pt-BR" b="1"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aixaDeTexto 14"/>
          <p:cNvSpPr txBox="1"/>
          <p:nvPr/>
        </p:nvSpPr>
        <p:spPr>
          <a:xfrm>
            <a:off x="0" y="0"/>
            <a:ext cx="9144000" cy="6740307"/>
          </a:xfrm>
          <a:prstGeom prst="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13500000" scaled="1"/>
            <a:tileRect/>
          </a:gradFill>
        </p:spPr>
        <p:txBody>
          <a:bodyPr wrap="square" rtlCol="0">
            <a:spAutoFit/>
          </a:bodyPr>
          <a:lstStyle/>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p:txBody>
      </p:sp>
      <p:sp>
        <p:nvSpPr>
          <p:cNvPr id="2" name="Título 1"/>
          <p:cNvSpPr>
            <a:spLocks noGrp="1"/>
          </p:cNvSpPr>
          <p:nvPr>
            <p:ph type="title"/>
          </p:nvPr>
        </p:nvSpPr>
        <p:spPr>
          <a:xfrm>
            <a:off x="457200" y="142852"/>
            <a:ext cx="8229600" cy="1143000"/>
          </a:xfrm>
        </p:spPr>
        <p:txBody>
          <a:bodyPr>
            <a:normAutofit/>
          </a:bodyPr>
          <a:lstStyle/>
          <a:p>
            <a:r>
              <a:rPr lang="pt-BR" sz="3200" b="1" dirty="0" err="1" smtClean="0"/>
              <a:t>Drinking</a:t>
            </a:r>
            <a:r>
              <a:rPr lang="pt-BR" sz="3200" b="1" dirty="0" smtClean="0"/>
              <a:t> </a:t>
            </a:r>
            <a:r>
              <a:rPr lang="pt-BR" sz="3200" b="1" dirty="0" err="1" smtClean="0"/>
              <a:t>Water</a:t>
            </a:r>
            <a:r>
              <a:rPr lang="pt-BR" sz="3200" b="1" dirty="0" smtClean="0"/>
              <a:t> </a:t>
            </a:r>
            <a:r>
              <a:rPr lang="pt-BR" sz="3200" b="1" dirty="0" err="1" smtClean="0"/>
              <a:t>Survellance</a:t>
            </a:r>
            <a:r>
              <a:rPr lang="pt-BR" sz="3200" b="1" dirty="0" smtClean="0"/>
              <a:t> </a:t>
            </a:r>
            <a:r>
              <a:rPr lang="pt-BR" sz="3200" b="1" dirty="0" err="1" smtClean="0"/>
              <a:t>development</a:t>
            </a:r>
            <a:r>
              <a:rPr lang="pt-BR" sz="3200" b="1" dirty="0" smtClean="0"/>
              <a:t> in </a:t>
            </a:r>
            <a:r>
              <a:rPr lang="pt-BR" sz="3200" b="1" dirty="0" err="1" smtClean="0"/>
              <a:t>Brazil</a:t>
            </a:r>
            <a:r>
              <a:rPr lang="pt-BR" sz="3200" b="1" dirty="0" smtClean="0"/>
              <a:t>, 2002-2010</a:t>
            </a:r>
            <a:endParaRPr lang="pt-BR" sz="3200" b="1" dirty="0"/>
          </a:p>
        </p:txBody>
      </p:sp>
      <p:pic>
        <p:nvPicPr>
          <p:cNvPr id="4" name="Picture 12"/>
          <p:cNvPicPr>
            <a:picLocks noChangeAspect="1" noChangeArrowheads="1"/>
          </p:cNvPicPr>
          <p:nvPr/>
        </p:nvPicPr>
        <p:blipFill>
          <a:blip r:embed="rId2" cstate="print"/>
          <a:srcRect/>
          <a:stretch>
            <a:fillRect/>
          </a:stretch>
        </p:blipFill>
        <p:spPr bwMode="auto">
          <a:xfrm>
            <a:off x="500034" y="1285860"/>
            <a:ext cx="1881187" cy="1725186"/>
          </a:xfrm>
          <a:prstGeom prst="rect">
            <a:avLst/>
          </a:prstGeom>
          <a:solidFill>
            <a:srgbClr val="FFFF99"/>
          </a:solidFill>
        </p:spPr>
      </p:pic>
      <p:pic>
        <p:nvPicPr>
          <p:cNvPr id="5" name="Picture 13"/>
          <p:cNvPicPr>
            <a:picLocks noChangeAspect="1" noChangeArrowheads="1"/>
          </p:cNvPicPr>
          <p:nvPr/>
        </p:nvPicPr>
        <p:blipFill>
          <a:blip r:embed="rId3" cstate="print"/>
          <a:srcRect/>
          <a:stretch>
            <a:fillRect/>
          </a:stretch>
        </p:blipFill>
        <p:spPr bwMode="auto">
          <a:xfrm>
            <a:off x="3319555" y="1214422"/>
            <a:ext cx="2181139" cy="2000264"/>
          </a:xfrm>
          <a:prstGeom prst="rect">
            <a:avLst/>
          </a:prstGeom>
          <a:noFill/>
        </p:spPr>
      </p:pic>
      <p:pic>
        <p:nvPicPr>
          <p:cNvPr id="6" name="Picture 14"/>
          <p:cNvPicPr>
            <a:picLocks noChangeAspect="1" noChangeArrowheads="1"/>
          </p:cNvPicPr>
          <p:nvPr/>
        </p:nvPicPr>
        <p:blipFill>
          <a:blip r:embed="rId4" cstate="print"/>
          <a:srcRect/>
          <a:stretch>
            <a:fillRect/>
          </a:stretch>
        </p:blipFill>
        <p:spPr bwMode="auto">
          <a:xfrm>
            <a:off x="6429388" y="1071546"/>
            <a:ext cx="2441816" cy="2239269"/>
          </a:xfrm>
          <a:prstGeom prst="rect">
            <a:avLst/>
          </a:prstGeom>
          <a:noFill/>
        </p:spPr>
      </p:pic>
      <p:pic>
        <p:nvPicPr>
          <p:cNvPr id="7" name="Picture 15"/>
          <p:cNvPicPr>
            <a:picLocks noChangeAspect="1" noChangeArrowheads="1"/>
          </p:cNvPicPr>
          <p:nvPr/>
        </p:nvPicPr>
        <p:blipFill>
          <a:blip r:embed="rId5" cstate="print"/>
          <a:srcRect/>
          <a:stretch>
            <a:fillRect/>
          </a:stretch>
        </p:blipFill>
        <p:spPr bwMode="auto">
          <a:xfrm>
            <a:off x="679920" y="3496072"/>
            <a:ext cx="2749072" cy="2510886"/>
          </a:xfrm>
          <a:prstGeom prst="rect">
            <a:avLst/>
          </a:prstGeom>
          <a:noFill/>
        </p:spPr>
      </p:pic>
      <p:pic>
        <p:nvPicPr>
          <p:cNvPr id="8" name="Imagem 2" descr="Mapa_Agua.jpeg"/>
          <p:cNvPicPr>
            <a:picLocks noChangeAspect="1"/>
          </p:cNvPicPr>
          <p:nvPr/>
        </p:nvPicPr>
        <p:blipFill>
          <a:blip r:embed="rId6" cstate="print"/>
          <a:srcRect/>
          <a:stretch>
            <a:fillRect/>
          </a:stretch>
        </p:blipFill>
        <p:spPr bwMode="auto">
          <a:xfrm>
            <a:off x="4066164" y="3214686"/>
            <a:ext cx="4863554" cy="3157365"/>
          </a:xfrm>
          <a:prstGeom prst="rect">
            <a:avLst/>
          </a:prstGeom>
          <a:noFill/>
          <a:ln w="9525">
            <a:noFill/>
            <a:miter lim="800000"/>
            <a:headEnd/>
            <a:tailEnd/>
          </a:ln>
        </p:spPr>
      </p:pic>
      <p:sp>
        <p:nvSpPr>
          <p:cNvPr id="9" name="CaixaDeTexto 8"/>
          <p:cNvSpPr txBox="1"/>
          <p:nvPr/>
        </p:nvSpPr>
        <p:spPr>
          <a:xfrm>
            <a:off x="1071538" y="2928934"/>
            <a:ext cx="1000132" cy="369332"/>
          </a:xfrm>
          <a:prstGeom prst="rect">
            <a:avLst/>
          </a:prstGeom>
          <a:noFill/>
        </p:spPr>
        <p:txBody>
          <a:bodyPr wrap="square" rtlCol="0">
            <a:spAutoFit/>
          </a:bodyPr>
          <a:lstStyle/>
          <a:p>
            <a:r>
              <a:rPr lang="pt-BR" b="1" dirty="0" smtClean="0"/>
              <a:t>2002</a:t>
            </a:r>
            <a:endParaRPr lang="pt-BR" b="1" dirty="0"/>
          </a:p>
        </p:txBody>
      </p:sp>
      <p:sp>
        <p:nvSpPr>
          <p:cNvPr id="10" name="CaixaDeTexto 9"/>
          <p:cNvSpPr txBox="1"/>
          <p:nvPr/>
        </p:nvSpPr>
        <p:spPr>
          <a:xfrm>
            <a:off x="3929058" y="3202544"/>
            <a:ext cx="857256" cy="369332"/>
          </a:xfrm>
          <a:prstGeom prst="rect">
            <a:avLst/>
          </a:prstGeom>
          <a:noFill/>
        </p:spPr>
        <p:txBody>
          <a:bodyPr wrap="square" rtlCol="0">
            <a:spAutoFit/>
          </a:bodyPr>
          <a:lstStyle/>
          <a:p>
            <a:r>
              <a:rPr lang="pt-BR" b="1" dirty="0" smtClean="0"/>
              <a:t>2003</a:t>
            </a:r>
            <a:endParaRPr lang="pt-BR" b="1" dirty="0"/>
          </a:p>
        </p:txBody>
      </p:sp>
      <p:sp>
        <p:nvSpPr>
          <p:cNvPr id="11" name="CaixaDeTexto 10"/>
          <p:cNvSpPr txBox="1"/>
          <p:nvPr/>
        </p:nvSpPr>
        <p:spPr>
          <a:xfrm>
            <a:off x="7286644" y="3214686"/>
            <a:ext cx="714380" cy="369332"/>
          </a:xfrm>
          <a:prstGeom prst="rect">
            <a:avLst/>
          </a:prstGeom>
          <a:noFill/>
        </p:spPr>
        <p:txBody>
          <a:bodyPr wrap="square" rtlCol="0">
            <a:spAutoFit/>
          </a:bodyPr>
          <a:lstStyle/>
          <a:p>
            <a:r>
              <a:rPr lang="pt-BR" b="1" dirty="0" smtClean="0"/>
              <a:t>2004</a:t>
            </a:r>
            <a:endParaRPr lang="pt-BR" b="1" dirty="0"/>
          </a:p>
        </p:txBody>
      </p:sp>
      <p:sp>
        <p:nvSpPr>
          <p:cNvPr id="12" name="CaixaDeTexto 11"/>
          <p:cNvSpPr txBox="1"/>
          <p:nvPr/>
        </p:nvSpPr>
        <p:spPr>
          <a:xfrm>
            <a:off x="1714480" y="5988626"/>
            <a:ext cx="857256" cy="369332"/>
          </a:xfrm>
          <a:prstGeom prst="rect">
            <a:avLst/>
          </a:prstGeom>
          <a:noFill/>
        </p:spPr>
        <p:txBody>
          <a:bodyPr wrap="square" rtlCol="0">
            <a:spAutoFit/>
          </a:bodyPr>
          <a:lstStyle/>
          <a:p>
            <a:r>
              <a:rPr lang="pt-BR" b="1" dirty="0" smtClean="0"/>
              <a:t>2005</a:t>
            </a:r>
            <a:endParaRPr lang="pt-BR" b="1" dirty="0"/>
          </a:p>
        </p:txBody>
      </p:sp>
      <p:sp>
        <p:nvSpPr>
          <p:cNvPr id="13" name="CaixaDeTexto 12"/>
          <p:cNvSpPr txBox="1"/>
          <p:nvPr/>
        </p:nvSpPr>
        <p:spPr>
          <a:xfrm>
            <a:off x="5857884" y="6417254"/>
            <a:ext cx="714380" cy="369332"/>
          </a:xfrm>
          <a:prstGeom prst="rect">
            <a:avLst/>
          </a:prstGeom>
          <a:noFill/>
        </p:spPr>
        <p:txBody>
          <a:bodyPr wrap="square" rtlCol="0">
            <a:spAutoFit/>
          </a:bodyPr>
          <a:lstStyle/>
          <a:p>
            <a:r>
              <a:rPr lang="pt-BR" b="1" dirty="0" smtClean="0"/>
              <a:t>2010</a:t>
            </a:r>
            <a:endParaRPr lang="pt-BR" b="1" dirty="0"/>
          </a:p>
        </p:txBody>
      </p:sp>
      <p:sp>
        <p:nvSpPr>
          <p:cNvPr id="14" name="CaixaDeTexto 13"/>
          <p:cNvSpPr txBox="1"/>
          <p:nvPr/>
        </p:nvSpPr>
        <p:spPr>
          <a:xfrm>
            <a:off x="6929454" y="5643578"/>
            <a:ext cx="1785950" cy="923330"/>
          </a:xfrm>
          <a:prstGeom prst="rect">
            <a:avLst/>
          </a:prstGeom>
          <a:noFill/>
        </p:spPr>
        <p:txBody>
          <a:bodyPr wrap="square" rtlCol="0">
            <a:spAutoFit/>
          </a:bodyPr>
          <a:lstStyle/>
          <a:p>
            <a:r>
              <a:rPr lang="pt-BR" b="1" dirty="0" smtClean="0"/>
              <a:t>4883 </a:t>
            </a:r>
            <a:r>
              <a:rPr lang="pt-BR" b="1" dirty="0" err="1" smtClean="0"/>
              <a:t>municipalities</a:t>
            </a:r>
            <a:r>
              <a:rPr lang="pt-BR" b="1" dirty="0" smtClean="0"/>
              <a:t> (87% total)</a:t>
            </a:r>
            <a:endParaRPr lang="pt-BR"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67544" y="188640"/>
            <a:ext cx="8134350" cy="1143000"/>
          </a:xfrm>
        </p:spPr>
        <p:txBody>
          <a:bodyPr/>
          <a:lstStyle/>
          <a:p>
            <a:pPr eaLnBrk="1" hangingPunct="1"/>
            <a:r>
              <a:rPr lang="pt-BR" sz="3200" dirty="0" smtClean="0"/>
              <a:t>MAJOR PROBLEMS </a:t>
            </a:r>
          </a:p>
        </p:txBody>
      </p:sp>
      <p:pic>
        <p:nvPicPr>
          <p:cNvPr id="19459" name="Picture 5" descr="Missão MDS-MS 404"/>
          <p:cNvPicPr>
            <a:picLocks noChangeAspect="1" noChangeArrowheads="1"/>
          </p:cNvPicPr>
          <p:nvPr/>
        </p:nvPicPr>
        <p:blipFill>
          <a:blip r:embed="rId2" cstate="print"/>
          <a:srcRect/>
          <a:stretch>
            <a:fillRect/>
          </a:stretch>
        </p:blipFill>
        <p:spPr bwMode="auto">
          <a:xfrm>
            <a:off x="146050" y="1196975"/>
            <a:ext cx="4497388" cy="3371850"/>
          </a:xfrm>
          <a:prstGeom prst="rect">
            <a:avLst/>
          </a:prstGeom>
          <a:noFill/>
          <a:ln w="9525">
            <a:noFill/>
            <a:miter lim="800000"/>
            <a:headEnd/>
            <a:tailEnd/>
          </a:ln>
        </p:spPr>
      </p:pic>
      <p:pic>
        <p:nvPicPr>
          <p:cNvPr id="19460" name="Picture 6" descr="Tarauacá1"/>
          <p:cNvPicPr>
            <a:picLocks noChangeAspect="1" noChangeArrowheads="1"/>
          </p:cNvPicPr>
          <p:nvPr/>
        </p:nvPicPr>
        <p:blipFill>
          <a:blip r:embed="rId3" cstate="print"/>
          <a:srcRect/>
          <a:stretch>
            <a:fillRect/>
          </a:stretch>
        </p:blipFill>
        <p:spPr bwMode="auto">
          <a:xfrm>
            <a:off x="4284663" y="1557338"/>
            <a:ext cx="4848225" cy="3235325"/>
          </a:xfrm>
          <a:prstGeom prst="rect">
            <a:avLst/>
          </a:prstGeom>
          <a:noFill/>
          <a:ln w="9525">
            <a:noFill/>
            <a:miter lim="800000"/>
            <a:headEnd/>
            <a:tailEnd/>
          </a:ln>
        </p:spPr>
      </p:pic>
      <p:pic>
        <p:nvPicPr>
          <p:cNvPr id="19462" name="Picture 8" descr="Tarauacá8"/>
          <p:cNvPicPr>
            <a:picLocks noChangeAspect="1" noChangeArrowheads="1"/>
          </p:cNvPicPr>
          <p:nvPr/>
        </p:nvPicPr>
        <p:blipFill>
          <a:blip r:embed="rId4" cstate="print"/>
          <a:srcRect/>
          <a:stretch>
            <a:fillRect/>
          </a:stretch>
        </p:blipFill>
        <p:spPr bwMode="auto">
          <a:xfrm>
            <a:off x="7192963" y="3860800"/>
            <a:ext cx="1951037" cy="2924175"/>
          </a:xfrm>
          <a:prstGeom prst="rect">
            <a:avLst/>
          </a:prstGeom>
          <a:noFill/>
          <a:ln w="9525">
            <a:noFill/>
            <a:miter lim="800000"/>
            <a:headEnd/>
            <a:tailEnd/>
          </a:ln>
        </p:spPr>
      </p:pic>
      <p:pic>
        <p:nvPicPr>
          <p:cNvPr id="19463" name="Picture 9" descr="Tarauacá5"/>
          <p:cNvPicPr>
            <a:picLocks noChangeAspect="1" noChangeArrowheads="1"/>
          </p:cNvPicPr>
          <p:nvPr/>
        </p:nvPicPr>
        <p:blipFill>
          <a:blip r:embed="rId5" cstate="print"/>
          <a:srcRect/>
          <a:stretch>
            <a:fillRect/>
          </a:stretch>
        </p:blipFill>
        <p:spPr bwMode="auto">
          <a:xfrm>
            <a:off x="4067175" y="4581525"/>
            <a:ext cx="3168650" cy="2103438"/>
          </a:xfrm>
          <a:prstGeom prst="rect">
            <a:avLst/>
          </a:prstGeom>
          <a:noFill/>
          <a:ln w="9525">
            <a:noFill/>
            <a:miter lim="800000"/>
            <a:headEnd/>
            <a:tailEnd/>
          </a:ln>
        </p:spPr>
      </p:pic>
      <p:pic>
        <p:nvPicPr>
          <p:cNvPr id="19464" name="Picture 10" descr="S5030460"/>
          <p:cNvPicPr>
            <a:picLocks noChangeAspect="1" noChangeArrowheads="1"/>
          </p:cNvPicPr>
          <p:nvPr/>
        </p:nvPicPr>
        <p:blipFill>
          <a:blip r:embed="rId6" cstate="print"/>
          <a:srcRect/>
          <a:stretch>
            <a:fillRect/>
          </a:stretch>
        </p:blipFill>
        <p:spPr bwMode="auto">
          <a:xfrm>
            <a:off x="250825" y="4221163"/>
            <a:ext cx="3816350" cy="244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7" descr="DSC02295"/>
          <p:cNvPicPr>
            <a:picLocks noChangeAspect="1" noChangeArrowheads="1"/>
          </p:cNvPicPr>
          <p:nvPr/>
        </p:nvPicPr>
        <p:blipFill>
          <a:blip r:embed="rId2" cstate="print"/>
          <a:srcRect/>
          <a:stretch>
            <a:fillRect/>
          </a:stretch>
        </p:blipFill>
        <p:spPr bwMode="auto">
          <a:xfrm>
            <a:off x="4643438" y="2357430"/>
            <a:ext cx="4387853" cy="3290890"/>
          </a:xfrm>
          <a:prstGeom prst="rect">
            <a:avLst/>
          </a:prstGeom>
          <a:noFill/>
          <a:ln w="25400">
            <a:solidFill>
              <a:srgbClr val="008080"/>
            </a:solidFill>
            <a:miter lim="800000"/>
            <a:headEnd/>
            <a:tailEnd/>
          </a:ln>
        </p:spPr>
      </p:pic>
      <p:pic>
        <p:nvPicPr>
          <p:cNvPr id="1028" name="Picture 6" descr="DSC02292"/>
          <p:cNvPicPr>
            <a:picLocks noChangeAspect="1" noChangeArrowheads="1"/>
          </p:cNvPicPr>
          <p:nvPr/>
        </p:nvPicPr>
        <p:blipFill>
          <a:blip r:embed="rId3" cstate="print"/>
          <a:srcRect/>
          <a:stretch>
            <a:fillRect/>
          </a:stretch>
        </p:blipFill>
        <p:spPr bwMode="auto">
          <a:xfrm>
            <a:off x="142844" y="2357430"/>
            <a:ext cx="4348201" cy="3260727"/>
          </a:xfrm>
          <a:prstGeom prst="rect">
            <a:avLst/>
          </a:prstGeom>
          <a:noFill/>
          <a:ln w="25400">
            <a:solidFill>
              <a:srgbClr val="008080"/>
            </a:solidFill>
            <a:miter lim="800000"/>
            <a:headEnd/>
            <a:tailEnd/>
          </a:ln>
        </p:spPr>
      </p:pic>
      <p:sp>
        <p:nvSpPr>
          <p:cNvPr id="1031" name="CaixaDeTexto 7"/>
          <p:cNvSpPr txBox="1">
            <a:spLocks noChangeArrowheads="1"/>
          </p:cNvSpPr>
          <p:nvPr/>
        </p:nvSpPr>
        <p:spPr bwMode="auto">
          <a:xfrm>
            <a:off x="285750" y="5857892"/>
            <a:ext cx="8572500" cy="830997"/>
          </a:xfrm>
          <a:prstGeom prst="rect">
            <a:avLst/>
          </a:prstGeom>
          <a:noFill/>
          <a:ln w="9525">
            <a:noFill/>
            <a:miter lim="800000"/>
            <a:headEnd/>
            <a:tailEnd/>
          </a:ln>
        </p:spPr>
        <p:txBody>
          <a:bodyPr>
            <a:spAutoFit/>
          </a:bodyPr>
          <a:lstStyle/>
          <a:p>
            <a:r>
              <a:rPr lang="pt-BR" sz="2400" b="1" dirty="0" err="1" smtClean="0"/>
              <a:t>Tapacurá</a:t>
            </a:r>
            <a:r>
              <a:rPr lang="pt-BR" sz="2400" b="1" dirty="0" smtClean="0"/>
              <a:t> </a:t>
            </a:r>
            <a:r>
              <a:rPr lang="pt-BR" sz="2400" b="1" dirty="0" err="1" smtClean="0"/>
              <a:t>reservour</a:t>
            </a:r>
            <a:r>
              <a:rPr lang="pt-BR" sz="2400" b="1" dirty="0" smtClean="0"/>
              <a:t> - PE </a:t>
            </a:r>
            <a:r>
              <a:rPr lang="pt-BR" sz="2400" b="1" dirty="0" err="1" smtClean="0"/>
              <a:t>suplies</a:t>
            </a:r>
            <a:r>
              <a:rPr lang="pt-BR" sz="2400" b="1" dirty="0" smtClean="0"/>
              <a:t> more </a:t>
            </a:r>
            <a:r>
              <a:rPr lang="pt-BR" sz="2400" b="1" dirty="0" err="1" smtClean="0"/>
              <a:t>than</a:t>
            </a:r>
            <a:r>
              <a:rPr lang="pt-BR" sz="2400" b="1" dirty="0" smtClean="0"/>
              <a:t> </a:t>
            </a:r>
            <a:r>
              <a:rPr lang="pt-BR" sz="2400" b="1" dirty="0"/>
              <a:t>1.000.000 </a:t>
            </a:r>
            <a:r>
              <a:rPr lang="pt-BR" sz="2400" b="1" dirty="0" err="1" smtClean="0"/>
              <a:t>unhabitants</a:t>
            </a:r>
            <a:r>
              <a:rPr lang="pt-BR" sz="2400" b="1" dirty="0" smtClean="0"/>
              <a:t> </a:t>
            </a:r>
            <a:r>
              <a:rPr lang="pt-BR" sz="2400" b="1" dirty="0" err="1" smtClean="0"/>
              <a:t>from</a:t>
            </a:r>
            <a:r>
              <a:rPr lang="pt-BR" sz="2400" b="1" dirty="0" smtClean="0"/>
              <a:t> Recife </a:t>
            </a:r>
            <a:r>
              <a:rPr lang="pt-BR" sz="2400" b="1" dirty="0" err="1" smtClean="0"/>
              <a:t>Metropolitan</a:t>
            </a:r>
            <a:r>
              <a:rPr lang="pt-BR" sz="2400" b="1" dirty="0" smtClean="0"/>
              <a:t> </a:t>
            </a:r>
            <a:r>
              <a:rPr lang="pt-BR" sz="2400" b="1" dirty="0" err="1" smtClean="0"/>
              <a:t>Region</a:t>
            </a:r>
            <a:r>
              <a:rPr lang="pt-BR" sz="2400" b="1" dirty="0" smtClean="0"/>
              <a:t> (Fonte: LACEN PE)</a:t>
            </a:r>
            <a:endParaRPr lang="pt-BR" sz="2400" b="1" dirty="0"/>
          </a:p>
        </p:txBody>
      </p:sp>
      <p:sp>
        <p:nvSpPr>
          <p:cNvPr id="8" name="CaixaDeTexto 7"/>
          <p:cNvSpPr txBox="1"/>
          <p:nvPr/>
        </p:nvSpPr>
        <p:spPr>
          <a:xfrm>
            <a:off x="1403648" y="1052736"/>
            <a:ext cx="6572296" cy="584775"/>
          </a:xfrm>
          <a:prstGeom prst="rect">
            <a:avLst/>
          </a:prstGeom>
          <a:noFill/>
        </p:spPr>
        <p:txBody>
          <a:bodyPr wrap="square" rtlCol="0">
            <a:spAutoFit/>
          </a:bodyPr>
          <a:lstStyle/>
          <a:p>
            <a:pPr algn="ctr"/>
            <a:r>
              <a:rPr lang="pt-BR" sz="3200" b="1" dirty="0" smtClean="0"/>
              <a:t>CYANOBACTERIAS - CYANOTOXINS</a:t>
            </a:r>
            <a:endParaRPr lang="pt-BR" sz="3200" b="1" dirty="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0" y="0"/>
            <a:ext cx="9144000" cy="6740307"/>
          </a:xfrm>
          <a:prstGeom prst="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13500000" scaled="1"/>
            <a:tileRect/>
          </a:gradFill>
        </p:spPr>
        <p:txBody>
          <a:bodyPr wrap="square" rtlCol="0">
            <a:spAutoFit/>
          </a:bodyPr>
          <a:lstStyle/>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a:p>
        </p:txBody>
      </p:sp>
      <p:graphicFrame>
        <p:nvGraphicFramePr>
          <p:cNvPr id="7" name="Tabela 6"/>
          <p:cNvGraphicFramePr>
            <a:graphicFrameLocks noGrp="1"/>
          </p:cNvGraphicFramePr>
          <p:nvPr/>
        </p:nvGraphicFramePr>
        <p:xfrm>
          <a:off x="857250" y="1285875"/>
          <a:ext cx="7643864" cy="4247355"/>
        </p:xfrm>
        <a:graphic>
          <a:graphicData uri="http://schemas.openxmlformats.org/drawingml/2006/table">
            <a:tbl>
              <a:tblPr/>
              <a:tblGrid>
                <a:gridCol w="954798"/>
                <a:gridCol w="954796"/>
                <a:gridCol w="956627"/>
                <a:gridCol w="956627"/>
                <a:gridCol w="954796"/>
                <a:gridCol w="955712"/>
                <a:gridCol w="955712"/>
                <a:gridCol w="954796"/>
              </a:tblGrid>
              <a:tr h="143176">
                <a:tc rowSpan="2">
                  <a:txBody>
                    <a:bodyPr/>
                    <a:lstStyle/>
                    <a:p>
                      <a:pPr>
                        <a:lnSpc>
                          <a:spcPct val="115000"/>
                        </a:lnSpc>
                        <a:spcAft>
                          <a:spcPts val="0"/>
                        </a:spcAft>
                      </a:pPr>
                      <a:r>
                        <a:rPr lang="pt-BR" sz="800" b="1" dirty="0">
                          <a:latin typeface="Calibri"/>
                          <a:ea typeface="Calibri"/>
                          <a:cs typeface="Times New Roman"/>
                        </a:rPr>
                        <a:t>Tipo de</a:t>
                      </a:r>
                    </a:p>
                    <a:p>
                      <a:pPr>
                        <a:lnSpc>
                          <a:spcPct val="115000"/>
                        </a:lnSpc>
                        <a:spcAft>
                          <a:spcPts val="0"/>
                        </a:spcAft>
                      </a:pPr>
                      <a:r>
                        <a:rPr lang="pt-BR" sz="800" b="1" dirty="0">
                          <a:latin typeface="Calibri"/>
                          <a:ea typeface="Calibri"/>
                          <a:cs typeface="Times New Roman"/>
                        </a:rPr>
                        <a:t>Indicador</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2">
                  <a:txBody>
                    <a:bodyPr/>
                    <a:lstStyle/>
                    <a:p>
                      <a:pPr>
                        <a:lnSpc>
                          <a:spcPct val="115000"/>
                        </a:lnSpc>
                        <a:spcAft>
                          <a:spcPts val="0"/>
                        </a:spcAft>
                      </a:pPr>
                      <a:r>
                        <a:rPr lang="pt-BR" sz="800" b="1" dirty="0">
                          <a:latin typeface="Calibri"/>
                          <a:ea typeface="Calibri"/>
                          <a:cs typeface="Times New Roman"/>
                        </a:rPr>
                        <a:t>Força Negativa</a:t>
                      </a:r>
                    </a:p>
                    <a:p>
                      <a:pPr>
                        <a:lnSpc>
                          <a:spcPct val="115000"/>
                        </a:lnSpc>
                        <a:spcAft>
                          <a:spcPts val="0"/>
                        </a:spcAft>
                      </a:pPr>
                      <a:r>
                        <a:rPr lang="pt-BR" sz="800" b="1" dirty="0">
                          <a:latin typeface="Calibri"/>
                          <a:ea typeface="Calibri"/>
                          <a:cs typeface="Times New Roman"/>
                        </a:rPr>
                        <a:t>De Intensidade</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gridSpan="6">
                  <a:txBody>
                    <a:bodyPr/>
                    <a:lstStyle/>
                    <a:p>
                      <a:pPr algn="ctr">
                        <a:lnSpc>
                          <a:spcPct val="115000"/>
                        </a:lnSpc>
                        <a:spcAft>
                          <a:spcPts val="0"/>
                        </a:spcAft>
                      </a:pPr>
                      <a:r>
                        <a:rPr lang="pt-BR" sz="800" b="1" dirty="0">
                          <a:latin typeface="Calibri"/>
                          <a:ea typeface="Calibri"/>
                          <a:cs typeface="Times New Roman"/>
                        </a:rPr>
                        <a:t>Índice*</a:t>
                      </a: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559789">
                <a:tc vMerge="1">
                  <a:txBody>
                    <a:bodyPr/>
                    <a:lstStyle/>
                    <a:p>
                      <a:endParaRPr lang="pt-BR"/>
                    </a:p>
                  </a:txBody>
                  <a:tcPr/>
                </a:tc>
                <a:tc vMerge="1">
                  <a:txBody>
                    <a:bodyPr/>
                    <a:lstStyle/>
                    <a:p>
                      <a:endParaRPr lang="pt-BR"/>
                    </a:p>
                  </a:txBody>
                  <a:tcPr/>
                </a:tc>
                <a:tc>
                  <a:txBody>
                    <a:bodyPr/>
                    <a:lstStyle/>
                    <a:p>
                      <a:pPr>
                        <a:lnSpc>
                          <a:spcPct val="115000"/>
                        </a:lnSpc>
                        <a:spcAft>
                          <a:spcPts val="0"/>
                        </a:spcAft>
                      </a:pPr>
                      <a:r>
                        <a:rPr lang="pt-BR" sz="800" b="1" dirty="0">
                          <a:latin typeface="Calibri"/>
                          <a:ea typeface="Calibri"/>
                          <a:cs typeface="Times New Roman"/>
                        </a:rPr>
                        <a:t>Norte       </a:t>
                      </a: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Aft>
                          <a:spcPts val="0"/>
                        </a:spcAft>
                      </a:pPr>
                      <a:r>
                        <a:rPr lang="pt-BR" sz="800" b="1" dirty="0">
                          <a:latin typeface="Calibri"/>
                          <a:ea typeface="Calibri"/>
                          <a:cs typeface="Times New Roman"/>
                        </a:rPr>
                        <a:t>Nordeste</a:t>
                      </a: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Aft>
                          <a:spcPts val="0"/>
                        </a:spcAft>
                      </a:pPr>
                      <a:r>
                        <a:rPr lang="pt-BR" sz="800" b="1" dirty="0">
                          <a:latin typeface="Calibri"/>
                          <a:ea typeface="Calibri"/>
                          <a:cs typeface="Times New Roman"/>
                        </a:rPr>
                        <a:t>Centro </a:t>
                      </a:r>
                    </a:p>
                    <a:p>
                      <a:pPr>
                        <a:lnSpc>
                          <a:spcPct val="115000"/>
                        </a:lnSpc>
                        <a:spcAft>
                          <a:spcPts val="0"/>
                        </a:spcAft>
                      </a:pPr>
                      <a:r>
                        <a:rPr lang="pt-BR" sz="800" b="1" dirty="0">
                          <a:latin typeface="Calibri"/>
                          <a:ea typeface="Calibri"/>
                          <a:cs typeface="Times New Roman"/>
                        </a:rPr>
                        <a:t>Oeste</a:t>
                      </a: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Aft>
                          <a:spcPts val="0"/>
                        </a:spcAft>
                      </a:pPr>
                      <a:r>
                        <a:rPr lang="pt-BR" sz="800" b="1" dirty="0">
                          <a:latin typeface="Calibri"/>
                          <a:ea typeface="Calibri"/>
                          <a:cs typeface="Times New Roman"/>
                        </a:rPr>
                        <a:t>Sudeste</a:t>
                      </a: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Aft>
                          <a:spcPts val="0"/>
                        </a:spcAft>
                      </a:pPr>
                      <a:r>
                        <a:rPr lang="pt-BR" sz="800" b="1" dirty="0">
                          <a:latin typeface="Calibri"/>
                          <a:ea typeface="Calibri"/>
                          <a:cs typeface="Times New Roman"/>
                        </a:rPr>
                        <a:t>Sul</a:t>
                      </a: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nSpc>
                          <a:spcPct val="115000"/>
                        </a:lnSpc>
                        <a:spcAft>
                          <a:spcPts val="0"/>
                        </a:spcAft>
                      </a:pPr>
                      <a:r>
                        <a:rPr lang="pt-BR" sz="800" b="1" dirty="0">
                          <a:latin typeface="Calibri"/>
                          <a:ea typeface="Calibri"/>
                          <a:cs typeface="Times New Roman"/>
                        </a:rPr>
                        <a:t>País</a:t>
                      </a: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143176">
                <a:tc rowSpan="4">
                  <a:txBody>
                    <a:bodyPr/>
                    <a:lstStyle/>
                    <a:p>
                      <a:pPr>
                        <a:lnSpc>
                          <a:spcPct val="115000"/>
                        </a:lnSpc>
                        <a:spcAft>
                          <a:spcPts val="0"/>
                        </a:spcAft>
                      </a:pPr>
                      <a:r>
                        <a:rPr lang="pt-BR" sz="800" b="1" dirty="0">
                          <a:latin typeface="Calibri"/>
                          <a:ea typeface="Calibri"/>
                          <a:cs typeface="Times New Roman"/>
                        </a:rPr>
                        <a:t>Força</a:t>
                      </a:r>
                    </a:p>
                    <a:p>
                      <a:pPr>
                        <a:lnSpc>
                          <a:spcPct val="115000"/>
                        </a:lnSpc>
                        <a:spcAft>
                          <a:spcPts val="0"/>
                        </a:spcAft>
                      </a:pPr>
                      <a:r>
                        <a:rPr lang="pt-BR" sz="800" b="1" dirty="0">
                          <a:latin typeface="Calibri"/>
                          <a:ea typeface="Calibri"/>
                          <a:cs typeface="Times New Roman"/>
                        </a:rPr>
                        <a:t>Motriz</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pt-BR" sz="800" b="1" dirty="0">
                          <a:latin typeface="Calibri"/>
                          <a:ea typeface="Calibri"/>
                          <a:cs typeface="Times New Roman"/>
                        </a:rPr>
                        <a:t>Máxima</a:t>
                      </a: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16,7</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dirty="0">
                          <a:latin typeface="Calibri"/>
                          <a:ea typeface="Calibri"/>
                          <a:cs typeface="Times New Roman"/>
                        </a:rPr>
                        <a:t>55,6</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pt-BR" sz="800" b="1">
                          <a:latin typeface="Calibri"/>
                          <a:ea typeface="Calibri"/>
                          <a:cs typeface="Times New Roman"/>
                        </a:rPr>
                        <a:t>13,3</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24,7</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176">
                <a:tc vMerge="1">
                  <a:txBody>
                    <a:bodyPr/>
                    <a:lstStyle/>
                    <a:p>
                      <a:endParaRPr lang="pt-BR"/>
                    </a:p>
                  </a:txBody>
                  <a:tcPr/>
                </a:tc>
                <a:tc>
                  <a:txBody>
                    <a:bodyPr/>
                    <a:lstStyle/>
                    <a:p>
                      <a:pPr>
                        <a:lnSpc>
                          <a:spcPct val="115000"/>
                        </a:lnSpc>
                        <a:spcAft>
                          <a:spcPts val="0"/>
                        </a:spcAft>
                      </a:pPr>
                      <a:r>
                        <a:rPr lang="pt-BR" sz="800" b="1" dirty="0">
                          <a:latin typeface="Calibri"/>
                          <a:ea typeface="Calibri"/>
                          <a:cs typeface="Times New Roman"/>
                        </a:rPr>
                        <a:t>Alta</a:t>
                      </a: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pt-BR" sz="800" b="1" dirty="0">
                          <a:latin typeface="Calibri"/>
                          <a:ea typeface="Calibri"/>
                          <a:cs typeface="Times New Roman"/>
                        </a:rPr>
                        <a:t>50,0</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pt-BR" sz="800" b="1" dirty="0">
                          <a:latin typeface="Calibri"/>
                          <a:ea typeface="Calibri"/>
                          <a:cs typeface="Times New Roman"/>
                        </a:rPr>
                        <a:t>40,7</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pt-BR" sz="800" b="1">
                          <a:latin typeface="Calibri"/>
                          <a:ea typeface="Calibri"/>
                          <a:cs typeface="Times New Roman"/>
                        </a:rPr>
                        <a:t>20,0</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28,3</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50">
                <a:tc vMerge="1">
                  <a:txBody>
                    <a:bodyPr/>
                    <a:lstStyle/>
                    <a:p>
                      <a:endParaRPr lang="pt-BR"/>
                    </a:p>
                  </a:txBody>
                  <a:tcPr/>
                </a:tc>
                <a:tc>
                  <a:txBody>
                    <a:bodyPr/>
                    <a:lstStyle/>
                    <a:p>
                      <a:pPr>
                        <a:lnSpc>
                          <a:spcPct val="115000"/>
                        </a:lnSpc>
                        <a:spcAft>
                          <a:spcPts val="0"/>
                        </a:spcAft>
                      </a:pPr>
                      <a:r>
                        <a:rPr lang="pt-BR" sz="800" b="1" dirty="0">
                          <a:latin typeface="Calibri"/>
                          <a:ea typeface="Calibri"/>
                          <a:cs typeface="Times New Roman"/>
                        </a:rPr>
                        <a:t>Moderada</a:t>
                      </a: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dirty="0">
                          <a:latin typeface="Calibri"/>
                          <a:ea typeface="Calibri"/>
                          <a:cs typeface="Times New Roman"/>
                        </a:rPr>
                        <a:t>33,3</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dirty="0">
                          <a:latin typeface="Calibri"/>
                          <a:ea typeface="Calibri"/>
                          <a:cs typeface="Times New Roman"/>
                        </a:rPr>
                        <a:t>3,7</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40,0</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58,3</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22,8</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22,7</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176">
                <a:tc vMerge="1">
                  <a:txBody>
                    <a:bodyPr/>
                    <a:lstStyle/>
                    <a:p>
                      <a:endParaRPr lang="pt-BR"/>
                    </a:p>
                  </a:txBody>
                  <a:tcPr/>
                </a:tc>
                <a:tc>
                  <a:txBody>
                    <a:bodyPr/>
                    <a:lstStyle/>
                    <a:p>
                      <a:pPr>
                        <a:lnSpc>
                          <a:spcPct val="115000"/>
                        </a:lnSpc>
                        <a:spcAft>
                          <a:spcPts val="0"/>
                        </a:spcAft>
                      </a:pPr>
                      <a:r>
                        <a:rPr lang="pt-BR" sz="800" b="1">
                          <a:latin typeface="Calibri"/>
                          <a:ea typeface="Calibri"/>
                          <a:cs typeface="Times New Roman"/>
                        </a:rPr>
                        <a:t>Baixa</a:t>
                      </a: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dirty="0">
                          <a:latin typeface="Calibri"/>
                          <a:ea typeface="Calibri"/>
                          <a:cs typeface="Times New Roman"/>
                        </a:rPr>
                        <a:t>-</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dirty="0">
                          <a:latin typeface="Calibri"/>
                          <a:ea typeface="Calibri"/>
                          <a:cs typeface="Times New Roman"/>
                        </a:rPr>
                        <a:t>43,7</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77,2</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19,8</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176">
                <a:tc rowSpan="4">
                  <a:txBody>
                    <a:bodyPr/>
                    <a:lstStyle/>
                    <a:p>
                      <a:pPr>
                        <a:lnSpc>
                          <a:spcPct val="115000"/>
                        </a:lnSpc>
                        <a:spcAft>
                          <a:spcPts val="0"/>
                        </a:spcAft>
                      </a:pPr>
                      <a:r>
                        <a:rPr lang="pt-BR" sz="800" b="1" dirty="0">
                          <a:latin typeface="Calibri"/>
                          <a:ea typeface="Calibri"/>
                          <a:cs typeface="Times New Roman"/>
                        </a:rPr>
                        <a:t>Pressão</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pt-BR" sz="800" b="1">
                          <a:latin typeface="Calibri"/>
                          <a:ea typeface="Calibri"/>
                          <a:cs typeface="Times New Roman"/>
                        </a:rPr>
                        <a:t>Máxima</a:t>
                      </a: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33,3</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dirty="0">
                          <a:latin typeface="Calibri"/>
                          <a:ea typeface="Calibri"/>
                          <a:cs typeface="Times New Roman"/>
                        </a:rPr>
                        <a:t>33,3</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0"/>
                        </a:spcAft>
                      </a:pPr>
                      <a:r>
                        <a:rPr lang="pt-BR" sz="800" b="1" dirty="0">
                          <a:latin typeface="Calibri"/>
                          <a:ea typeface="Calibri"/>
                          <a:cs typeface="Times New Roman"/>
                        </a:rPr>
                        <a:t>30,0</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24,1</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176">
                <a:tc vMerge="1">
                  <a:txBody>
                    <a:bodyPr/>
                    <a:lstStyle/>
                    <a:p>
                      <a:endParaRPr lang="pt-BR"/>
                    </a:p>
                  </a:txBody>
                  <a:tcPr/>
                </a:tc>
                <a:tc>
                  <a:txBody>
                    <a:bodyPr/>
                    <a:lstStyle/>
                    <a:p>
                      <a:pPr>
                        <a:lnSpc>
                          <a:spcPct val="115000"/>
                        </a:lnSpc>
                        <a:spcAft>
                          <a:spcPts val="0"/>
                        </a:spcAft>
                      </a:pPr>
                      <a:r>
                        <a:rPr lang="pt-BR" sz="800" b="1" dirty="0">
                          <a:latin typeface="Calibri"/>
                          <a:ea typeface="Calibri"/>
                          <a:cs typeface="Times New Roman"/>
                        </a:rPr>
                        <a:t>Alta</a:t>
                      </a: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pt-BR" sz="800" b="1" dirty="0">
                          <a:latin typeface="Calibri"/>
                          <a:ea typeface="Calibri"/>
                          <a:cs typeface="Times New Roman"/>
                        </a:rPr>
                        <a:t>58,4</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pt-BR" sz="800" b="1" dirty="0">
                          <a:latin typeface="Calibri"/>
                          <a:ea typeface="Calibri"/>
                          <a:cs typeface="Times New Roman"/>
                        </a:rPr>
                        <a:t>27,8</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dirty="0">
                          <a:latin typeface="Calibri"/>
                          <a:ea typeface="Calibri"/>
                          <a:cs typeface="Times New Roman"/>
                        </a:rPr>
                        <a:t>40,0</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pt-BR" sz="800" b="1">
                          <a:latin typeface="Calibri"/>
                          <a:ea typeface="Calibri"/>
                          <a:cs typeface="Times New Roman"/>
                        </a:rPr>
                        <a:t>12,5</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30,0</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35,2</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50">
                <a:tc vMerge="1">
                  <a:txBody>
                    <a:bodyPr/>
                    <a:lstStyle/>
                    <a:p>
                      <a:endParaRPr lang="pt-BR"/>
                    </a:p>
                  </a:txBody>
                  <a:tcPr/>
                </a:tc>
                <a:tc>
                  <a:txBody>
                    <a:bodyPr/>
                    <a:lstStyle/>
                    <a:p>
                      <a:pPr>
                        <a:lnSpc>
                          <a:spcPct val="115000"/>
                        </a:lnSpc>
                        <a:spcAft>
                          <a:spcPts val="0"/>
                        </a:spcAft>
                      </a:pPr>
                      <a:r>
                        <a:rPr lang="pt-BR" sz="800" b="1" dirty="0">
                          <a:latin typeface="Calibri"/>
                          <a:ea typeface="Calibri"/>
                          <a:cs typeface="Times New Roman"/>
                        </a:rPr>
                        <a:t>Moderada</a:t>
                      </a: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8,3</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38,9</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10,0</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25,0</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30,0</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24,1</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176">
                <a:tc vMerge="1">
                  <a:txBody>
                    <a:bodyPr/>
                    <a:lstStyle/>
                    <a:p>
                      <a:endParaRPr lang="pt-BR"/>
                    </a:p>
                  </a:txBody>
                  <a:tcPr/>
                </a:tc>
                <a:tc>
                  <a:txBody>
                    <a:bodyPr/>
                    <a:lstStyle/>
                    <a:p>
                      <a:pPr>
                        <a:lnSpc>
                          <a:spcPct val="115000"/>
                        </a:lnSpc>
                        <a:spcAft>
                          <a:spcPts val="0"/>
                        </a:spcAft>
                      </a:pPr>
                      <a:r>
                        <a:rPr lang="pt-BR" sz="800" b="1">
                          <a:latin typeface="Calibri"/>
                          <a:ea typeface="Calibri"/>
                          <a:cs typeface="Times New Roman"/>
                        </a:rPr>
                        <a:t>Baixa</a:t>
                      </a: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20,0</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62,5</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60,0</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17,6</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176">
                <a:tc rowSpan="4">
                  <a:txBody>
                    <a:bodyPr/>
                    <a:lstStyle/>
                    <a:p>
                      <a:pPr>
                        <a:lnSpc>
                          <a:spcPct val="115000"/>
                        </a:lnSpc>
                        <a:spcAft>
                          <a:spcPts val="0"/>
                        </a:spcAft>
                      </a:pPr>
                      <a:r>
                        <a:rPr lang="pt-BR" sz="800" b="1" dirty="0">
                          <a:latin typeface="Calibri"/>
                          <a:ea typeface="Calibri"/>
                          <a:cs typeface="Times New Roman"/>
                        </a:rPr>
                        <a:t>Estado</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pt-BR" sz="800" b="1">
                          <a:latin typeface="Calibri"/>
                          <a:ea typeface="Calibri"/>
                          <a:cs typeface="Times New Roman"/>
                        </a:rPr>
                        <a:t>Máxima</a:t>
                      </a: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33,3</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dirty="0">
                          <a:latin typeface="Calibri"/>
                          <a:ea typeface="Calibri"/>
                          <a:cs typeface="Times New Roman"/>
                        </a:rPr>
                        <a:t>18,6</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13,3</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25,0</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19,8</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176">
                <a:tc vMerge="1">
                  <a:txBody>
                    <a:bodyPr/>
                    <a:lstStyle/>
                    <a:p>
                      <a:endParaRPr lang="pt-BR"/>
                    </a:p>
                  </a:txBody>
                  <a:tcPr/>
                </a:tc>
                <a:tc>
                  <a:txBody>
                    <a:bodyPr/>
                    <a:lstStyle/>
                    <a:p>
                      <a:pPr>
                        <a:lnSpc>
                          <a:spcPct val="115000"/>
                        </a:lnSpc>
                        <a:spcAft>
                          <a:spcPts val="0"/>
                        </a:spcAft>
                      </a:pPr>
                      <a:r>
                        <a:rPr lang="pt-BR" sz="800" b="1" dirty="0">
                          <a:latin typeface="Calibri"/>
                          <a:ea typeface="Calibri"/>
                          <a:cs typeface="Times New Roman"/>
                        </a:rPr>
                        <a:t>Alta</a:t>
                      </a: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pt-BR" sz="800" b="1" dirty="0">
                          <a:latin typeface="Calibri"/>
                          <a:ea typeface="Calibri"/>
                          <a:cs typeface="Times New Roman"/>
                        </a:rPr>
                        <a:t>55,6</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pt-BR" sz="800" b="1">
                          <a:latin typeface="Calibri"/>
                          <a:ea typeface="Calibri"/>
                          <a:cs typeface="Times New Roman"/>
                        </a:rPr>
                        <a:t>33,3</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dirty="0">
                          <a:latin typeface="Calibri"/>
                          <a:ea typeface="Calibri"/>
                          <a:cs typeface="Times New Roman"/>
                        </a:rPr>
                        <a:t>26,7</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08,3</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11,1</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30,9</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50">
                <a:tc vMerge="1">
                  <a:txBody>
                    <a:bodyPr/>
                    <a:lstStyle/>
                    <a:p>
                      <a:endParaRPr lang="pt-BR"/>
                    </a:p>
                  </a:txBody>
                  <a:tcPr/>
                </a:tc>
                <a:tc>
                  <a:txBody>
                    <a:bodyPr/>
                    <a:lstStyle/>
                    <a:p>
                      <a:pPr>
                        <a:lnSpc>
                          <a:spcPct val="115000"/>
                        </a:lnSpc>
                        <a:spcAft>
                          <a:spcPts val="0"/>
                        </a:spcAft>
                      </a:pPr>
                      <a:r>
                        <a:rPr lang="pt-BR" sz="800" b="1" dirty="0">
                          <a:latin typeface="Calibri"/>
                          <a:ea typeface="Calibri"/>
                          <a:cs typeface="Times New Roman"/>
                        </a:rPr>
                        <a:t>Moderada</a:t>
                      </a: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dirty="0">
                          <a:latin typeface="Calibri"/>
                          <a:ea typeface="Calibri"/>
                          <a:cs typeface="Times New Roman"/>
                        </a:rPr>
                        <a:t>11,1</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48,1</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33,3</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08,3</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22,2</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28,3</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176">
                <a:tc vMerge="1">
                  <a:txBody>
                    <a:bodyPr/>
                    <a:lstStyle/>
                    <a:p>
                      <a:endParaRPr lang="pt-BR"/>
                    </a:p>
                  </a:txBody>
                  <a:tcPr/>
                </a:tc>
                <a:tc>
                  <a:txBody>
                    <a:bodyPr/>
                    <a:lstStyle/>
                    <a:p>
                      <a:pPr>
                        <a:lnSpc>
                          <a:spcPct val="115000"/>
                        </a:lnSpc>
                        <a:spcAft>
                          <a:spcPts val="0"/>
                        </a:spcAft>
                      </a:pPr>
                      <a:r>
                        <a:rPr lang="pt-BR" sz="800" b="1">
                          <a:latin typeface="Calibri"/>
                          <a:ea typeface="Calibri"/>
                          <a:cs typeface="Times New Roman"/>
                        </a:rPr>
                        <a:t>Baixa</a:t>
                      </a: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26,7</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58,4</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66,7</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21,0</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176">
                <a:tc rowSpan="4">
                  <a:txBody>
                    <a:bodyPr/>
                    <a:lstStyle/>
                    <a:p>
                      <a:pPr>
                        <a:lnSpc>
                          <a:spcPct val="115000"/>
                        </a:lnSpc>
                        <a:spcAft>
                          <a:spcPts val="0"/>
                        </a:spcAft>
                      </a:pPr>
                      <a:r>
                        <a:rPr lang="pt-BR" sz="800" b="1" dirty="0">
                          <a:latin typeface="Calibri"/>
                          <a:ea typeface="Calibri"/>
                          <a:cs typeface="Times New Roman"/>
                        </a:rPr>
                        <a:t>Exposição</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pt-BR" sz="800" b="1" dirty="0">
                          <a:latin typeface="Calibri"/>
                          <a:ea typeface="Calibri"/>
                          <a:cs typeface="Times New Roman"/>
                        </a:rPr>
                        <a:t>Máxima</a:t>
                      </a: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pt-BR" sz="800" b="1" dirty="0">
                          <a:latin typeface="Calibri"/>
                          <a:ea typeface="Calibri"/>
                          <a:cs typeface="Times New Roman"/>
                        </a:rPr>
                        <a:t>41,7</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pt-BR" sz="800" b="1">
                          <a:latin typeface="Calibri"/>
                          <a:ea typeface="Calibri"/>
                          <a:cs typeface="Times New Roman"/>
                        </a:rPr>
                        <a:t>16,7</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25,0</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18,8</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22,2</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176">
                <a:tc vMerge="1">
                  <a:txBody>
                    <a:bodyPr/>
                    <a:lstStyle/>
                    <a:p>
                      <a:endParaRPr lang="pt-BR"/>
                    </a:p>
                  </a:txBody>
                  <a:tcPr/>
                </a:tc>
                <a:tc>
                  <a:txBody>
                    <a:bodyPr/>
                    <a:lstStyle/>
                    <a:p>
                      <a:pPr>
                        <a:lnSpc>
                          <a:spcPct val="115000"/>
                        </a:lnSpc>
                        <a:spcAft>
                          <a:spcPts val="0"/>
                        </a:spcAft>
                      </a:pPr>
                      <a:r>
                        <a:rPr lang="pt-BR" sz="800" b="1" dirty="0">
                          <a:latin typeface="Calibri"/>
                          <a:ea typeface="Calibri"/>
                          <a:cs typeface="Times New Roman"/>
                        </a:rPr>
                        <a:t>Alta</a:t>
                      </a: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20,9</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dirty="0">
                          <a:latin typeface="Calibri"/>
                          <a:ea typeface="Calibri"/>
                          <a:cs typeface="Times New Roman"/>
                        </a:rPr>
                        <a:t>47,2</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lnSpc>
                          <a:spcPct val="115000"/>
                        </a:lnSpc>
                        <a:spcAft>
                          <a:spcPts val="0"/>
                        </a:spcAft>
                      </a:pPr>
                      <a:r>
                        <a:rPr lang="pt-BR" sz="800" b="1">
                          <a:latin typeface="Calibri"/>
                          <a:ea typeface="Calibri"/>
                          <a:cs typeface="Times New Roman"/>
                        </a:rPr>
                        <a:t>20,0</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12,5</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25,0</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28,7</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50">
                <a:tc vMerge="1">
                  <a:txBody>
                    <a:bodyPr/>
                    <a:lstStyle/>
                    <a:p>
                      <a:endParaRPr lang="pt-BR"/>
                    </a:p>
                  </a:txBody>
                  <a:tcPr/>
                </a:tc>
                <a:tc>
                  <a:txBody>
                    <a:bodyPr/>
                    <a:lstStyle/>
                    <a:p>
                      <a:pPr>
                        <a:lnSpc>
                          <a:spcPct val="115000"/>
                        </a:lnSpc>
                        <a:spcAft>
                          <a:spcPts val="0"/>
                        </a:spcAft>
                      </a:pPr>
                      <a:r>
                        <a:rPr lang="pt-BR" sz="800" b="1">
                          <a:latin typeface="Calibri"/>
                          <a:ea typeface="Calibri"/>
                          <a:cs typeface="Times New Roman"/>
                        </a:rPr>
                        <a:t>Moderada</a:t>
                      </a: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20,8</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30,6</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25,0</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dirty="0">
                          <a:latin typeface="Calibri"/>
                          <a:ea typeface="Calibri"/>
                          <a:cs typeface="Times New Roman"/>
                        </a:rPr>
                        <a:t>25,0</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16,7</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25,0</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176">
                <a:tc vMerge="1">
                  <a:txBody>
                    <a:bodyPr/>
                    <a:lstStyle/>
                    <a:p>
                      <a:endParaRPr lang="pt-BR"/>
                    </a:p>
                  </a:txBody>
                  <a:tcPr/>
                </a:tc>
                <a:tc>
                  <a:txBody>
                    <a:bodyPr/>
                    <a:lstStyle/>
                    <a:p>
                      <a:pPr>
                        <a:lnSpc>
                          <a:spcPct val="115000"/>
                        </a:lnSpc>
                        <a:spcAft>
                          <a:spcPts val="0"/>
                        </a:spcAft>
                      </a:pPr>
                      <a:r>
                        <a:rPr lang="pt-BR" sz="800" b="1">
                          <a:latin typeface="Calibri"/>
                          <a:ea typeface="Calibri"/>
                          <a:cs typeface="Times New Roman"/>
                        </a:rPr>
                        <a:t>Baixa</a:t>
                      </a: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16,6</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20,5</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30,0</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43,7</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58,3</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24,1</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176">
                <a:tc rowSpan="4">
                  <a:txBody>
                    <a:bodyPr/>
                    <a:lstStyle/>
                    <a:p>
                      <a:pPr>
                        <a:lnSpc>
                          <a:spcPct val="115000"/>
                        </a:lnSpc>
                        <a:spcAft>
                          <a:spcPts val="0"/>
                        </a:spcAft>
                      </a:pPr>
                      <a:r>
                        <a:rPr lang="pt-BR" sz="800" b="1" dirty="0">
                          <a:latin typeface="Calibri"/>
                          <a:ea typeface="Calibri"/>
                          <a:cs typeface="Times New Roman"/>
                        </a:rPr>
                        <a:t>Efeito</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pt-BR" sz="800" b="1" dirty="0">
                          <a:latin typeface="Calibri"/>
                          <a:ea typeface="Calibri"/>
                          <a:cs typeface="Times New Roman"/>
                        </a:rPr>
                        <a:t>Máxima</a:t>
                      </a: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lnSpc>
                          <a:spcPct val="115000"/>
                        </a:lnSpc>
                        <a:spcAft>
                          <a:spcPts val="0"/>
                        </a:spcAft>
                      </a:pPr>
                      <a:r>
                        <a:rPr lang="pt-BR" sz="800" b="1" dirty="0">
                          <a:latin typeface="Calibri"/>
                          <a:ea typeface="Calibri"/>
                          <a:cs typeface="Times New Roman"/>
                        </a:rPr>
                        <a:t>38,9</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pt-BR" sz="800" b="1" dirty="0">
                          <a:latin typeface="Calibri"/>
                          <a:ea typeface="Calibri"/>
                          <a:cs typeface="Times New Roman"/>
                        </a:rPr>
                        <a:t>33,3</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60000"/>
                        <a:lumOff val="40000"/>
                      </a:schemeClr>
                    </a:solidFill>
                  </a:tcPr>
                </a:tc>
                <a:tc>
                  <a:txBody>
                    <a:bodyPr/>
                    <a:lstStyle/>
                    <a:p>
                      <a:pPr algn="ctr">
                        <a:lnSpc>
                          <a:spcPct val="115000"/>
                        </a:lnSpc>
                        <a:spcAft>
                          <a:spcPts val="0"/>
                        </a:spcAft>
                      </a:pPr>
                      <a:r>
                        <a:rPr lang="pt-BR" sz="800" b="1">
                          <a:latin typeface="Calibri"/>
                          <a:ea typeface="Calibri"/>
                          <a:cs typeface="Times New Roman"/>
                        </a:rPr>
                        <a:t>20,0</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dirty="0">
                          <a:latin typeface="Calibri"/>
                          <a:ea typeface="Calibri"/>
                          <a:cs typeface="Times New Roman"/>
                        </a:rPr>
                        <a:t>-</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dirty="0">
                          <a:latin typeface="Calibri"/>
                          <a:ea typeface="Calibri"/>
                          <a:cs typeface="Times New Roman"/>
                        </a:rPr>
                        <a:t>-</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23,5</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176">
                <a:tc vMerge="1">
                  <a:txBody>
                    <a:bodyPr/>
                    <a:lstStyle/>
                    <a:p>
                      <a:endParaRPr lang="pt-BR"/>
                    </a:p>
                  </a:txBody>
                  <a:tcPr/>
                </a:tc>
                <a:tc>
                  <a:txBody>
                    <a:bodyPr/>
                    <a:lstStyle/>
                    <a:p>
                      <a:pPr>
                        <a:lnSpc>
                          <a:spcPct val="115000"/>
                        </a:lnSpc>
                        <a:spcAft>
                          <a:spcPts val="0"/>
                        </a:spcAft>
                      </a:pPr>
                      <a:r>
                        <a:rPr lang="pt-BR" sz="800" b="1">
                          <a:latin typeface="Calibri"/>
                          <a:ea typeface="Calibri"/>
                          <a:cs typeface="Times New Roman"/>
                        </a:rPr>
                        <a:t>Alta</a:t>
                      </a: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dirty="0">
                          <a:latin typeface="Calibri"/>
                          <a:ea typeface="Calibri"/>
                          <a:cs typeface="Times New Roman"/>
                        </a:rPr>
                        <a:t>33,0</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26,0</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26,7</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33,3</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23,5</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350">
                <a:tc vMerge="1">
                  <a:txBody>
                    <a:bodyPr/>
                    <a:lstStyle/>
                    <a:p>
                      <a:endParaRPr lang="pt-BR"/>
                    </a:p>
                  </a:txBody>
                  <a:tcPr/>
                </a:tc>
                <a:tc>
                  <a:txBody>
                    <a:bodyPr/>
                    <a:lstStyle/>
                    <a:p>
                      <a:pPr>
                        <a:lnSpc>
                          <a:spcPct val="115000"/>
                        </a:lnSpc>
                        <a:spcAft>
                          <a:spcPts val="0"/>
                        </a:spcAft>
                      </a:pPr>
                      <a:r>
                        <a:rPr lang="pt-BR" sz="800" b="1">
                          <a:latin typeface="Calibri"/>
                          <a:ea typeface="Calibri"/>
                          <a:cs typeface="Times New Roman"/>
                        </a:rPr>
                        <a:t>Moderada</a:t>
                      </a: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33,3</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dirty="0">
                          <a:latin typeface="Calibri"/>
                          <a:ea typeface="Calibri"/>
                          <a:cs typeface="Times New Roman"/>
                        </a:rPr>
                        <a:t>26,0</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26,7</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33,3</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dirty="0">
                          <a:latin typeface="Calibri"/>
                          <a:ea typeface="Calibri"/>
                          <a:cs typeface="Times New Roman"/>
                        </a:rPr>
                        <a:t>24,7</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3176">
                <a:tc vMerge="1">
                  <a:txBody>
                    <a:bodyPr/>
                    <a:lstStyle/>
                    <a:p>
                      <a:endParaRPr lang="pt-BR"/>
                    </a:p>
                  </a:txBody>
                  <a:tcPr/>
                </a:tc>
                <a:tc>
                  <a:txBody>
                    <a:bodyPr/>
                    <a:lstStyle/>
                    <a:p>
                      <a:pPr>
                        <a:lnSpc>
                          <a:spcPct val="115000"/>
                        </a:lnSpc>
                        <a:spcAft>
                          <a:spcPts val="0"/>
                        </a:spcAft>
                      </a:pPr>
                      <a:r>
                        <a:rPr lang="pt-BR" sz="800" b="1">
                          <a:latin typeface="Calibri"/>
                          <a:ea typeface="Calibri"/>
                          <a:cs typeface="Times New Roman"/>
                        </a:rPr>
                        <a:t>Baixa</a:t>
                      </a:r>
                    </a:p>
                  </a:txBody>
                  <a:tcPr marL="48190" marR="4819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11,1</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20,0</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100,0</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a:latin typeface="Calibri"/>
                          <a:ea typeface="Calibri"/>
                          <a:cs typeface="Times New Roman"/>
                        </a:rPr>
                        <a:t>66,7</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pt-BR" sz="800" b="1" dirty="0">
                          <a:latin typeface="Calibri"/>
                          <a:ea typeface="Calibri"/>
                          <a:cs typeface="Times New Roman"/>
                        </a:rPr>
                        <a:t>28,4</a:t>
                      </a:r>
                    </a:p>
                  </a:txBody>
                  <a:tcPr marL="48190" marR="481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2109" name="CaixaDeTexto 7"/>
          <p:cNvSpPr txBox="1">
            <a:spLocks noChangeArrowheads="1"/>
          </p:cNvSpPr>
          <p:nvPr/>
        </p:nvSpPr>
        <p:spPr bwMode="auto">
          <a:xfrm>
            <a:off x="827088" y="549275"/>
            <a:ext cx="7720012" cy="769441"/>
          </a:xfrm>
          <a:prstGeom prst="rect">
            <a:avLst/>
          </a:prstGeom>
          <a:noFill/>
          <a:ln w="9525">
            <a:noFill/>
            <a:miter lim="800000"/>
            <a:headEnd/>
            <a:tailEnd/>
          </a:ln>
        </p:spPr>
        <p:txBody>
          <a:bodyPr>
            <a:spAutoFit/>
          </a:bodyPr>
          <a:lstStyle/>
          <a:p>
            <a:pPr algn="ctr"/>
            <a:r>
              <a:rPr lang="pt-BR" sz="2400" dirty="0" err="1" smtClean="0"/>
              <a:t>Inequity</a:t>
            </a:r>
            <a:r>
              <a:rPr lang="pt-BR" sz="2400" dirty="0" smtClean="0"/>
              <a:t> </a:t>
            </a:r>
            <a:r>
              <a:rPr lang="pt-BR" sz="2400" dirty="0" err="1" smtClean="0"/>
              <a:t>Challenge</a:t>
            </a:r>
            <a:endParaRPr lang="pt-BR" sz="2400" dirty="0"/>
          </a:p>
          <a:p>
            <a:r>
              <a:rPr lang="pt-BR" sz="2000" dirty="0" err="1" smtClean="0"/>
              <a:t>Indicators</a:t>
            </a:r>
            <a:r>
              <a:rPr lang="pt-BR" sz="2000" dirty="0" smtClean="0"/>
              <a:t> </a:t>
            </a:r>
            <a:r>
              <a:rPr lang="pt-BR" sz="2000" dirty="0" err="1" smtClean="0"/>
              <a:t>Related</a:t>
            </a:r>
            <a:r>
              <a:rPr lang="pt-BR" sz="2000" dirty="0" smtClean="0"/>
              <a:t> to </a:t>
            </a:r>
            <a:r>
              <a:rPr lang="pt-BR" sz="2000" dirty="0" err="1" smtClean="0"/>
              <a:t>Inadequate</a:t>
            </a:r>
            <a:r>
              <a:rPr lang="pt-BR" sz="2000" dirty="0" smtClean="0"/>
              <a:t> </a:t>
            </a:r>
            <a:r>
              <a:rPr lang="pt-BR" sz="2000" dirty="0" err="1" smtClean="0"/>
              <a:t>Sanitation</a:t>
            </a:r>
            <a:r>
              <a:rPr lang="pt-BR" sz="2000" dirty="0" smtClean="0"/>
              <a:t>  - </a:t>
            </a:r>
            <a:r>
              <a:rPr lang="pt-BR" sz="2000" dirty="0" err="1" smtClean="0"/>
              <a:t>Brazil</a:t>
            </a:r>
            <a:r>
              <a:rPr lang="pt-BR" sz="2000" dirty="0" smtClean="0"/>
              <a:t> </a:t>
            </a:r>
            <a:r>
              <a:rPr lang="pt-BR" sz="2000" dirty="0" err="1" smtClean="0"/>
              <a:t>and</a:t>
            </a:r>
            <a:r>
              <a:rPr lang="pt-BR" sz="2000" dirty="0" smtClean="0"/>
              <a:t> </a:t>
            </a:r>
            <a:r>
              <a:rPr lang="pt-BR" sz="2000" dirty="0" err="1" smtClean="0"/>
              <a:t>regions</a:t>
            </a:r>
            <a:r>
              <a:rPr lang="pt-BR" sz="2000" dirty="0" smtClean="0"/>
              <a:t>, 2009.</a:t>
            </a:r>
            <a:endParaRPr lang="pt-BR" sz="2000" dirty="0"/>
          </a:p>
        </p:txBody>
      </p:sp>
      <p:sp>
        <p:nvSpPr>
          <p:cNvPr id="82110" name="CaixaDeTexto 8"/>
          <p:cNvSpPr txBox="1">
            <a:spLocks noChangeArrowheads="1"/>
          </p:cNvSpPr>
          <p:nvPr/>
        </p:nvSpPr>
        <p:spPr bwMode="auto">
          <a:xfrm>
            <a:off x="857250" y="5643563"/>
            <a:ext cx="8286750" cy="261937"/>
          </a:xfrm>
          <a:prstGeom prst="rect">
            <a:avLst/>
          </a:prstGeom>
          <a:noFill/>
          <a:ln w="9525">
            <a:noFill/>
            <a:miter lim="800000"/>
            <a:headEnd/>
            <a:tailEnd/>
          </a:ln>
        </p:spPr>
        <p:txBody>
          <a:bodyPr>
            <a:spAutoFit/>
          </a:bodyPr>
          <a:lstStyle/>
          <a:p>
            <a:r>
              <a:rPr lang="pt-BR" sz="1100"/>
              <a:t>* Freqüência de cada intensidade dividida pelo total de células de cada tipo de indicador por região e no país x 100.</a:t>
            </a:r>
          </a:p>
        </p:txBody>
      </p:sp>
      <p:sp>
        <p:nvSpPr>
          <p:cNvPr id="82111" name="CaixaDeTexto 9"/>
          <p:cNvSpPr txBox="1">
            <a:spLocks noChangeArrowheads="1"/>
          </p:cNvSpPr>
          <p:nvPr/>
        </p:nvSpPr>
        <p:spPr bwMode="auto">
          <a:xfrm>
            <a:off x="928688" y="6072188"/>
            <a:ext cx="4786312" cy="276225"/>
          </a:xfrm>
          <a:prstGeom prst="rect">
            <a:avLst/>
          </a:prstGeom>
          <a:noFill/>
          <a:ln w="9525">
            <a:noFill/>
            <a:miter lim="800000"/>
            <a:headEnd/>
            <a:tailEnd/>
          </a:ln>
        </p:spPr>
        <p:txBody>
          <a:bodyPr>
            <a:spAutoFit/>
          </a:bodyPr>
          <a:lstStyle/>
          <a:p>
            <a:r>
              <a:rPr lang="pt-BR" sz="1200"/>
              <a:t>Netto, GF. Freitas, CM. Andahur, JP. Pedroso, M. Rolphs, DB. 2009</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0" y="0"/>
            <a:ext cx="9144000" cy="6740307"/>
          </a:xfrm>
          <a:prstGeom prst="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13500000" scaled="1"/>
            <a:tileRect/>
          </a:gradFill>
        </p:spPr>
        <p:txBody>
          <a:bodyPr wrap="square" rtlCol="0">
            <a:spAutoFit/>
          </a:bodyPr>
          <a:lstStyle/>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a:p>
        </p:txBody>
      </p:sp>
      <p:graphicFrame>
        <p:nvGraphicFramePr>
          <p:cNvPr id="5" name="Tabela 4"/>
          <p:cNvGraphicFramePr>
            <a:graphicFrameLocks noGrp="1"/>
          </p:cNvGraphicFramePr>
          <p:nvPr/>
        </p:nvGraphicFramePr>
        <p:xfrm>
          <a:off x="357188" y="1700213"/>
          <a:ext cx="8286810" cy="4014485"/>
        </p:xfrm>
        <a:graphic>
          <a:graphicData uri="http://schemas.openxmlformats.org/drawingml/2006/table">
            <a:tbl>
              <a:tblPr/>
              <a:tblGrid>
                <a:gridCol w="1183830"/>
                <a:gridCol w="1183830"/>
                <a:gridCol w="1183830"/>
                <a:gridCol w="1183830"/>
                <a:gridCol w="1183830"/>
                <a:gridCol w="1183830"/>
                <a:gridCol w="1183830"/>
              </a:tblGrid>
              <a:tr h="554536">
                <a:tc>
                  <a:txBody>
                    <a:bodyPr/>
                    <a:lstStyle/>
                    <a:p>
                      <a:pPr algn="just">
                        <a:lnSpc>
                          <a:spcPct val="115000"/>
                        </a:lnSpc>
                        <a:spcAft>
                          <a:spcPts val="1000"/>
                        </a:spcAft>
                      </a:pPr>
                      <a:endParaRPr lang="pt-BR" sz="11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BR" sz="1000" b="1" i="1" dirty="0" err="1" smtClean="0">
                          <a:latin typeface="Times New Roman"/>
                          <a:ea typeface="Calibri"/>
                          <a:cs typeface="Times New Roman"/>
                        </a:rPr>
                        <a:t>Driving</a:t>
                      </a:r>
                      <a:r>
                        <a:rPr lang="pt-BR" sz="1000" b="1" i="1" dirty="0" smtClean="0">
                          <a:latin typeface="Times New Roman"/>
                          <a:ea typeface="Calibri"/>
                          <a:cs typeface="Times New Roman"/>
                        </a:rPr>
                        <a:t> Forces</a:t>
                      </a:r>
                      <a:endParaRPr lang="pt-B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BR" sz="1000" b="1" i="1" dirty="0" err="1" smtClean="0">
                          <a:latin typeface="Times New Roman"/>
                          <a:ea typeface="Calibri"/>
                          <a:cs typeface="Times New Roman"/>
                        </a:rPr>
                        <a:t>Pression</a:t>
                      </a:r>
                      <a:endParaRPr lang="pt-BR" sz="1100" dirty="0">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BR" sz="1000" b="1" i="1" dirty="0" err="1" smtClean="0">
                          <a:latin typeface="Times New Roman"/>
                          <a:ea typeface="Calibri"/>
                          <a:cs typeface="Times New Roman"/>
                        </a:rPr>
                        <a:t>Situation</a:t>
                      </a:r>
                      <a:endParaRPr lang="pt-BR" sz="1100" dirty="0">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BR" sz="1000" b="1" i="1" dirty="0" err="1" smtClean="0">
                          <a:latin typeface="Times New Roman"/>
                          <a:ea typeface="Calibri"/>
                          <a:cs typeface="Times New Roman"/>
                        </a:rPr>
                        <a:t>Exposure</a:t>
                      </a:r>
                      <a:endParaRPr lang="pt-BR" sz="1100" dirty="0">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BR" sz="1000" b="1" i="1" dirty="0" err="1" smtClean="0">
                          <a:latin typeface="Times New Roman"/>
                          <a:ea typeface="Calibri"/>
                          <a:cs typeface="Times New Roman"/>
                        </a:rPr>
                        <a:t>Effect</a:t>
                      </a:r>
                      <a:endParaRPr lang="pt-BR" sz="1100" dirty="0">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BR" sz="1000" b="1" dirty="0" err="1" smtClean="0">
                          <a:latin typeface="Times New Roman"/>
                          <a:ea typeface="Calibri"/>
                          <a:cs typeface="Times New Roman"/>
                        </a:rPr>
                        <a:t>Action</a:t>
                      </a:r>
                      <a:endParaRPr lang="pt-BR" sz="1100" dirty="0">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38793">
                <a:tc>
                  <a:txBody>
                    <a:bodyPr/>
                    <a:lstStyle/>
                    <a:p>
                      <a:pPr algn="just">
                        <a:lnSpc>
                          <a:spcPct val="115000"/>
                        </a:lnSpc>
                        <a:spcAft>
                          <a:spcPts val="1000"/>
                        </a:spcAft>
                      </a:pPr>
                      <a:r>
                        <a:rPr lang="pt-BR" sz="1000" b="1" dirty="0" err="1" smtClean="0">
                          <a:latin typeface="Times New Roman"/>
                          <a:ea typeface="Calibri"/>
                          <a:cs typeface="Times New Roman"/>
                        </a:rPr>
                        <a:t>Regions</a:t>
                      </a:r>
                      <a:endParaRPr lang="pt-BR" sz="11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pt-BR" sz="1000" b="1" dirty="0">
                          <a:latin typeface="Times New Roman"/>
                          <a:ea typeface="Calibri"/>
                          <a:cs typeface="Times New Roman"/>
                        </a:rPr>
                        <a:t>% </a:t>
                      </a:r>
                      <a:r>
                        <a:rPr lang="pt-BR" sz="1000" b="1" dirty="0" err="1" smtClean="0">
                          <a:latin typeface="Times New Roman"/>
                          <a:ea typeface="Calibri"/>
                          <a:cs typeface="Times New Roman"/>
                        </a:rPr>
                        <a:t>Poverty</a:t>
                      </a:r>
                      <a:r>
                        <a:rPr lang="pt-BR" sz="1000" b="1" dirty="0" smtClean="0">
                          <a:latin typeface="Times New Roman"/>
                          <a:ea typeface="Calibri"/>
                          <a:cs typeface="Times New Roman"/>
                        </a:rPr>
                        <a:t> (1</a:t>
                      </a:r>
                      <a:r>
                        <a:rPr lang="pt-BR" sz="1000" b="1" dirty="0">
                          <a:latin typeface="Times New Roman"/>
                          <a:ea typeface="Calibri"/>
                          <a:cs typeface="Times New Roman"/>
                        </a:rPr>
                        <a:t>)</a:t>
                      </a:r>
                      <a:endParaRPr lang="pt-B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pt-BR" sz="1000" b="1" dirty="0">
                          <a:latin typeface="Times New Roman"/>
                          <a:ea typeface="Times New Roman"/>
                          <a:cs typeface="Times New Roman"/>
                        </a:rPr>
                        <a:t>% </a:t>
                      </a:r>
                      <a:r>
                        <a:rPr lang="pt-BR" sz="1000" b="1" dirty="0" err="1" smtClean="0">
                          <a:latin typeface="Times New Roman"/>
                          <a:ea typeface="Times New Roman"/>
                          <a:cs typeface="Times New Roman"/>
                        </a:rPr>
                        <a:t>Districts</a:t>
                      </a:r>
                      <a:r>
                        <a:rPr lang="pt-BR" sz="1000" b="1" baseline="0" dirty="0" smtClean="0">
                          <a:latin typeface="Times New Roman"/>
                          <a:ea typeface="Times New Roman"/>
                          <a:cs typeface="Times New Roman"/>
                        </a:rPr>
                        <a:t> </a:t>
                      </a:r>
                      <a:r>
                        <a:rPr lang="pt-BR" sz="1000" b="1" baseline="0" dirty="0" err="1" smtClean="0">
                          <a:latin typeface="Times New Roman"/>
                          <a:ea typeface="Times New Roman"/>
                          <a:cs typeface="Times New Roman"/>
                        </a:rPr>
                        <a:t>without</a:t>
                      </a:r>
                      <a:r>
                        <a:rPr lang="pt-BR" sz="1000" b="1" baseline="0" dirty="0" smtClean="0">
                          <a:latin typeface="Times New Roman"/>
                          <a:ea typeface="Times New Roman"/>
                          <a:cs typeface="Times New Roman"/>
                        </a:rPr>
                        <a:t> </a:t>
                      </a:r>
                      <a:r>
                        <a:rPr lang="pt-BR" sz="1000" b="1" baseline="0" dirty="0" err="1" smtClean="0">
                          <a:latin typeface="Times New Roman"/>
                          <a:ea typeface="Times New Roman"/>
                          <a:cs typeface="Times New Roman"/>
                        </a:rPr>
                        <a:t>sewage</a:t>
                      </a:r>
                      <a:r>
                        <a:rPr lang="pt-BR" sz="1000" b="1" baseline="0" dirty="0" smtClean="0">
                          <a:latin typeface="Times New Roman"/>
                          <a:ea typeface="Times New Roman"/>
                          <a:cs typeface="Times New Roman"/>
                        </a:rPr>
                        <a:t> </a:t>
                      </a:r>
                      <a:r>
                        <a:rPr lang="pt-BR" sz="1000" b="1" baseline="0" dirty="0" err="1" smtClean="0">
                          <a:latin typeface="Times New Roman"/>
                          <a:ea typeface="Times New Roman"/>
                          <a:cs typeface="Times New Roman"/>
                        </a:rPr>
                        <a:t>treatment</a:t>
                      </a:r>
                      <a:r>
                        <a:rPr lang="pt-BR" sz="1000" b="1" dirty="0" smtClean="0">
                          <a:latin typeface="Times New Roman"/>
                          <a:ea typeface="Times New Roman"/>
                          <a:cs typeface="Times New Roman"/>
                        </a:rPr>
                        <a:t> </a:t>
                      </a:r>
                      <a:r>
                        <a:rPr lang="pt-BR" sz="1000" b="1" dirty="0">
                          <a:latin typeface="Times New Roman"/>
                          <a:ea typeface="Times New Roman"/>
                          <a:cs typeface="Times New Roman"/>
                        </a:rPr>
                        <a:t>(2)</a:t>
                      </a:r>
                      <a:endParaRPr lang="pt-BR" sz="1100" dirty="0">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pt-BR" sz="1000" b="1" dirty="0">
                          <a:latin typeface="Times New Roman"/>
                          <a:ea typeface="Times New Roman"/>
                          <a:cs typeface="Times New Roman"/>
                        </a:rPr>
                        <a:t>% </a:t>
                      </a:r>
                      <a:r>
                        <a:rPr lang="pt-BR" sz="1000" b="1" dirty="0" err="1" smtClean="0">
                          <a:latin typeface="Times New Roman"/>
                          <a:ea typeface="Times New Roman"/>
                          <a:cs typeface="Times New Roman"/>
                        </a:rPr>
                        <a:t>households</a:t>
                      </a:r>
                      <a:r>
                        <a:rPr lang="pt-BR" sz="1000" b="1" dirty="0" smtClean="0">
                          <a:latin typeface="Times New Roman"/>
                          <a:ea typeface="Times New Roman"/>
                          <a:cs typeface="Times New Roman"/>
                        </a:rPr>
                        <a:t> </a:t>
                      </a:r>
                      <a:r>
                        <a:rPr lang="pt-BR" sz="1000" b="1" dirty="0" err="1" smtClean="0">
                          <a:latin typeface="Times New Roman"/>
                          <a:ea typeface="Times New Roman"/>
                          <a:cs typeface="Times New Roman"/>
                        </a:rPr>
                        <a:t>with</a:t>
                      </a:r>
                      <a:r>
                        <a:rPr lang="pt-BR" sz="1000" b="1" dirty="0" smtClean="0">
                          <a:latin typeface="Times New Roman"/>
                          <a:ea typeface="Times New Roman"/>
                          <a:cs typeface="Times New Roman"/>
                        </a:rPr>
                        <a:t> </a:t>
                      </a:r>
                      <a:r>
                        <a:rPr lang="pt-BR" sz="1000" b="1" dirty="0" err="1" smtClean="0">
                          <a:latin typeface="Times New Roman"/>
                          <a:ea typeface="Times New Roman"/>
                          <a:cs typeface="Times New Roman"/>
                        </a:rPr>
                        <a:t>inadequate</a:t>
                      </a:r>
                      <a:r>
                        <a:rPr lang="pt-BR" sz="1000" b="1" dirty="0" smtClean="0">
                          <a:latin typeface="Times New Roman"/>
                          <a:ea typeface="Times New Roman"/>
                          <a:cs typeface="Times New Roman"/>
                        </a:rPr>
                        <a:t> </a:t>
                      </a:r>
                      <a:r>
                        <a:rPr lang="pt-BR" sz="1000" b="1" dirty="0" err="1" smtClean="0">
                          <a:latin typeface="Times New Roman"/>
                          <a:ea typeface="Times New Roman"/>
                          <a:cs typeface="Times New Roman"/>
                        </a:rPr>
                        <a:t>sanitation</a:t>
                      </a:r>
                      <a:r>
                        <a:rPr lang="pt-BR" sz="1000" b="1" dirty="0" smtClean="0">
                          <a:latin typeface="Times New Roman"/>
                          <a:ea typeface="Times New Roman"/>
                          <a:cs typeface="Times New Roman"/>
                        </a:rPr>
                        <a:t> (</a:t>
                      </a:r>
                      <a:r>
                        <a:rPr lang="pt-BR" sz="1000" b="1" dirty="0" err="1" smtClean="0">
                          <a:latin typeface="Times New Roman"/>
                          <a:ea typeface="Times New Roman"/>
                          <a:cs typeface="Times New Roman"/>
                        </a:rPr>
                        <a:t>water</a:t>
                      </a:r>
                      <a:r>
                        <a:rPr lang="pt-BR" sz="1000" b="1" dirty="0" smtClean="0">
                          <a:latin typeface="Times New Roman"/>
                          <a:ea typeface="Times New Roman"/>
                          <a:cs typeface="Times New Roman"/>
                        </a:rPr>
                        <a:t>, </a:t>
                      </a:r>
                      <a:r>
                        <a:rPr lang="pt-BR" sz="1000" b="1" dirty="0" err="1" smtClean="0">
                          <a:latin typeface="Times New Roman"/>
                          <a:ea typeface="Times New Roman"/>
                          <a:cs typeface="Times New Roman"/>
                        </a:rPr>
                        <a:t>lwaste</a:t>
                      </a:r>
                      <a:r>
                        <a:rPr lang="pt-BR" sz="1000" b="1" baseline="0" dirty="0" smtClean="0">
                          <a:latin typeface="Times New Roman"/>
                          <a:ea typeface="Times New Roman"/>
                          <a:cs typeface="Times New Roman"/>
                        </a:rPr>
                        <a:t>  </a:t>
                      </a:r>
                      <a:r>
                        <a:rPr lang="pt-BR" sz="1000" b="1" baseline="0" dirty="0" err="1" smtClean="0">
                          <a:latin typeface="Times New Roman"/>
                          <a:ea typeface="Times New Roman"/>
                          <a:cs typeface="Times New Roman"/>
                        </a:rPr>
                        <a:t>and</a:t>
                      </a:r>
                      <a:r>
                        <a:rPr lang="pt-BR" sz="1000" b="1" baseline="0" dirty="0" smtClean="0">
                          <a:latin typeface="Times New Roman"/>
                          <a:ea typeface="Times New Roman"/>
                          <a:cs typeface="Times New Roman"/>
                        </a:rPr>
                        <a:t> </a:t>
                      </a:r>
                      <a:r>
                        <a:rPr lang="pt-BR" sz="1000" b="1" baseline="0" dirty="0" err="1" smtClean="0">
                          <a:latin typeface="Times New Roman"/>
                          <a:ea typeface="Times New Roman"/>
                          <a:cs typeface="Times New Roman"/>
                        </a:rPr>
                        <a:t>sewage</a:t>
                      </a:r>
                      <a:r>
                        <a:rPr lang="pt-BR" sz="1000" b="1" dirty="0" smtClean="0">
                          <a:latin typeface="Times New Roman"/>
                          <a:ea typeface="Times New Roman"/>
                          <a:cs typeface="Times New Roman"/>
                        </a:rPr>
                        <a:t>)</a:t>
                      </a:r>
                      <a:endParaRPr lang="pt-BR" sz="1100" dirty="0">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15000"/>
                        </a:lnSpc>
                        <a:spcAft>
                          <a:spcPts val="1000"/>
                        </a:spcAft>
                      </a:pPr>
                      <a:r>
                        <a:rPr lang="pt-BR" sz="1000" b="1" dirty="0">
                          <a:latin typeface="Times New Roman"/>
                          <a:ea typeface="Times New Roman"/>
                          <a:cs typeface="Times New Roman"/>
                        </a:rPr>
                        <a:t>% </a:t>
                      </a:r>
                      <a:r>
                        <a:rPr lang="pt-BR" sz="1000" b="1" dirty="0" err="1" smtClean="0">
                          <a:latin typeface="Times New Roman"/>
                          <a:ea typeface="Times New Roman"/>
                          <a:cs typeface="Times New Roman"/>
                        </a:rPr>
                        <a:t>of</a:t>
                      </a:r>
                      <a:r>
                        <a:rPr lang="pt-BR" sz="1000" b="1" dirty="0" smtClean="0">
                          <a:latin typeface="Times New Roman"/>
                          <a:ea typeface="Times New Roman"/>
                          <a:cs typeface="Times New Roman"/>
                        </a:rPr>
                        <a:t> </a:t>
                      </a:r>
                      <a:r>
                        <a:rPr lang="pt-BR" sz="1000" b="1" dirty="0" err="1" smtClean="0">
                          <a:latin typeface="Times New Roman"/>
                          <a:ea typeface="Times New Roman"/>
                          <a:cs typeface="Times New Roman"/>
                        </a:rPr>
                        <a:t>water</a:t>
                      </a:r>
                      <a:r>
                        <a:rPr lang="pt-BR" sz="1000" b="1" dirty="0" smtClean="0">
                          <a:latin typeface="Times New Roman"/>
                          <a:ea typeface="Times New Roman"/>
                          <a:cs typeface="Times New Roman"/>
                        </a:rPr>
                        <a:t> </a:t>
                      </a:r>
                      <a:r>
                        <a:rPr lang="pt-BR" sz="1000" b="1" dirty="0" err="1" smtClean="0">
                          <a:latin typeface="Times New Roman"/>
                          <a:ea typeface="Times New Roman"/>
                          <a:cs typeface="Times New Roman"/>
                        </a:rPr>
                        <a:t>without</a:t>
                      </a:r>
                      <a:r>
                        <a:rPr lang="pt-BR" sz="1000" b="1" baseline="0" dirty="0" smtClean="0">
                          <a:latin typeface="Times New Roman"/>
                          <a:ea typeface="Times New Roman"/>
                          <a:cs typeface="Times New Roman"/>
                        </a:rPr>
                        <a:t> </a:t>
                      </a:r>
                      <a:r>
                        <a:rPr lang="pt-BR" sz="1000" b="1" baseline="0" dirty="0" err="1" smtClean="0">
                          <a:latin typeface="Times New Roman"/>
                          <a:ea typeface="Times New Roman"/>
                          <a:cs typeface="Times New Roman"/>
                        </a:rPr>
                        <a:t>treatment</a:t>
                      </a:r>
                      <a:endParaRPr lang="pt-BR" sz="1100" dirty="0">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pt-BR" sz="1000" b="1" dirty="0" smtClean="0">
                          <a:latin typeface="Times New Roman"/>
                          <a:ea typeface="Times New Roman"/>
                          <a:cs typeface="Times New Roman"/>
                        </a:rPr>
                        <a:t>Hospitalar  </a:t>
                      </a:r>
                      <a:r>
                        <a:rPr lang="pt-BR" sz="1000" b="1" dirty="0" err="1" smtClean="0">
                          <a:latin typeface="Times New Roman"/>
                          <a:ea typeface="Times New Roman"/>
                          <a:cs typeface="Times New Roman"/>
                        </a:rPr>
                        <a:t>admissions</a:t>
                      </a:r>
                      <a:r>
                        <a:rPr lang="pt-BR" sz="1000" b="1" dirty="0" smtClean="0">
                          <a:latin typeface="Times New Roman"/>
                          <a:ea typeface="Times New Roman"/>
                          <a:cs typeface="Times New Roman"/>
                        </a:rPr>
                        <a:t> </a:t>
                      </a:r>
                      <a:r>
                        <a:rPr lang="pt-BR" sz="1000" b="1" dirty="0" err="1" smtClean="0">
                          <a:latin typeface="Times New Roman"/>
                          <a:ea typeface="Times New Roman"/>
                          <a:cs typeface="Times New Roman"/>
                        </a:rPr>
                        <a:t>due</a:t>
                      </a:r>
                      <a:r>
                        <a:rPr lang="pt-BR" sz="1000" b="1" dirty="0" smtClean="0">
                          <a:latin typeface="Times New Roman"/>
                          <a:ea typeface="Times New Roman"/>
                          <a:cs typeface="Times New Roman"/>
                        </a:rPr>
                        <a:t> to </a:t>
                      </a:r>
                      <a:r>
                        <a:rPr lang="pt-BR" sz="1000" b="1" dirty="0" err="1" smtClean="0">
                          <a:latin typeface="Times New Roman"/>
                          <a:ea typeface="Times New Roman"/>
                          <a:cs typeface="Times New Roman"/>
                        </a:rPr>
                        <a:t>diseases</a:t>
                      </a:r>
                      <a:r>
                        <a:rPr lang="pt-BR" sz="1000" b="1" dirty="0" smtClean="0">
                          <a:latin typeface="Times New Roman"/>
                          <a:ea typeface="Times New Roman"/>
                          <a:cs typeface="Times New Roman"/>
                        </a:rPr>
                        <a:t> </a:t>
                      </a:r>
                      <a:r>
                        <a:rPr lang="pt-BR" sz="1000" b="1" dirty="0" err="1" smtClean="0">
                          <a:latin typeface="Times New Roman"/>
                          <a:ea typeface="Times New Roman"/>
                          <a:cs typeface="Times New Roman"/>
                        </a:rPr>
                        <a:t>related</a:t>
                      </a:r>
                      <a:r>
                        <a:rPr lang="pt-BR" sz="1000" b="1" dirty="0" smtClean="0">
                          <a:latin typeface="Times New Roman"/>
                          <a:ea typeface="Times New Roman"/>
                          <a:cs typeface="Times New Roman"/>
                        </a:rPr>
                        <a:t> to </a:t>
                      </a:r>
                      <a:r>
                        <a:rPr lang="pt-BR" sz="1000" b="1" dirty="0" err="1" smtClean="0">
                          <a:latin typeface="Times New Roman"/>
                          <a:ea typeface="Times New Roman"/>
                          <a:cs typeface="Times New Roman"/>
                        </a:rPr>
                        <a:t>inadequate</a:t>
                      </a:r>
                      <a:r>
                        <a:rPr lang="pt-BR" sz="1000" b="1" baseline="0" dirty="0" smtClean="0">
                          <a:latin typeface="Times New Roman"/>
                          <a:ea typeface="Times New Roman"/>
                          <a:cs typeface="Times New Roman"/>
                        </a:rPr>
                        <a:t> </a:t>
                      </a:r>
                      <a:r>
                        <a:rPr lang="pt-BR" sz="1000" b="1" baseline="0" dirty="0" err="1" smtClean="0">
                          <a:latin typeface="Times New Roman"/>
                          <a:ea typeface="Times New Roman"/>
                          <a:cs typeface="Times New Roman"/>
                        </a:rPr>
                        <a:t>sanitation</a:t>
                      </a:r>
                      <a:r>
                        <a:rPr lang="pt-BR" sz="1000" b="1" baseline="0" dirty="0" smtClean="0">
                          <a:latin typeface="Times New Roman"/>
                          <a:ea typeface="Times New Roman"/>
                          <a:cs typeface="Times New Roman"/>
                        </a:rPr>
                        <a:t> </a:t>
                      </a:r>
                      <a:r>
                        <a:rPr lang="pt-BR" sz="1000" b="1" dirty="0" smtClean="0">
                          <a:latin typeface="Times New Roman"/>
                          <a:ea typeface="Times New Roman"/>
                          <a:cs typeface="Times New Roman"/>
                        </a:rPr>
                        <a:t>(</a:t>
                      </a:r>
                      <a:r>
                        <a:rPr lang="pt-BR" sz="1000" b="1" dirty="0" err="1" smtClean="0">
                          <a:latin typeface="Times New Roman"/>
                          <a:ea typeface="Times New Roman"/>
                          <a:cs typeface="Times New Roman"/>
                        </a:rPr>
                        <a:t>by</a:t>
                      </a:r>
                      <a:r>
                        <a:rPr lang="pt-BR" sz="1000" b="1" baseline="0" dirty="0" smtClean="0">
                          <a:latin typeface="Times New Roman"/>
                          <a:ea typeface="Times New Roman"/>
                          <a:cs typeface="Times New Roman"/>
                        </a:rPr>
                        <a:t> </a:t>
                      </a:r>
                      <a:r>
                        <a:rPr lang="pt-BR" sz="1000" b="1" dirty="0" smtClean="0">
                          <a:latin typeface="Times New Roman"/>
                          <a:ea typeface="Times New Roman"/>
                          <a:cs typeface="Times New Roman"/>
                        </a:rPr>
                        <a:t>1.000  </a:t>
                      </a:r>
                      <a:r>
                        <a:rPr lang="pt-BR" sz="1000" b="1" dirty="0" err="1" smtClean="0">
                          <a:latin typeface="Times New Roman"/>
                          <a:ea typeface="Times New Roman"/>
                          <a:cs typeface="Times New Roman"/>
                        </a:rPr>
                        <a:t>persons</a:t>
                      </a:r>
                      <a:r>
                        <a:rPr lang="pt-BR" sz="1000" b="1" dirty="0" smtClean="0">
                          <a:latin typeface="Times New Roman"/>
                          <a:ea typeface="Times New Roman"/>
                          <a:cs typeface="Times New Roman"/>
                        </a:rPr>
                        <a:t>)</a:t>
                      </a:r>
                      <a:endParaRPr lang="pt-BR" sz="1100" dirty="0">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pt-BR" sz="1000" b="1" dirty="0">
                          <a:latin typeface="Times New Roman"/>
                          <a:ea typeface="Times New Roman"/>
                          <a:cs typeface="Times New Roman"/>
                        </a:rPr>
                        <a:t>% </a:t>
                      </a:r>
                      <a:r>
                        <a:rPr lang="pt-BR" sz="1000" b="1" dirty="0" err="1" smtClean="0">
                          <a:latin typeface="Times New Roman"/>
                          <a:ea typeface="Times New Roman"/>
                          <a:cs typeface="Times New Roman"/>
                        </a:rPr>
                        <a:t>achieved</a:t>
                      </a:r>
                      <a:r>
                        <a:rPr lang="pt-BR" sz="1000" b="1" dirty="0" smtClean="0">
                          <a:latin typeface="Times New Roman"/>
                          <a:ea typeface="Times New Roman"/>
                          <a:cs typeface="Times New Roman"/>
                        </a:rPr>
                        <a:t> </a:t>
                      </a:r>
                      <a:r>
                        <a:rPr lang="pt-BR" sz="1000" b="1" dirty="0" err="1" smtClean="0">
                          <a:latin typeface="Times New Roman"/>
                          <a:ea typeface="Times New Roman"/>
                          <a:cs typeface="Times New Roman"/>
                        </a:rPr>
                        <a:t>goal</a:t>
                      </a:r>
                      <a:r>
                        <a:rPr lang="pt-BR" sz="1000" b="1" dirty="0" smtClean="0">
                          <a:latin typeface="Times New Roman"/>
                          <a:ea typeface="Times New Roman"/>
                          <a:cs typeface="Times New Roman"/>
                        </a:rPr>
                        <a:t> for VIGIAGUA </a:t>
                      </a:r>
                      <a:r>
                        <a:rPr lang="pt-BR" sz="1000" b="1" dirty="0" err="1" smtClean="0">
                          <a:latin typeface="Times New Roman"/>
                          <a:ea typeface="Times New Roman"/>
                          <a:cs typeface="Times New Roman"/>
                        </a:rPr>
                        <a:t>coverage</a:t>
                      </a:r>
                      <a:endParaRPr lang="pt-BR" sz="1100" dirty="0">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03526">
                <a:tc>
                  <a:txBody>
                    <a:bodyPr/>
                    <a:lstStyle/>
                    <a:p>
                      <a:pPr algn="just">
                        <a:lnSpc>
                          <a:spcPct val="115000"/>
                        </a:lnSpc>
                        <a:spcAft>
                          <a:spcPts val="1000"/>
                        </a:spcAft>
                      </a:pPr>
                      <a:r>
                        <a:rPr lang="pt-BR" sz="1000" b="1" dirty="0" smtClean="0">
                          <a:latin typeface="Times New Roman"/>
                          <a:ea typeface="Calibri"/>
                          <a:cs typeface="Times New Roman"/>
                        </a:rPr>
                        <a:t>North</a:t>
                      </a:r>
                      <a:endParaRPr lang="pt-BR" sz="11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pt-BR" sz="1000" dirty="0">
                          <a:latin typeface="Times New Roman"/>
                          <a:ea typeface="Times New Roman"/>
                          <a:cs typeface="Times New Roman"/>
                        </a:rPr>
                        <a:t>46,9</a:t>
                      </a:r>
                      <a:endParaRPr lang="pt-B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1000"/>
                        </a:spcAft>
                      </a:pPr>
                      <a:r>
                        <a:rPr lang="pt-BR" sz="1000" dirty="0">
                          <a:latin typeface="Times New Roman"/>
                          <a:ea typeface="Calibri"/>
                          <a:cs typeface="Times New Roman"/>
                        </a:rPr>
                        <a:t>96</a:t>
                      </a:r>
                      <a:endParaRPr lang="pt-BR" sz="1100" dirty="0">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1000"/>
                        </a:spcAft>
                      </a:pPr>
                      <a:r>
                        <a:rPr lang="pt-BR" sz="1000" dirty="0">
                          <a:latin typeface="Times New Roman"/>
                          <a:ea typeface="Calibri"/>
                          <a:cs typeface="Times New Roman"/>
                        </a:rPr>
                        <a:t>88,2</a:t>
                      </a:r>
                      <a:endParaRPr lang="pt-BR" sz="1100" dirty="0">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1000"/>
                        </a:spcAft>
                      </a:pPr>
                      <a:r>
                        <a:rPr lang="pt-BR" sz="1000" dirty="0">
                          <a:latin typeface="Times New Roman"/>
                          <a:ea typeface="Calibri"/>
                          <a:cs typeface="Times New Roman"/>
                        </a:rPr>
                        <a:t>21,5</a:t>
                      </a:r>
                      <a:endParaRPr lang="pt-BR" sz="1100" dirty="0">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1000"/>
                        </a:spcAft>
                      </a:pPr>
                      <a:r>
                        <a:rPr lang="pt-BR" sz="1000" dirty="0">
                          <a:latin typeface="Times New Roman"/>
                          <a:ea typeface="Calibri"/>
                          <a:cs typeface="Times New Roman"/>
                        </a:rPr>
                        <a:t>6</a:t>
                      </a:r>
                      <a:endParaRPr lang="pt-BR" sz="1100" dirty="0">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1000"/>
                        </a:spcAft>
                      </a:pPr>
                      <a:r>
                        <a:rPr lang="pt-BR" sz="1000" dirty="0">
                          <a:latin typeface="Times New Roman"/>
                          <a:ea typeface="Calibri"/>
                          <a:cs typeface="Times New Roman"/>
                        </a:rPr>
                        <a:t>102,8</a:t>
                      </a:r>
                      <a:endParaRPr lang="pt-BR" sz="1100" dirty="0">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r>
              <a:tr h="203526">
                <a:tc>
                  <a:txBody>
                    <a:bodyPr/>
                    <a:lstStyle/>
                    <a:p>
                      <a:pPr algn="just">
                        <a:lnSpc>
                          <a:spcPct val="115000"/>
                        </a:lnSpc>
                        <a:spcAft>
                          <a:spcPts val="1000"/>
                        </a:spcAft>
                      </a:pPr>
                      <a:r>
                        <a:rPr lang="pt-BR" sz="1000" b="1" dirty="0" err="1" smtClean="0">
                          <a:latin typeface="Times New Roman"/>
                          <a:ea typeface="Calibri"/>
                          <a:cs typeface="Times New Roman"/>
                        </a:rPr>
                        <a:t>Northeast</a:t>
                      </a:r>
                      <a:endParaRPr lang="pt-BR" sz="11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pt-BR" sz="1000" dirty="0">
                          <a:latin typeface="Times New Roman"/>
                          <a:ea typeface="Times New Roman"/>
                          <a:cs typeface="Times New Roman"/>
                        </a:rPr>
                        <a:t>57,5</a:t>
                      </a:r>
                      <a:endParaRPr lang="pt-B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1000"/>
                        </a:spcAft>
                      </a:pPr>
                      <a:r>
                        <a:rPr lang="pt-BR" sz="1000" dirty="0">
                          <a:latin typeface="Times New Roman"/>
                          <a:ea typeface="Calibri"/>
                          <a:cs typeface="Times New Roman"/>
                        </a:rPr>
                        <a:t>91,1</a:t>
                      </a:r>
                      <a:endParaRPr lang="pt-BR" sz="1100" dirty="0">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1000"/>
                        </a:spcAft>
                      </a:pPr>
                      <a:r>
                        <a:rPr lang="pt-BR" sz="1000" dirty="0">
                          <a:latin typeface="Times New Roman"/>
                          <a:ea typeface="Calibri"/>
                          <a:cs typeface="Times New Roman"/>
                        </a:rPr>
                        <a:t>69,6</a:t>
                      </a:r>
                      <a:endParaRPr lang="pt-BR" sz="1100" dirty="0">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1000"/>
                        </a:spcAft>
                      </a:pPr>
                      <a:r>
                        <a:rPr lang="pt-BR" sz="1000" dirty="0">
                          <a:latin typeface="Times New Roman"/>
                          <a:ea typeface="Calibri"/>
                          <a:cs typeface="Times New Roman"/>
                        </a:rPr>
                        <a:t>7</a:t>
                      </a:r>
                      <a:endParaRPr lang="pt-BR" sz="1100" dirty="0">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pt-BR" sz="1000" dirty="0">
                          <a:latin typeface="Times New Roman"/>
                          <a:ea typeface="Calibri"/>
                          <a:cs typeface="Times New Roman"/>
                        </a:rPr>
                        <a:t>5,8</a:t>
                      </a:r>
                      <a:endParaRPr lang="pt-BR" sz="1100" dirty="0">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1000"/>
                        </a:spcAft>
                      </a:pPr>
                      <a:r>
                        <a:rPr lang="pt-BR" sz="1000" dirty="0">
                          <a:latin typeface="Times New Roman"/>
                          <a:ea typeface="Calibri"/>
                          <a:cs typeface="Times New Roman"/>
                        </a:rPr>
                        <a:t>152,7</a:t>
                      </a:r>
                      <a:endParaRPr lang="pt-BR" sz="1100" dirty="0">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r>
              <a:tr h="203526">
                <a:tc>
                  <a:txBody>
                    <a:bodyPr/>
                    <a:lstStyle/>
                    <a:p>
                      <a:pPr algn="just">
                        <a:lnSpc>
                          <a:spcPct val="115000"/>
                        </a:lnSpc>
                        <a:spcAft>
                          <a:spcPts val="1000"/>
                        </a:spcAft>
                      </a:pPr>
                      <a:r>
                        <a:rPr lang="pt-BR" sz="1000" b="1" dirty="0" err="1" smtClean="0">
                          <a:latin typeface="Times New Roman"/>
                          <a:ea typeface="Calibri"/>
                          <a:cs typeface="Times New Roman"/>
                        </a:rPr>
                        <a:t>Mid</a:t>
                      </a:r>
                      <a:r>
                        <a:rPr lang="pt-BR" sz="1000" b="1" baseline="0" dirty="0" err="1" smtClean="0">
                          <a:latin typeface="Times New Roman"/>
                          <a:ea typeface="Calibri"/>
                          <a:cs typeface="Times New Roman"/>
                        </a:rPr>
                        <a:t>east</a:t>
                      </a:r>
                      <a:endParaRPr lang="pt-BR" sz="11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pt-BR" sz="1000" dirty="0">
                          <a:latin typeface="Times New Roman"/>
                          <a:ea typeface="Times New Roman"/>
                          <a:cs typeface="Times New Roman"/>
                        </a:rPr>
                        <a:t>22,1</a:t>
                      </a:r>
                      <a:endParaRPr lang="pt-B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pt-BR" sz="1000" dirty="0">
                          <a:latin typeface="Times New Roman"/>
                          <a:ea typeface="Calibri"/>
                          <a:cs typeface="Times New Roman"/>
                        </a:rPr>
                        <a:t>68,7</a:t>
                      </a:r>
                      <a:endParaRPr lang="pt-BR" sz="1100" dirty="0">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1000"/>
                        </a:spcAft>
                      </a:pPr>
                      <a:r>
                        <a:rPr lang="pt-BR" sz="1000" dirty="0">
                          <a:latin typeface="Times New Roman"/>
                          <a:ea typeface="Calibri"/>
                          <a:cs typeface="Times New Roman"/>
                        </a:rPr>
                        <a:t>62,8</a:t>
                      </a:r>
                      <a:endParaRPr lang="pt-BR" sz="1100" dirty="0">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1000"/>
                        </a:spcAft>
                      </a:pPr>
                      <a:r>
                        <a:rPr lang="pt-BR" sz="1000" dirty="0">
                          <a:latin typeface="Times New Roman"/>
                          <a:ea typeface="Calibri"/>
                          <a:cs typeface="Times New Roman"/>
                        </a:rPr>
                        <a:t>3,0</a:t>
                      </a:r>
                      <a:endParaRPr lang="pt-BR" sz="1100" dirty="0">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pt-BR" sz="1000" dirty="0">
                          <a:latin typeface="Times New Roman"/>
                          <a:ea typeface="Calibri"/>
                          <a:cs typeface="Times New Roman"/>
                        </a:rPr>
                        <a:t>3,6</a:t>
                      </a:r>
                      <a:endParaRPr lang="pt-BR" sz="1100" dirty="0">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pt-BR" sz="1000" dirty="0">
                          <a:latin typeface="Times New Roman"/>
                          <a:ea typeface="Calibri"/>
                          <a:cs typeface="Times New Roman"/>
                        </a:rPr>
                        <a:t>232,5</a:t>
                      </a:r>
                      <a:endParaRPr lang="pt-BR" sz="1100" dirty="0">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r>
              <a:tr h="203526">
                <a:tc>
                  <a:txBody>
                    <a:bodyPr/>
                    <a:lstStyle/>
                    <a:p>
                      <a:pPr algn="just">
                        <a:lnSpc>
                          <a:spcPct val="115000"/>
                        </a:lnSpc>
                        <a:spcAft>
                          <a:spcPts val="1000"/>
                        </a:spcAft>
                      </a:pPr>
                      <a:r>
                        <a:rPr lang="pt-BR" sz="1000" b="1" dirty="0" err="1" smtClean="0">
                          <a:latin typeface="Times New Roman"/>
                          <a:ea typeface="Calibri"/>
                          <a:cs typeface="Times New Roman"/>
                        </a:rPr>
                        <a:t>Southeast</a:t>
                      </a:r>
                      <a:endParaRPr lang="pt-BR" sz="11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pt-BR" sz="1000" dirty="0">
                          <a:latin typeface="Times New Roman"/>
                          <a:ea typeface="Times New Roman"/>
                          <a:cs typeface="Times New Roman"/>
                        </a:rPr>
                        <a:t>22,3</a:t>
                      </a:r>
                      <a:endParaRPr lang="pt-B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pt-BR" sz="1000" dirty="0">
                          <a:latin typeface="Times New Roman"/>
                          <a:ea typeface="Calibri"/>
                          <a:cs typeface="Times New Roman"/>
                        </a:rPr>
                        <a:t>72,8</a:t>
                      </a:r>
                      <a:endParaRPr lang="pt-BR" sz="1100" dirty="0">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1000"/>
                        </a:spcAft>
                      </a:pPr>
                      <a:r>
                        <a:rPr lang="pt-BR" sz="1000" dirty="0">
                          <a:latin typeface="Times New Roman"/>
                          <a:ea typeface="Calibri"/>
                          <a:cs typeface="Times New Roman"/>
                        </a:rPr>
                        <a:t>21</a:t>
                      </a:r>
                      <a:endParaRPr lang="pt-BR" sz="1100" dirty="0">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pt-BR" sz="1000" dirty="0">
                          <a:latin typeface="Times New Roman"/>
                          <a:ea typeface="Calibri"/>
                          <a:cs typeface="Times New Roman"/>
                        </a:rPr>
                        <a:t>8,3</a:t>
                      </a:r>
                      <a:endParaRPr lang="pt-BR" sz="1100" dirty="0">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pt-BR" sz="1000" dirty="0">
                          <a:latin typeface="Times New Roman"/>
                          <a:ea typeface="Calibri"/>
                          <a:cs typeface="Times New Roman"/>
                        </a:rPr>
                        <a:t>1,5</a:t>
                      </a:r>
                      <a:endParaRPr lang="pt-BR" sz="1100" dirty="0">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15000"/>
                        </a:lnSpc>
                        <a:spcAft>
                          <a:spcPts val="1000"/>
                        </a:spcAft>
                      </a:pPr>
                      <a:r>
                        <a:rPr lang="pt-BR" sz="1000" dirty="0">
                          <a:latin typeface="Times New Roman"/>
                          <a:ea typeface="Calibri"/>
                          <a:cs typeface="Times New Roman"/>
                        </a:rPr>
                        <a:t>153</a:t>
                      </a:r>
                      <a:endParaRPr lang="pt-BR" sz="1100" dirty="0">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FFCC"/>
                    </a:solidFill>
                  </a:tcPr>
                </a:tc>
              </a:tr>
              <a:tr h="203526">
                <a:tc>
                  <a:txBody>
                    <a:bodyPr/>
                    <a:lstStyle/>
                    <a:p>
                      <a:pPr algn="just">
                        <a:lnSpc>
                          <a:spcPct val="115000"/>
                        </a:lnSpc>
                        <a:spcAft>
                          <a:spcPts val="1000"/>
                        </a:spcAft>
                      </a:pPr>
                      <a:r>
                        <a:rPr lang="pt-BR" sz="1000" b="1" dirty="0" err="1" smtClean="0">
                          <a:latin typeface="Times New Roman"/>
                          <a:ea typeface="Calibri"/>
                          <a:cs typeface="Times New Roman"/>
                        </a:rPr>
                        <a:t>South</a:t>
                      </a:r>
                      <a:endParaRPr lang="pt-BR" sz="11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BR" sz="1000" dirty="0">
                          <a:latin typeface="Times New Roman"/>
                          <a:ea typeface="Times New Roman"/>
                          <a:cs typeface="Times New Roman"/>
                        </a:rPr>
                        <a:t>19,3</a:t>
                      </a:r>
                      <a:endParaRPr lang="pt-B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BR" sz="1000" dirty="0">
                          <a:latin typeface="Times New Roman"/>
                          <a:ea typeface="Calibri"/>
                          <a:cs typeface="Times New Roman"/>
                        </a:rPr>
                        <a:t>87,8</a:t>
                      </a:r>
                      <a:endParaRPr lang="pt-BR" sz="1100" dirty="0">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1000"/>
                        </a:spcAft>
                      </a:pPr>
                      <a:r>
                        <a:rPr lang="pt-BR" sz="1000" dirty="0">
                          <a:latin typeface="Times New Roman"/>
                          <a:ea typeface="Calibri"/>
                          <a:cs typeface="Times New Roman"/>
                        </a:rPr>
                        <a:t>40,2</a:t>
                      </a:r>
                      <a:endParaRPr lang="pt-BR" sz="1100" dirty="0">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BR" sz="1000" dirty="0">
                          <a:latin typeface="Times New Roman"/>
                          <a:ea typeface="Calibri"/>
                          <a:cs typeface="Times New Roman"/>
                        </a:rPr>
                        <a:t>4,6</a:t>
                      </a:r>
                      <a:endParaRPr lang="pt-BR" sz="1100" dirty="0">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BR" sz="1000" dirty="0">
                          <a:latin typeface="Times New Roman"/>
                          <a:ea typeface="Calibri"/>
                          <a:cs typeface="Times New Roman"/>
                        </a:rPr>
                        <a:t>2,3</a:t>
                      </a:r>
                      <a:endParaRPr lang="pt-BR" sz="1100" dirty="0">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BR" sz="1000" dirty="0">
                          <a:latin typeface="Times New Roman"/>
                          <a:ea typeface="Calibri"/>
                          <a:cs typeface="Times New Roman"/>
                        </a:rPr>
                        <a:t>93</a:t>
                      </a:r>
                      <a:endParaRPr lang="pt-BR" sz="1100" dirty="0">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a:noFill/>
                    </a:lnR>
                    <a:lnT w="31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CC"/>
                    </a:solidFill>
                  </a:tcPr>
                </a:tc>
              </a:tr>
              <a:tr h="203526">
                <a:tc>
                  <a:txBody>
                    <a:bodyPr/>
                    <a:lstStyle/>
                    <a:p>
                      <a:pPr algn="just">
                        <a:lnSpc>
                          <a:spcPct val="115000"/>
                        </a:lnSpc>
                        <a:spcAft>
                          <a:spcPts val="1000"/>
                        </a:spcAft>
                      </a:pPr>
                      <a:r>
                        <a:rPr lang="pt-BR" sz="1000" b="1" dirty="0" err="1" smtClean="0">
                          <a:latin typeface="Times New Roman"/>
                          <a:ea typeface="Calibri"/>
                          <a:cs typeface="Times New Roman"/>
                        </a:rPr>
                        <a:t>Brazil</a:t>
                      </a:r>
                      <a:endParaRPr lang="pt-BR" sz="1100" dirty="0">
                        <a:latin typeface="Calibri"/>
                        <a:ea typeface="Calibri"/>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BR" sz="1000" dirty="0">
                          <a:latin typeface="Times New Roman"/>
                          <a:ea typeface="Calibri"/>
                          <a:cs typeface="Times New Roman"/>
                        </a:rPr>
                        <a:t>40</a:t>
                      </a:r>
                      <a:endParaRPr lang="pt-BR"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BR" sz="1000" dirty="0">
                          <a:latin typeface="Times New Roman"/>
                          <a:ea typeface="Calibri"/>
                          <a:cs typeface="Times New Roman"/>
                        </a:rPr>
                        <a:t>86</a:t>
                      </a:r>
                      <a:endParaRPr lang="pt-BR" sz="1100" dirty="0">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a:lnSpc>
                          <a:spcPct val="115000"/>
                        </a:lnSpc>
                        <a:spcAft>
                          <a:spcPts val="1000"/>
                        </a:spcAft>
                      </a:pPr>
                      <a:r>
                        <a:rPr lang="pt-BR" sz="1000" dirty="0">
                          <a:latin typeface="Times New Roman"/>
                          <a:ea typeface="Calibri"/>
                          <a:cs typeface="Times New Roman"/>
                        </a:rPr>
                        <a:t>63</a:t>
                      </a:r>
                      <a:endParaRPr lang="pt-BR" sz="1100" dirty="0">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BR" sz="1000" dirty="0">
                          <a:latin typeface="Times New Roman"/>
                          <a:ea typeface="Calibri"/>
                          <a:cs typeface="Times New Roman"/>
                        </a:rPr>
                        <a:t>9,8</a:t>
                      </a:r>
                      <a:endParaRPr lang="pt-BR" sz="1100" dirty="0">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BR" sz="1000" dirty="0">
                          <a:latin typeface="Times New Roman"/>
                          <a:ea typeface="Calibri"/>
                          <a:cs typeface="Times New Roman"/>
                        </a:rPr>
                        <a:t>4,5</a:t>
                      </a:r>
                      <a:endParaRPr lang="pt-BR" sz="1100" dirty="0">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lnSpc>
                          <a:spcPct val="115000"/>
                        </a:lnSpc>
                        <a:spcAft>
                          <a:spcPts val="1000"/>
                        </a:spcAft>
                      </a:pPr>
                      <a:r>
                        <a:rPr lang="pt-BR" sz="1000" dirty="0">
                          <a:latin typeface="Times New Roman"/>
                          <a:ea typeface="Calibri"/>
                          <a:cs typeface="Times New Roman"/>
                        </a:rPr>
                        <a:t>138,5</a:t>
                      </a:r>
                      <a:endParaRPr lang="pt-BR" sz="1100" dirty="0">
                        <a:latin typeface="Calibri"/>
                        <a:ea typeface="Calibri"/>
                        <a:cs typeface="Times New Roman"/>
                      </a:endParaRPr>
                    </a:p>
                  </a:txBody>
                  <a:tcPr marL="68580" marR="68580" marT="0" marB="0">
                    <a:lnL w="3175"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CC"/>
                    </a:solidFill>
                  </a:tcPr>
                </a:tc>
              </a:tr>
            </a:tbl>
          </a:graphicData>
        </a:graphic>
      </p:graphicFrame>
      <p:sp>
        <p:nvSpPr>
          <p:cNvPr id="83008" name="Rectangle 1"/>
          <p:cNvSpPr>
            <a:spLocks noChangeArrowheads="1"/>
          </p:cNvSpPr>
          <p:nvPr/>
        </p:nvSpPr>
        <p:spPr bwMode="auto">
          <a:xfrm>
            <a:off x="0" y="1021170"/>
            <a:ext cx="9144000" cy="276999"/>
          </a:xfrm>
          <a:prstGeom prst="rect">
            <a:avLst/>
          </a:prstGeom>
          <a:noFill/>
          <a:ln w="9525">
            <a:noFill/>
            <a:miter lim="800000"/>
            <a:headEnd/>
            <a:tailEnd/>
          </a:ln>
        </p:spPr>
        <p:txBody>
          <a:bodyPr anchor="ctr">
            <a:spAutoFit/>
          </a:bodyPr>
          <a:lstStyle/>
          <a:p>
            <a:pPr indent="450850" algn="just"/>
            <a:r>
              <a:rPr lang="pt-BR" sz="1200" b="1" dirty="0" smtClean="0">
                <a:latin typeface="Times New Roman" pitchFamily="18" charset="0"/>
              </a:rPr>
              <a:t>Use </a:t>
            </a:r>
            <a:r>
              <a:rPr lang="pt-BR" sz="1200" b="1" dirty="0" err="1" smtClean="0">
                <a:latin typeface="Times New Roman" pitchFamily="18" charset="0"/>
              </a:rPr>
              <a:t>of</a:t>
            </a:r>
            <a:r>
              <a:rPr lang="pt-BR" sz="1200" b="1" dirty="0" smtClean="0">
                <a:latin typeface="Times New Roman" pitchFamily="18" charset="0"/>
              </a:rPr>
              <a:t>  WHO </a:t>
            </a:r>
            <a:r>
              <a:rPr lang="pt-BR" sz="1200" b="1" dirty="0" err="1" smtClean="0">
                <a:latin typeface="Times New Roman" pitchFamily="18" charset="0"/>
              </a:rPr>
              <a:t>environmental</a:t>
            </a:r>
            <a:r>
              <a:rPr lang="pt-BR" sz="1200" b="1" dirty="0" smtClean="0">
                <a:latin typeface="Times New Roman" pitchFamily="18" charset="0"/>
              </a:rPr>
              <a:t> </a:t>
            </a:r>
            <a:r>
              <a:rPr lang="pt-BR" sz="1200" b="1" dirty="0" err="1" smtClean="0">
                <a:latin typeface="Times New Roman" pitchFamily="18" charset="0"/>
              </a:rPr>
              <a:t>health</a:t>
            </a:r>
            <a:r>
              <a:rPr lang="pt-BR" sz="1200" b="1" dirty="0" smtClean="0">
                <a:latin typeface="Times New Roman" pitchFamily="18" charset="0"/>
              </a:rPr>
              <a:t> </a:t>
            </a:r>
            <a:r>
              <a:rPr lang="pt-BR" sz="1200" b="1" dirty="0" err="1" smtClean="0">
                <a:latin typeface="Times New Roman" pitchFamily="18" charset="0"/>
              </a:rPr>
              <a:t>indicators</a:t>
            </a:r>
            <a:r>
              <a:rPr lang="pt-BR" sz="1200" b="1" dirty="0" smtClean="0">
                <a:latin typeface="Times New Roman" pitchFamily="18" charset="0"/>
              </a:rPr>
              <a:t> </a:t>
            </a:r>
            <a:r>
              <a:rPr lang="pt-BR" sz="1200" b="1" dirty="0" err="1" smtClean="0">
                <a:latin typeface="Times New Roman" pitchFamily="18" charset="0"/>
              </a:rPr>
              <a:t>methodology</a:t>
            </a:r>
            <a:r>
              <a:rPr lang="pt-BR" sz="1200" b="1" dirty="0" smtClean="0">
                <a:latin typeface="Times New Roman" pitchFamily="18" charset="0"/>
              </a:rPr>
              <a:t> for </a:t>
            </a:r>
            <a:r>
              <a:rPr lang="pt-BR" sz="1200" b="1" dirty="0" err="1" smtClean="0">
                <a:latin typeface="Times New Roman" pitchFamily="18" charset="0"/>
              </a:rPr>
              <a:t>drinking</a:t>
            </a:r>
            <a:r>
              <a:rPr lang="pt-BR" sz="1200" b="1" dirty="0" smtClean="0">
                <a:latin typeface="Times New Roman" pitchFamily="18" charset="0"/>
              </a:rPr>
              <a:t> </a:t>
            </a:r>
            <a:r>
              <a:rPr lang="pt-BR" sz="1200" b="1" dirty="0" err="1" smtClean="0">
                <a:latin typeface="Times New Roman" pitchFamily="18" charset="0"/>
              </a:rPr>
              <a:t>water</a:t>
            </a:r>
            <a:r>
              <a:rPr lang="pt-BR" sz="1200" b="1" dirty="0" smtClean="0">
                <a:latin typeface="Times New Roman" pitchFamily="18" charset="0"/>
              </a:rPr>
              <a:t> </a:t>
            </a:r>
            <a:r>
              <a:rPr lang="pt-BR" sz="1200" b="1" dirty="0" err="1" smtClean="0">
                <a:latin typeface="Times New Roman" pitchFamily="18" charset="0"/>
              </a:rPr>
              <a:t>surveillance</a:t>
            </a:r>
            <a:r>
              <a:rPr lang="pt-BR" sz="1200" b="1" dirty="0" smtClean="0">
                <a:latin typeface="Times New Roman" pitchFamily="18" charset="0"/>
              </a:rPr>
              <a:t>,  </a:t>
            </a:r>
            <a:r>
              <a:rPr lang="pt-BR" sz="1200" b="1" dirty="0" err="1" smtClean="0">
                <a:latin typeface="Times New Roman" pitchFamily="18" charset="0"/>
              </a:rPr>
              <a:t>Brazil</a:t>
            </a:r>
            <a:r>
              <a:rPr lang="pt-BR" sz="1200" b="1" dirty="0" smtClean="0">
                <a:latin typeface="Times New Roman" pitchFamily="18" charset="0"/>
              </a:rPr>
              <a:t> </a:t>
            </a:r>
            <a:r>
              <a:rPr lang="pt-BR" sz="1200" b="1" dirty="0" err="1" smtClean="0">
                <a:latin typeface="Times New Roman" pitchFamily="18" charset="0"/>
              </a:rPr>
              <a:t>and</a:t>
            </a:r>
            <a:r>
              <a:rPr lang="pt-BR" sz="1200" b="1" dirty="0" smtClean="0">
                <a:latin typeface="Times New Roman" pitchFamily="18" charset="0"/>
              </a:rPr>
              <a:t> </a:t>
            </a:r>
            <a:r>
              <a:rPr lang="pt-BR" sz="1200" b="1" dirty="0" err="1" smtClean="0">
                <a:latin typeface="Times New Roman" pitchFamily="18" charset="0"/>
              </a:rPr>
              <a:t>Regions</a:t>
            </a:r>
            <a:r>
              <a:rPr lang="pt-BR" sz="1200" b="1" dirty="0" smtClean="0">
                <a:latin typeface="Times New Roman" pitchFamily="18" charset="0"/>
              </a:rPr>
              <a:t>, </a:t>
            </a:r>
            <a:r>
              <a:rPr lang="pt-BR" sz="1200" b="1" dirty="0">
                <a:latin typeface="Times New Roman" pitchFamily="18" charset="0"/>
              </a:rPr>
              <a:t>2006.</a:t>
            </a:r>
            <a:endParaRPr lang="pt-BR" sz="900" dirty="0"/>
          </a:p>
        </p:txBody>
      </p:sp>
      <p:sp>
        <p:nvSpPr>
          <p:cNvPr id="83009" name="CaixaDeTexto 6"/>
          <p:cNvSpPr txBox="1">
            <a:spLocks noChangeArrowheads="1"/>
          </p:cNvSpPr>
          <p:nvPr/>
        </p:nvSpPr>
        <p:spPr bwMode="auto">
          <a:xfrm>
            <a:off x="1000125" y="5786438"/>
            <a:ext cx="1643063" cy="584200"/>
          </a:xfrm>
          <a:prstGeom prst="rect">
            <a:avLst/>
          </a:prstGeom>
          <a:noFill/>
          <a:ln w="9525">
            <a:noFill/>
            <a:miter lim="800000"/>
            <a:headEnd/>
            <a:tailEnd/>
          </a:ln>
        </p:spPr>
        <p:txBody>
          <a:bodyPr>
            <a:spAutoFit/>
          </a:bodyPr>
          <a:lstStyle/>
          <a:p>
            <a:r>
              <a:rPr lang="pt-BR" sz="1400" dirty="0" smtClean="0">
                <a:latin typeface="Times New Roman" pitchFamily="18" charset="0"/>
              </a:rPr>
              <a:t>Source: </a:t>
            </a:r>
            <a:r>
              <a:rPr lang="pt-BR" sz="1400" dirty="0">
                <a:latin typeface="Times New Roman" pitchFamily="18" charset="0"/>
              </a:rPr>
              <a:t>MS, 2007</a:t>
            </a:r>
            <a:endParaRPr lang="pt-BR" sz="1400" dirty="0"/>
          </a:p>
          <a:p>
            <a:endParaRPr lang="pt-B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0" y="0"/>
            <a:ext cx="9144000" cy="6740307"/>
          </a:xfrm>
          <a:prstGeom prst="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13500000" scaled="1"/>
            <a:tileRect/>
          </a:gradFill>
        </p:spPr>
        <p:txBody>
          <a:bodyPr wrap="square" rtlCol="0">
            <a:spAutoFit/>
          </a:bodyPr>
          <a:lstStyle/>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a:p>
        </p:txBody>
      </p:sp>
      <p:grpSp>
        <p:nvGrpSpPr>
          <p:cNvPr id="2" name="Grupo 3"/>
          <p:cNvGrpSpPr>
            <a:grpSpLocks/>
          </p:cNvGrpSpPr>
          <p:nvPr/>
        </p:nvGrpSpPr>
        <p:grpSpPr bwMode="auto">
          <a:xfrm>
            <a:off x="285750" y="142875"/>
            <a:ext cx="8585200" cy="5978525"/>
            <a:chOff x="307975" y="422275"/>
            <a:chExt cx="8585200" cy="5978327"/>
          </a:xfrm>
        </p:grpSpPr>
        <p:pic>
          <p:nvPicPr>
            <p:cNvPr id="103427" name="Picture 2"/>
            <p:cNvPicPr>
              <a:picLocks noChangeAspect="1" noChangeArrowheads="1"/>
            </p:cNvPicPr>
            <p:nvPr/>
          </p:nvPicPr>
          <p:blipFill>
            <a:blip r:embed="rId2" cstate="print"/>
            <a:srcRect/>
            <a:stretch>
              <a:fillRect/>
            </a:stretch>
          </p:blipFill>
          <p:spPr bwMode="auto">
            <a:xfrm>
              <a:off x="307975" y="422275"/>
              <a:ext cx="8585200" cy="5354638"/>
            </a:xfrm>
            <a:prstGeom prst="rect">
              <a:avLst/>
            </a:prstGeom>
            <a:noFill/>
            <a:ln w="9525">
              <a:noFill/>
              <a:miter lim="800000"/>
              <a:headEnd/>
              <a:tailEnd/>
            </a:ln>
          </p:spPr>
        </p:pic>
        <p:sp>
          <p:nvSpPr>
            <p:cNvPr id="103428" name="CaixaDeTexto 2"/>
            <p:cNvSpPr txBox="1">
              <a:spLocks noChangeArrowheads="1"/>
            </p:cNvSpPr>
            <p:nvPr/>
          </p:nvSpPr>
          <p:spPr bwMode="auto">
            <a:xfrm>
              <a:off x="611188" y="6092825"/>
              <a:ext cx="8137525" cy="307777"/>
            </a:xfrm>
            <a:prstGeom prst="rect">
              <a:avLst/>
            </a:prstGeom>
            <a:noFill/>
            <a:ln w="9525">
              <a:noFill/>
              <a:miter lim="800000"/>
              <a:headEnd/>
              <a:tailEnd/>
            </a:ln>
          </p:spPr>
          <p:txBody>
            <a:bodyPr>
              <a:spAutoFit/>
            </a:bodyPr>
            <a:lstStyle/>
            <a:p>
              <a:r>
                <a:rPr lang="pt-BR" sz="1400">
                  <a:latin typeface="Calibri" pitchFamily="34" charset="0"/>
                </a:rPr>
                <a:t>Fonte: IBGE - Pesquisa Nacional de Saneamento Básico - PNSB</a:t>
              </a:r>
            </a:p>
          </p:txBody>
        </p:sp>
      </p:grpSp>
      <p:sp>
        <p:nvSpPr>
          <p:cNvPr id="5" name="CaixaDeTexto 4"/>
          <p:cNvSpPr txBox="1"/>
          <p:nvPr/>
        </p:nvSpPr>
        <p:spPr>
          <a:xfrm>
            <a:off x="1115616" y="188640"/>
            <a:ext cx="6912768" cy="707886"/>
          </a:xfrm>
          <a:prstGeom prst="rect">
            <a:avLst/>
          </a:prstGeom>
          <a:solidFill>
            <a:schemeClr val="bg2"/>
          </a:solidFill>
        </p:spPr>
        <p:txBody>
          <a:bodyPr wrap="square" rtlCol="0">
            <a:spAutoFit/>
          </a:bodyPr>
          <a:lstStyle/>
          <a:p>
            <a:pPr algn="ctr"/>
            <a:r>
              <a:rPr lang="pt-BR" sz="2000" dirty="0" smtClean="0"/>
              <a:t>% </a:t>
            </a:r>
            <a:r>
              <a:rPr lang="pt-BR" sz="2000" dirty="0" err="1" smtClean="0"/>
              <a:t>of</a:t>
            </a:r>
            <a:r>
              <a:rPr lang="pt-BR" sz="2000" dirty="0" smtClean="0"/>
              <a:t> </a:t>
            </a:r>
            <a:r>
              <a:rPr lang="pt-BR" sz="2000" dirty="0" err="1" smtClean="0"/>
              <a:t>households</a:t>
            </a:r>
            <a:r>
              <a:rPr lang="pt-BR" sz="2000" dirty="0" smtClean="0"/>
              <a:t> </a:t>
            </a:r>
            <a:r>
              <a:rPr lang="pt-BR" sz="2000" dirty="0" err="1" smtClean="0"/>
              <a:t>supplied</a:t>
            </a:r>
            <a:r>
              <a:rPr lang="pt-BR" sz="2000" dirty="0" smtClean="0"/>
              <a:t> </a:t>
            </a:r>
            <a:r>
              <a:rPr lang="pt-BR" sz="2000" dirty="0" err="1" smtClean="0"/>
              <a:t>by</a:t>
            </a:r>
            <a:r>
              <a:rPr lang="pt-BR" sz="2000" dirty="0" smtClean="0"/>
              <a:t> </a:t>
            </a:r>
            <a:r>
              <a:rPr lang="pt-BR" sz="2000" dirty="0" err="1" smtClean="0"/>
              <a:t>piped</a:t>
            </a:r>
            <a:r>
              <a:rPr lang="pt-BR" sz="2000" dirty="0" smtClean="0"/>
              <a:t> </a:t>
            </a:r>
            <a:r>
              <a:rPr lang="pt-BR" sz="2000" dirty="0" err="1" smtClean="0"/>
              <a:t>water</a:t>
            </a:r>
            <a:r>
              <a:rPr lang="pt-BR" sz="2000" dirty="0" smtClean="0"/>
              <a:t> </a:t>
            </a:r>
            <a:r>
              <a:rPr lang="pt-BR" sz="2000" dirty="0" err="1" smtClean="0"/>
              <a:t>suply</a:t>
            </a:r>
            <a:r>
              <a:rPr lang="pt-BR" sz="2000" dirty="0" smtClean="0"/>
              <a:t>, </a:t>
            </a:r>
          </a:p>
          <a:p>
            <a:pPr algn="ctr"/>
            <a:r>
              <a:rPr lang="pt-BR" sz="2000" dirty="0" err="1" smtClean="0"/>
              <a:t>by</a:t>
            </a:r>
            <a:r>
              <a:rPr lang="pt-BR" sz="2000" dirty="0" smtClean="0"/>
              <a:t> </a:t>
            </a:r>
            <a:r>
              <a:rPr lang="pt-BR" sz="2000" dirty="0" err="1" smtClean="0"/>
              <a:t>Region</a:t>
            </a:r>
            <a:r>
              <a:rPr lang="pt-BR" sz="2000" dirty="0" smtClean="0"/>
              <a:t> – 2000/2008 </a:t>
            </a:r>
            <a:endParaRPr lang="pt-BR" sz="20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p:cNvSpPr txBox="1"/>
          <p:nvPr/>
        </p:nvSpPr>
        <p:spPr>
          <a:xfrm>
            <a:off x="0" y="0"/>
            <a:ext cx="9144000" cy="6740307"/>
          </a:xfrm>
          <a:prstGeom prst="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13500000" scaled="1"/>
            <a:tileRect/>
          </a:gradFill>
        </p:spPr>
        <p:txBody>
          <a:bodyPr wrap="square" rtlCol="0">
            <a:spAutoFit/>
          </a:bodyPr>
          <a:lstStyle/>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p:txBody>
      </p:sp>
      <p:pic>
        <p:nvPicPr>
          <p:cNvPr id="105474" name="Imagem 2" descr="Ano2008.bmp"/>
          <p:cNvPicPr>
            <a:picLocks noChangeAspect="1"/>
          </p:cNvPicPr>
          <p:nvPr/>
        </p:nvPicPr>
        <p:blipFill>
          <a:blip r:embed="rId2" cstate="print"/>
          <a:srcRect/>
          <a:stretch>
            <a:fillRect/>
          </a:stretch>
        </p:blipFill>
        <p:spPr bwMode="auto">
          <a:xfrm>
            <a:off x="0" y="1643063"/>
            <a:ext cx="3046413" cy="3154089"/>
          </a:xfrm>
          <a:prstGeom prst="rect">
            <a:avLst/>
          </a:prstGeom>
          <a:noFill/>
          <a:ln w="9525">
            <a:noFill/>
            <a:miter lim="800000"/>
            <a:headEnd/>
            <a:tailEnd/>
          </a:ln>
        </p:spPr>
      </p:pic>
      <p:pic>
        <p:nvPicPr>
          <p:cNvPr id="105475" name="Imagem 3" descr="Ano2009.bmp"/>
          <p:cNvPicPr>
            <a:picLocks noChangeAspect="1"/>
          </p:cNvPicPr>
          <p:nvPr/>
        </p:nvPicPr>
        <p:blipFill>
          <a:blip r:embed="rId3" cstate="print"/>
          <a:srcRect/>
          <a:stretch>
            <a:fillRect/>
          </a:stretch>
        </p:blipFill>
        <p:spPr bwMode="auto">
          <a:xfrm>
            <a:off x="3131840" y="1628800"/>
            <a:ext cx="3025204" cy="3168352"/>
          </a:xfrm>
          <a:prstGeom prst="rect">
            <a:avLst/>
          </a:prstGeom>
          <a:noFill/>
          <a:ln w="9525">
            <a:noFill/>
            <a:miter lim="800000"/>
            <a:headEnd/>
            <a:tailEnd/>
          </a:ln>
        </p:spPr>
      </p:pic>
      <p:pic>
        <p:nvPicPr>
          <p:cNvPr id="105476" name="Imagem 4" descr="Ano2010.bmp"/>
          <p:cNvPicPr>
            <a:picLocks noChangeAspect="1"/>
          </p:cNvPicPr>
          <p:nvPr/>
        </p:nvPicPr>
        <p:blipFill>
          <a:blip r:embed="rId4" cstate="print"/>
          <a:srcRect/>
          <a:stretch>
            <a:fillRect/>
          </a:stretch>
        </p:blipFill>
        <p:spPr bwMode="auto">
          <a:xfrm>
            <a:off x="6221413" y="1643062"/>
            <a:ext cx="2922587" cy="3154089"/>
          </a:xfrm>
          <a:prstGeom prst="rect">
            <a:avLst/>
          </a:prstGeom>
          <a:noFill/>
          <a:ln w="9525">
            <a:noFill/>
            <a:miter lim="800000"/>
            <a:headEnd/>
            <a:tailEnd/>
          </a:ln>
        </p:spPr>
      </p:pic>
      <p:sp>
        <p:nvSpPr>
          <p:cNvPr id="7" name="CaixaDeTexto 6"/>
          <p:cNvSpPr txBox="1"/>
          <p:nvPr/>
        </p:nvSpPr>
        <p:spPr>
          <a:xfrm>
            <a:off x="1763688" y="404664"/>
            <a:ext cx="6048672" cy="646331"/>
          </a:xfrm>
          <a:prstGeom prst="rect">
            <a:avLst/>
          </a:prstGeom>
          <a:noFill/>
        </p:spPr>
        <p:txBody>
          <a:bodyPr wrap="square" rtlCol="0">
            <a:spAutoFit/>
          </a:bodyPr>
          <a:lstStyle/>
          <a:p>
            <a:r>
              <a:rPr lang="pt-BR" dirty="0" err="1" smtClean="0"/>
              <a:t>Inadequate</a:t>
            </a:r>
            <a:r>
              <a:rPr lang="pt-BR" dirty="0" smtClean="0"/>
              <a:t> </a:t>
            </a:r>
            <a:r>
              <a:rPr lang="pt-BR" dirty="0" err="1" smtClean="0"/>
              <a:t>Sanitation</a:t>
            </a:r>
            <a:r>
              <a:rPr lang="pt-BR" dirty="0" smtClean="0"/>
              <a:t>  - </a:t>
            </a:r>
            <a:r>
              <a:rPr lang="pt-BR" dirty="0" err="1" smtClean="0"/>
              <a:t>Brazil</a:t>
            </a:r>
            <a:r>
              <a:rPr lang="pt-BR" dirty="0" smtClean="0"/>
              <a:t> </a:t>
            </a:r>
            <a:r>
              <a:rPr lang="pt-BR" dirty="0" err="1" smtClean="0"/>
              <a:t>and</a:t>
            </a:r>
            <a:r>
              <a:rPr lang="pt-BR" dirty="0" smtClean="0"/>
              <a:t> States, 2008 - 2010.</a:t>
            </a:r>
          </a:p>
          <a:p>
            <a:endParaRPr lang="pt-B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3"/>
          <p:cNvSpPr>
            <a:spLocks noGrp="1" noChangeArrowheads="1"/>
          </p:cNvSpPr>
          <p:nvPr>
            <p:ph sz="quarter" idx="4294967295"/>
          </p:nvPr>
        </p:nvSpPr>
        <p:spPr>
          <a:xfrm>
            <a:off x="612775" y="1600200"/>
            <a:ext cx="8153400" cy="4495800"/>
          </a:xfrm>
        </p:spPr>
        <p:txBody>
          <a:bodyPr/>
          <a:lstStyle/>
          <a:p>
            <a:pPr eaLnBrk="1" hangingPunct="1"/>
            <a:endParaRPr lang="en-US" smtClean="0"/>
          </a:p>
        </p:txBody>
      </p:sp>
      <p:pic>
        <p:nvPicPr>
          <p:cNvPr id="47107"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 name="Retângulo 1"/>
          <p:cNvSpPr>
            <a:spLocks noChangeArrowheads="1"/>
          </p:cNvSpPr>
          <p:nvPr/>
        </p:nvSpPr>
        <p:spPr bwMode="auto">
          <a:xfrm>
            <a:off x="3419872" y="5157192"/>
            <a:ext cx="5724128" cy="1600438"/>
          </a:xfrm>
          <a:prstGeom prst="rect">
            <a:avLst/>
          </a:prstGeom>
          <a:noFill/>
          <a:ln w="9525">
            <a:noFill/>
            <a:miter lim="800000"/>
            <a:headEnd/>
            <a:tailEnd/>
          </a:ln>
        </p:spPr>
        <p:txBody>
          <a:bodyPr wrap="square">
            <a:spAutoFit/>
          </a:bodyPr>
          <a:lstStyle/>
          <a:p>
            <a:pPr algn="just">
              <a:buFont typeface="Wingdings" pitchFamily="2" charset="2"/>
              <a:buNone/>
            </a:pPr>
            <a:r>
              <a:rPr lang="pt-BR" sz="1400" dirty="0">
                <a:latin typeface="Calibri" pitchFamily="34" charset="0"/>
              </a:rPr>
              <a:t>WHO </a:t>
            </a:r>
            <a:r>
              <a:rPr lang="pt-BR" sz="1400" dirty="0" err="1">
                <a:latin typeface="Calibri" pitchFamily="34" charset="0"/>
              </a:rPr>
              <a:t>estimates</a:t>
            </a:r>
            <a:r>
              <a:rPr lang="pt-BR" sz="1400" dirty="0">
                <a:latin typeface="Calibri" pitchFamily="34" charset="0"/>
              </a:rPr>
              <a:t> </a:t>
            </a:r>
            <a:r>
              <a:rPr lang="pt-BR" sz="1400" dirty="0" err="1">
                <a:latin typeface="Calibri" pitchFamily="34" charset="0"/>
              </a:rPr>
              <a:t>that</a:t>
            </a:r>
            <a:r>
              <a:rPr lang="pt-BR" sz="1400" dirty="0">
                <a:latin typeface="Calibri" pitchFamily="34" charset="0"/>
              </a:rPr>
              <a:t> </a:t>
            </a:r>
            <a:r>
              <a:rPr lang="pt-BR" sz="1400" b="1" dirty="0">
                <a:latin typeface="Calibri" pitchFamily="34" charset="0"/>
              </a:rPr>
              <a:t>30%</a:t>
            </a:r>
            <a:r>
              <a:rPr lang="pt-BR" sz="1400" dirty="0">
                <a:latin typeface="Calibri" pitchFamily="34" charset="0"/>
              </a:rPr>
              <a:t> </a:t>
            </a:r>
            <a:r>
              <a:rPr lang="pt-BR" sz="1400" dirty="0" err="1">
                <a:latin typeface="Calibri" pitchFamily="34" charset="0"/>
              </a:rPr>
              <a:t>of</a:t>
            </a:r>
            <a:r>
              <a:rPr lang="pt-BR" sz="1400" dirty="0">
                <a:latin typeface="Calibri" pitchFamily="34" charset="0"/>
              </a:rPr>
              <a:t> </a:t>
            </a:r>
            <a:r>
              <a:rPr lang="pt-BR" sz="1400" dirty="0" err="1">
                <a:latin typeface="Calibri" pitchFamily="34" charset="0"/>
              </a:rPr>
              <a:t>health</a:t>
            </a:r>
            <a:r>
              <a:rPr lang="pt-BR" sz="1400" dirty="0">
                <a:latin typeface="Calibri" pitchFamily="34" charset="0"/>
              </a:rPr>
              <a:t> </a:t>
            </a:r>
            <a:r>
              <a:rPr lang="pt-BR" sz="1400" dirty="0" err="1">
                <a:latin typeface="Calibri" pitchFamily="34" charset="0"/>
              </a:rPr>
              <a:t>warm</a:t>
            </a:r>
            <a:r>
              <a:rPr lang="pt-BR" sz="1400" dirty="0">
                <a:latin typeface="Calibri" pitchFamily="34" charset="0"/>
              </a:rPr>
              <a:t> are </a:t>
            </a:r>
            <a:r>
              <a:rPr lang="pt-BR" sz="1400" dirty="0" err="1">
                <a:latin typeface="Calibri" pitchFamily="34" charset="0"/>
              </a:rPr>
              <a:t>related</a:t>
            </a:r>
            <a:r>
              <a:rPr lang="pt-BR" sz="1400" dirty="0">
                <a:latin typeface="Calibri" pitchFamily="34" charset="0"/>
              </a:rPr>
              <a:t> to </a:t>
            </a:r>
            <a:r>
              <a:rPr lang="pt-BR" sz="1400" dirty="0" err="1">
                <a:latin typeface="Calibri" pitchFamily="34" charset="0"/>
              </a:rPr>
              <a:t>environmental</a:t>
            </a:r>
            <a:r>
              <a:rPr lang="pt-BR" sz="1400" dirty="0">
                <a:latin typeface="Calibri" pitchFamily="34" charset="0"/>
              </a:rPr>
              <a:t> </a:t>
            </a:r>
            <a:r>
              <a:rPr lang="pt-BR" sz="1400" dirty="0" err="1">
                <a:latin typeface="Calibri" pitchFamily="34" charset="0"/>
              </a:rPr>
              <a:t>factors</a:t>
            </a:r>
            <a:r>
              <a:rPr lang="pt-BR" sz="1400" dirty="0">
                <a:latin typeface="Calibri" pitchFamily="34" charset="0"/>
              </a:rPr>
              <a:t>, </a:t>
            </a:r>
            <a:r>
              <a:rPr lang="pt-BR" sz="1400" dirty="0" err="1">
                <a:latin typeface="Calibri" pitchFamily="34" charset="0"/>
              </a:rPr>
              <a:t>such</a:t>
            </a:r>
            <a:r>
              <a:rPr lang="pt-BR" sz="1400" dirty="0">
                <a:latin typeface="Calibri" pitchFamily="34" charset="0"/>
              </a:rPr>
              <a:t> as: </a:t>
            </a:r>
            <a:endParaRPr lang="pt-BR" sz="1400" b="1" dirty="0">
              <a:latin typeface="Calibri" pitchFamily="34" charset="0"/>
            </a:endParaRPr>
          </a:p>
          <a:p>
            <a:pPr algn="just">
              <a:buClr>
                <a:srgbClr val="3366FF"/>
              </a:buClr>
              <a:buFont typeface="Wingdings" pitchFamily="2" charset="2"/>
              <a:buChar char="§"/>
            </a:pPr>
            <a:r>
              <a:rPr lang="pt-BR" sz="1400" dirty="0" smtClean="0">
                <a:latin typeface="Calibri" pitchFamily="34" charset="0"/>
              </a:rPr>
              <a:t> </a:t>
            </a:r>
            <a:r>
              <a:rPr lang="pt-BR" sz="1400" dirty="0" err="1">
                <a:latin typeface="Calibri" pitchFamily="34" charset="0"/>
              </a:rPr>
              <a:t>inadequate</a:t>
            </a:r>
            <a:r>
              <a:rPr lang="pt-BR" sz="1400" dirty="0">
                <a:latin typeface="Calibri" pitchFamily="34" charset="0"/>
              </a:rPr>
              <a:t> </a:t>
            </a:r>
            <a:r>
              <a:rPr lang="pt-BR" sz="1400" dirty="0" err="1" smtClean="0">
                <a:latin typeface="Calibri" pitchFamily="34" charset="0"/>
              </a:rPr>
              <a:t>sanitation</a:t>
            </a:r>
            <a:endParaRPr lang="pt-BR" sz="1400" dirty="0" smtClean="0">
              <a:latin typeface="Calibri" pitchFamily="34" charset="0"/>
            </a:endParaRPr>
          </a:p>
          <a:p>
            <a:pPr algn="just">
              <a:buClr>
                <a:srgbClr val="3366FF"/>
              </a:buClr>
              <a:buFont typeface="Wingdings" pitchFamily="2" charset="2"/>
              <a:buChar char="§"/>
            </a:pPr>
            <a:r>
              <a:rPr lang="pt-BR" sz="1400" dirty="0" smtClean="0">
                <a:latin typeface="Calibri" pitchFamily="34" charset="0"/>
              </a:rPr>
              <a:t> </a:t>
            </a:r>
            <a:r>
              <a:rPr lang="pt-BR" sz="1400" dirty="0" err="1">
                <a:latin typeface="Calibri" pitchFamily="34" charset="0"/>
              </a:rPr>
              <a:t>air</a:t>
            </a:r>
            <a:r>
              <a:rPr lang="pt-BR" sz="1400" dirty="0">
                <a:latin typeface="Calibri" pitchFamily="34" charset="0"/>
              </a:rPr>
              <a:t> </a:t>
            </a:r>
            <a:r>
              <a:rPr lang="pt-BR" sz="1400" dirty="0" err="1">
                <a:latin typeface="Calibri" pitchFamily="34" charset="0"/>
              </a:rPr>
              <a:t>pollution</a:t>
            </a:r>
            <a:endParaRPr lang="pt-BR" sz="1400" dirty="0">
              <a:latin typeface="Calibri" pitchFamily="34" charset="0"/>
            </a:endParaRPr>
          </a:p>
          <a:p>
            <a:pPr algn="just">
              <a:buClr>
                <a:srgbClr val="3366FF"/>
              </a:buClr>
              <a:buFont typeface="Wingdings" pitchFamily="2" charset="2"/>
              <a:buChar char="§"/>
            </a:pPr>
            <a:r>
              <a:rPr lang="pt-BR" sz="1400" dirty="0">
                <a:latin typeface="Calibri" pitchFamily="34" charset="0"/>
              </a:rPr>
              <a:t> </a:t>
            </a:r>
            <a:r>
              <a:rPr lang="pt-BR" sz="1400" dirty="0" err="1">
                <a:latin typeface="Calibri" pitchFamily="34" charset="0"/>
              </a:rPr>
              <a:t>exposure</a:t>
            </a:r>
            <a:r>
              <a:rPr lang="pt-BR" sz="1400" dirty="0">
                <a:latin typeface="Calibri" pitchFamily="34" charset="0"/>
              </a:rPr>
              <a:t> to </a:t>
            </a:r>
            <a:r>
              <a:rPr lang="pt-BR" sz="1400" dirty="0" err="1">
                <a:latin typeface="Calibri" pitchFamily="34" charset="0"/>
              </a:rPr>
              <a:t>chemicals</a:t>
            </a:r>
            <a:r>
              <a:rPr lang="pt-BR" sz="1400" dirty="0">
                <a:latin typeface="Calibri" pitchFamily="34" charset="0"/>
              </a:rPr>
              <a:t> </a:t>
            </a:r>
            <a:r>
              <a:rPr lang="pt-BR" sz="1400" dirty="0" err="1">
                <a:latin typeface="Calibri" pitchFamily="34" charset="0"/>
              </a:rPr>
              <a:t>and</a:t>
            </a:r>
            <a:r>
              <a:rPr lang="pt-BR" sz="1400" dirty="0">
                <a:latin typeface="Calibri" pitchFamily="34" charset="0"/>
              </a:rPr>
              <a:t> </a:t>
            </a:r>
            <a:r>
              <a:rPr lang="pt-BR" sz="1400" dirty="0" err="1">
                <a:latin typeface="Calibri" pitchFamily="34" charset="0"/>
              </a:rPr>
              <a:t>phisical</a:t>
            </a:r>
            <a:r>
              <a:rPr lang="pt-BR" sz="1400" dirty="0">
                <a:latin typeface="Calibri" pitchFamily="34" charset="0"/>
              </a:rPr>
              <a:t> </a:t>
            </a:r>
            <a:r>
              <a:rPr lang="pt-BR" sz="1400" dirty="0" err="1">
                <a:latin typeface="Calibri" pitchFamily="34" charset="0"/>
              </a:rPr>
              <a:t>pollutants</a:t>
            </a:r>
            <a:endParaRPr lang="pt-BR" sz="1400" dirty="0">
              <a:latin typeface="Calibri" pitchFamily="34" charset="0"/>
            </a:endParaRPr>
          </a:p>
          <a:p>
            <a:pPr algn="just">
              <a:buClr>
                <a:srgbClr val="3366FF"/>
              </a:buClr>
              <a:buFont typeface="Wingdings" pitchFamily="2" charset="2"/>
              <a:buChar char="§"/>
            </a:pPr>
            <a:r>
              <a:rPr lang="pt-BR" sz="1400" dirty="0">
                <a:latin typeface="Calibri" pitchFamily="34" charset="0"/>
              </a:rPr>
              <a:t> natural </a:t>
            </a:r>
            <a:r>
              <a:rPr lang="pt-BR" sz="1400" dirty="0" err="1">
                <a:latin typeface="Calibri" pitchFamily="34" charset="0"/>
              </a:rPr>
              <a:t>disasters</a:t>
            </a:r>
            <a:endParaRPr lang="pt-BR" sz="1400" dirty="0">
              <a:latin typeface="Calibri" pitchFamily="34" charset="0"/>
            </a:endParaRPr>
          </a:p>
          <a:p>
            <a:pPr algn="just">
              <a:buClr>
                <a:srgbClr val="3366FF"/>
              </a:buClr>
              <a:buFont typeface="Wingdings" pitchFamily="2" charset="2"/>
              <a:buChar char="§"/>
            </a:pPr>
            <a:r>
              <a:rPr lang="pt-BR" sz="1400" dirty="0">
                <a:latin typeface="Calibri" pitchFamily="34" charset="0"/>
              </a:rPr>
              <a:t> </a:t>
            </a:r>
            <a:r>
              <a:rPr lang="pt-BR" sz="1400" dirty="0" err="1">
                <a:latin typeface="Calibri" pitchFamily="34" charset="0"/>
              </a:rPr>
              <a:t>biologic</a:t>
            </a:r>
            <a:r>
              <a:rPr lang="pt-BR" sz="1400" dirty="0">
                <a:latin typeface="Calibri" pitchFamily="34" charset="0"/>
              </a:rPr>
              <a:t> </a:t>
            </a:r>
            <a:r>
              <a:rPr lang="pt-BR" sz="1400" dirty="0" err="1">
                <a:latin typeface="Calibri" pitchFamily="34" charset="0"/>
              </a:rPr>
              <a:t>factos</a:t>
            </a:r>
            <a:r>
              <a:rPr lang="pt-BR" sz="1400" dirty="0">
                <a:latin typeface="Calibri" pitchFamily="34" charset="0"/>
              </a:rPr>
              <a:t> (</a:t>
            </a:r>
            <a:r>
              <a:rPr lang="pt-BR" sz="1400" dirty="0" err="1">
                <a:latin typeface="Calibri" pitchFamily="34" charset="0"/>
              </a:rPr>
              <a:t>vectors</a:t>
            </a:r>
            <a:r>
              <a:rPr lang="pt-BR" sz="1400" dirty="0">
                <a:latin typeface="Calibri" pitchFamily="34" charset="0"/>
              </a:rPr>
              <a:t>, hosts e </a:t>
            </a:r>
            <a:r>
              <a:rPr lang="pt-BR" sz="1400" dirty="0" err="1">
                <a:latin typeface="Calibri" pitchFamily="34" charset="0"/>
              </a:rPr>
              <a:t>reservoirs</a:t>
            </a:r>
            <a:r>
              <a:rPr lang="pt-BR" sz="1400" dirty="0">
                <a:latin typeface="Calibri" pitchFamily="34" charset="0"/>
              </a:rPr>
              <a: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116741" name="Rectangle 2"/>
            <p:cNvSpPr>
              <a:spLocks noChangeArrowheads="1"/>
            </p:cNvSpPr>
            <p:nvPr/>
          </p:nvSpPr>
          <p:spPr bwMode="auto">
            <a:xfrm>
              <a:off x="0" y="0"/>
              <a:ext cx="113" cy="4320"/>
            </a:xfrm>
            <a:prstGeom prst="rect">
              <a:avLst/>
            </a:prstGeom>
            <a:solidFill>
              <a:srgbClr val="0000FF"/>
            </a:solidFill>
            <a:ln w="9525">
              <a:noFill/>
              <a:miter lim="800000"/>
              <a:headEnd/>
              <a:tailEnd/>
            </a:ln>
          </p:spPr>
          <p:txBody>
            <a:bodyPr wrap="none" lIns="91431" tIns="45715" rIns="91431" bIns="45715" anchor="ctr"/>
            <a:lstStyle/>
            <a:p>
              <a:endParaRPr lang="en-US" sz="1400"/>
            </a:p>
          </p:txBody>
        </p:sp>
        <p:sp>
          <p:nvSpPr>
            <p:cNvPr id="116742" name="Rectangle 4"/>
            <p:cNvSpPr>
              <a:spLocks noChangeArrowheads="1"/>
            </p:cNvSpPr>
            <p:nvPr/>
          </p:nvSpPr>
          <p:spPr bwMode="auto">
            <a:xfrm>
              <a:off x="96" y="4201"/>
              <a:ext cx="5664" cy="119"/>
            </a:xfrm>
            <a:prstGeom prst="rect">
              <a:avLst/>
            </a:prstGeom>
            <a:gradFill rotWithShape="1">
              <a:gsLst>
                <a:gs pos="0">
                  <a:srgbClr val="0000FF"/>
                </a:gs>
                <a:gs pos="100000">
                  <a:srgbClr val="CECEFF"/>
                </a:gs>
              </a:gsLst>
              <a:lin ang="0" scaled="1"/>
            </a:gradFill>
            <a:ln w="9525">
              <a:noFill/>
              <a:miter lim="800000"/>
              <a:headEnd/>
              <a:tailEnd/>
            </a:ln>
          </p:spPr>
          <p:txBody>
            <a:bodyPr wrap="none" lIns="91431" tIns="45715" rIns="91431" bIns="45715" anchor="ctr"/>
            <a:lstStyle/>
            <a:p>
              <a:endParaRPr lang="en-US" sz="1400"/>
            </a:p>
          </p:txBody>
        </p:sp>
      </p:grpSp>
      <p:pic>
        <p:nvPicPr>
          <p:cNvPr id="116740"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116739" name="Text Box 3"/>
          <p:cNvSpPr txBox="1">
            <a:spLocks noChangeArrowheads="1"/>
          </p:cNvSpPr>
          <p:nvPr/>
        </p:nvSpPr>
        <p:spPr bwMode="auto">
          <a:xfrm>
            <a:off x="5656069" y="5445224"/>
            <a:ext cx="3487931" cy="369322"/>
          </a:xfrm>
          <a:prstGeom prst="rect">
            <a:avLst/>
          </a:prstGeom>
          <a:noFill/>
          <a:ln w="9525">
            <a:noFill/>
            <a:miter lim="800000"/>
            <a:headEnd/>
            <a:tailEnd/>
          </a:ln>
        </p:spPr>
        <p:txBody>
          <a:bodyPr wrap="square" lIns="91431" tIns="45715" rIns="91431" bIns="45715">
            <a:spAutoFit/>
          </a:bodyPr>
          <a:lstStyle/>
          <a:p>
            <a:pPr algn="ctr"/>
            <a:r>
              <a:rPr lang="pt-BR" b="1" dirty="0">
                <a:solidFill>
                  <a:schemeClr val="bg1"/>
                </a:solidFill>
                <a:hlinkClick r:id="rId3"/>
              </a:rPr>
              <a:t>www.saude.gov.br/svs/pisast</a:t>
            </a:r>
            <a:r>
              <a:rPr lang="pt-BR" b="1" dirty="0">
                <a:solidFill>
                  <a:schemeClr val="bg1"/>
                </a:solidFill>
              </a:rPr>
              <a:t> </a:t>
            </a:r>
          </a:p>
        </p:txBody>
      </p:sp>
      <p:sp>
        <p:nvSpPr>
          <p:cNvPr id="7" name="Retângulo 1"/>
          <p:cNvSpPr>
            <a:spLocks noChangeArrowheads="1"/>
          </p:cNvSpPr>
          <p:nvPr/>
        </p:nvSpPr>
        <p:spPr bwMode="auto">
          <a:xfrm>
            <a:off x="179513" y="3140968"/>
            <a:ext cx="5688632" cy="2092881"/>
          </a:xfrm>
          <a:prstGeom prst="rect">
            <a:avLst/>
          </a:prstGeom>
          <a:noFill/>
          <a:ln w="9525">
            <a:noFill/>
            <a:miter lim="800000"/>
            <a:headEnd/>
            <a:tailEnd/>
          </a:ln>
        </p:spPr>
        <p:txBody>
          <a:bodyPr wrap="square">
            <a:spAutoFit/>
          </a:bodyPr>
          <a:lstStyle/>
          <a:p>
            <a:pPr algn="ctr"/>
            <a:r>
              <a:rPr lang="pt-BR" sz="1600" b="1" u="sng" dirty="0" err="1">
                <a:solidFill>
                  <a:schemeClr val="accent2">
                    <a:lumMod val="75000"/>
                  </a:schemeClr>
                </a:solidFill>
              </a:rPr>
              <a:t>Situational</a:t>
            </a:r>
            <a:r>
              <a:rPr lang="pt-BR" sz="1600" b="1" u="sng" dirty="0">
                <a:solidFill>
                  <a:schemeClr val="accent2">
                    <a:lumMod val="75000"/>
                  </a:schemeClr>
                </a:solidFill>
              </a:rPr>
              <a:t> </a:t>
            </a:r>
            <a:r>
              <a:rPr lang="pt-BR" sz="1600" b="1" u="sng" dirty="0" err="1">
                <a:solidFill>
                  <a:schemeClr val="accent2">
                    <a:lumMod val="75000"/>
                  </a:schemeClr>
                </a:solidFill>
              </a:rPr>
              <a:t>Envionmental</a:t>
            </a:r>
            <a:r>
              <a:rPr lang="pt-BR" sz="1600" b="1" u="sng" dirty="0">
                <a:solidFill>
                  <a:schemeClr val="accent2">
                    <a:lumMod val="75000"/>
                  </a:schemeClr>
                </a:solidFill>
              </a:rPr>
              <a:t> </a:t>
            </a:r>
            <a:r>
              <a:rPr lang="pt-BR" sz="1600" b="1" u="sng" dirty="0" err="1">
                <a:solidFill>
                  <a:schemeClr val="accent2">
                    <a:lumMod val="75000"/>
                  </a:schemeClr>
                </a:solidFill>
              </a:rPr>
              <a:t>Health</a:t>
            </a:r>
            <a:r>
              <a:rPr lang="pt-BR" sz="1600" b="1" u="sng" dirty="0">
                <a:solidFill>
                  <a:schemeClr val="accent2">
                    <a:lumMod val="75000"/>
                  </a:schemeClr>
                </a:solidFill>
              </a:rPr>
              <a:t> </a:t>
            </a:r>
            <a:r>
              <a:rPr lang="pt-BR" sz="1600" b="1" u="sng" dirty="0" err="1">
                <a:solidFill>
                  <a:schemeClr val="accent2">
                    <a:lumMod val="75000"/>
                  </a:schemeClr>
                </a:solidFill>
              </a:rPr>
              <a:t>Analysis</a:t>
            </a:r>
            <a:r>
              <a:rPr lang="pt-BR" sz="1600" b="1" u="sng" dirty="0">
                <a:solidFill>
                  <a:schemeClr val="accent2">
                    <a:lumMod val="75000"/>
                  </a:schemeClr>
                </a:solidFill>
              </a:rPr>
              <a:t> </a:t>
            </a:r>
            <a:endParaRPr lang="pt-BR" sz="1600" b="1" u="sng" dirty="0" smtClean="0">
              <a:solidFill>
                <a:schemeClr val="accent2">
                  <a:lumMod val="75000"/>
                </a:schemeClr>
              </a:solidFill>
            </a:endParaRPr>
          </a:p>
          <a:p>
            <a:pPr algn="just"/>
            <a:r>
              <a:rPr lang="pt-BR" sz="1600" b="1" dirty="0" err="1" smtClean="0">
                <a:solidFill>
                  <a:schemeClr val="accent2">
                    <a:lumMod val="75000"/>
                  </a:schemeClr>
                </a:solidFill>
              </a:rPr>
              <a:t>Capacity</a:t>
            </a:r>
            <a:r>
              <a:rPr lang="pt-BR" sz="1600" b="1" dirty="0" smtClean="0">
                <a:solidFill>
                  <a:schemeClr val="accent2">
                    <a:lumMod val="75000"/>
                  </a:schemeClr>
                </a:solidFill>
              </a:rPr>
              <a:t> </a:t>
            </a:r>
            <a:r>
              <a:rPr lang="pt-BR" sz="1600" b="1" dirty="0">
                <a:solidFill>
                  <a:schemeClr val="accent2">
                    <a:lumMod val="75000"/>
                  </a:schemeClr>
                </a:solidFill>
              </a:rPr>
              <a:t>to </a:t>
            </a:r>
            <a:r>
              <a:rPr lang="pt-BR" sz="1600" b="1" dirty="0" err="1">
                <a:solidFill>
                  <a:schemeClr val="accent2">
                    <a:lumMod val="75000"/>
                  </a:schemeClr>
                </a:solidFill>
              </a:rPr>
              <a:t>oganize</a:t>
            </a:r>
            <a:r>
              <a:rPr lang="pt-BR" sz="1600" b="1" dirty="0">
                <a:solidFill>
                  <a:schemeClr val="accent2">
                    <a:lumMod val="75000"/>
                  </a:schemeClr>
                </a:solidFill>
              </a:rPr>
              <a:t> </a:t>
            </a:r>
            <a:r>
              <a:rPr lang="pt-BR" sz="1600" b="1" dirty="0" err="1">
                <a:solidFill>
                  <a:schemeClr val="accent2">
                    <a:lumMod val="75000"/>
                  </a:schemeClr>
                </a:solidFill>
              </a:rPr>
              <a:t>information</a:t>
            </a:r>
            <a:r>
              <a:rPr lang="pt-BR" sz="1600" b="1" dirty="0">
                <a:solidFill>
                  <a:schemeClr val="accent2">
                    <a:lumMod val="75000"/>
                  </a:schemeClr>
                </a:solidFill>
              </a:rPr>
              <a:t> </a:t>
            </a:r>
            <a:r>
              <a:rPr lang="pt-BR" sz="1600" b="1" dirty="0" err="1">
                <a:solidFill>
                  <a:schemeClr val="accent2">
                    <a:lumMod val="75000"/>
                  </a:schemeClr>
                </a:solidFill>
              </a:rPr>
              <a:t>about</a:t>
            </a:r>
            <a:r>
              <a:rPr lang="pt-BR" sz="1600" b="1" dirty="0">
                <a:solidFill>
                  <a:schemeClr val="accent2">
                    <a:lumMod val="75000"/>
                  </a:schemeClr>
                </a:solidFill>
              </a:rPr>
              <a:t> </a:t>
            </a:r>
            <a:r>
              <a:rPr lang="pt-BR" sz="1600" b="1" dirty="0" err="1">
                <a:solidFill>
                  <a:schemeClr val="accent2">
                    <a:lumMod val="75000"/>
                  </a:schemeClr>
                </a:solidFill>
              </a:rPr>
              <a:t>identification</a:t>
            </a:r>
            <a:r>
              <a:rPr lang="pt-BR" sz="1600" b="1" dirty="0">
                <a:solidFill>
                  <a:schemeClr val="accent2">
                    <a:lumMod val="75000"/>
                  </a:schemeClr>
                </a:solidFill>
              </a:rPr>
              <a:t>, </a:t>
            </a:r>
            <a:r>
              <a:rPr lang="pt-BR" sz="1600" b="1" dirty="0" err="1">
                <a:solidFill>
                  <a:schemeClr val="accent2">
                    <a:lumMod val="75000"/>
                  </a:schemeClr>
                </a:solidFill>
              </a:rPr>
              <a:t>monitoring</a:t>
            </a:r>
            <a:r>
              <a:rPr lang="pt-BR" sz="1600" b="1" dirty="0">
                <a:solidFill>
                  <a:schemeClr val="accent2">
                    <a:lumMod val="75000"/>
                  </a:schemeClr>
                </a:solidFill>
              </a:rPr>
              <a:t> </a:t>
            </a:r>
            <a:r>
              <a:rPr lang="pt-BR" sz="1600" b="1" dirty="0" err="1">
                <a:solidFill>
                  <a:schemeClr val="accent2">
                    <a:lumMod val="75000"/>
                  </a:schemeClr>
                </a:solidFill>
              </a:rPr>
              <a:t>and</a:t>
            </a:r>
            <a:r>
              <a:rPr lang="pt-BR" sz="1600" b="1" dirty="0">
                <a:solidFill>
                  <a:schemeClr val="accent2">
                    <a:lumMod val="75000"/>
                  </a:schemeClr>
                </a:solidFill>
              </a:rPr>
              <a:t> </a:t>
            </a:r>
            <a:r>
              <a:rPr lang="pt-BR" sz="1600" b="1" dirty="0" err="1">
                <a:solidFill>
                  <a:schemeClr val="accent2">
                    <a:lumMod val="75000"/>
                  </a:schemeClr>
                </a:solidFill>
              </a:rPr>
              <a:t>evaluation</a:t>
            </a:r>
            <a:r>
              <a:rPr lang="pt-BR" sz="1600" b="1" dirty="0">
                <a:solidFill>
                  <a:schemeClr val="accent2">
                    <a:lumMod val="75000"/>
                  </a:schemeClr>
                </a:solidFill>
              </a:rPr>
              <a:t> </a:t>
            </a:r>
            <a:r>
              <a:rPr lang="pt-BR" sz="1600" b="1" dirty="0" err="1">
                <a:solidFill>
                  <a:schemeClr val="accent2">
                    <a:lumMod val="75000"/>
                  </a:schemeClr>
                </a:solidFill>
              </a:rPr>
              <a:t>of</a:t>
            </a:r>
            <a:r>
              <a:rPr lang="pt-BR" sz="1600" b="1" dirty="0">
                <a:solidFill>
                  <a:schemeClr val="accent2">
                    <a:lumMod val="75000"/>
                  </a:schemeClr>
                </a:solidFill>
              </a:rPr>
              <a:t> </a:t>
            </a:r>
            <a:r>
              <a:rPr lang="pt-BR" sz="1600" b="1" dirty="0" err="1">
                <a:solidFill>
                  <a:schemeClr val="accent2">
                    <a:lumMod val="75000"/>
                  </a:schemeClr>
                </a:solidFill>
              </a:rPr>
              <a:t>environmental</a:t>
            </a:r>
            <a:r>
              <a:rPr lang="pt-BR" sz="1600" b="1" dirty="0">
                <a:solidFill>
                  <a:schemeClr val="accent2">
                    <a:lumMod val="75000"/>
                  </a:schemeClr>
                </a:solidFill>
              </a:rPr>
              <a:t> </a:t>
            </a:r>
            <a:r>
              <a:rPr lang="pt-BR" sz="1600" b="1" dirty="0" err="1">
                <a:solidFill>
                  <a:schemeClr val="accent2">
                    <a:lumMod val="75000"/>
                  </a:schemeClr>
                </a:solidFill>
              </a:rPr>
              <a:t>health</a:t>
            </a:r>
            <a:r>
              <a:rPr lang="pt-BR" sz="1600" b="1" dirty="0">
                <a:solidFill>
                  <a:schemeClr val="accent2">
                    <a:lumMod val="75000"/>
                  </a:schemeClr>
                </a:solidFill>
              </a:rPr>
              <a:t> </a:t>
            </a:r>
            <a:r>
              <a:rPr lang="pt-BR" sz="1600" b="1" dirty="0" err="1">
                <a:solidFill>
                  <a:schemeClr val="accent2">
                    <a:lumMod val="75000"/>
                  </a:schemeClr>
                </a:solidFill>
              </a:rPr>
              <a:t>determinants</a:t>
            </a:r>
            <a:r>
              <a:rPr lang="pt-BR" sz="1600" b="1" dirty="0">
                <a:solidFill>
                  <a:schemeClr val="accent2">
                    <a:lumMod val="75000"/>
                  </a:schemeClr>
                </a:solidFill>
              </a:rPr>
              <a:t> </a:t>
            </a:r>
            <a:r>
              <a:rPr lang="pt-BR" sz="1600" b="1" dirty="0" err="1">
                <a:solidFill>
                  <a:schemeClr val="accent2">
                    <a:lumMod val="75000"/>
                  </a:schemeClr>
                </a:solidFill>
              </a:rPr>
              <a:t>that</a:t>
            </a:r>
            <a:r>
              <a:rPr lang="pt-BR" sz="1600" b="1" dirty="0">
                <a:solidFill>
                  <a:schemeClr val="accent2">
                    <a:lumMod val="75000"/>
                  </a:schemeClr>
                </a:solidFill>
              </a:rPr>
              <a:t> cause </a:t>
            </a:r>
            <a:r>
              <a:rPr lang="pt-BR" sz="1600" b="1" dirty="0" err="1">
                <a:solidFill>
                  <a:schemeClr val="accent2">
                    <a:lumMod val="75000"/>
                  </a:schemeClr>
                </a:solidFill>
              </a:rPr>
              <a:t>impact</a:t>
            </a:r>
            <a:r>
              <a:rPr lang="pt-BR" sz="1600" b="1" dirty="0">
                <a:solidFill>
                  <a:schemeClr val="accent2">
                    <a:lumMod val="75000"/>
                  </a:schemeClr>
                </a:solidFill>
              </a:rPr>
              <a:t> in </a:t>
            </a:r>
            <a:r>
              <a:rPr lang="pt-BR" sz="1600" b="1" dirty="0" err="1">
                <a:solidFill>
                  <a:schemeClr val="accent2">
                    <a:lumMod val="75000"/>
                  </a:schemeClr>
                </a:solidFill>
              </a:rPr>
              <a:t>the</a:t>
            </a:r>
            <a:r>
              <a:rPr lang="pt-BR" sz="1600" b="1" dirty="0">
                <a:solidFill>
                  <a:schemeClr val="accent2">
                    <a:lumMod val="75000"/>
                  </a:schemeClr>
                </a:solidFill>
              </a:rPr>
              <a:t> </a:t>
            </a:r>
            <a:r>
              <a:rPr lang="pt-BR" sz="1600" b="1" dirty="0" err="1">
                <a:solidFill>
                  <a:schemeClr val="accent2">
                    <a:lumMod val="75000"/>
                  </a:schemeClr>
                </a:solidFill>
              </a:rPr>
              <a:t>quality</a:t>
            </a:r>
            <a:r>
              <a:rPr lang="pt-BR" sz="1600" b="1" dirty="0">
                <a:solidFill>
                  <a:schemeClr val="accent2">
                    <a:lumMod val="75000"/>
                  </a:schemeClr>
                </a:solidFill>
              </a:rPr>
              <a:t> </a:t>
            </a:r>
            <a:r>
              <a:rPr lang="pt-BR" sz="1600" b="1" dirty="0" err="1">
                <a:solidFill>
                  <a:schemeClr val="accent2">
                    <a:lumMod val="75000"/>
                  </a:schemeClr>
                </a:solidFill>
              </a:rPr>
              <a:t>of</a:t>
            </a:r>
            <a:r>
              <a:rPr lang="pt-BR" sz="1600" b="1" dirty="0">
                <a:solidFill>
                  <a:schemeClr val="accent2">
                    <a:lumMod val="75000"/>
                  </a:schemeClr>
                </a:solidFill>
              </a:rPr>
              <a:t> </a:t>
            </a:r>
            <a:r>
              <a:rPr lang="pt-BR" sz="1600" b="1" dirty="0" err="1">
                <a:solidFill>
                  <a:schemeClr val="accent2">
                    <a:lumMod val="75000"/>
                  </a:schemeClr>
                </a:solidFill>
              </a:rPr>
              <a:t>life</a:t>
            </a:r>
            <a:r>
              <a:rPr lang="pt-BR" sz="1600" b="1" dirty="0">
                <a:solidFill>
                  <a:schemeClr val="accent2">
                    <a:lumMod val="75000"/>
                  </a:schemeClr>
                </a:solidFill>
              </a:rPr>
              <a:t> in </a:t>
            </a:r>
            <a:r>
              <a:rPr lang="pt-BR" sz="1600" b="1" dirty="0" err="1">
                <a:solidFill>
                  <a:schemeClr val="accent2">
                    <a:lumMod val="75000"/>
                  </a:schemeClr>
                </a:solidFill>
              </a:rPr>
              <a:t>specific</a:t>
            </a:r>
            <a:r>
              <a:rPr lang="pt-BR" sz="1600" b="1" dirty="0">
                <a:solidFill>
                  <a:schemeClr val="accent2">
                    <a:lumMod val="75000"/>
                  </a:schemeClr>
                </a:solidFill>
              </a:rPr>
              <a:t> </a:t>
            </a:r>
            <a:r>
              <a:rPr lang="pt-BR" sz="1600" b="1" dirty="0" err="1">
                <a:solidFill>
                  <a:schemeClr val="accent2">
                    <a:lumMod val="75000"/>
                  </a:schemeClr>
                </a:solidFill>
              </a:rPr>
              <a:t>territories</a:t>
            </a:r>
            <a:r>
              <a:rPr lang="pt-BR" sz="1600" b="1" dirty="0">
                <a:solidFill>
                  <a:schemeClr val="accent2">
                    <a:lumMod val="75000"/>
                  </a:schemeClr>
                </a:solidFill>
              </a:rPr>
              <a:t>. It </a:t>
            </a:r>
            <a:r>
              <a:rPr lang="pt-BR" sz="1600" b="1" dirty="0" err="1">
                <a:solidFill>
                  <a:schemeClr val="accent2">
                    <a:lumMod val="75000"/>
                  </a:schemeClr>
                </a:solidFill>
              </a:rPr>
              <a:t>offer</a:t>
            </a:r>
            <a:r>
              <a:rPr lang="pt-BR" sz="1600" b="1" dirty="0">
                <a:solidFill>
                  <a:schemeClr val="accent2">
                    <a:lumMod val="75000"/>
                  </a:schemeClr>
                </a:solidFill>
              </a:rPr>
              <a:t>  </a:t>
            </a:r>
            <a:r>
              <a:rPr lang="pt-BR" sz="1600" b="1" dirty="0" err="1">
                <a:solidFill>
                  <a:schemeClr val="accent2">
                    <a:lumMod val="75000"/>
                  </a:schemeClr>
                </a:solidFill>
              </a:rPr>
              <a:t>opportunity</a:t>
            </a:r>
            <a:r>
              <a:rPr lang="pt-BR" sz="1600" b="1" dirty="0">
                <a:solidFill>
                  <a:schemeClr val="accent2">
                    <a:lumMod val="75000"/>
                  </a:schemeClr>
                </a:solidFill>
              </a:rPr>
              <a:t> to </a:t>
            </a:r>
            <a:r>
              <a:rPr lang="pt-BR" sz="1600" b="1" dirty="0" err="1">
                <a:solidFill>
                  <a:schemeClr val="accent2">
                    <a:lumMod val="75000"/>
                  </a:schemeClr>
                </a:solidFill>
              </a:rPr>
              <a:t>not</a:t>
            </a:r>
            <a:r>
              <a:rPr lang="pt-BR" sz="1600" b="1" dirty="0">
                <a:solidFill>
                  <a:schemeClr val="accent2">
                    <a:lumMod val="75000"/>
                  </a:schemeClr>
                </a:solidFill>
              </a:rPr>
              <a:t> </a:t>
            </a:r>
            <a:r>
              <a:rPr lang="pt-BR" sz="1600" b="1" dirty="0" err="1">
                <a:solidFill>
                  <a:schemeClr val="accent2">
                    <a:lumMod val="75000"/>
                  </a:schemeClr>
                </a:solidFill>
              </a:rPr>
              <a:t>only</a:t>
            </a:r>
            <a:r>
              <a:rPr lang="pt-BR" sz="1600" b="1" dirty="0">
                <a:solidFill>
                  <a:schemeClr val="accent2">
                    <a:lumMod val="75000"/>
                  </a:schemeClr>
                </a:solidFill>
              </a:rPr>
              <a:t> </a:t>
            </a:r>
            <a:r>
              <a:rPr lang="pt-BR" sz="1600" b="1" dirty="0" err="1">
                <a:solidFill>
                  <a:schemeClr val="accent2">
                    <a:lumMod val="75000"/>
                  </a:schemeClr>
                </a:solidFill>
              </a:rPr>
              <a:t>assess</a:t>
            </a:r>
            <a:r>
              <a:rPr lang="pt-BR" sz="1600" b="1" dirty="0">
                <a:solidFill>
                  <a:schemeClr val="accent2">
                    <a:lumMod val="75000"/>
                  </a:schemeClr>
                </a:solidFill>
              </a:rPr>
              <a:t> </a:t>
            </a:r>
            <a:r>
              <a:rPr lang="pt-BR" sz="1600" b="1" dirty="0" err="1">
                <a:solidFill>
                  <a:schemeClr val="accent2">
                    <a:lumMod val="75000"/>
                  </a:schemeClr>
                </a:solidFill>
              </a:rPr>
              <a:t>epidemiologic</a:t>
            </a:r>
            <a:r>
              <a:rPr lang="pt-BR" sz="1600" b="1" dirty="0">
                <a:solidFill>
                  <a:schemeClr val="accent2">
                    <a:lumMod val="75000"/>
                  </a:schemeClr>
                </a:solidFill>
              </a:rPr>
              <a:t> data </a:t>
            </a:r>
            <a:r>
              <a:rPr lang="pt-BR" sz="1600" b="1" dirty="0" err="1">
                <a:solidFill>
                  <a:schemeClr val="accent2">
                    <a:lumMod val="75000"/>
                  </a:schemeClr>
                </a:solidFill>
              </a:rPr>
              <a:t>regarding</a:t>
            </a:r>
            <a:r>
              <a:rPr lang="pt-BR" sz="1600" b="1" dirty="0">
                <a:solidFill>
                  <a:schemeClr val="accent2">
                    <a:lumMod val="75000"/>
                  </a:schemeClr>
                </a:solidFill>
              </a:rPr>
              <a:t> </a:t>
            </a:r>
            <a:r>
              <a:rPr lang="pt-BR" sz="1600" b="1" dirty="0" err="1">
                <a:solidFill>
                  <a:schemeClr val="accent2">
                    <a:lumMod val="75000"/>
                  </a:schemeClr>
                </a:solidFill>
              </a:rPr>
              <a:t>death</a:t>
            </a:r>
            <a:r>
              <a:rPr lang="pt-BR" sz="1600" b="1" dirty="0">
                <a:solidFill>
                  <a:schemeClr val="accent2">
                    <a:lumMod val="75000"/>
                  </a:schemeClr>
                </a:solidFill>
              </a:rPr>
              <a:t>, </a:t>
            </a:r>
            <a:r>
              <a:rPr lang="pt-BR" sz="1600" b="1" dirty="0" err="1">
                <a:solidFill>
                  <a:schemeClr val="accent2">
                    <a:lumMod val="75000"/>
                  </a:schemeClr>
                </a:solidFill>
              </a:rPr>
              <a:t>disease</a:t>
            </a:r>
            <a:r>
              <a:rPr lang="pt-BR" sz="1600" b="1" dirty="0">
                <a:solidFill>
                  <a:schemeClr val="accent2">
                    <a:lumMod val="75000"/>
                  </a:schemeClr>
                </a:solidFill>
              </a:rPr>
              <a:t>, </a:t>
            </a:r>
            <a:r>
              <a:rPr lang="pt-BR" sz="1600" b="1" dirty="0" err="1">
                <a:solidFill>
                  <a:schemeClr val="accent2">
                    <a:lumMod val="75000"/>
                  </a:schemeClr>
                </a:solidFill>
              </a:rPr>
              <a:t>injury</a:t>
            </a:r>
            <a:r>
              <a:rPr lang="pt-BR" sz="1600" b="1" dirty="0">
                <a:solidFill>
                  <a:schemeClr val="accent2">
                    <a:lumMod val="75000"/>
                  </a:schemeClr>
                </a:solidFill>
              </a:rPr>
              <a:t> </a:t>
            </a:r>
            <a:r>
              <a:rPr lang="pt-BR" sz="1600" b="1" dirty="0" err="1">
                <a:solidFill>
                  <a:schemeClr val="accent2">
                    <a:lumMod val="75000"/>
                  </a:schemeClr>
                </a:solidFill>
              </a:rPr>
              <a:t>and</a:t>
            </a:r>
            <a:r>
              <a:rPr lang="pt-BR" sz="1600" b="1" dirty="0">
                <a:solidFill>
                  <a:schemeClr val="accent2">
                    <a:lumMod val="75000"/>
                  </a:schemeClr>
                </a:solidFill>
              </a:rPr>
              <a:t> </a:t>
            </a:r>
            <a:r>
              <a:rPr lang="pt-BR" sz="1600" b="1" dirty="0" err="1">
                <a:solidFill>
                  <a:schemeClr val="accent2">
                    <a:lumMod val="75000"/>
                  </a:schemeClr>
                </a:solidFill>
              </a:rPr>
              <a:t>risk</a:t>
            </a:r>
            <a:r>
              <a:rPr lang="pt-BR" sz="1600" b="1" dirty="0">
                <a:solidFill>
                  <a:schemeClr val="accent2">
                    <a:lumMod val="75000"/>
                  </a:schemeClr>
                </a:solidFill>
              </a:rPr>
              <a:t>, </a:t>
            </a:r>
            <a:r>
              <a:rPr lang="pt-BR" sz="1600" b="1" dirty="0" err="1">
                <a:solidFill>
                  <a:schemeClr val="accent2">
                    <a:lumMod val="75000"/>
                  </a:schemeClr>
                </a:solidFill>
              </a:rPr>
              <a:t>but</a:t>
            </a:r>
            <a:r>
              <a:rPr lang="pt-BR" sz="1600" b="1" dirty="0">
                <a:solidFill>
                  <a:schemeClr val="accent2">
                    <a:lumMod val="75000"/>
                  </a:schemeClr>
                </a:solidFill>
              </a:rPr>
              <a:t> it </a:t>
            </a:r>
            <a:r>
              <a:rPr lang="pt-BR" sz="1600" b="1" dirty="0" err="1">
                <a:solidFill>
                  <a:schemeClr val="accent2">
                    <a:lumMod val="75000"/>
                  </a:schemeClr>
                </a:solidFill>
              </a:rPr>
              <a:t>make</a:t>
            </a:r>
            <a:r>
              <a:rPr lang="pt-BR" sz="1600" b="1" dirty="0">
                <a:solidFill>
                  <a:schemeClr val="accent2">
                    <a:lumMod val="75000"/>
                  </a:schemeClr>
                </a:solidFill>
              </a:rPr>
              <a:t> </a:t>
            </a:r>
            <a:r>
              <a:rPr lang="pt-BR" sz="1600" b="1" dirty="0" err="1">
                <a:solidFill>
                  <a:schemeClr val="accent2">
                    <a:lumMod val="75000"/>
                  </a:schemeClr>
                </a:solidFill>
              </a:rPr>
              <a:t>available</a:t>
            </a:r>
            <a:r>
              <a:rPr lang="pt-BR" sz="1600" b="1" dirty="0">
                <a:solidFill>
                  <a:schemeClr val="accent2">
                    <a:lumMod val="75000"/>
                  </a:schemeClr>
                </a:solidFill>
              </a:rPr>
              <a:t> to </a:t>
            </a:r>
            <a:r>
              <a:rPr lang="pt-BR" sz="1600" b="1" dirty="0" err="1">
                <a:solidFill>
                  <a:schemeClr val="accent2">
                    <a:lumMod val="75000"/>
                  </a:schemeClr>
                </a:solidFill>
              </a:rPr>
              <a:t>understand</a:t>
            </a:r>
            <a:r>
              <a:rPr lang="pt-BR" sz="1600" b="1" dirty="0">
                <a:solidFill>
                  <a:schemeClr val="accent2">
                    <a:lumMod val="75000"/>
                  </a:schemeClr>
                </a:solidFill>
              </a:rPr>
              <a:t> some </a:t>
            </a:r>
            <a:r>
              <a:rPr lang="pt-BR" sz="1600" b="1" dirty="0" err="1">
                <a:solidFill>
                  <a:schemeClr val="accent2">
                    <a:lumMod val="75000"/>
                  </a:schemeClr>
                </a:solidFill>
              </a:rPr>
              <a:t>of</a:t>
            </a:r>
            <a:r>
              <a:rPr lang="pt-BR" sz="1600" b="1" dirty="0">
                <a:solidFill>
                  <a:schemeClr val="accent2">
                    <a:lumMod val="75000"/>
                  </a:schemeClr>
                </a:solidFill>
              </a:rPr>
              <a:t> </a:t>
            </a:r>
            <a:r>
              <a:rPr lang="pt-BR" sz="1600" b="1" dirty="0" err="1">
                <a:solidFill>
                  <a:schemeClr val="accent2">
                    <a:lumMod val="75000"/>
                  </a:schemeClr>
                </a:solidFill>
              </a:rPr>
              <a:t>the</a:t>
            </a:r>
            <a:r>
              <a:rPr lang="pt-BR" sz="1600" b="1" dirty="0">
                <a:solidFill>
                  <a:schemeClr val="accent2">
                    <a:lumMod val="75000"/>
                  </a:schemeClr>
                </a:solidFill>
              </a:rPr>
              <a:t> major </a:t>
            </a:r>
            <a:r>
              <a:rPr lang="pt-BR" sz="1600" b="1" dirty="0" err="1">
                <a:solidFill>
                  <a:schemeClr val="accent2">
                    <a:lumMod val="75000"/>
                  </a:schemeClr>
                </a:solidFill>
              </a:rPr>
              <a:t>vulnerabilities</a:t>
            </a:r>
            <a:r>
              <a:rPr lang="pt-BR" sz="1600" b="1" dirty="0">
                <a:solidFill>
                  <a:schemeClr val="accent2">
                    <a:lumMod val="75000"/>
                  </a:schemeClr>
                </a:solidFill>
              </a:rPr>
              <a:t> </a:t>
            </a:r>
            <a:r>
              <a:rPr lang="pt-BR" sz="1600" b="1" dirty="0" err="1">
                <a:solidFill>
                  <a:schemeClr val="accent2">
                    <a:lumMod val="75000"/>
                  </a:schemeClr>
                </a:solidFill>
              </a:rPr>
              <a:t>of</a:t>
            </a:r>
            <a:r>
              <a:rPr lang="pt-BR" sz="1600" b="1" dirty="0">
                <a:solidFill>
                  <a:schemeClr val="accent2">
                    <a:lumMod val="75000"/>
                  </a:schemeClr>
                </a:solidFill>
              </a:rPr>
              <a:t> </a:t>
            </a:r>
            <a:r>
              <a:rPr lang="pt-BR" sz="1600" b="1" dirty="0" err="1">
                <a:solidFill>
                  <a:schemeClr val="accent2">
                    <a:lumMod val="75000"/>
                  </a:schemeClr>
                </a:solidFill>
              </a:rPr>
              <a:t>the</a:t>
            </a:r>
            <a:r>
              <a:rPr lang="pt-BR" sz="1600" b="1" dirty="0">
                <a:solidFill>
                  <a:schemeClr val="accent2">
                    <a:lumMod val="75000"/>
                  </a:schemeClr>
                </a:solidFill>
              </a:rPr>
              <a:t> </a:t>
            </a:r>
            <a:r>
              <a:rPr lang="pt-BR" sz="1600" b="1" dirty="0" err="1">
                <a:solidFill>
                  <a:schemeClr val="accent2">
                    <a:lumMod val="75000"/>
                  </a:schemeClr>
                </a:solidFill>
              </a:rPr>
              <a:t>human</a:t>
            </a:r>
            <a:r>
              <a:rPr lang="pt-BR" sz="1600" b="1" dirty="0">
                <a:solidFill>
                  <a:schemeClr val="accent2">
                    <a:lumMod val="75000"/>
                  </a:schemeClr>
                </a:solidFill>
              </a:rPr>
              <a:t> </a:t>
            </a:r>
            <a:r>
              <a:rPr lang="pt-BR" sz="1600" b="1" dirty="0" err="1">
                <a:solidFill>
                  <a:schemeClr val="accent2">
                    <a:lumMod val="75000"/>
                  </a:schemeClr>
                </a:solidFill>
              </a:rPr>
              <a:t>settlements</a:t>
            </a:r>
            <a:r>
              <a:rPr lang="pt-BR" dirty="0">
                <a:solidFill>
                  <a:schemeClr val="accent2">
                    <a:lumMod val="75000"/>
                  </a:schemeClr>
                </a:solidFill>
              </a:rPr>
              <a:t>.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aixaDeTexto 20"/>
          <p:cNvSpPr txBox="1"/>
          <p:nvPr/>
        </p:nvSpPr>
        <p:spPr>
          <a:xfrm>
            <a:off x="0" y="0"/>
            <a:ext cx="9144000" cy="6740307"/>
          </a:xfrm>
          <a:prstGeom prst="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13500000" scaled="1"/>
            <a:tileRect/>
          </a:gradFill>
        </p:spPr>
        <p:txBody>
          <a:bodyPr wrap="square" rtlCol="0">
            <a:spAutoFit/>
          </a:bodyPr>
          <a:lstStyle/>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a:p>
        </p:txBody>
      </p:sp>
      <p:grpSp>
        <p:nvGrpSpPr>
          <p:cNvPr id="2" name="Group 24"/>
          <p:cNvGrpSpPr>
            <a:grpSpLocks/>
          </p:cNvGrpSpPr>
          <p:nvPr/>
        </p:nvGrpSpPr>
        <p:grpSpPr bwMode="auto">
          <a:xfrm>
            <a:off x="142875" y="285750"/>
            <a:ext cx="8715375" cy="6000750"/>
            <a:chOff x="265" y="495"/>
            <a:chExt cx="5135" cy="3471"/>
          </a:xfrm>
        </p:grpSpPr>
        <p:pic>
          <p:nvPicPr>
            <p:cNvPr id="117763" name="Picture 4"/>
            <p:cNvPicPr>
              <a:picLocks noChangeAspect="1" noChangeArrowheads="1"/>
            </p:cNvPicPr>
            <p:nvPr/>
          </p:nvPicPr>
          <p:blipFill>
            <a:blip r:embed="rId2" cstate="print"/>
            <a:srcRect/>
            <a:stretch>
              <a:fillRect/>
            </a:stretch>
          </p:blipFill>
          <p:spPr bwMode="auto">
            <a:xfrm>
              <a:off x="405" y="900"/>
              <a:ext cx="1950" cy="1170"/>
            </a:xfrm>
            <a:prstGeom prst="rect">
              <a:avLst/>
            </a:prstGeom>
            <a:noFill/>
            <a:ln w="6350">
              <a:solidFill>
                <a:srgbClr val="000000"/>
              </a:solidFill>
              <a:miter lim="800000"/>
              <a:headEnd/>
              <a:tailEnd/>
            </a:ln>
          </p:spPr>
        </p:pic>
        <p:pic>
          <p:nvPicPr>
            <p:cNvPr id="117764" name="Imagem 1"/>
            <p:cNvPicPr>
              <a:picLocks noChangeAspect="1" noChangeArrowheads="1"/>
            </p:cNvPicPr>
            <p:nvPr/>
          </p:nvPicPr>
          <p:blipFill>
            <a:blip r:embed="rId3" cstate="print"/>
            <a:srcRect/>
            <a:stretch>
              <a:fillRect/>
            </a:stretch>
          </p:blipFill>
          <p:spPr bwMode="auto">
            <a:xfrm>
              <a:off x="3107" y="935"/>
              <a:ext cx="1935" cy="1170"/>
            </a:xfrm>
            <a:prstGeom prst="rect">
              <a:avLst/>
            </a:prstGeom>
            <a:solidFill>
              <a:srgbClr val="000000"/>
            </a:solidFill>
            <a:ln w="9525">
              <a:solidFill>
                <a:srgbClr val="000000"/>
              </a:solidFill>
              <a:miter lim="800000"/>
              <a:headEnd/>
              <a:tailEnd/>
            </a:ln>
          </p:spPr>
        </p:pic>
        <p:grpSp>
          <p:nvGrpSpPr>
            <p:cNvPr id="3" name="Grupo 11"/>
            <p:cNvGrpSpPr>
              <a:grpSpLocks/>
            </p:cNvGrpSpPr>
            <p:nvPr/>
          </p:nvGrpSpPr>
          <p:grpSpPr bwMode="auto">
            <a:xfrm>
              <a:off x="3152" y="2795"/>
              <a:ext cx="1889" cy="1168"/>
              <a:chOff x="1142976" y="1643050"/>
              <a:chExt cx="5572164" cy="3511894"/>
            </a:xfrm>
          </p:grpSpPr>
          <p:pic>
            <p:nvPicPr>
              <p:cNvPr id="117777" name="Picture 7"/>
              <p:cNvPicPr>
                <a:picLocks noChangeAspect="1" noChangeArrowheads="1"/>
              </p:cNvPicPr>
              <p:nvPr/>
            </p:nvPicPr>
            <p:blipFill>
              <a:blip r:embed="rId4" cstate="print"/>
              <a:srcRect/>
              <a:stretch>
                <a:fillRect/>
              </a:stretch>
            </p:blipFill>
            <p:spPr bwMode="auto">
              <a:xfrm>
                <a:off x="1214414" y="1643050"/>
                <a:ext cx="2500331" cy="3511894"/>
              </a:xfrm>
              <a:prstGeom prst="rect">
                <a:avLst/>
              </a:prstGeom>
              <a:noFill/>
              <a:ln w="9525">
                <a:noFill/>
                <a:miter lim="800000"/>
                <a:headEnd/>
                <a:tailEnd/>
              </a:ln>
            </p:spPr>
          </p:pic>
          <p:pic>
            <p:nvPicPr>
              <p:cNvPr id="117778" name="Picture 8"/>
              <p:cNvPicPr>
                <a:picLocks noChangeAspect="1" noChangeArrowheads="1"/>
              </p:cNvPicPr>
              <p:nvPr/>
            </p:nvPicPr>
            <p:blipFill>
              <a:blip r:embed="rId5" cstate="print"/>
              <a:srcRect/>
              <a:stretch>
                <a:fillRect/>
              </a:stretch>
            </p:blipFill>
            <p:spPr bwMode="auto">
              <a:xfrm>
                <a:off x="2571735" y="1643050"/>
                <a:ext cx="2492191" cy="3500463"/>
              </a:xfrm>
              <a:prstGeom prst="rect">
                <a:avLst/>
              </a:prstGeom>
              <a:noFill/>
              <a:ln w="9525">
                <a:noFill/>
                <a:miter lim="800000"/>
                <a:headEnd/>
                <a:tailEnd/>
              </a:ln>
            </p:spPr>
          </p:pic>
          <p:pic>
            <p:nvPicPr>
              <p:cNvPr id="117779" name="Picture 9"/>
              <p:cNvPicPr>
                <a:picLocks noChangeAspect="1" noChangeArrowheads="1"/>
              </p:cNvPicPr>
              <p:nvPr/>
            </p:nvPicPr>
            <p:blipFill>
              <a:blip r:embed="rId6" cstate="print"/>
              <a:srcRect/>
              <a:stretch>
                <a:fillRect/>
              </a:stretch>
            </p:blipFill>
            <p:spPr bwMode="auto">
              <a:xfrm>
                <a:off x="4214810" y="1643050"/>
                <a:ext cx="2492191" cy="3500462"/>
              </a:xfrm>
              <a:prstGeom prst="rect">
                <a:avLst/>
              </a:prstGeom>
              <a:noFill/>
              <a:ln w="9525">
                <a:noFill/>
                <a:miter lim="800000"/>
                <a:headEnd/>
                <a:tailEnd/>
              </a:ln>
            </p:spPr>
          </p:pic>
          <p:sp>
            <p:nvSpPr>
              <p:cNvPr id="16" name="Retângulo 15"/>
              <p:cNvSpPr>
                <a:spLocks noChangeArrowheads="1"/>
              </p:cNvSpPr>
              <p:nvPr/>
            </p:nvSpPr>
            <p:spPr bwMode="auto">
              <a:xfrm>
                <a:off x="1144113" y="1643732"/>
                <a:ext cx="5570527" cy="3500908"/>
              </a:xfrm>
              <a:prstGeom prst="rect">
                <a:avLst/>
              </a:prstGeom>
              <a:noFill/>
              <a:ln w="25400" algn="ctr">
                <a:solidFill>
                  <a:srgbClr val="385D8A"/>
                </a:solidFill>
                <a:miter lim="800000"/>
                <a:headEnd/>
                <a:tailEnd/>
              </a:ln>
            </p:spPr>
            <p:txBody>
              <a:bodyPr lIns="91431" tIns="45715" rIns="91431" bIns="45715" anchor="ctr"/>
              <a:lstStyle/>
              <a:p>
                <a:pPr algn="ctr">
                  <a:defRPr/>
                </a:pPr>
                <a:endParaRPr lang="pt-BR">
                  <a:solidFill>
                    <a:schemeClr val="lt1"/>
                  </a:solidFill>
                  <a:latin typeface="+mn-lt"/>
                  <a:cs typeface="+mn-cs"/>
                </a:endParaRPr>
              </a:p>
            </p:txBody>
          </p:sp>
        </p:grpSp>
        <p:grpSp>
          <p:nvGrpSpPr>
            <p:cNvPr id="4" name="Grupo 18"/>
            <p:cNvGrpSpPr>
              <a:grpSpLocks/>
            </p:cNvGrpSpPr>
            <p:nvPr/>
          </p:nvGrpSpPr>
          <p:grpSpPr bwMode="auto">
            <a:xfrm>
              <a:off x="476" y="2798"/>
              <a:ext cx="1934" cy="1168"/>
              <a:chOff x="428596" y="3643314"/>
              <a:chExt cx="3143272" cy="2143140"/>
            </a:xfrm>
          </p:grpSpPr>
          <p:grpSp>
            <p:nvGrpSpPr>
              <p:cNvPr id="5" name="Grupo 6"/>
              <p:cNvGrpSpPr>
                <a:grpSpLocks/>
              </p:cNvGrpSpPr>
              <p:nvPr/>
            </p:nvGrpSpPr>
            <p:grpSpPr bwMode="auto">
              <a:xfrm>
                <a:off x="571472" y="3714752"/>
                <a:ext cx="2928958" cy="1928826"/>
                <a:chOff x="285750" y="1214438"/>
                <a:chExt cx="8229584" cy="5005384"/>
              </a:xfrm>
            </p:grpSpPr>
            <p:pic>
              <p:nvPicPr>
                <p:cNvPr id="117773" name="Picture 3"/>
                <p:cNvPicPr>
                  <a:picLocks noChangeAspect="1" noChangeArrowheads="1"/>
                </p:cNvPicPr>
                <p:nvPr/>
              </p:nvPicPr>
              <p:blipFill>
                <a:blip r:embed="rId7" cstate="print"/>
                <a:srcRect/>
                <a:stretch>
                  <a:fillRect/>
                </a:stretch>
              </p:blipFill>
              <p:spPr bwMode="auto">
                <a:xfrm>
                  <a:off x="285750" y="1214438"/>
                  <a:ext cx="6354763" cy="3128962"/>
                </a:xfrm>
                <a:prstGeom prst="rect">
                  <a:avLst/>
                </a:prstGeom>
                <a:noFill/>
                <a:ln w="9525">
                  <a:noFill/>
                  <a:round/>
                  <a:headEnd/>
                  <a:tailEnd/>
                </a:ln>
              </p:spPr>
            </p:pic>
            <p:pic>
              <p:nvPicPr>
                <p:cNvPr id="117774" name="Picture 4"/>
                <p:cNvPicPr>
                  <a:picLocks noChangeAspect="1" noChangeArrowheads="1"/>
                </p:cNvPicPr>
                <p:nvPr/>
              </p:nvPicPr>
              <p:blipFill>
                <a:blip r:embed="rId8" cstate="print"/>
                <a:srcRect/>
                <a:stretch>
                  <a:fillRect/>
                </a:stretch>
              </p:blipFill>
              <p:spPr bwMode="auto">
                <a:xfrm>
                  <a:off x="2285984" y="3071810"/>
                  <a:ext cx="6229350" cy="3148012"/>
                </a:xfrm>
                <a:prstGeom prst="rect">
                  <a:avLst/>
                </a:prstGeom>
                <a:noFill/>
                <a:ln w="9525">
                  <a:noFill/>
                  <a:round/>
                  <a:headEnd/>
                  <a:tailEnd/>
                </a:ln>
              </p:spPr>
            </p:pic>
            <p:sp>
              <p:nvSpPr>
                <p:cNvPr id="117775" name="Elipse 5"/>
                <p:cNvSpPr>
                  <a:spLocks noChangeArrowheads="1"/>
                </p:cNvSpPr>
                <p:nvPr/>
              </p:nvSpPr>
              <p:spPr bwMode="auto">
                <a:xfrm>
                  <a:off x="3143250" y="2643188"/>
                  <a:ext cx="428625" cy="357187"/>
                </a:xfrm>
                <a:prstGeom prst="ellipse">
                  <a:avLst/>
                </a:prstGeom>
                <a:noFill/>
                <a:ln w="38100" algn="ctr">
                  <a:solidFill>
                    <a:srgbClr val="FFFF00"/>
                  </a:solidFill>
                  <a:round/>
                  <a:headEnd/>
                  <a:tailEnd/>
                </a:ln>
              </p:spPr>
              <p:txBody>
                <a:bodyPr lIns="91431" tIns="45715" rIns="91431" bIns="45715"/>
                <a:lstStyle/>
                <a:p>
                  <a:endParaRPr lang="pt-BR">
                    <a:latin typeface="Calibri" pitchFamily="34" charset="0"/>
                  </a:endParaRPr>
                </a:p>
              </p:txBody>
            </p:sp>
            <p:sp>
              <p:nvSpPr>
                <p:cNvPr id="117776" name="Seta em curva para a esquerda 7"/>
                <p:cNvSpPr>
                  <a:spLocks noChangeArrowheads="1"/>
                </p:cNvSpPr>
                <p:nvPr/>
              </p:nvSpPr>
              <p:spPr bwMode="auto">
                <a:xfrm>
                  <a:off x="5286378" y="2500308"/>
                  <a:ext cx="857251" cy="1500189"/>
                </a:xfrm>
                <a:prstGeom prst="curvedLeftArrow">
                  <a:avLst>
                    <a:gd name="adj1" fmla="val 24994"/>
                    <a:gd name="adj2" fmla="val 49997"/>
                    <a:gd name="adj3" fmla="val 25000"/>
                  </a:avLst>
                </a:prstGeom>
                <a:solidFill>
                  <a:srgbClr val="FFFF00"/>
                </a:solidFill>
                <a:ln w="9525" algn="ctr">
                  <a:solidFill>
                    <a:srgbClr val="FFFF00"/>
                  </a:solidFill>
                  <a:round/>
                  <a:headEnd/>
                  <a:tailEnd/>
                </a:ln>
              </p:spPr>
              <p:txBody>
                <a:bodyPr lIns="91431" tIns="45715" rIns="91431" bIns="45715"/>
                <a:lstStyle/>
                <a:p>
                  <a:endParaRPr lang="pt-BR">
                    <a:latin typeface="Calibri" pitchFamily="34" charset="0"/>
                  </a:endParaRPr>
                </a:p>
              </p:txBody>
            </p:sp>
          </p:grpSp>
          <p:sp>
            <p:nvSpPr>
              <p:cNvPr id="18" name="Retângulo 17"/>
              <p:cNvSpPr>
                <a:spLocks noChangeArrowheads="1"/>
              </p:cNvSpPr>
              <p:nvPr/>
            </p:nvSpPr>
            <p:spPr bwMode="auto">
              <a:xfrm>
                <a:off x="429223" y="3643279"/>
                <a:ext cx="3142202" cy="2143175"/>
              </a:xfrm>
              <a:prstGeom prst="rect">
                <a:avLst/>
              </a:prstGeom>
              <a:noFill/>
              <a:ln w="25400" algn="ctr">
                <a:solidFill>
                  <a:srgbClr val="385D8A"/>
                </a:solidFill>
                <a:miter lim="800000"/>
                <a:headEnd/>
                <a:tailEnd/>
              </a:ln>
            </p:spPr>
            <p:txBody>
              <a:bodyPr lIns="91431" tIns="45715" rIns="91431" bIns="45715" anchor="ctr"/>
              <a:lstStyle/>
              <a:p>
                <a:pPr algn="ctr">
                  <a:defRPr/>
                </a:pPr>
                <a:endParaRPr lang="pt-BR">
                  <a:solidFill>
                    <a:schemeClr val="lt1"/>
                  </a:solidFill>
                  <a:latin typeface="+mn-lt"/>
                  <a:cs typeface="+mn-cs"/>
                </a:endParaRPr>
              </a:p>
            </p:txBody>
          </p:sp>
        </p:grpSp>
        <p:sp>
          <p:nvSpPr>
            <p:cNvPr id="117767" name="CaixaDeTexto 19"/>
            <p:cNvSpPr txBox="1">
              <a:spLocks noChangeArrowheads="1"/>
            </p:cNvSpPr>
            <p:nvPr/>
          </p:nvSpPr>
          <p:spPr bwMode="auto">
            <a:xfrm>
              <a:off x="772" y="615"/>
              <a:ext cx="1215" cy="213"/>
            </a:xfrm>
            <a:prstGeom prst="rect">
              <a:avLst/>
            </a:prstGeom>
            <a:noFill/>
            <a:ln w="9525">
              <a:noFill/>
              <a:miter lim="800000"/>
              <a:headEnd/>
              <a:tailEnd/>
            </a:ln>
          </p:spPr>
          <p:txBody>
            <a:bodyPr lIns="91431" tIns="45715" rIns="91431" bIns="45715">
              <a:spAutoFit/>
            </a:bodyPr>
            <a:lstStyle/>
            <a:p>
              <a:r>
                <a:rPr lang="pt-BR" sz="1600" b="1">
                  <a:latin typeface="Calibri" pitchFamily="34" charset="0"/>
                </a:rPr>
                <a:t>Mapas Interativos</a:t>
              </a:r>
              <a:r>
                <a:rPr lang="pt-BR" sz="1600"/>
                <a:t> </a:t>
              </a:r>
            </a:p>
          </p:txBody>
        </p:sp>
        <p:sp>
          <p:nvSpPr>
            <p:cNvPr id="117768" name="CaixaDeTexto 20"/>
            <p:cNvSpPr txBox="1">
              <a:spLocks noChangeArrowheads="1"/>
            </p:cNvSpPr>
            <p:nvPr/>
          </p:nvSpPr>
          <p:spPr bwMode="auto">
            <a:xfrm>
              <a:off x="2790" y="495"/>
              <a:ext cx="2610" cy="366"/>
            </a:xfrm>
            <a:prstGeom prst="rect">
              <a:avLst/>
            </a:prstGeom>
            <a:noFill/>
            <a:ln w="9525">
              <a:noFill/>
              <a:miter lim="800000"/>
              <a:headEnd/>
              <a:tailEnd/>
            </a:ln>
          </p:spPr>
          <p:txBody>
            <a:bodyPr lIns="91431" tIns="45715" rIns="91431" bIns="45715">
              <a:spAutoFit/>
            </a:bodyPr>
            <a:lstStyle/>
            <a:p>
              <a:pPr algn="ctr"/>
              <a:r>
                <a:rPr lang="pt-BR" sz="1600" b="1">
                  <a:latin typeface="Calibri" pitchFamily="34" charset="0"/>
                </a:rPr>
                <a:t>Sistema de Informações Ambientais Integrados a Saúde Ambiental - SISAM</a:t>
              </a:r>
              <a:r>
                <a:rPr lang="pt-BR" sz="1600"/>
                <a:t>   </a:t>
              </a:r>
            </a:p>
          </p:txBody>
        </p:sp>
        <p:sp>
          <p:nvSpPr>
            <p:cNvPr id="117769" name="CaixaDeTexto 21"/>
            <p:cNvSpPr txBox="1">
              <a:spLocks noChangeArrowheads="1"/>
            </p:cNvSpPr>
            <p:nvPr/>
          </p:nvSpPr>
          <p:spPr bwMode="auto">
            <a:xfrm>
              <a:off x="2748" y="2478"/>
              <a:ext cx="2610" cy="366"/>
            </a:xfrm>
            <a:prstGeom prst="rect">
              <a:avLst/>
            </a:prstGeom>
            <a:noFill/>
            <a:ln w="9525">
              <a:noFill/>
              <a:miter lim="800000"/>
              <a:headEnd/>
              <a:tailEnd/>
            </a:ln>
          </p:spPr>
          <p:txBody>
            <a:bodyPr lIns="91431" tIns="45715" rIns="91431" bIns="45715">
              <a:spAutoFit/>
            </a:bodyPr>
            <a:lstStyle/>
            <a:p>
              <a:pPr algn="ctr"/>
              <a:r>
                <a:rPr lang="pt-BR" sz="1600" b="1">
                  <a:latin typeface="Calibri" pitchFamily="34" charset="0"/>
                </a:rPr>
                <a:t>Atlas Brasileiro de Vulnerabilidade Socioambiental </a:t>
              </a:r>
            </a:p>
          </p:txBody>
        </p:sp>
        <p:sp>
          <p:nvSpPr>
            <p:cNvPr id="117770" name="CaixaDeTexto 22"/>
            <p:cNvSpPr txBox="1">
              <a:spLocks noChangeArrowheads="1"/>
            </p:cNvSpPr>
            <p:nvPr/>
          </p:nvSpPr>
          <p:spPr bwMode="auto">
            <a:xfrm>
              <a:off x="265" y="2383"/>
              <a:ext cx="2405" cy="366"/>
            </a:xfrm>
            <a:prstGeom prst="rect">
              <a:avLst/>
            </a:prstGeom>
            <a:noFill/>
            <a:ln w="9525">
              <a:noFill/>
              <a:miter lim="800000"/>
              <a:headEnd/>
              <a:tailEnd/>
            </a:ln>
          </p:spPr>
          <p:txBody>
            <a:bodyPr lIns="91431" tIns="45715" rIns="91431" bIns="45715">
              <a:spAutoFit/>
            </a:bodyPr>
            <a:lstStyle/>
            <a:p>
              <a:pPr algn="ctr"/>
              <a:r>
                <a:rPr lang="pt-BR" sz="1600" b="1">
                  <a:latin typeface="Calibri" pitchFamily="34" charset="0"/>
                </a:rPr>
                <a:t>Cálculo de População Potencialmente Exposta a Contaminantes Químicos - CPAQ</a:t>
              </a: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266" name="Object 3"/>
          <p:cNvGraphicFramePr>
            <a:graphicFrameLocks noChangeAspect="1"/>
          </p:cNvGraphicFramePr>
          <p:nvPr/>
        </p:nvGraphicFramePr>
        <p:xfrm>
          <a:off x="0" y="0"/>
          <a:ext cx="9147175" cy="6859588"/>
        </p:xfrm>
        <a:graphic>
          <a:graphicData uri="http://schemas.openxmlformats.org/presentationml/2006/ole">
            <mc:AlternateContent xmlns:mc="http://schemas.openxmlformats.org/markup-compatibility/2006">
              <mc:Choice xmlns:v="urn:schemas-microsoft-com:vml" Requires="v">
                <p:oleObj spid="_x0000_s1080324" name="Slide" r:id="rId4" imgW="4572000" imgH="3429000" progId="PowerPoint.Slide.8">
                  <p:embed/>
                </p:oleObj>
              </mc:Choice>
              <mc:Fallback>
                <p:oleObj name="Slide" r:id="rId4" imgW="4572000" imgH="3429000" progId="PowerPoint.Slide.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7175" cy="685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CaixaDeTexto 2"/>
          <p:cNvSpPr txBox="1"/>
          <p:nvPr/>
        </p:nvSpPr>
        <p:spPr>
          <a:xfrm>
            <a:off x="467544" y="332656"/>
            <a:ext cx="7416824" cy="1015663"/>
          </a:xfrm>
          <a:prstGeom prst="rect">
            <a:avLst/>
          </a:prstGeom>
          <a:solidFill>
            <a:srgbClr val="FFFF99"/>
          </a:solidFill>
        </p:spPr>
        <p:txBody>
          <a:bodyPr wrap="square" rtlCol="0">
            <a:spAutoFit/>
          </a:bodyPr>
          <a:lstStyle/>
          <a:p>
            <a:pPr algn="ctr"/>
            <a:r>
              <a:rPr lang="pt-BR" sz="2000" b="1" dirty="0" err="1" smtClean="0">
                <a:solidFill>
                  <a:schemeClr val="accent2"/>
                </a:solidFill>
              </a:rPr>
              <a:t>Brazil</a:t>
            </a:r>
            <a:r>
              <a:rPr lang="pt-BR" sz="2000" b="1" dirty="0" smtClean="0">
                <a:solidFill>
                  <a:schemeClr val="accent2"/>
                </a:solidFill>
              </a:rPr>
              <a:t> </a:t>
            </a:r>
            <a:r>
              <a:rPr lang="pt-BR" sz="2000" b="1" dirty="0" err="1" smtClean="0">
                <a:solidFill>
                  <a:schemeClr val="accent2"/>
                </a:solidFill>
              </a:rPr>
              <a:t>achieves</a:t>
            </a:r>
            <a:r>
              <a:rPr lang="pt-BR" sz="2000" b="1" dirty="0" smtClean="0">
                <a:solidFill>
                  <a:schemeClr val="accent2"/>
                </a:solidFill>
              </a:rPr>
              <a:t> </a:t>
            </a:r>
            <a:r>
              <a:rPr lang="pt-BR" sz="2000" b="1" dirty="0" err="1" smtClean="0">
                <a:solidFill>
                  <a:schemeClr val="accent2"/>
                </a:solidFill>
              </a:rPr>
              <a:t>the</a:t>
            </a:r>
            <a:r>
              <a:rPr lang="pt-BR" sz="2000" b="1" dirty="0" smtClean="0">
                <a:solidFill>
                  <a:schemeClr val="accent2"/>
                </a:solidFill>
              </a:rPr>
              <a:t> </a:t>
            </a:r>
            <a:r>
              <a:rPr lang="pt-BR" sz="2000" b="1" dirty="0" err="1" smtClean="0">
                <a:solidFill>
                  <a:schemeClr val="accent2"/>
                </a:solidFill>
              </a:rPr>
              <a:t>goal</a:t>
            </a:r>
            <a:r>
              <a:rPr lang="pt-BR" sz="2000" b="1" dirty="0" smtClean="0">
                <a:solidFill>
                  <a:schemeClr val="accent2"/>
                </a:solidFill>
              </a:rPr>
              <a:t> in </a:t>
            </a:r>
            <a:r>
              <a:rPr lang="pt-BR" sz="2000" b="1" dirty="0" err="1" smtClean="0">
                <a:solidFill>
                  <a:schemeClr val="accent2"/>
                </a:solidFill>
              </a:rPr>
              <a:t>reducind</a:t>
            </a:r>
            <a:r>
              <a:rPr lang="pt-BR" sz="2000" b="1" dirty="0" smtClean="0">
                <a:solidFill>
                  <a:schemeClr val="accent2"/>
                </a:solidFill>
              </a:rPr>
              <a:t> </a:t>
            </a:r>
            <a:r>
              <a:rPr lang="pt-BR" sz="2000" b="1" dirty="0" err="1" smtClean="0">
                <a:solidFill>
                  <a:schemeClr val="accent2"/>
                </a:solidFill>
              </a:rPr>
              <a:t>half</a:t>
            </a:r>
            <a:r>
              <a:rPr lang="pt-BR" sz="2000" b="1" dirty="0" smtClean="0">
                <a:solidFill>
                  <a:schemeClr val="accent2"/>
                </a:solidFill>
              </a:rPr>
              <a:t> </a:t>
            </a:r>
            <a:r>
              <a:rPr lang="pt-BR" sz="2000" b="1" dirty="0" err="1" smtClean="0">
                <a:solidFill>
                  <a:schemeClr val="accent2"/>
                </a:solidFill>
              </a:rPr>
              <a:t>of</a:t>
            </a:r>
            <a:r>
              <a:rPr lang="pt-BR" sz="2000" b="1" dirty="0" smtClean="0">
                <a:solidFill>
                  <a:schemeClr val="accent2"/>
                </a:solidFill>
              </a:rPr>
              <a:t> </a:t>
            </a:r>
            <a:r>
              <a:rPr lang="pt-BR" sz="2000" b="1" dirty="0" err="1" smtClean="0">
                <a:solidFill>
                  <a:schemeClr val="accent2"/>
                </a:solidFill>
              </a:rPr>
              <a:t>the</a:t>
            </a:r>
            <a:r>
              <a:rPr lang="pt-BR" sz="2000" b="1" dirty="0" smtClean="0">
                <a:solidFill>
                  <a:schemeClr val="accent2"/>
                </a:solidFill>
              </a:rPr>
              <a:t> </a:t>
            </a:r>
            <a:r>
              <a:rPr lang="pt-BR" sz="2000" b="1" dirty="0" err="1" smtClean="0">
                <a:solidFill>
                  <a:schemeClr val="accent2"/>
                </a:solidFill>
              </a:rPr>
              <a:t>urban</a:t>
            </a:r>
            <a:r>
              <a:rPr lang="pt-BR" sz="2000" b="1" dirty="0" smtClean="0">
                <a:solidFill>
                  <a:schemeClr val="accent2"/>
                </a:solidFill>
              </a:rPr>
              <a:t> </a:t>
            </a:r>
            <a:r>
              <a:rPr lang="pt-BR" sz="2000" b="1" dirty="0" err="1" smtClean="0">
                <a:solidFill>
                  <a:schemeClr val="accent2"/>
                </a:solidFill>
              </a:rPr>
              <a:t>population</a:t>
            </a:r>
            <a:r>
              <a:rPr lang="pt-BR" sz="2000" b="1" dirty="0" smtClean="0">
                <a:solidFill>
                  <a:schemeClr val="accent2"/>
                </a:solidFill>
              </a:rPr>
              <a:t> </a:t>
            </a:r>
            <a:r>
              <a:rPr lang="pt-BR" sz="2000" b="1" dirty="0" err="1" smtClean="0">
                <a:solidFill>
                  <a:schemeClr val="accent2"/>
                </a:solidFill>
              </a:rPr>
              <a:t>without</a:t>
            </a:r>
            <a:r>
              <a:rPr lang="pt-BR" sz="2000" b="1" dirty="0" smtClean="0">
                <a:solidFill>
                  <a:schemeClr val="accent2"/>
                </a:solidFill>
              </a:rPr>
              <a:t> </a:t>
            </a:r>
            <a:r>
              <a:rPr lang="pt-BR" sz="2000" b="1" dirty="0" err="1" smtClean="0">
                <a:solidFill>
                  <a:schemeClr val="accent2"/>
                </a:solidFill>
              </a:rPr>
              <a:t>access</a:t>
            </a:r>
            <a:r>
              <a:rPr lang="pt-BR" sz="2000" b="1" dirty="0" smtClean="0">
                <a:solidFill>
                  <a:schemeClr val="accent2"/>
                </a:solidFill>
              </a:rPr>
              <a:t> to </a:t>
            </a:r>
            <a:r>
              <a:rPr lang="pt-BR" sz="2000" b="1" dirty="0" err="1" smtClean="0">
                <a:solidFill>
                  <a:schemeClr val="accent2"/>
                </a:solidFill>
              </a:rPr>
              <a:t>potable</a:t>
            </a:r>
            <a:r>
              <a:rPr lang="pt-BR" sz="2000" b="1" dirty="0" smtClean="0">
                <a:solidFill>
                  <a:schemeClr val="accent2"/>
                </a:solidFill>
              </a:rPr>
              <a:t> </a:t>
            </a:r>
            <a:r>
              <a:rPr lang="pt-BR" sz="2000" b="1" dirty="0" err="1" smtClean="0">
                <a:solidFill>
                  <a:schemeClr val="accent2"/>
                </a:solidFill>
              </a:rPr>
              <a:t>water</a:t>
            </a:r>
            <a:r>
              <a:rPr lang="pt-BR" sz="2000" b="1" dirty="0" smtClean="0">
                <a:solidFill>
                  <a:schemeClr val="accent2"/>
                </a:solidFill>
              </a:rPr>
              <a:t> </a:t>
            </a:r>
            <a:r>
              <a:rPr lang="pt-BR" sz="2000" b="1" dirty="0" err="1" smtClean="0">
                <a:solidFill>
                  <a:schemeClr val="accent2"/>
                </a:solidFill>
              </a:rPr>
              <a:t>but</a:t>
            </a:r>
            <a:r>
              <a:rPr lang="pt-BR" sz="2000" b="1" dirty="0" smtClean="0">
                <a:solidFill>
                  <a:schemeClr val="accent2"/>
                </a:solidFill>
              </a:rPr>
              <a:t> </a:t>
            </a:r>
            <a:r>
              <a:rPr lang="pt-BR" sz="2000" b="1" dirty="0" err="1" smtClean="0">
                <a:solidFill>
                  <a:schemeClr val="accent2"/>
                </a:solidFill>
              </a:rPr>
              <a:t>most</a:t>
            </a:r>
            <a:r>
              <a:rPr lang="pt-BR" sz="2000" b="1" dirty="0" smtClean="0">
                <a:solidFill>
                  <a:schemeClr val="accent2"/>
                </a:solidFill>
              </a:rPr>
              <a:t> </a:t>
            </a:r>
            <a:r>
              <a:rPr lang="pt-BR" sz="2000" b="1" dirty="0" err="1" smtClean="0">
                <a:solidFill>
                  <a:schemeClr val="accent2"/>
                </a:solidFill>
              </a:rPr>
              <a:t>of</a:t>
            </a:r>
            <a:r>
              <a:rPr lang="pt-BR" sz="2000" b="1" dirty="0" smtClean="0">
                <a:solidFill>
                  <a:schemeClr val="accent2"/>
                </a:solidFill>
              </a:rPr>
              <a:t> rural </a:t>
            </a:r>
            <a:r>
              <a:rPr lang="pt-BR" sz="2000" b="1" dirty="0" err="1" smtClean="0">
                <a:solidFill>
                  <a:schemeClr val="accent2"/>
                </a:solidFill>
              </a:rPr>
              <a:t>areas</a:t>
            </a:r>
            <a:r>
              <a:rPr lang="pt-BR" sz="2000" b="1" dirty="0" smtClean="0">
                <a:solidFill>
                  <a:schemeClr val="accent2"/>
                </a:solidFill>
              </a:rPr>
              <a:t> </a:t>
            </a:r>
            <a:r>
              <a:rPr lang="pt-BR" sz="2000" b="1" dirty="0" err="1" smtClean="0">
                <a:solidFill>
                  <a:schemeClr val="accent2"/>
                </a:solidFill>
              </a:rPr>
              <a:t>remain</a:t>
            </a:r>
            <a:r>
              <a:rPr lang="pt-BR" sz="2000" b="1" dirty="0" smtClean="0">
                <a:solidFill>
                  <a:schemeClr val="accent2"/>
                </a:solidFill>
              </a:rPr>
              <a:t> </a:t>
            </a:r>
            <a:r>
              <a:rPr lang="pt-BR" sz="2000" b="1" dirty="0" err="1" smtClean="0">
                <a:solidFill>
                  <a:schemeClr val="accent2"/>
                </a:solidFill>
              </a:rPr>
              <a:t>uncovered</a:t>
            </a:r>
            <a:r>
              <a:rPr lang="pt-BR" sz="2000" b="1" dirty="0" smtClean="0">
                <a:solidFill>
                  <a:schemeClr val="accent2"/>
                </a:solidFill>
              </a:rPr>
              <a:t> </a:t>
            </a:r>
            <a:endParaRPr lang="pt-BR" sz="2000" b="1" dirty="0">
              <a:solidFill>
                <a:schemeClr val="accent2"/>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p:cNvSpPr txBox="1"/>
          <p:nvPr/>
        </p:nvSpPr>
        <p:spPr>
          <a:xfrm>
            <a:off x="0" y="0"/>
            <a:ext cx="9144000" cy="6740307"/>
          </a:xfrm>
          <a:prstGeom prst="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13500000" scaled="1"/>
            <a:tileRect/>
          </a:gradFill>
        </p:spPr>
        <p:txBody>
          <a:bodyPr wrap="square" rtlCol="0">
            <a:spAutoFit/>
          </a:bodyPr>
          <a:lstStyle/>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a:p>
        </p:txBody>
      </p:sp>
      <p:sp>
        <p:nvSpPr>
          <p:cNvPr id="119810" name="Rectangle 1"/>
          <p:cNvSpPr>
            <a:spLocks noChangeArrowheads="1"/>
          </p:cNvSpPr>
          <p:nvPr/>
        </p:nvSpPr>
        <p:spPr bwMode="auto">
          <a:xfrm>
            <a:off x="214313" y="2796312"/>
            <a:ext cx="8715375" cy="1754326"/>
          </a:xfrm>
          <a:prstGeom prst="rect">
            <a:avLst/>
          </a:prstGeom>
          <a:noFill/>
          <a:ln w="9525">
            <a:noFill/>
            <a:miter lim="800000"/>
            <a:headEnd/>
            <a:tailEnd/>
          </a:ln>
        </p:spPr>
        <p:txBody>
          <a:bodyPr anchor="ctr">
            <a:spAutoFit/>
          </a:bodyPr>
          <a:lstStyle/>
          <a:p>
            <a:pPr algn="just">
              <a:lnSpc>
                <a:spcPct val="150000"/>
              </a:lnSpc>
            </a:pPr>
            <a:r>
              <a:rPr lang="pt-BR" sz="2400" dirty="0" smtClean="0">
                <a:cs typeface="Times New Roman" pitchFamily="18" charset="0"/>
              </a:rPr>
              <a:t>ACCELERATING GROWTH PLAN – PAC II (2011/2015)– U$ 24 </a:t>
            </a:r>
            <a:r>
              <a:rPr lang="pt-BR" sz="2400" dirty="0" err="1" smtClean="0">
                <a:cs typeface="Times New Roman" pitchFamily="18" charset="0"/>
              </a:rPr>
              <a:t>billion</a:t>
            </a:r>
            <a:endParaRPr lang="pt-BR" sz="2400" dirty="0" smtClean="0">
              <a:cs typeface="Times New Roman" pitchFamily="18" charset="0"/>
            </a:endParaRPr>
          </a:p>
          <a:p>
            <a:pPr algn="just">
              <a:lnSpc>
                <a:spcPct val="150000"/>
              </a:lnSpc>
            </a:pPr>
            <a:r>
              <a:rPr lang="pt-BR" sz="2400" dirty="0" smtClean="0">
                <a:cs typeface="Times New Roman" pitchFamily="18" charset="0"/>
              </a:rPr>
              <a:t>BASIC SANITATION FINANCIAL NEED ~ U$ 100 </a:t>
            </a:r>
            <a:r>
              <a:rPr lang="pt-BR" sz="2400" dirty="0" err="1" smtClean="0">
                <a:cs typeface="Times New Roman" pitchFamily="18" charset="0"/>
              </a:rPr>
              <a:t>billion</a:t>
            </a:r>
            <a:endParaRPr lang="pt-BR" sz="2400" dirty="0" smtClean="0">
              <a:cs typeface="Times New Roman" pitchFamily="18" charset="0"/>
            </a:endParaRPr>
          </a:p>
          <a:p>
            <a:pPr algn="just">
              <a:lnSpc>
                <a:spcPct val="150000"/>
              </a:lnSpc>
            </a:pPr>
            <a:r>
              <a:rPr lang="pt-BR" sz="2400" dirty="0" smtClean="0">
                <a:cs typeface="Times New Roman" pitchFamily="18" charset="0"/>
              </a:rPr>
              <a:t>REINFORCE LEGISLATION AND REGULATION   </a:t>
            </a:r>
            <a:endParaRPr lang="pt-BR" sz="2400" dirty="0"/>
          </a:p>
        </p:txBody>
      </p:sp>
      <p:sp>
        <p:nvSpPr>
          <p:cNvPr id="119811" name="CaixaDeTexto 4"/>
          <p:cNvSpPr txBox="1">
            <a:spLocks noChangeArrowheads="1"/>
          </p:cNvSpPr>
          <p:nvPr/>
        </p:nvSpPr>
        <p:spPr bwMode="auto">
          <a:xfrm>
            <a:off x="857250" y="357188"/>
            <a:ext cx="7286625" cy="584775"/>
          </a:xfrm>
          <a:prstGeom prst="rect">
            <a:avLst/>
          </a:prstGeom>
          <a:noFill/>
          <a:ln w="9525">
            <a:noFill/>
            <a:miter lim="800000"/>
            <a:headEnd/>
            <a:tailEnd/>
          </a:ln>
        </p:spPr>
        <p:txBody>
          <a:bodyPr>
            <a:spAutoFit/>
          </a:bodyPr>
          <a:lstStyle/>
          <a:p>
            <a:pPr algn="ctr"/>
            <a:r>
              <a:rPr lang="pt-BR" sz="3200" dirty="0" smtClean="0"/>
              <a:t>MAJOR CHALLENGES IN SANITATION</a:t>
            </a:r>
            <a:endParaRPr lang="pt-BR" sz="32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endParaRPr lang="pt-BR"/>
          </a:p>
        </p:txBody>
      </p:sp>
      <p:pic>
        <p:nvPicPr>
          <p:cNvPr id="9" name="Espaço Reservado para Conteúdo 8" descr="Triunfo4.jpg"/>
          <p:cNvPicPr>
            <a:picLocks noGrp="1" noChangeAspect="1"/>
          </p:cNvPicPr>
          <p:nvPr>
            <p:ph idx="1"/>
          </p:nvPr>
        </p:nvPicPr>
        <p:blipFill>
          <a:blip r:embed="rId3" cstate="print"/>
          <a:stretch>
            <a:fillRect/>
          </a:stretch>
        </p:blipFill>
        <p:spPr>
          <a:xfrm>
            <a:off x="4155445" y="712584"/>
            <a:ext cx="3448353" cy="4525963"/>
          </a:xfrm>
        </p:spPr>
      </p:pic>
      <p:pic>
        <p:nvPicPr>
          <p:cNvPr id="83972" name="Picture 3"/>
          <p:cNvPicPr>
            <a:picLocks noChangeAspect="1" noChangeArrowheads="1"/>
          </p:cNvPicPr>
          <p:nvPr/>
        </p:nvPicPr>
        <p:blipFill>
          <a:blip r:embed="rId4" cstate="print"/>
          <a:srcRect/>
          <a:stretch>
            <a:fillRect/>
          </a:stretch>
        </p:blipFill>
        <p:spPr bwMode="auto">
          <a:xfrm>
            <a:off x="0" y="-36513"/>
            <a:ext cx="9144000" cy="6894513"/>
          </a:xfrm>
          <a:prstGeom prst="rect">
            <a:avLst/>
          </a:prstGeom>
          <a:noFill/>
          <a:ln w="9525">
            <a:noFill/>
            <a:miter lim="800000"/>
            <a:headEnd/>
            <a:tailEnd/>
          </a:ln>
        </p:spPr>
      </p:pic>
      <p:sp>
        <p:nvSpPr>
          <p:cNvPr id="5" name="CaixaDeTexto 4"/>
          <p:cNvSpPr txBox="1"/>
          <p:nvPr/>
        </p:nvSpPr>
        <p:spPr>
          <a:xfrm>
            <a:off x="443931" y="0"/>
            <a:ext cx="8700069" cy="1077218"/>
          </a:xfrm>
          <a:prstGeom prst="rect">
            <a:avLst/>
          </a:prstGeom>
          <a:noFill/>
        </p:spPr>
        <p:txBody>
          <a:bodyPr wrap="square" rtlCol="0">
            <a:spAutoFit/>
          </a:bodyPr>
          <a:lstStyle/>
          <a:p>
            <a:pPr algn="ctr"/>
            <a:r>
              <a:rPr lang="pt-BR" sz="3200" b="1" dirty="0" err="1" smtClean="0">
                <a:solidFill>
                  <a:schemeClr val="bg1">
                    <a:lumMod val="95000"/>
                  </a:schemeClr>
                </a:solidFill>
              </a:rPr>
              <a:t>Water</a:t>
            </a:r>
            <a:r>
              <a:rPr lang="pt-BR" sz="3200" b="1" dirty="0" smtClean="0">
                <a:solidFill>
                  <a:schemeClr val="bg1">
                    <a:lumMod val="95000"/>
                  </a:schemeClr>
                </a:solidFill>
              </a:rPr>
              <a:t> for </a:t>
            </a:r>
            <a:r>
              <a:rPr lang="pt-BR" sz="3200" b="1" dirty="0" err="1" smtClean="0">
                <a:solidFill>
                  <a:schemeClr val="bg1">
                    <a:lumMod val="95000"/>
                  </a:schemeClr>
                </a:solidFill>
              </a:rPr>
              <a:t>All</a:t>
            </a:r>
            <a:r>
              <a:rPr lang="pt-BR" sz="3200" b="1" dirty="0" smtClean="0">
                <a:solidFill>
                  <a:schemeClr val="bg1">
                    <a:lumMod val="95000"/>
                  </a:schemeClr>
                </a:solidFill>
              </a:rPr>
              <a:t> </a:t>
            </a:r>
            <a:r>
              <a:rPr lang="pt-BR" sz="3200" b="1" dirty="0" err="1" smtClean="0">
                <a:solidFill>
                  <a:schemeClr val="bg1">
                    <a:lumMod val="95000"/>
                  </a:schemeClr>
                </a:solidFill>
              </a:rPr>
              <a:t>Program</a:t>
            </a:r>
            <a:endParaRPr lang="pt-BR" sz="3200" b="1" dirty="0" smtClean="0">
              <a:solidFill>
                <a:schemeClr val="bg1">
                  <a:lumMod val="95000"/>
                </a:schemeClr>
              </a:solidFill>
            </a:endParaRPr>
          </a:p>
          <a:p>
            <a:r>
              <a:rPr lang="pt-BR" sz="3200" b="1" dirty="0" err="1" smtClean="0">
                <a:solidFill>
                  <a:schemeClr val="bg1">
                    <a:lumMod val="95000"/>
                  </a:schemeClr>
                </a:solidFill>
              </a:rPr>
              <a:t>Install</a:t>
            </a:r>
            <a:r>
              <a:rPr lang="pt-BR" sz="3200" b="1" dirty="0" smtClean="0">
                <a:solidFill>
                  <a:schemeClr val="bg1">
                    <a:lumMod val="95000"/>
                  </a:schemeClr>
                </a:solidFill>
              </a:rPr>
              <a:t> 1.230.000 </a:t>
            </a:r>
            <a:r>
              <a:rPr lang="pt-BR" sz="3200" b="1" dirty="0" err="1" smtClean="0">
                <a:solidFill>
                  <a:schemeClr val="bg1">
                    <a:lumMod val="95000"/>
                  </a:schemeClr>
                </a:solidFill>
              </a:rPr>
              <a:t>household</a:t>
            </a:r>
            <a:r>
              <a:rPr lang="pt-BR" sz="3200" b="1" dirty="0" smtClean="0">
                <a:solidFill>
                  <a:schemeClr val="bg1">
                    <a:lumMod val="95000"/>
                  </a:schemeClr>
                </a:solidFill>
              </a:rPr>
              <a:t> </a:t>
            </a:r>
            <a:r>
              <a:rPr lang="pt-BR" sz="3200" b="1" dirty="0" err="1" smtClean="0">
                <a:solidFill>
                  <a:schemeClr val="bg1">
                    <a:lumMod val="95000"/>
                  </a:schemeClr>
                </a:solidFill>
              </a:rPr>
              <a:t>tanks</a:t>
            </a:r>
            <a:r>
              <a:rPr lang="pt-BR" sz="3200" b="1" dirty="0" smtClean="0">
                <a:solidFill>
                  <a:schemeClr val="bg1">
                    <a:lumMod val="95000"/>
                  </a:schemeClr>
                </a:solidFill>
              </a:rPr>
              <a:t> in </a:t>
            </a:r>
            <a:r>
              <a:rPr lang="pt-BR" sz="3200" b="1" dirty="0" err="1" smtClean="0">
                <a:solidFill>
                  <a:schemeClr val="bg1">
                    <a:lumMod val="95000"/>
                  </a:schemeClr>
                </a:solidFill>
              </a:rPr>
              <a:t>the</a:t>
            </a:r>
            <a:r>
              <a:rPr lang="pt-BR" sz="3200" b="1" dirty="0" smtClean="0">
                <a:solidFill>
                  <a:schemeClr val="bg1">
                    <a:lumMod val="95000"/>
                  </a:schemeClr>
                </a:solidFill>
              </a:rPr>
              <a:t> semi </a:t>
            </a:r>
            <a:r>
              <a:rPr lang="pt-BR" sz="3200" b="1" dirty="0" err="1" smtClean="0">
                <a:solidFill>
                  <a:schemeClr val="bg1">
                    <a:lumMod val="95000"/>
                  </a:schemeClr>
                </a:solidFill>
              </a:rPr>
              <a:t>arid</a:t>
            </a:r>
            <a:r>
              <a:rPr lang="pt-BR" sz="3200" b="1" dirty="0" smtClean="0">
                <a:solidFill>
                  <a:schemeClr val="bg1">
                    <a:lumMod val="95000"/>
                  </a:schemeClr>
                </a:solidFill>
              </a:rPr>
              <a:t> </a:t>
            </a:r>
            <a:endParaRPr lang="pt-BR" sz="3200" b="1" dirty="0">
              <a:solidFill>
                <a:schemeClr val="bg1">
                  <a:lumMod val="95000"/>
                </a:schemeClr>
              </a:solidFill>
            </a:endParaRPr>
          </a:p>
        </p:txBody>
      </p:sp>
      <p:pic>
        <p:nvPicPr>
          <p:cNvPr id="10" name="Imagem 9" descr="Triunfo14.jpg"/>
          <p:cNvPicPr>
            <a:picLocks noChangeAspect="1"/>
          </p:cNvPicPr>
          <p:nvPr/>
        </p:nvPicPr>
        <p:blipFill>
          <a:blip r:embed="rId5" cstate="print"/>
          <a:stretch>
            <a:fillRect/>
          </a:stretch>
        </p:blipFill>
        <p:spPr>
          <a:xfrm>
            <a:off x="5572132" y="1357298"/>
            <a:ext cx="3419856" cy="5382768"/>
          </a:xfrm>
          <a:prstGeom prst="rect">
            <a:avLst/>
          </a:prstGeom>
        </p:spPr>
      </p:pic>
      <p:pic>
        <p:nvPicPr>
          <p:cNvPr id="12" name="Imagem 11" descr="Triunfo4.jpg"/>
          <p:cNvPicPr>
            <a:picLocks noChangeAspect="1"/>
          </p:cNvPicPr>
          <p:nvPr/>
        </p:nvPicPr>
        <p:blipFill>
          <a:blip r:embed="rId3" cstate="print"/>
          <a:stretch>
            <a:fillRect/>
          </a:stretch>
        </p:blipFill>
        <p:spPr>
          <a:xfrm>
            <a:off x="0" y="3071810"/>
            <a:ext cx="1928810" cy="2531563"/>
          </a:xfrm>
          <a:prstGeom prst="rect">
            <a:avLst/>
          </a:prstGeom>
        </p:spPr>
      </p:pic>
      <p:pic>
        <p:nvPicPr>
          <p:cNvPr id="11" name="Imagem 10" descr="Triunfo8.jpg"/>
          <p:cNvPicPr>
            <a:picLocks noChangeAspect="1"/>
          </p:cNvPicPr>
          <p:nvPr/>
        </p:nvPicPr>
        <p:blipFill>
          <a:blip r:embed="rId6" cstate="print"/>
          <a:stretch>
            <a:fillRect/>
          </a:stretch>
        </p:blipFill>
        <p:spPr>
          <a:xfrm>
            <a:off x="1928794" y="3803233"/>
            <a:ext cx="4786346" cy="3054767"/>
          </a:xfrm>
          <a:prstGeom prst="rect">
            <a:avLst/>
          </a:prstGeom>
        </p:spPr>
      </p:pic>
      <p:pic>
        <p:nvPicPr>
          <p:cNvPr id="13" name="Picture 2"/>
          <p:cNvPicPr>
            <a:picLocks noChangeAspect="1" noChangeArrowheads="1"/>
          </p:cNvPicPr>
          <p:nvPr/>
        </p:nvPicPr>
        <p:blipFill>
          <a:blip r:embed="rId7" cstate="print"/>
          <a:srcRect/>
          <a:stretch>
            <a:fillRect/>
          </a:stretch>
        </p:blipFill>
        <p:spPr bwMode="auto">
          <a:xfrm>
            <a:off x="1357290" y="1214422"/>
            <a:ext cx="4354785" cy="2928958"/>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0" y="0"/>
            <a:ext cx="9144000" cy="6740307"/>
          </a:xfrm>
          <a:prstGeom prst="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13500000" scaled="1"/>
            <a:tileRect/>
          </a:gradFill>
        </p:spPr>
        <p:txBody>
          <a:bodyPr wrap="square" rtlCol="0">
            <a:spAutoFit/>
          </a:bodyPr>
          <a:lstStyle/>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a:p>
        </p:txBody>
      </p:sp>
      <p:sp>
        <p:nvSpPr>
          <p:cNvPr id="2" name="Retângulo 1"/>
          <p:cNvSpPr/>
          <p:nvPr/>
        </p:nvSpPr>
        <p:spPr>
          <a:xfrm>
            <a:off x="468313" y="981075"/>
            <a:ext cx="8072437" cy="400050"/>
          </a:xfrm>
          <a:prstGeom prst="rect">
            <a:avLst/>
          </a:prstGeom>
        </p:spPr>
        <p:txBody>
          <a:bodyPr>
            <a:spAutoFit/>
          </a:bodyPr>
          <a:lstStyle/>
          <a:p>
            <a:pPr algn="ctr">
              <a:defRPr/>
            </a:pPr>
            <a:r>
              <a:rPr lang="pt-BR" sz="2000" b="1" dirty="0" err="1">
                <a:solidFill>
                  <a:srgbClr val="3B689F"/>
                </a:solidFill>
                <a:effectLst>
                  <a:outerShdw blurRad="38100" dist="38100" dir="2700000" algn="tl">
                    <a:srgbClr val="000000">
                      <a:alpha val="43137"/>
                    </a:srgbClr>
                  </a:outerShdw>
                </a:effectLst>
                <a:latin typeface="Arial" pitchFamily="34" charset="0"/>
                <a:cs typeface="Arial" pitchFamily="34" charset="0"/>
              </a:rPr>
              <a:t>Drinking</a:t>
            </a:r>
            <a:r>
              <a:rPr lang="pt-BR" sz="2000" b="1" dirty="0">
                <a:solidFill>
                  <a:srgbClr val="3B689F"/>
                </a:solidFill>
                <a:effectLst>
                  <a:outerShdw blurRad="38100" dist="38100" dir="2700000" algn="tl">
                    <a:srgbClr val="000000">
                      <a:alpha val="43137"/>
                    </a:srgbClr>
                  </a:outerShdw>
                </a:effectLst>
                <a:latin typeface="Arial" pitchFamily="34" charset="0"/>
                <a:cs typeface="Arial" pitchFamily="34" charset="0"/>
              </a:rPr>
              <a:t> </a:t>
            </a:r>
            <a:r>
              <a:rPr lang="pt-BR" sz="2000" b="1" dirty="0" err="1" smtClean="0">
                <a:solidFill>
                  <a:srgbClr val="3B689F"/>
                </a:solidFill>
                <a:effectLst>
                  <a:outerShdw blurRad="38100" dist="38100" dir="2700000" algn="tl">
                    <a:srgbClr val="000000">
                      <a:alpha val="43137"/>
                    </a:srgbClr>
                  </a:outerShdw>
                </a:effectLst>
                <a:latin typeface="Arial" pitchFamily="34" charset="0"/>
                <a:cs typeface="Arial" pitchFamily="34" charset="0"/>
              </a:rPr>
              <a:t>water</a:t>
            </a:r>
            <a:r>
              <a:rPr lang="pt-BR" sz="2000" b="1" dirty="0" smtClean="0">
                <a:solidFill>
                  <a:srgbClr val="3B689F"/>
                </a:solidFill>
                <a:effectLst>
                  <a:outerShdw blurRad="38100" dist="38100" dir="2700000" algn="tl">
                    <a:srgbClr val="000000">
                      <a:alpha val="43137"/>
                    </a:srgbClr>
                  </a:outerShdw>
                </a:effectLst>
                <a:latin typeface="Arial" pitchFamily="34" charset="0"/>
                <a:cs typeface="Arial" pitchFamily="34" charset="0"/>
              </a:rPr>
              <a:t> </a:t>
            </a:r>
            <a:r>
              <a:rPr lang="pt-BR" sz="2000" b="1" dirty="0" err="1" smtClean="0">
                <a:solidFill>
                  <a:srgbClr val="3B689F"/>
                </a:solidFill>
                <a:effectLst>
                  <a:outerShdw blurRad="38100" dist="38100" dir="2700000" algn="tl">
                    <a:srgbClr val="000000">
                      <a:alpha val="43137"/>
                    </a:srgbClr>
                  </a:outerShdw>
                </a:effectLst>
                <a:latin typeface="Arial" pitchFamily="34" charset="0"/>
                <a:cs typeface="Arial" pitchFamily="34" charset="0"/>
              </a:rPr>
              <a:t>Surveillance</a:t>
            </a:r>
            <a:r>
              <a:rPr lang="pt-BR" sz="2000" b="1" dirty="0" smtClean="0">
                <a:solidFill>
                  <a:srgbClr val="3B689F"/>
                </a:solidFill>
                <a:effectLst>
                  <a:outerShdw blurRad="38100" dist="38100" dir="2700000" algn="tl">
                    <a:srgbClr val="000000">
                      <a:alpha val="43137"/>
                    </a:srgbClr>
                  </a:outerShdw>
                </a:effectLst>
                <a:latin typeface="Arial" pitchFamily="34" charset="0"/>
                <a:cs typeface="Arial" pitchFamily="34" charset="0"/>
              </a:rPr>
              <a:t> in </a:t>
            </a:r>
            <a:r>
              <a:rPr lang="pt-BR" sz="2000" b="1" dirty="0" err="1">
                <a:solidFill>
                  <a:srgbClr val="3B689F"/>
                </a:solidFill>
                <a:effectLst>
                  <a:outerShdw blurRad="38100" dist="38100" dir="2700000" algn="tl">
                    <a:srgbClr val="000000">
                      <a:alpha val="43137"/>
                    </a:srgbClr>
                  </a:outerShdw>
                </a:effectLst>
                <a:latin typeface="Arial" pitchFamily="34" charset="0"/>
                <a:cs typeface="Arial" pitchFamily="34" charset="0"/>
              </a:rPr>
              <a:t>Brazil</a:t>
            </a:r>
            <a:r>
              <a:rPr lang="pt-BR" sz="2000" b="1" dirty="0">
                <a:solidFill>
                  <a:srgbClr val="3B689F"/>
                </a:solidFill>
                <a:effectLst>
                  <a:outerShdw blurRad="38100" dist="38100" dir="2700000" algn="tl">
                    <a:srgbClr val="000000">
                      <a:alpha val="43137"/>
                    </a:srgbClr>
                  </a:outerShdw>
                </a:effectLst>
                <a:latin typeface="Arial" pitchFamily="34" charset="0"/>
                <a:cs typeface="Arial" pitchFamily="34" charset="0"/>
              </a:rPr>
              <a:t> - </a:t>
            </a:r>
            <a:r>
              <a:rPr lang="pt-BR" sz="2000" b="1" dirty="0" err="1">
                <a:solidFill>
                  <a:srgbClr val="3B689F"/>
                </a:solidFill>
                <a:effectLst>
                  <a:outerShdw blurRad="38100" dist="38100" dir="2700000" algn="tl">
                    <a:srgbClr val="000000">
                      <a:alpha val="43137"/>
                    </a:srgbClr>
                  </a:outerShdw>
                </a:effectLst>
                <a:latin typeface="Arial" pitchFamily="34" charset="0"/>
                <a:cs typeface="Arial" pitchFamily="34" charset="0"/>
              </a:rPr>
              <a:t>Challenges</a:t>
            </a:r>
            <a:endParaRPr lang="pt-BR" sz="2000" b="1" dirty="0">
              <a:solidFill>
                <a:srgbClr val="3B689F"/>
              </a:solidFill>
              <a:effectLst>
                <a:outerShdw blurRad="38100" dist="38100" dir="2700000" algn="tl">
                  <a:srgbClr val="000000">
                    <a:alpha val="43137"/>
                  </a:srgbClr>
                </a:outerShdw>
              </a:effectLst>
              <a:latin typeface="Arial" pitchFamily="34" charset="0"/>
              <a:cs typeface="Arial" pitchFamily="34" charset="0"/>
            </a:endParaRPr>
          </a:p>
        </p:txBody>
      </p:sp>
      <p:pic>
        <p:nvPicPr>
          <p:cNvPr id="80899" name="Picture 2" descr="SemTratamento"/>
          <p:cNvPicPr>
            <a:picLocks noChangeAspect="1" noChangeArrowheads="1"/>
          </p:cNvPicPr>
          <p:nvPr/>
        </p:nvPicPr>
        <p:blipFill>
          <a:blip r:embed="rId3" cstate="print"/>
          <a:srcRect/>
          <a:stretch>
            <a:fillRect/>
          </a:stretch>
        </p:blipFill>
        <p:spPr bwMode="auto">
          <a:xfrm>
            <a:off x="4860032" y="1628800"/>
            <a:ext cx="4084637" cy="4568825"/>
          </a:xfrm>
          <a:prstGeom prst="rect">
            <a:avLst/>
          </a:prstGeom>
          <a:noFill/>
          <a:ln w="3175">
            <a:solidFill>
              <a:schemeClr val="tx1"/>
            </a:solidFill>
            <a:miter lim="800000"/>
            <a:headEnd/>
            <a:tailEnd/>
          </a:ln>
        </p:spPr>
      </p:pic>
      <p:sp>
        <p:nvSpPr>
          <p:cNvPr id="4" name="Retângulo 3"/>
          <p:cNvSpPr/>
          <p:nvPr/>
        </p:nvSpPr>
        <p:spPr>
          <a:xfrm>
            <a:off x="214313" y="2000250"/>
            <a:ext cx="4643437" cy="5078313"/>
          </a:xfrm>
          <a:prstGeom prst="rect">
            <a:avLst/>
          </a:prstGeom>
        </p:spPr>
        <p:txBody>
          <a:bodyPr>
            <a:spAutoFit/>
          </a:bodyPr>
          <a:lstStyle/>
          <a:p>
            <a:pPr>
              <a:buFont typeface="Arial" pitchFamily="34" charset="0"/>
              <a:buChar char="•"/>
              <a:defRPr/>
            </a:pPr>
            <a:r>
              <a:rPr lang="pt-BR" dirty="0">
                <a:latin typeface="+mn-lt"/>
              </a:rPr>
              <a:t> </a:t>
            </a:r>
            <a:r>
              <a:rPr lang="pt-BR" dirty="0" smtClean="0">
                <a:latin typeface="+mn-lt"/>
              </a:rPr>
              <a:t> To </a:t>
            </a:r>
            <a:r>
              <a:rPr lang="pt-BR" dirty="0" err="1" smtClean="0">
                <a:latin typeface="+mn-lt"/>
              </a:rPr>
              <a:t>improve</a:t>
            </a:r>
            <a:r>
              <a:rPr lang="pt-BR" dirty="0" smtClean="0">
                <a:latin typeface="+mn-lt"/>
              </a:rPr>
              <a:t> </a:t>
            </a:r>
            <a:r>
              <a:rPr lang="pt-BR" dirty="0" err="1" smtClean="0">
                <a:latin typeface="+mn-lt"/>
              </a:rPr>
              <a:t>drinking</a:t>
            </a:r>
            <a:r>
              <a:rPr lang="pt-BR" dirty="0" smtClean="0">
                <a:latin typeface="+mn-lt"/>
              </a:rPr>
              <a:t> </a:t>
            </a:r>
            <a:r>
              <a:rPr lang="pt-BR" dirty="0" err="1" smtClean="0">
                <a:latin typeface="+mn-lt"/>
              </a:rPr>
              <a:t>water</a:t>
            </a:r>
            <a:r>
              <a:rPr lang="pt-BR" dirty="0" smtClean="0">
                <a:latin typeface="+mn-lt"/>
              </a:rPr>
              <a:t> </a:t>
            </a:r>
            <a:r>
              <a:rPr lang="pt-BR" dirty="0" err="1" smtClean="0">
                <a:latin typeface="+mn-lt"/>
              </a:rPr>
              <a:t>quality</a:t>
            </a:r>
            <a:r>
              <a:rPr lang="pt-BR" dirty="0" smtClean="0"/>
              <a:t> </a:t>
            </a:r>
            <a:r>
              <a:rPr lang="pt-BR" dirty="0" err="1" smtClean="0"/>
              <a:t>and</a:t>
            </a:r>
            <a:r>
              <a:rPr lang="pt-BR" dirty="0" smtClean="0"/>
              <a:t> </a:t>
            </a:r>
            <a:r>
              <a:rPr lang="pt-BR" dirty="0" err="1" smtClean="0"/>
              <a:t>treatment</a:t>
            </a:r>
            <a:r>
              <a:rPr lang="pt-BR" dirty="0" smtClean="0">
                <a:latin typeface="+mn-lt"/>
              </a:rPr>
              <a:t> </a:t>
            </a:r>
          </a:p>
          <a:p>
            <a:pPr>
              <a:buFont typeface="Arial" pitchFamily="34" charset="0"/>
              <a:buChar char="•"/>
              <a:defRPr/>
            </a:pPr>
            <a:endParaRPr lang="pt-BR" dirty="0" smtClean="0"/>
          </a:p>
          <a:p>
            <a:pPr>
              <a:buFont typeface="Arial" pitchFamily="34" charset="0"/>
              <a:buChar char="•"/>
              <a:defRPr/>
            </a:pPr>
            <a:r>
              <a:rPr lang="pt-BR" dirty="0" smtClean="0">
                <a:latin typeface="+mn-lt"/>
              </a:rPr>
              <a:t>  To </a:t>
            </a:r>
            <a:r>
              <a:rPr lang="pt-BR" dirty="0" err="1">
                <a:latin typeface="+mn-lt"/>
              </a:rPr>
              <a:t>integrate</a:t>
            </a:r>
            <a:r>
              <a:rPr lang="pt-BR" dirty="0">
                <a:latin typeface="+mn-lt"/>
              </a:rPr>
              <a:t> </a:t>
            </a:r>
            <a:r>
              <a:rPr lang="pt-BR" dirty="0" err="1">
                <a:latin typeface="+mn-lt"/>
              </a:rPr>
              <a:t>actions</a:t>
            </a:r>
            <a:r>
              <a:rPr lang="pt-BR" dirty="0">
                <a:latin typeface="+mn-lt"/>
              </a:rPr>
              <a:t> </a:t>
            </a:r>
            <a:r>
              <a:rPr lang="pt-BR" dirty="0" err="1">
                <a:latin typeface="+mn-lt"/>
              </a:rPr>
              <a:t>with</a:t>
            </a:r>
            <a:r>
              <a:rPr lang="pt-BR" dirty="0">
                <a:latin typeface="+mn-lt"/>
              </a:rPr>
              <a:t> </a:t>
            </a:r>
            <a:r>
              <a:rPr lang="pt-BR" dirty="0" err="1">
                <a:latin typeface="+mn-lt"/>
              </a:rPr>
              <a:t>primary</a:t>
            </a:r>
            <a:r>
              <a:rPr lang="pt-BR" dirty="0">
                <a:latin typeface="+mn-lt"/>
              </a:rPr>
              <a:t> </a:t>
            </a:r>
            <a:r>
              <a:rPr lang="pt-BR" dirty="0" err="1">
                <a:latin typeface="+mn-lt"/>
              </a:rPr>
              <a:t>health</a:t>
            </a:r>
            <a:r>
              <a:rPr lang="pt-BR" dirty="0">
                <a:latin typeface="+mn-lt"/>
              </a:rPr>
              <a:t> </a:t>
            </a:r>
            <a:r>
              <a:rPr lang="pt-BR" dirty="0" err="1">
                <a:latin typeface="+mn-lt"/>
              </a:rPr>
              <a:t>care</a:t>
            </a:r>
            <a:r>
              <a:rPr lang="pt-BR" dirty="0">
                <a:latin typeface="+mn-lt"/>
              </a:rPr>
              <a:t> </a:t>
            </a:r>
            <a:r>
              <a:rPr lang="pt-BR" dirty="0" err="1">
                <a:latin typeface="+mn-lt"/>
              </a:rPr>
              <a:t>services</a:t>
            </a:r>
            <a:r>
              <a:rPr lang="pt-BR" dirty="0">
                <a:latin typeface="+mn-lt"/>
              </a:rPr>
              <a:t> in </a:t>
            </a:r>
            <a:r>
              <a:rPr lang="pt-BR" dirty="0" err="1">
                <a:latin typeface="+mn-lt"/>
              </a:rPr>
              <a:t>the</a:t>
            </a:r>
            <a:r>
              <a:rPr lang="pt-BR" dirty="0">
                <a:latin typeface="+mn-lt"/>
              </a:rPr>
              <a:t> </a:t>
            </a:r>
            <a:r>
              <a:rPr lang="pt-BR" dirty="0" err="1">
                <a:latin typeface="+mn-lt"/>
              </a:rPr>
              <a:t>territory</a:t>
            </a:r>
            <a:r>
              <a:rPr lang="pt-BR" dirty="0">
                <a:latin typeface="+mn-lt"/>
              </a:rPr>
              <a:t>.</a:t>
            </a:r>
          </a:p>
          <a:p>
            <a:pPr>
              <a:defRPr/>
            </a:pPr>
            <a:endParaRPr lang="pt-BR" dirty="0">
              <a:latin typeface="+mn-lt"/>
            </a:endParaRPr>
          </a:p>
          <a:p>
            <a:pPr>
              <a:buFont typeface="Arial" pitchFamily="34" charset="0"/>
              <a:buChar char="•"/>
              <a:defRPr/>
            </a:pPr>
            <a:r>
              <a:rPr lang="pt-BR" dirty="0">
                <a:latin typeface="+mn-lt"/>
              </a:rPr>
              <a:t> </a:t>
            </a:r>
            <a:r>
              <a:rPr lang="pt-BR" dirty="0" smtClean="0">
                <a:latin typeface="+mn-lt"/>
              </a:rPr>
              <a:t> To </a:t>
            </a:r>
            <a:r>
              <a:rPr lang="pt-BR" dirty="0" err="1">
                <a:latin typeface="+mn-lt"/>
              </a:rPr>
              <a:t>identify</a:t>
            </a:r>
            <a:r>
              <a:rPr lang="pt-BR" dirty="0">
                <a:latin typeface="+mn-lt"/>
              </a:rPr>
              <a:t> </a:t>
            </a:r>
            <a:r>
              <a:rPr lang="pt-BR" dirty="0" err="1">
                <a:latin typeface="+mn-lt"/>
              </a:rPr>
              <a:t>health</a:t>
            </a:r>
            <a:r>
              <a:rPr lang="pt-BR" dirty="0">
                <a:latin typeface="+mn-lt"/>
              </a:rPr>
              <a:t> </a:t>
            </a:r>
            <a:r>
              <a:rPr lang="pt-BR" dirty="0" err="1">
                <a:latin typeface="+mn-lt"/>
              </a:rPr>
              <a:t>risk</a:t>
            </a:r>
            <a:r>
              <a:rPr lang="pt-BR" dirty="0">
                <a:latin typeface="+mn-lt"/>
              </a:rPr>
              <a:t> sources </a:t>
            </a:r>
            <a:r>
              <a:rPr lang="pt-BR" dirty="0" err="1">
                <a:latin typeface="+mn-lt"/>
              </a:rPr>
              <a:t>related</a:t>
            </a:r>
            <a:r>
              <a:rPr lang="pt-BR" dirty="0">
                <a:latin typeface="+mn-lt"/>
              </a:rPr>
              <a:t> to </a:t>
            </a:r>
            <a:r>
              <a:rPr lang="pt-BR" dirty="0" err="1">
                <a:latin typeface="+mn-lt"/>
              </a:rPr>
              <a:t>contaminated</a:t>
            </a:r>
            <a:r>
              <a:rPr lang="pt-BR" dirty="0">
                <a:latin typeface="+mn-lt"/>
              </a:rPr>
              <a:t> </a:t>
            </a:r>
            <a:r>
              <a:rPr lang="pt-BR" dirty="0" err="1">
                <a:latin typeface="+mn-lt"/>
              </a:rPr>
              <a:t>drinking</a:t>
            </a:r>
            <a:r>
              <a:rPr lang="pt-BR" dirty="0">
                <a:latin typeface="+mn-lt"/>
              </a:rPr>
              <a:t> </a:t>
            </a:r>
            <a:r>
              <a:rPr lang="pt-BR" dirty="0" err="1" smtClean="0">
                <a:latin typeface="+mn-lt"/>
              </a:rPr>
              <a:t>water</a:t>
            </a:r>
            <a:endParaRPr lang="pt-BR" dirty="0">
              <a:latin typeface="+mn-lt"/>
            </a:endParaRPr>
          </a:p>
          <a:p>
            <a:pPr>
              <a:buFont typeface="Arial" pitchFamily="34" charset="0"/>
              <a:buChar char="•"/>
              <a:defRPr/>
            </a:pPr>
            <a:endParaRPr lang="pt-BR" dirty="0">
              <a:latin typeface="+mn-lt"/>
            </a:endParaRPr>
          </a:p>
          <a:p>
            <a:pPr>
              <a:buFont typeface="Arial" pitchFamily="34" charset="0"/>
              <a:buChar char="•"/>
              <a:defRPr/>
            </a:pPr>
            <a:r>
              <a:rPr lang="pt-BR" dirty="0" smtClean="0">
                <a:latin typeface="+mn-lt"/>
              </a:rPr>
              <a:t>  To </a:t>
            </a:r>
            <a:r>
              <a:rPr lang="pt-BR" dirty="0" err="1">
                <a:latin typeface="+mn-lt"/>
              </a:rPr>
              <a:t>reduce</a:t>
            </a:r>
            <a:r>
              <a:rPr lang="pt-BR" dirty="0">
                <a:latin typeface="+mn-lt"/>
              </a:rPr>
              <a:t> </a:t>
            </a:r>
            <a:r>
              <a:rPr lang="pt-BR" dirty="0" err="1">
                <a:latin typeface="+mn-lt"/>
              </a:rPr>
              <a:t>morbimortality</a:t>
            </a:r>
            <a:r>
              <a:rPr lang="pt-BR" dirty="0">
                <a:latin typeface="+mn-lt"/>
              </a:rPr>
              <a:t> </a:t>
            </a:r>
            <a:r>
              <a:rPr lang="pt-BR" dirty="0" err="1">
                <a:latin typeface="+mn-lt"/>
              </a:rPr>
              <a:t>related</a:t>
            </a:r>
            <a:r>
              <a:rPr lang="pt-BR" dirty="0">
                <a:latin typeface="+mn-lt"/>
              </a:rPr>
              <a:t> to </a:t>
            </a:r>
            <a:r>
              <a:rPr lang="pt-BR" dirty="0" err="1"/>
              <a:t>contaminated</a:t>
            </a:r>
            <a:r>
              <a:rPr lang="pt-BR" dirty="0"/>
              <a:t> </a:t>
            </a:r>
            <a:r>
              <a:rPr lang="pt-BR" dirty="0" err="1"/>
              <a:t>drinking</a:t>
            </a:r>
            <a:r>
              <a:rPr lang="pt-BR" dirty="0"/>
              <a:t> </a:t>
            </a:r>
            <a:r>
              <a:rPr lang="pt-BR" dirty="0" err="1"/>
              <a:t>water</a:t>
            </a:r>
            <a:r>
              <a:rPr lang="pt-BR" dirty="0" smtClean="0"/>
              <a:t>.</a:t>
            </a:r>
          </a:p>
          <a:p>
            <a:pPr>
              <a:buFont typeface="Arial" pitchFamily="34" charset="0"/>
              <a:buChar char="•"/>
              <a:defRPr/>
            </a:pPr>
            <a:endParaRPr lang="pt-BR" dirty="0" smtClean="0">
              <a:latin typeface="+mn-lt"/>
            </a:endParaRPr>
          </a:p>
          <a:p>
            <a:pPr>
              <a:buFont typeface="Arial" pitchFamily="34" charset="0"/>
              <a:buChar char="•"/>
              <a:defRPr/>
            </a:pPr>
            <a:r>
              <a:rPr lang="pt-BR" dirty="0" smtClean="0"/>
              <a:t>  To </a:t>
            </a:r>
            <a:r>
              <a:rPr lang="pt-BR" dirty="0" err="1" smtClean="0"/>
              <a:t>evaluate</a:t>
            </a:r>
            <a:r>
              <a:rPr lang="pt-BR" dirty="0" smtClean="0"/>
              <a:t> </a:t>
            </a:r>
            <a:r>
              <a:rPr lang="pt-BR" dirty="0" err="1" smtClean="0"/>
              <a:t>program</a:t>
            </a:r>
            <a:r>
              <a:rPr lang="pt-BR" dirty="0" smtClean="0"/>
              <a:t> </a:t>
            </a:r>
            <a:r>
              <a:rPr lang="pt-BR" dirty="0" err="1" smtClean="0"/>
              <a:t>impact</a:t>
            </a:r>
            <a:endParaRPr lang="pt-BR" dirty="0" smtClean="0"/>
          </a:p>
          <a:p>
            <a:pPr>
              <a:buFont typeface="Arial" pitchFamily="34" charset="0"/>
              <a:buChar char="•"/>
              <a:defRPr/>
            </a:pPr>
            <a:endParaRPr lang="pt-BR" dirty="0" smtClean="0"/>
          </a:p>
          <a:p>
            <a:pPr>
              <a:buFont typeface="Arial" pitchFamily="34" charset="0"/>
              <a:buChar char="•"/>
              <a:defRPr/>
            </a:pPr>
            <a:r>
              <a:rPr lang="pt-BR" dirty="0" smtClean="0"/>
              <a:t>  To </a:t>
            </a:r>
            <a:r>
              <a:rPr lang="pt-BR" dirty="0" err="1" smtClean="0"/>
              <a:t>implement</a:t>
            </a:r>
            <a:r>
              <a:rPr lang="pt-BR" dirty="0" smtClean="0"/>
              <a:t> </a:t>
            </a:r>
            <a:r>
              <a:rPr lang="pt-BR" dirty="0" err="1" smtClean="0"/>
              <a:t>water</a:t>
            </a:r>
            <a:r>
              <a:rPr lang="pt-BR" dirty="0" smtClean="0"/>
              <a:t> </a:t>
            </a:r>
            <a:r>
              <a:rPr lang="pt-BR" dirty="0" err="1" smtClean="0"/>
              <a:t>safety</a:t>
            </a:r>
            <a:r>
              <a:rPr lang="pt-BR" dirty="0" smtClean="0"/>
              <a:t> </a:t>
            </a:r>
            <a:r>
              <a:rPr lang="pt-BR" dirty="0" err="1" smtClean="0"/>
              <a:t>plan</a:t>
            </a:r>
            <a:r>
              <a:rPr lang="pt-BR" dirty="0" smtClean="0"/>
              <a:t> approach </a:t>
            </a:r>
            <a:endParaRPr lang="pt-BR" dirty="0">
              <a:latin typeface="+mn-lt"/>
            </a:endParaRPr>
          </a:p>
          <a:p>
            <a:pPr>
              <a:buFont typeface="Arial" pitchFamily="34" charset="0"/>
              <a:buChar char="•"/>
              <a:defRPr/>
            </a:pPr>
            <a:endParaRPr lang="pt-BR" dirty="0">
              <a:latin typeface="+mn-lt"/>
            </a:endParaRPr>
          </a:p>
          <a:p>
            <a:pPr>
              <a:defRPr/>
            </a:pPr>
            <a:endParaRPr lang="pt-BR" dirty="0">
              <a:latin typeface="+mn-lt"/>
            </a:endParaRPr>
          </a:p>
          <a:p>
            <a:pPr>
              <a:buFont typeface="Arial" pitchFamily="34" charset="0"/>
              <a:buChar char="•"/>
              <a:defRPr/>
            </a:pPr>
            <a:endParaRPr lang="pt-BR" dirty="0">
              <a:latin typeface="+mn-lt"/>
            </a:endParaRPr>
          </a:p>
        </p:txBody>
      </p:sp>
      <p:pic>
        <p:nvPicPr>
          <p:cNvPr id="80901" name="Picture 3" descr="SemTratamento"/>
          <p:cNvPicPr>
            <a:picLocks noChangeAspect="1" noChangeArrowheads="1"/>
          </p:cNvPicPr>
          <p:nvPr/>
        </p:nvPicPr>
        <p:blipFill>
          <a:blip r:embed="rId3" cstate="print"/>
          <a:srcRect l="9959" t="60144" r="68146" b="28838"/>
          <a:stretch>
            <a:fillRect/>
          </a:stretch>
        </p:blipFill>
        <p:spPr bwMode="auto">
          <a:xfrm>
            <a:off x="5143500" y="4286250"/>
            <a:ext cx="1539875" cy="85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1"/>
          <p:cNvSpPr>
            <a:spLocks noChangeArrowheads="1"/>
          </p:cNvSpPr>
          <p:nvPr/>
        </p:nvSpPr>
        <p:spPr bwMode="auto">
          <a:xfrm>
            <a:off x="214313" y="857250"/>
            <a:ext cx="8715375" cy="5632450"/>
          </a:xfrm>
          <a:prstGeom prst="rect">
            <a:avLst/>
          </a:prstGeom>
          <a:noFill/>
          <a:ln w="9525">
            <a:noFill/>
            <a:miter lim="800000"/>
            <a:headEnd/>
            <a:tailEnd/>
          </a:ln>
        </p:spPr>
        <p:txBody>
          <a:bodyPr anchor="ctr">
            <a:spAutoFit/>
          </a:bodyPr>
          <a:lstStyle/>
          <a:p>
            <a:pPr algn="just">
              <a:lnSpc>
                <a:spcPct val="150000"/>
              </a:lnSpc>
            </a:pPr>
            <a:r>
              <a:rPr lang="pt-BR" sz="1600">
                <a:cs typeface="Times New Roman" pitchFamily="18" charset="0"/>
              </a:rPr>
              <a:t>BELLEN, H. M. van. </a:t>
            </a:r>
            <a:r>
              <a:rPr lang="pt-BR" sz="1600" i="1">
                <a:cs typeface="Times New Roman" pitchFamily="18" charset="0"/>
              </a:rPr>
              <a:t>Indicadores de Sustentabilidade: uma análise comparativa</a:t>
            </a:r>
            <a:r>
              <a:rPr lang="pt-BR" sz="1600">
                <a:cs typeface="Times New Roman" pitchFamily="18" charset="0"/>
              </a:rPr>
              <a:t>. Rio de Janeiro: Editora FGV, 2005.</a:t>
            </a:r>
          </a:p>
          <a:p>
            <a:pPr algn="just">
              <a:lnSpc>
                <a:spcPct val="150000"/>
              </a:lnSpc>
            </a:pPr>
            <a:endParaRPr lang="pt-BR" sz="1600"/>
          </a:p>
          <a:p>
            <a:pPr algn="just">
              <a:lnSpc>
                <a:spcPct val="150000"/>
              </a:lnSpc>
            </a:pPr>
            <a:r>
              <a:rPr lang="pt-BR" sz="1600">
                <a:cs typeface="Times New Roman" pitchFamily="18" charset="0"/>
              </a:rPr>
              <a:t>INSTITUTO BRASILEIRO DE GEOGRAFIA E ESTATÍSTICA. </a:t>
            </a:r>
            <a:r>
              <a:rPr lang="pt-BR" sz="1600" i="1">
                <a:cs typeface="Times New Roman" pitchFamily="18" charset="0"/>
              </a:rPr>
              <a:t>Indicadores de Desenvolvimento Sustentável: Brasil 2008</a:t>
            </a:r>
            <a:r>
              <a:rPr lang="pt-BR" sz="1600">
                <a:cs typeface="Times New Roman" pitchFamily="18" charset="0"/>
              </a:rPr>
              <a:t>. Rio de Janeiro: IBGE, 2008. Disponível em: &lt;www.ibge.gov.br/home/geociencias/recursosnaturais/ids/default.shtm?c=1&gt;.</a:t>
            </a:r>
          </a:p>
          <a:p>
            <a:pPr algn="just">
              <a:lnSpc>
                <a:spcPct val="150000"/>
              </a:lnSpc>
            </a:pPr>
            <a:endParaRPr lang="pt-BR" sz="1600"/>
          </a:p>
          <a:p>
            <a:pPr algn="just">
              <a:lnSpc>
                <a:spcPct val="150000"/>
              </a:lnSpc>
            </a:pPr>
            <a:r>
              <a:rPr lang="pt-BR" sz="1600">
                <a:cs typeface="Times New Roman" pitchFamily="18" charset="0"/>
              </a:rPr>
              <a:t>JANNUZZI, P. M. </a:t>
            </a:r>
            <a:r>
              <a:rPr lang="pt-BR" sz="1600" i="1">
                <a:cs typeface="Times New Roman" pitchFamily="18" charset="0"/>
              </a:rPr>
              <a:t>Indicadores Sociais no Brasil: conceitos, fontes de dados e aplicações</a:t>
            </a:r>
            <a:r>
              <a:rPr lang="pt-BR" sz="1600">
                <a:cs typeface="Times New Roman" pitchFamily="18" charset="0"/>
              </a:rPr>
              <a:t>. Campinas: Alínea, 2004.</a:t>
            </a:r>
          </a:p>
          <a:p>
            <a:pPr algn="just">
              <a:lnSpc>
                <a:spcPct val="150000"/>
              </a:lnSpc>
            </a:pPr>
            <a:endParaRPr lang="pt-BR" sz="1600"/>
          </a:p>
          <a:p>
            <a:pPr algn="just">
              <a:lnSpc>
                <a:spcPct val="150000"/>
              </a:lnSpc>
            </a:pPr>
            <a:r>
              <a:rPr lang="pt-BR" sz="1600">
                <a:cs typeface="Times New Roman" pitchFamily="18" charset="0"/>
              </a:rPr>
              <a:t>MACIEL FILHO, A. A. e col. Indicadores de vigilância ambiental em saúde. </a:t>
            </a:r>
            <a:r>
              <a:rPr lang="pt-BR" sz="1600" i="1">
                <a:cs typeface="Times New Roman" pitchFamily="18" charset="0"/>
              </a:rPr>
              <a:t>Informe Epidemiológico do SUS</a:t>
            </a:r>
            <a:r>
              <a:rPr lang="pt-BR" sz="1600">
                <a:cs typeface="Times New Roman" pitchFamily="18" charset="0"/>
              </a:rPr>
              <a:t>, 8(3): 59-66, 1999.</a:t>
            </a:r>
          </a:p>
          <a:p>
            <a:pPr algn="just">
              <a:lnSpc>
                <a:spcPct val="150000"/>
              </a:lnSpc>
            </a:pPr>
            <a:endParaRPr lang="pt-BR" sz="1600"/>
          </a:p>
          <a:p>
            <a:pPr algn="just">
              <a:lnSpc>
                <a:spcPct val="150000"/>
              </a:lnSpc>
            </a:pPr>
            <a:r>
              <a:rPr lang="pt-BR" sz="1600">
                <a:cs typeface="Times New Roman" pitchFamily="18" charset="0"/>
              </a:rPr>
              <a:t>MINISTÉRIO DA SAÚDE. </a:t>
            </a:r>
            <a:r>
              <a:rPr lang="pt-BR" sz="1600" i="1">
                <a:cs typeface="Times New Roman" pitchFamily="18" charset="0"/>
              </a:rPr>
              <a:t>Vigilância em Saúde Ambiental: dados e indicadores selecionados</a:t>
            </a:r>
            <a:r>
              <a:rPr lang="pt-BR" sz="1600">
                <a:cs typeface="Times New Roman" pitchFamily="18" charset="0"/>
              </a:rPr>
              <a:t>. Brasília: Ministério da Saúde, 2008. v. 1, n. 1. Disponível em: &lt;www.saude.gov.br/svs/pisast&gt;.</a:t>
            </a:r>
            <a:endParaRPr lang="pt-BR" sz="1600"/>
          </a:p>
        </p:txBody>
      </p:sp>
      <p:sp>
        <p:nvSpPr>
          <p:cNvPr id="119811" name="CaixaDeTexto 4"/>
          <p:cNvSpPr txBox="1">
            <a:spLocks noChangeArrowheads="1"/>
          </p:cNvSpPr>
          <p:nvPr/>
        </p:nvSpPr>
        <p:spPr bwMode="auto">
          <a:xfrm>
            <a:off x="857250" y="357188"/>
            <a:ext cx="7286625" cy="461962"/>
          </a:xfrm>
          <a:prstGeom prst="rect">
            <a:avLst/>
          </a:prstGeom>
          <a:noFill/>
          <a:ln w="9525">
            <a:noFill/>
            <a:miter lim="800000"/>
            <a:headEnd/>
            <a:tailEnd/>
          </a:ln>
        </p:spPr>
        <p:txBody>
          <a:bodyPr>
            <a:spAutoFit/>
          </a:bodyPr>
          <a:lstStyle/>
          <a:p>
            <a:pPr algn="ctr"/>
            <a:r>
              <a:rPr lang="pt-BR"/>
              <a:t>Bibliography</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tângulo 4"/>
          <p:cNvSpPr>
            <a:spLocks noChangeArrowheads="1"/>
          </p:cNvSpPr>
          <p:nvPr/>
        </p:nvSpPr>
        <p:spPr bwMode="auto">
          <a:xfrm>
            <a:off x="214313" y="428625"/>
            <a:ext cx="8643937" cy="5262563"/>
          </a:xfrm>
          <a:prstGeom prst="rect">
            <a:avLst/>
          </a:prstGeom>
          <a:noFill/>
          <a:ln w="9525">
            <a:noFill/>
            <a:miter lim="800000"/>
            <a:headEnd/>
            <a:tailEnd/>
          </a:ln>
        </p:spPr>
        <p:txBody>
          <a:bodyPr>
            <a:spAutoFit/>
          </a:bodyPr>
          <a:lstStyle/>
          <a:p>
            <a:pPr algn="just">
              <a:lnSpc>
                <a:spcPct val="150000"/>
              </a:lnSpc>
            </a:pPr>
            <a:r>
              <a:rPr lang="pt-BR" sz="1400">
                <a:cs typeface="Times New Roman" pitchFamily="18" charset="0"/>
              </a:rPr>
              <a:t>MINISTÉRIO DA SAÚDE. Secretaria de Vigilância em Saúde/Coordenação Geral de Vigilância em Saúde Ambiental &amp; Organização Pan-Americana da Saúde/Representação da Opas-OMS no Brasil. </a:t>
            </a:r>
            <a:r>
              <a:rPr lang="pt-BR" sz="1400" i="1">
                <a:cs typeface="Times New Roman" pitchFamily="18" charset="0"/>
              </a:rPr>
              <a:t>Relatório Final</a:t>
            </a:r>
            <a:r>
              <a:rPr lang="pt-BR" sz="1400">
                <a:cs typeface="Times New Roman" pitchFamily="18" charset="0"/>
              </a:rPr>
              <a:t>. SIMPÓSIO INTERNACIONAL SOBRE A CONSTRUÇÃO DE INDICADORES PARA A GESTÃO INTEGRADA EM SAÚDE AMBIENTAL, 17 e 18 jun. 2004, Recife, Centro de Pesquisas Aggeu Magalhães/Fiocruz. </a:t>
            </a:r>
          </a:p>
          <a:p>
            <a:pPr algn="just">
              <a:lnSpc>
                <a:spcPct val="150000"/>
              </a:lnSpc>
            </a:pPr>
            <a:endParaRPr lang="pt-BR" sz="1400"/>
          </a:p>
          <a:p>
            <a:pPr algn="just">
              <a:lnSpc>
                <a:spcPct val="150000"/>
              </a:lnSpc>
            </a:pPr>
            <a:r>
              <a:rPr lang="pt-BR" sz="1400">
                <a:cs typeface="Times New Roman" pitchFamily="18" charset="0"/>
              </a:rPr>
              <a:t>MINISTÉRIO DO MEIO AMBIENTE. </a:t>
            </a:r>
            <a:r>
              <a:rPr lang="pt-BR" sz="1400" i="1">
                <a:cs typeface="Times New Roman" pitchFamily="18" charset="0"/>
              </a:rPr>
              <a:t>Iniciativa Latino-Americana e Caribenha para o Desenvolvimento Sustentável (Ilac): indicadores de acompanhamento</a:t>
            </a:r>
            <a:r>
              <a:rPr lang="pt-BR" sz="1400">
                <a:cs typeface="Times New Roman" pitchFamily="18" charset="0"/>
              </a:rPr>
              <a:t>. Brasília: Ministério do Meio Ambiente, Pnuma, Unesco, 2007. Disponível em: &lt;www.brasilia.unesco.org/publicacoes/livros/iniciativaILAC&gt;.</a:t>
            </a:r>
          </a:p>
          <a:p>
            <a:pPr algn="just">
              <a:lnSpc>
                <a:spcPct val="150000"/>
              </a:lnSpc>
            </a:pPr>
            <a:endParaRPr lang="pt-BR" sz="1400"/>
          </a:p>
          <a:p>
            <a:pPr algn="just">
              <a:lnSpc>
                <a:spcPct val="150000"/>
              </a:lnSpc>
            </a:pPr>
            <a:r>
              <a:rPr lang="pt-BR" sz="1400">
                <a:cs typeface="Times New Roman" pitchFamily="18" charset="0"/>
              </a:rPr>
              <a:t>MINISTÉRIO DO MEIO AMBIENTE. </a:t>
            </a:r>
            <a:r>
              <a:rPr lang="pt-BR" sz="1400" i="1">
                <a:cs typeface="Times New Roman" pitchFamily="18" charset="0"/>
              </a:rPr>
              <a:t>GEO Brasil 2002: perspectivas do meio ambiente no Brasil</a:t>
            </a:r>
            <a:r>
              <a:rPr lang="pt-BR" sz="1400">
                <a:cs typeface="Times New Roman" pitchFamily="18" charset="0"/>
              </a:rPr>
              <a:t>. Brasília: Ibama, 2002. Disponível em: &lt;ibama2.ibama.gov.br/cnia2/download-nao-vale/publicacoes/geobr/geobrasil-pdf.htm&gt;.</a:t>
            </a:r>
          </a:p>
          <a:p>
            <a:pPr algn="just">
              <a:lnSpc>
                <a:spcPct val="150000"/>
              </a:lnSpc>
            </a:pPr>
            <a:endParaRPr lang="pt-BR" sz="1400"/>
          </a:p>
          <a:p>
            <a:pPr algn="just">
              <a:lnSpc>
                <a:spcPct val="150000"/>
              </a:lnSpc>
            </a:pPr>
            <a:r>
              <a:rPr lang="pt-BR" sz="1400">
                <a:cs typeface="Times New Roman" pitchFamily="18" charset="0"/>
              </a:rPr>
              <a:t>REDE INTERAGENCIAL DE INFORMAÇÃO PARA A SAÚDE. </a:t>
            </a:r>
            <a:r>
              <a:rPr lang="pt-BR" sz="1400" i="1">
                <a:cs typeface="Times New Roman" pitchFamily="18" charset="0"/>
              </a:rPr>
              <a:t>Indicadores Básicos para a Saúde no Brasil: conceitos e aplicações</a:t>
            </a:r>
            <a:r>
              <a:rPr lang="pt-BR" sz="1400">
                <a:cs typeface="Times New Roman" pitchFamily="18" charset="0"/>
              </a:rPr>
              <a:t>. 2. ed. Brasília: Opas, 2008. Disponível em:&lt;www.ripsa.org.br/php/index.php&gt;.</a:t>
            </a:r>
            <a:endParaRPr lang="pt-BR" sz="140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SLIDE_ENCERRAMENTO_VERMELHO_2011.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CaixaDeTexto 2"/>
          <p:cNvSpPr txBox="1"/>
          <p:nvPr/>
        </p:nvSpPr>
        <p:spPr>
          <a:xfrm>
            <a:off x="5796136" y="2780928"/>
            <a:ext cx="2880320" cy="2677656"/>
          </a:xfrm>
          <a:prstGeom prst="rect">
            <a:avLst/>
          </a:prstGeom>
          <a:noFill/>
        </p:spPr>
        <p:txBody>
          <a:bodyPr wrap="square" rtlCol="0">
            <a:spAutoFit/>
          </a:bodyPr>
          <a:lstStyle/>
          <a:p>
            <a:pPr algn="ctr"/>
            <a:r>
              <a:rPr lang="pt-BR" sz="3200" dirty="0" err="1" smtClean="0">
                <a:solidFill>
                  <a:srgbClr val="FFFF00"/>
                </a:solidFill>
              </a:rPr>
              <a:t>Thank</a:t>
            </a:r>
            <a:r>
              <a:rPr lang="pt-BR" sz="3200" dirty="0" smtClean="0">
                <a:solidFill>
                  <a:srgbClr val="FFFF00"/>
                </a:solidFill>
              </a:rPr>
              <a:t> </a:t>
            </a:r>
            <a:r>
              <a:rPr lang="pt-BR" sz="3200" dirty="0" err="1" smtClean="0">
                <a:solidFill>
                  <a:srgbClr val="FFFF00"/>
                </a:solidFill>
              </a:rPr>
              <a:t>you</a:t>
            </a:r>
            <a:r>
              <a:rPr lang="pt-BR" sz="3200" dirty="0" smtClean="0">
                <a:solidFill>
                  <a:srgbClr val="FFFF00"/>
                </a:solidFill>
              </a:rPr>
              <a:t>!!!!</a:t>
            </a:r>
          </a:p>
          <a:p>
            <a:pPr algn="ctr"/>
            <a:endParaRPr lang="pt-BR" sz="3200" dirty="0" smtClean="0">
              <a:solidFill>
                <a:srgbClr val="FFFF00"/>
              </a:solidFill>
            </a:endParaRPr>
          </a:p>
          <a:p>
            <a:pPr algn="ctr">
              <a:spcBef>
                <a:spcPct val="50000"/>
              </a:spcBef>
            </a:pPr>
            <a:r>
              <a:rPr lang="pt-BR" sz="1600" b="1" dirty="0" smtClean="0">
                <a:solidFill>
                  <a:srgbClr val="FFFF00"/>
                </a:solidFill>
              </a:rPr>
              <a:t>Guilherme Franco </a:t>
            </a:r>
            <a:r>
              <a:rPr lang="pt-BR" sz="1600" b="1" dirty="0" err="1" smtClean="0">
                <a:solidFill>
                  <a:srgbClr val="FFFF00"/>
                </a:solidFill>
              </a:rPr>
              <a:t>Netto</a:t>
            </a:r>
            <a:endParaRPr lang="pt-BR" sz="1600" b="1" dirty="0" smtClean="0">
              <a:solidFill>
                <a:srgbClr val="FFFF00"/>
              </a:solidFill>
            </a:endParaRPr>
          </a:p>
          <a:p>
            <a:pPr algn="ctr">
              <a:spcBef>
                <a:spcPct val="50000"/>
              </a:spcBef>
            </a:pPr>
            <a:r>
              <a:rPr lang="pt-BR" sz="1600" b="1" dirty="0" smtClean="0">
                <a:solidFill>
                  <a:srgbClr val="FFFF00"/>
                </a:solidFill>
              </a:rPr>
              <a:t>0055 61 3213-8081</a:t>
            </a:r>
          </a:p>
          <a:p>
            <a:pPr algn="ctr">
              <a:spcBef>
                <a:spcPct val="50000"/>
              </a:spcBef>
            </a:pPr>
            <a:r>
              <a:rPr lang="pt-BR" sz="1600" b="1" dirty="0" smtClean="0">
                <a:solidFill>
                  <a:srgbClr val="FFFF00"/>
                </a:solidFill>
              </a:rPr>
              <a:t>guilherme.netto@saude.gov.br</a:t>
            </a:r>
          </a:p>
          <a:p>
            <a:pPr algn="ctr"/>
            <a:endParaRPr lang="pt-BR" sz="3200"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p:cNvSpPr>
            <a:spLocks noGrp="1"/>
          </p:cNvSpPr>
          <p:nvPr>
            <p:ph type="title"/>
          </p:nvPr>
        </p:nvSpPr>
        <p:spPr/>
        <p:txBody>
          <a:bodyPr/>
          <a:lstStyle/>
          <a:p>
            <a:endParaRPr lang="pt-BR"/>
          </a:p>
        </p:txBody>
      </p:sp>
      <p:sp>
        <p:nvSpPr>
          <p:cNvPr id="8" name="Espaço Reservado para Conteúdo 7"/>
          <p:cNvSpPr>
            <a:spLocks noGrp="1"/>
          </p:cNvSpPr>
          <p:nvPr>
            <p:ph idx="1"/>
          </p:nvPr>
        </p:nvSpPr>
        <p:spPr/>
        <p:txBody>
          <a:bodyPr/>
          <a:lstStyle/>
          <a:p>
            <a:endParaRPr lang="pt-BR"/>
          </a:p>
        </p:txBody>
      </p:sp>
      <p:pic>
        <p:nvPicPr>
          <p:cNvPr id="83972" name="Picture 3"/>
          <p:cNvPicPr>
            <a:picLocks noChangeAspect="1" noChangeArrowheads="1"/>
          </p:cNvPicPr>
          <p:nvPr/>
        </p:nvPicPr>
        <p:blipFill>
          <a:blip r:embed="rId3" cstate="print"/>
          <a:srcRect/>
          <a:stretch>
            <a:fillRect/>
          </a:stretch>
        </p:blipFill>
        <p:spPr bwMode="auto">
          <a:xfrm>
            <a:off x="0" y="-36513"/>
            <a:ext cx="9144000" cy="6894513"/>
          </a:xfrm>
          <a:prstGeom prst="rect">
            <a:avLst/>
          </a:prstGeom>
          <a:noFill/>
          <a:ln w="9525">
            <a:noFill/>
            <a:miter lim="800000"/>
            <a:headEnd/>
            <a:tailEnd/>
          </a:ln>
        </p:spPr>
      </p:pic>
      <p:sp>
        <p:nvSpPr>
          <p:cNvPr id="6" name="CaixaDeTexto 5"/>
          <p:cNvSpPr txBox="1"/>
          <p:nvPr/>
        </p:nvSpPr>
        <p:spPr>
          <a:xfrm>
            <a:off x="1071538" y="214290"/>
            <a:ext cx="7572428" cy="461665"/>
          </a:xfrm>
          <a:prstGeom prst="rect">
            <a:avLst/>
          </a:prstGeom>
          <a:noFill/>
        </p:spPr>
        <p:txBody>
          <a:bodyPr wrap="square" rtlCol="0">
            <a:spAutoFit/>
          </a:bodyPr>
          <a:lstStyle/>
          <a:p>
            <a:pPr algn="ctr"/>
            <a:r>
              <a:rPr lang="pt-BR" sz="2400" b="1" dirty="0" smtClean="0">
                <a:solidFill>
                  <a:schemeClr val="bg1"/>
                </a:solidFill>
              </a:rPr>
              <a:t>DISEASES RELATED TO CONTAMINATED WATER</a:t>
            </a:r>
            <a:endParaRPr lang="pt-BR" sz="2400" b="1" dirty="0">
              <a:solidFill>
                <a:schemeClr val="bg1"/>
              </a:solidFill>
            </a:endParaRPr>
          </a:p>
        </p:txBody>
      </p:sp>
      <p:sp>
        <p:nvSpPr>
          <p:cNvPr id="9" name="CaixaDeTexto 8"/>
          <p:cNvSpPr txBox="1"/>
          <p:nvPr/>
        </p:nvSpPr>
        <p:spPr>
          <a:xfrm>
            <a:off x="642910" y="928670"/>
            <a:ext cx="8001056" cy="2246769"/>
          </a:xfrm>
          <a:prstGeom prst="rect">
            <a:avLst/>
          </a:prstGeom>
          <a:noFill/>
        </p:spPr>
        <p:txBody>
          <a:bodyPr wrap="square" rtlCol="0">
            <a:spAutoFit/>
          </a:bodyPr>
          <a:lstStyle/>
          <a:p>
            <a:r>
              <a:rPr lang="pt-BR" sz="2000" b="1" dirty="0" smtClean="0">
                <a:solidFill>
                  <a:schemeClr val="bg1"/>
                </a:solidFill>
              </a:rPr>
              <a:t>WHO: 1,5 </a:t>
            </a:r>
            <a:r>
              <a:rPr lang="pt-BR" sz="2000" b="1" dirty="0" err="1" smtClean="0">
                <a:solidFill>
                  <a:schemeClr val="bg1"/>
                </a:solidFill>
              </a:rPr>
              <a:t>million</a:t>
            </a:r>
            <a:r>
              <a:rPr lang="pt-BR" sz="2000" b="1" dirty="0" smtClean="0">
                <a:solidFill>
                  <a:schemeClr val="bg1"/>
                </a:solidFill>
              </a:rPr>
              <a:t> </a:t>
            </a:r>
            <a:r>
              <a:rPr lang="pt-BR" sz="2000" b="1" dirty="0" err="1" smtClean="0">
                <a:solidFill>
                  <a:schemeClr val="bg1"/>
                </a:solidFill>
              </a:rPr>
              <a:t>of</a:t>
            </a:r>
            <a:r>
              <a:rPr lang="pt-BR" sz="2000" b="1" dirty="0" smtClean="0">
                <a:solidFill>
                  <a:schemeClr val="bg1"/>
                </a:solidFill>
              </a:rPr>
              <a:t> </a:t>
            </a:r>
            <a:r>
              <a:rPr lang="pt-BR" sz="2000" b="1" dirty="0" err="1" smtClean="0">
                <a:solidFill>
                  <a:schemeClr val="bg1"/>
                </a:solidFill>
              </a:rPr>
              <a:t>deaths</a:t>
            </a:r>
            <a:r>
              <a:rPr lang="pt-BR" sz="2000" b="1" dirty="0" smtClean="0">
                <a:solidFill>
                  <a:schemeClr val="bg1"/>
                </a:solidFill>
              </a:rPr>
              <a:t>, </a:t>
            </a:r>
            <a:r>
              <a:rPr lang="pt-BR" sz="2000" b="1" dirty="0" err="1" smtClean="0">
                <a:solidFill>
                  <a:schemeClr val="bg1"/>
                </a:solidFill>
              </a:rPr>
              <a:t>were</a:t>
            </a:r>
            <a:r>
              <a:rPr lang="pt-BR" sz="2000" b="1" dirty="0" smtClean="0">
                <a:solidFill>
                  <a:schemeClr val="bg1"/>
                </a:solidFill>
              </a:rPr>
              <a:t> 88% are </a:t>
            </a:r>
            <a:r>
              <a:rPr lang="pt-BR" sz="2000" b="1" dirty="0" err="1" smtClean="0">
                <a:solidFill>
                  <a:schemeClr val="bg1"/>
                </a:solidFill>
              </a:rPr>
              <a:t>attributable</a:t>
            </a:r>
            <a:r>
              <a:rPr lang="pt-BR" sz="2000" b="1" dirty="0" smtClean="0">
                <a:solidFill>
                  <a:schemeClr val="bg1"/>
                </a:solidFill>
              </a:rPr>
              <a:t> to </a:t>
            </a:r>
            <a:r>
              <a:rPr lang="pt-BR" sz="2000" b="1" dirty="0" err="1" smtClean="0">
                <a:solidFill>
                  <a:schemeClr val="bg1"/>
                </a:solidFill>
              </a:rPr>
              <a:t>contaminated</a:t>
            </a:r>
            <a:r>
              <a:rPr lang="pt-BR" sz="2000" b="1" dirty="0" smtClean="0">
                <a:solidFill>
                  <a:schemeClr val="bg1"/>
                </a:solidFill>
              </a:rPr>
              <a:t> </a:t>
            </a:r>
            <a:r>
              <a:rPr lang="pt-BR" sz="2000" b="1" dirty="0" err="1" smtClean="0">
                <a:solidFill>
                  <a:schemeClr val="bg1"/>
                </a:solidFill>
              </a:rPr>
              <a:t>water</a:t>
            </a:r>
            <a:r>
              <a:rPr lang="pt-BR" sz="2000" b="1" dirty="0" smtClean="0">
                <a:solidFill>
                  <a:schemeClr val="bg1"/>
                </a:solidFill>
              </a:rPr>
              <a:t>, </a:t>
            </a:r>
            <a:r>
              <a:rPr lang="pt-BR" sz="2000" b="1" dirty="0" err="1" smtClean="0">
                <a:solidFill>
                  <a:schemeClr val="bg1"/>
                </a:solidFill>
              </a:rPr>
              <a:t>inadequate</a:t>
            </a:r>
            <a:r>
              <a:rPr lang="pt-BR" sz="2000" b="1" dirty="0" smtClean="0">
                <a:solidFill>
                  <a:schemeClr val="bg1"/>
                </a:solidFill>
              </a:rPr>
              <a:t> </a:t>
            </a:r>
            <a:r>
              <a:rPr lang="pt-BR" sz="2000" b="1" dirty="0" err="1" smtClean="0">
                <a:solidFill>
                  <a:schemeClr val="bg1"/>
                </a:solidFill>
              </a:rPr>
              <a:t>sanitation</a:t>
            </a:r>
            <a:r>
              <a:rPr lang="pt-BR" sz="2000" b="1" dirty="0" smtClean="0">
                <a:solidFill>
                  <a:schemeClr val="bg1"/>
                </a:solidFill>
              </a:rPr>
              <a:t> </a:t>
            </a:r>
            <a:r>
              <a:rPr lang="pt-BR" sz="2000" b="1" dirty="0" err="1" smtClean="0">
                <a:solidFill>
                  <a:schemeClr val="bg1"/>
                </a:solidFill>
              </a:rPr>
              <a:t>or</a:t>
            </a:r>
            <a:r>
              <a:rPr lang="pt-BR" sz="2000" b="1" dirty="0" smtClean="0">
                <a:solidFill>
                  <a:schemeClr val="bg1"/>
                </a:solidFill>
              </a:rPr>
              <a:t> </a:t>
            </a:r>
            <a:r>
              <a:rPr lang="pt-BR" sz="2000" b="1" dirty="0" err="1" smtClean="0">
                <a:solidFill>
                  <a:schemeClr val="bg1"/>
                </a:solidFill>
              </a:rPr>
              <a:t>poor</a:t>
            </a:r>
            <a:r>
              <a:rPr lang="pt-BR" sz="2000" b="1" dirty="0" smtClean="0">
                <a:solidFill>
                  <a:schemeClr val="bg1"/>
                </a:solidFill>
              </a:rPr>
              <a:t> </a:t>
            </a:r>
            <a:r>
              <a:rPr lang="pt-BR" sz="2000" b="1" dirty="0" err="1" smtClean="0">
                <a:solidFill>
                  <a:schemeClr val="bg1"/>
                </a:solidFill>
              </a:rPr>
              <a:t>hygene</a:t>
            </a:r>
            <a:r>
              <a:rPr lang="pt-BR" sz="2000" b="1" dirty="0" smtClean="0">
                <a:solidFill>
                  <a:schemeClr val="bg1"/>
                </a:solidFill>
              </a:rPr>
              <a:t> </a:t>
            </a:r>
          </a:p>
          <a:p>
            <a:endParaRPr lang="pt-BR" sz="2000" b="1" dirty="0" smtClean="0">
              <a:solidFill>
                <a:schemeClr val="bg1"/>
              </a:solidFill>
            </a:endParaRPr>
          </a:p>
          <a:p>
            <a:r>
              <a:rPr lang="pt-BR" sz="2000" b="1" dirty="0" smtClean="0">
                <a:solidFill>
                  <a:schemeClr val="bg1"/>
                </a:solidFill>
              </a:rPr>
              <a:t>BRAZIL – </a:t>
            </a:r>
            <a:r>
              <a:rPr lang="pt-BR" sz="2000" b="1" dirty="0" err="1" smtClean="0">
                <a:solidFill>
                  <a:schemeClr val="bg1"/>
                </a:solidFill>
              </a:rPr>
              <a:t>these</a:t>
            </a:r>
            <a:r>
              <a:rPr lang="pt-BR" sz="2000" b="1" dirty="0" smtClean="0">
                <a:solidFill>
                  <a:schemeClr val="bg1"/>
                </a:solidFill>
              </a:rPr>
              <a:t> </a:t>
            </a:r>
            <a:r>
              <a:rPr lang="pt-BR" sz="2000" b="1" dirty="0" err="1" smtClean="0">
                <a:solidFill>
                  <a:schemeClr val="bg1"/>
                </a:solidFill>
              </a:rPr>
              <a:t>conditions</a:t>
            </a:r>
            <a:r>
              <a:rPr lang="pt-BR" sz="2000" b="1" dirty="0" smtClean="0">
                <a:solidFill>
                  <a:schemeClr val="bg1"/>
                </a:solidFill>
              </a:rPr>
              <a:t> </a:t>
            </a:r>
            <a:r>
              <a:rPr lang="pt-BR" sz="2000" b="1" dirty="0" err="1" smtClean="0">
                <a:solidFill>
                  <a:schemeClr val="bg1"/>
                </a:solidFill>
              </a:rPr>
              <a:t>reached</a:t>
            </a:r>
            <a:r>
              <a:rPr lang="pt-BR" sz="2000" b="1" dirty="0" smtClean="0">
                <a:solidFill>
                  <a:schemeClr val="bg1"/>
                </a:solidFill>
              </a:rPr>
              <a:t> 325,4 </a:t>
            </a:r>
            <a:r>
              <a:rPr lang="pt-BR" sz="2000" b="1" dirty="0" err="1" smtClean="0">
                <a:solidFill>
                  <a:schemeClr val="bg1"/>
                </a:solidFill>
              </a:rPr>
              <a:t>admissions</a:t>
            </a:r>
            <a:r>
              <a:rPr lang="pt-BR" sz="2000" b="1" dirty="0" smtClean="0">
                <a:solidFill>
                  <a:schemeClr val="bg1"/>
                </a:solidFill>
              </a:rPr>
              <a:t>/100.000 </a:t>
            </a:r>
            <a:r>
              <a:rPr lang="pt-BR" sz="2000" b="1" dirty="0" err="1" smtClean="0">
                <a:solidFill>
                  <a:schemeClr val="bg1"/>
                </a:solidFill>
              </a:rPr>
              <a:t>unhabitants</a:t>
            </a:r>
            <a:r>
              <a:rPr lang="pt-BR" sz="2000" b="1" dirty="0" smtClean="0">
                <a:solidFill>
                  <a:schemeClr val="bg1"/>
                </a:solidFill>
              </a:rPr>
              <a:t> in 2010. </a:t>
            </a:r>
          </a:p>
          <a:p>
            <a:endParaRPr lang="pt-BR" sz="2000" b="1" dirty="0" smtClean="0">
              <a:solidFill>
                <a:srgbClr val="FFFF00"/>
              </a:solidFill>
            </a:endParaRPr>
          </a:p>
          <a:p>
            <a:endParaRPr lang="pt-BR" sz="2000" b="1" dirty="0">
              <a:solidFill>
                <a:srgbClr val="FFFF00"/>
              </a:solidFill>
            </a:endParaRPr>
          </a:p>
        </p:txBody>
      </p:sp>
      <p:graphicFrame>
        <p:nvGraphicFramePr>
          <p:cNvPr id="11" name="Chart 4"/>
          <p:cNvGraphicFramePr>
            <a:graphicFrameLocks/>
          </p:cNvGraphicFramePr>
          <p:nvPr/>
        </p:nvGraphicFramePr>
        <p:xfrm>
          <a:off x="785786" y="2931734"/>
          <a:ext cx="7929618" cy="392626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CaixaDeTexto 10"/>
          <p:cNvSpPr txBox="1"/>
          <p:nvPr/>
        </p:nvSpPr>
        <p:spPr>
          <a:xfrm>
            <a:off x="0" y="0"/>
            <a:ext cx="9144000" cy="6740307"/>
          </a:xfrm>
          <a:prstGeom prst="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13500000" scaled="1"/>
            <a:tileRect/>
          </a:gradFill>
        </p:spPr>
        <p:txBody>
          <a:bodyPr wrap="square" rtlCol="0">
            <a:spAutoFit/>
          </a:bodyPr>
          <a:lstStyle/>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p:txBody>
      </p:sp>
      <p:sp>
        <p:nvSpPr>
          <p:cNvPr id="95234" name="Text Box 2"/>
          <p:cNvSpPr txBox="1">
            <a:spLocks noChangeArrowheads="1"/>
          </p:cNvSpPr>
          <p:nvPr/>
        </p:nvSpPr>
        <p:spPr bwMode="auto">
          <a:xfrm>
            <a:off x="0" y="1111250"/>
            <a:ext cx="9144000" cy="641350"/>
          </a:xfrm>
          <a:prstGeom prst="rect">
            <a:avLst/>
          </a:prstGeom>
          <a:noFill/>
          <a:ln w="9525">
            <a:noFill/>
            <a:miter lim="800000"/>
            <a:headEnd/>
            <a:tailEnd/>
          </a:ln>
        </p:spPr>
        <p:txBody>
          <a:bodyPr>
            <a:spAutoFit/>
          </a:bodyPr>
          <a:lstStyle/>
          <a:p>
            <a:pPr algn="ctr">
              <a:spcBef>
                <a:spcPct val="50000"/>
              </a:spcBef>
            </a:pPr>
            <a:r>
              <a:rPr lang="pt-BR" sz="3600">
                <a:solidFill>
                  <a:srgbClr val="CC3300"/>
                </a:solidFill>
              </a:rPr>
              <a:t>Environmental Health</a:t>
            </a:r>
          </a:p>
        </p:txBody>
      </p:sp>
      <p:pic>
        <p:nvPicPr>
          <p:cNvPr id="50180" name="Picture 4"/>
          <p:cNvPicPr>
            <a:picLocks noChangeAspect="1" noChangeArrowheads="1"/>
          </p:cNvPicPr>
          <p:nvPr/>
        </p:nvPicPr>
        <p:blipFill>
          <a:blip r:embed="rId3" cstate="print"/>
          <a:srcRect/>
          <a:stretch>
            <a:fillRect/>
          </a:stretch>
        </p:blipFill>
        <p:spPr bwMode="auto">
          <a:xfrm>
            <a:off x="304800" y="76200"/>
            <a:ext cx="2514600" cy="603250"/>
          </a:xfrm>
          <a:prstGeom prst="rect">
            <a:avLst/>
          </a:prstGeom>
          <a:solidFill>
            <a:srgbClr val="FFFF99"/>
          </a:solidFill>
          <a:ln w="9525">
            <a:noFill/>
            <a:miter lim="800000"/>
            <a:headEnd/>
            <a:tailEnd/>
          </a:ln>
        </p:spPr>
      </p:pic>
      <p:pic>
        <p:nvPicPr>
          <p:cNvPr id="50183" name="Picture 7"/>
          <p:cNvPicPr>
            <a:picLocks noChangeAspect="1" noChangeArrowheads="1"/>
          </p:cNvPicPr>
          <p:nvPr/>
        </p:nvPicPr>
        <p:blipFill>
          <a:blip r:embed="rId4" cstate="print"/>
          <a:srcRect/>
          <a:stretch>
            <a:fillRect/>
          </a:stretch>
        </p:blipFill>
        <p:spPr bwMode="auto">
          <a:xfrm>
            <a:off x="7467600" y="6477000"/>
            <a:ext cx="1600200" cy="323850"/>
          </a:xfrm>
          <a:prstGeom prst="rect">
            <a:avLst/>
          </a:prstGeom>
          <a:noFill/>
          <a:ln w="9525">
            <a:noFill/>
            <a:miter lim="800000"/>
            <a:headEnd/>
            <a:tailEnd/>
          </a:ln>
        </p:spPr>
      </p:pic>
      <p:sp>
        <p:nvSpPr>
          <p:cNvPr id="95241" name="Rectangle 9"/>
          <p:cNvSpPr>
            <a:spLocks noGrp="1" noChangeArrowheads="1"/>
          </p:cNvSpPr>
          <p:nvPr>
            <p:ph type="body" idx="4294967295"/>
          </p:nvPr>
        </p:nvSpPr>
        <p:spPr>
          <a:xfrm>
            <a:off x="1066800" y="2046288"/>
            <a:ext cx="6910388" cy="3744912"/>
          </a:xfrm>
        </p:spPr>
        <p:txBody>
          <a:bodyPr/>
          <a:lstStyle/>
          <a:p>
            <a:pPr algn="just" eaLnBrk="1" hangingPunct="1">
              <a:lnSpc>
                <a:spcPct val="80000"/>
              </a:lnSpc>
              <a:buFontTx/>
              <a:buNone/>
            </a:pPr>
            <a:r>
              <a:rPr lang="pt-BR" sz="2000" b="1" dirty="0" smtClean="0"/>
              <a:t>	</a:t>
            </a:r>
            <a:r>
              <a:rPr lang="pt-BR" sz="2800" dirty="0" err="1" smtClean="0"/>
              <a:t>Public</a:t>
            </a:r>
            <a:r>
              <a:rPr lang="pt-BR" sz="2800" dirty="0" smtClean="0"/>
              <a:t> </a:t>
            </a:r>
            <a:r>
              <a:rPr lang="pt-BR" sz="2800" dirty="0" err="1" smtClean="0"/>
              <a:t>Health</a:t>
            </a:r>
            <a:r>
              <a:rPr lang="pt-BR" sz="2800" dirty="0" smtClean="0"/>
              <a:t> </a:t>
            </a:r>
            <a:r>
              <a:rPr lang="pt-BR" sz="2800" dirty="0" err="1" smtClean="0"/>
              <a:t>area</a:t>
            </a:r>
            <a:r>
              <a:rPr lang="pt-BR" sz="2800" dirty="0" smtClean="0"/>
              <a:t> </a:t>
            </a:r>
            <a:r>
              <a:rPr lang="pt-BR" sz="2800" dirty="0" err="1" smtClean="0"/>
              <a:t>concerned</a:t>
            </a:r>
            <a:r>
              <a:rPr lang="pt-BR" sz="2800" dirty="0" smtClean="0"/>
              <a:t> </a:t>
            </a:r>
            <a:r>
              <a:rPr lang="pt-BR" sz="2800" dirty="0" err="1" smtClean="0"/>
              <a:t>with</a:t>
            </a:r>
            <a:r>
              <a:rPr lang="pt-BR" sz="2800" dirty="0" smtClean="0"/>
              <a:t> </a:t>
            </a:r>
            <a:r>
              <a:rPr lang="pt-BR" sz="2800" dirty="0" err="1" smtClean="0"/>
              <a:t>the</a:t>
            </a:r>
            <a:r>
              <a:rPr lang="pt-BR" sz="2800" dirty="0" smtClean="0"/>
              <a:t> </a:t>
            </a:r>
            <a:r>
              <a:rPr lang="pt-BR" sz="2800" dirty="0" err="1" smtClean="0"/>
              <a:t>cientific</a:t>
            </a:r>
            <a:r>
              <a:rPr lang="pt-BR" sz="2800" dirty="0" smtClean="0"/>
              <a:t> </a:t>
            </a:r>
            <a:r>
              <a:rPr lang="pt-BR" sz="2800" dirty="0" err="1" smtClean="0"/>
              <a:t>knowledge</a:t>
            </a:r>
            <a:r>
              <a:rPr lang="pt-BR" sz="2800" dirty="0" smtClean="0"/>
              <a:t> </a:t>
            </a:r>
            <a:r>
              <a:rPr lang="pt-BR" sz="2800" dirty="0" err="1" smtClean="0"/>
              <a:t>and</a:t>
            </a:r>
            <a:r>
              <a:rPr lang="pt-BR" sz="2800" dirty="0" smtClean="0"/>
              <a:t> </a:t>
            </a:r>
            <a:r>
              <a:rPr lang="pt-BR" sz="2800" dirty="0" err="1" smtClean="0"/>
              <a:t>the</a:t>
            </a:r>
            <a:r>
              <a:rPr lang="pt-BR" sz="2800" dirty="0" smtClean="0"/>
              <a:t> </a:t>
            </a:r>
            <a:r>
              <a:rPr lang="pt-BR" sz="2800" dirty="0" err="1" smtClean="0"/>
              <a:t>formulation</a:t>
            </a:r>
            <a:r>
              <a:rPr lang="pt-BR" sz="2800" dirty="0" smtClean="0"/>
              <a:t> </a:t>
            </a:r>
            <a:r>
              <a:rPr lang="pt-BR" sz="2800" dirty="0" err="1" smtClean="0"/>
              <a:t>of</a:t>
            </a:r>
            <a:r>
              <a:rPr lang="pt-BR" sz="2800" dirty="0" smtClean="0"/>
              <a:t> </a:t>
            </a:r>
            <a:r>
              <a:rPr lang="pt-BR" sz="2800" dirty="0" err="1" smtClean="0"/>
              <a:t>public</a:t>
            </a:r>
            <a:r>
              <a:rPr lang="pt-BR" sz="2800" dirty="0" smtClean="0"/>
              <a:t> policies </a:t>
            </a:r>
            <a:r>
              <a:rPr lang="pt-BR" sz="2800" dirty="0" err="1" smtClean="0"/>
              <a:t>related</a:t>
            </a:r>
            <a:r>
              <a:rPr lang="pt-BR" sz="2800" dirty="0" smtClean="0"/>
              <a:t> to </a:t>
            </a:r>
            <a:r>
              <a:rPr lang="pt-BR" sz="2800" dirty="0" err="1" smtClean="0"/>
              <a:t>the</a:t>
            </a:r>
            <a:r>
              <a:rPr lang="pt-BR" sz="2800" dirty="0" smtClean="0"/>
              <a:t> </a:t>
            </a:r>
            <a:r>
              <a:rPr lang="pt-BR" sz="2800" dirty="0" err="1" smtClean="0"/>
              <a:t>interaction</a:t>
            </a:r>
            <a:r>
              <a:rPr lang="pt-BR" sz="2800" dirty="0" smtClean="0"/>
              <a:t> </a:t>
            </a:r>
            <a:r>
              <a:rPr lang="pt-BR" sz="2800" dirty="0" err="1" smtClean="0"/>
              <a:t>between</a:t>
            </a:r>
            <a:r>
              <a:rPr lang="pt-BR" sz="2800" dirty="0" smtClean="0"/>
              <a:t> </a:t>
            </a:r>
            <a:r>
              <a:rPr lang="pt-BR" sz="2800" dirty="0" err="1" smtClean="0"/>
              <a:t>health</a:t>
            </a:r>
            <a:r>
              <a:rPr lang="pt-BR" sz="2800" dirty="0" smtClean="0"/>
              <a:t> </a:t>
            </a:r>
            <a:r>
              <a:rPr lang="pt-BR" sz="2800" dirty="0" err="1" smtClean="0"/>
              <a:t>and</a:t>
            </a:r>
            <a:r>
              <a:rPr lang="pt-BR" sz="2800" dirty="0" smtClean="0"/>
              <a:t> </a:t>
            </a:r>
            <a:r>
              <a:rPr lang="pt-BR" sz="2800" dirty="0" err="1" smtClean="0"/>
              <a:t>environmental</a:t>
            </a:r>
            <a:r>
              <a:rPr lang="pt-BR" sz="2800" dirty="0" smtClean="0"/>
              <a:t> </a:t>
            </a:r>
            <a:r>
              <a:rPr lang="pt-BR" sz="2800" dirty="0" err="1" smtClean="0"/>
              <a:t>factors</a:t>
            </a:r>
            <a:r>
              <a:rPr lang="pt-BR" sz="2800" dirty="0" smtClean="0"/>
              <a:t>, </a:t>
            </a:r>
            <a:r>
              <a:rPr lang="pt-BR" sz="2800" dirty="0" err="1" smtClean="0"/>
              <a:t>either</a:t>
            </a:r>
            <a:r>
              <a:rPr lang="pt-BR" sz="2800" dirty="0" smtClean="0"/>
              <a:t> natural </a:t>
            </a:r>
            <a:r>
              <a:rPr lang="pt-BR" sz="2800" dirty="0" err="1" smtClean="0"/>
              <a:t>or</a:t>
            </a:r>
            <a:r>
              <a:rPr lang="pt-BR" sz="2800" dirty="0" smtClean="0"/>
              <a:t> </a:t>
            </a:r>
            <a:r>
              <a:rPr lang="pt-BR" sz="2800" dirty="0" err="1" smtClean="0"/>
              <a:t>man</a:t>
            </a:r>
            <a:r>
              <a:rPr lang="pt-BR" sz="2800" dirty="0" smtClean="0"/>
              <a:t> </a:t>
            </a:r>
            <a:r>
              <a:rPr lang="pt-BR" sz="2800" dirty="0" err="1" smtClean="0"/>
              <a:t>made</a:t>
            </a:r>
            <a:r>
              <a:rPr lang="pt-BR" sz="2800" dirty="0" smtClean="0"/>
              <a:t> in </a:t>
            </a:r>
            <a:r>
              <a:rPr lang="pt-BR" sz="2800" dirty="0" err="1" smtClean="0"/>
              <a:t>order</a:t>
            </a:r>
            <a:r>
              <a:rPr lang="pt-BR" sz="2800" dirty="0" smtClean="0"/>
              <a:t> to </a:t>
            </a:r>
            <a:r>
              <a:rPr lang="pt-BR" sz="2800" dirty="0" err="1" smtClean="0"/>
              <a:t>improve</a:t>
            </a:r>
            <a:r>
              <a:rPr lang="pt-BR" sz="2800" dirty="0" smtClean="0"/>
              <a:t> </a:t>
            </a:r>
            <a:r>
              <a:rPr lang="pt-BR" sz="2800" dirty="0" err="1" smtClean="0"/>
              <a:t>life</a:t>
            </a:r>
            <a:r>
              <a:rPr lang="pt-BR" sz="2800" dirty="0" smtClean="0"/>
              <a:t> </a:t>
            </a:r>
            <a:r>
              <a:rPr lang="pt-BR" sz="2800" dirty="0" err="1" smtClean="0"/>
              <a:t>quality</a:t>
            </a:r>
            <a:r>
              <a:rPr lang="pt-BR" sz="2800" dirty="0" smtClean="0"/>
              <a:t>, </a:t>
            </a:r>
            <a:r>
              <a:rPr lang="pt-BR" sz="2800" dirty="0" err="1" smtClean="0"/>
              <a:t>according</a:t>
            </a:r>
            <a:r>
              <a:rPr lang="pt-BR" sz="2800" dirty="0" smtClean="0"/>
              <a:t> to </a:t>
            </a:r>
            <a:r>
              <a:rPr lang="pt-BR" sz="2800" dirty="0" err="1" smtClean="0"/>
              <a:t>the</a:t>
            </a:r>
            <a:r>
              <a:rPr lang="pt-BR" sz="2800" dirty="0" smtClean="0"/>
              <a:t> </a:t>
            </a:r>
            <a:r>
              <a:rPr lang="pt-BR" sz="2800" dirty="0" err="1" smtClean="0"/>
              <a:t>sustainability</a:t>
            </a:r>
            <a:r>
              <a:rPr lang="pt-BR" sz="2800" dirty="0" smtClean="0"/>
              <a:t> agenda.  </a:t>
            </a:r>
          </a:p>
        </p:txBody>
      </p:sp>
      <p:sp>
        <p:nvSpPr>
          <p:cNvPr id="50185" name="Retângulo 7"/>
          <p:cNvSpPr>
            <a:spLocks noChangeArrowheads="1"/>
          </p:cNvSpPr>
          <p:nvPr/>
        </p:nvSpPr>
        <p:spPr bwMode="auto">
          <a:xfrm>
            <a:off x="4356100" y="5957888"/>
            <a:ext cx="4062413" cy="400050"/>
          </a:xfrm>
          <a:prstGeom prst="rect">
            <a:avLst/>
          </a:prstGeom>
          <a:noFill/>
          <a:ln w="9525">
            <a:noFill/>
            <a:miter lim="800000"/>
            <a:headEnd/>
            <a:tailEnd/>
          </a:ln>
        </p:spPr>
        <p:txBody>
          <a:bodyPr>
            <a:spAutoFit/>
          </a:bodyPr>
          <a:lstStyle/>
          <a:p>
            <a:pPr algn="ctr">
              <a:spcBef>
                <a:spcPct val="50000"/>
              </a:spcBef>
            </a:pPr>
            <a:r>
              <a:rPr lang="pt-BR" sz="2000"/>
              <a:t>(CGVAM, ABRASCO, 2003)</a:t>
            </a:r>
          </a:p>
        </p:txBody>
      </p:sp>
      <p:sp>
        <p:nvSpPr>
          <p:cNvPr id="50186" name="Text Box 10"/>
          <p:cNvSpPr txBox="1">
            <a:spLocks noChangeArrowheads="1"/>
          </p:cNvSpPr>
          <p:nvPr/>
        </p:nvSpPr>
        <p:spPr bwMode="auto">
          <a:xfrm>
            <a:off x="228600" y="620713"/>
            <a:ext cx="5486400" cy="517525"/>
          </a:xfrm>
          <a:prstGeom prst="rect">
            <a:avLst/>
          </a:prstGeom>
          <a:noFill/>
          <a:ln w="9525">
            <a:noFill/>
            <a:miter lim="800000"/>
            <a:headEnd/>
            <a:tailEnd/>
          </a:ln>
        </p:spPr>
        <p:txBody>
          <a:bodyPr>
            <a:spAutoFit/>
          </a:bodyPr>
          <a:lstStyle/>
          <a:p>
            <a:r>
              <a:rPr lang="pt-BR" sz="1400">
                <a:solidFill>
                  <a:srgbClr val="993300"/>
                </a:solidFill>
              </a:rPr>
              <a:t>Departamento de Saúde Ambiental e  Saúde do Trabalhador</a:t>
            </a:r>
          </a:p>
          <a:p>
            <a:r>
              <a:rPr lang="pt-BR" sz="1400">
                <a:solidFill>
                  <a:srgbClr val="993300"/>
                </a:solidFill>
              </a:rPr>
              <a:t>Coordenação Geral de Vigilância em Saúde Ambiental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5234"/>
                                        </p:tgtEl>
                                        <p:attrNameLst>
                                          <p:attrName>style.visibility</p:attrName>
                                        </p:attrNameLst>
                                      </p:cBhvr>
                                      <p:to>
                                        <p:strVal val="visible"/>
                                      </p:to>
                                    </p:set>
                                    <p:anim calcmode="lin" valueType="num">
                                      <p:cBhvr additive="base">
                                        <p:cTn id="7" dur="500" fill="hold"/>
                                        <p:tgtEl>
                                          <p:spTgt spid="95234"/>
                                        </p:tgtEl>
                                        <p:attrNameLst>
                                          <p:attrName>ppt_x</p:attrName>
                                        </p:attrNameLst>
                                      </p:cBhvr>
                                      <p:tavLst>
                                        <p:tav tm="0">
                                          <p:val>
                                            <p:strVal val="0-#ppt_w/2"/>
                                          </p:val>
                                        </p:tav>
                                        <p:tav tm="100000">
                                          <p:val>
                                            <p:strVal val="#ppt_x"/>
                                          </p:val>
                                        </p:tav>
                                      </p:tavLst>
                                    </p:anim>
                                    <p:anim calcmode="lin" valueType="num">
                                      <p:cBhvr additive="base">
                                        <p:cTn id="8" dur="500" fill="hold"/>
                                        <p:tgtEl>
                                          <p:spTgt spid="952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32" fill="hold" grpId="0" nodeType="afterEffect">
                                  <p:stCondLst>
                                    <p:cond delay="0"/>
                                  </p:stCondLst>
                                  <p:childTnLst>
                                    <p:set>
                                      <p:cBhvr>
                                        <p:cTn id="11" dur="1" fill="hold">
                                          <p:stCondLst>
                                            <p:cond delay="0"/>
                                          </p:stCondLst>
                                        </p:cTn>
                                        <p:tgtEl>
                                          <p:spTgt spid="95241">
                                            <p:txEl>
                                              <p:pRg st="0" end="0"/>
                                            </p:txEl>
                                          </p:spTgt>
                                        </p:tgtEl>
                                        <p:attrNameLst>
                                          <p:attrName>style.visibility</p:attrName>
                                        </p:attrNameLst>
                                      </p:cBhvr>
                                      <p:to>
                                        <p:strVal val="visible"/>
                                      </p:to>
                                    </p:set>
                                    <p:animEffect transition="in" filter="box(out)">
                                      <p:cBhvr>
                                        <p:cTn id="12" dur="500"/>
                                        <p:tgtEl>
                                          <p:spTgt spid="952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autoUpdateAnimBg="0"/>
      <p:bldP spid="95241" grpId="0" build="p" autoUpdateAnimBg="0"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aixaDeTexto 24"/>
          <p:cNvSpPr txBox="1"/>
          <p:nvPr/>
        </p:nvSpPr>
        <p:spPr>
          <a:xfrm>
            <a:off x="0" y="0"/>
            <a:ext cx="9144000" cy="6740307"/>
          </a:xfrm>
          <a:prstGeom prst="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13500000" scaled="1"/>
            <a:tileRect/>
          </a:gradFill>
        </p:spPr>
        <p:txBody>
          <a:bodyPr wrap="square" rtlCol="0">
            <a:spAutoFit/>
          </a:bodyPr>
          <a:lstStyle/>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a:p>
        </p:txBody>
      </p:sp>
      <p:sp>
        <p:nvSpPr>
          <p:cNvPr id="51202" name="Espaço Reservado para Conteúdo 2"/>
          <p:cNvSpPr>
            <a:spLocks noGrp="1"/>
          </p:cNvSpPr>
          <p:nvPr>
            <p:ph sz="quarter" idx="4294967295"/>
          </p:nvPr>
        </p:nvSpPr>
        <p:spPr>
          <a:xfrm>
            <a:off x="250825" y="765175"/>
            <a:ext cx="8715375" cy="4510088"/>
          </a:xfrm>
        </p:spPr>
        <p:txBody>
          <a:bodyPr/>
          <a:lstStyle/>
          <a:p>
            <a:pPr algn="ctr" eaLnBrk="1" hangingPunct="1">
              <a:lnSpc>
                <a:spcPct val="90000"/>
              </a:lnSpc>
              <a:buFont typeface="Wingdings" pitchFamily="2" charset="2"/>
              <a:buNone/>
            </a:pPr>
            <a:r>
              <a:rPr lang="pt-BR" sz="2000" b="1" dirty="0" err="1" smtClean="0"/>
              <a:t>Logic</a:t>
            </a:r>
            <a:r>
              <a:rPr lang="pt-BR" sz="2000" b="1" dirty="0" smtClean="0"/>
              <a:t> Framework - I</a:t>
            </a:r>
            <a:endParaRPr lang="en-US" sz="2000" dirty="0" smtClean="0"/>
          </a:p>
        </p:txBody>
      </p:sp>
      <p:sp>
        <p:nvSpPr>
          <p:cNvPr id="60420" name="Text Box 11"/>
          <p:cNvSpPr txBox="1">
            <a:spLocks noChangeArrowheads="1"/>
          </p:cNvSpPr>
          <p:nvPr/>
        </p:nvSpPr>
        <p:spPr bwMode="auto">
          <a:xfrm>
            <a:off x="2771775" y="2205038"/>
            <a:ext cx="3384550" cy="862012"/>
          </a:xfrm>
          <a:prstGeom prst="rect">
            <a:avLst/>
          </a:prstGeom>
          <a:solidFill>
            <a:schemeClr val="accent3">
              <a:lumMod val="85000"/>
            </a:schemeClr>
          </a:solidFill>
          <a:ln w="12700">
            <a:solidFill>
              <a:schemeClr val="tx1"/>
            </a:solidFill>
            <a:miter lim="800000"/>
            <a:headEnd/>
            <a:tailEnd/>
          </a:ln>
        </p:spPr>
        <p:txBody>
          <a:bodyPr>
            <a:spAutoFit/>
          </a:bodyPr>
          <a:lstStyle/>
          <a:p>
            <a:pPr algn="ctr">
              <a:spcBef>
                <a:spcPct val="50000"/>
              </a:spcBef>
              <a:defRPr/>
            </a:pPr>
            <a:r>
              <a:rPr lang="es-MX" sz="2000" b="1" dirty="0">
                <a:latin typeface="Garamond" pitchFamily="18" charset="0"/>
                <a:cs typeface="Arial" pitchFamily="34" charset="0"/>
              </a:rPr>
              <a:t>SUSTAINABLE</a:t>
            </a:r>
          </a:p>
          <a:p>
            <a:pPr algn="ctr">
              <a:spcBef>
                <a:spcPct val="50000"/>
              </a:spcBef>
              <a:defRPr/>
            </a:pPr>
            <a:r>
              <a:rPr lang="es-MX" sz="2000" b="1" dirty="0">
                <a:latin typeface="Garamond" pitchFamily="18" charset="0"/>
                <a:cs typeface="Arial" pitchFamily="34" charset="0"/>
              </a:rPr>
              <a:t>DEVELOPMENT</a:t>
            </a:r>
            <a:endParaRPr lang="es-ES" sz="2000" b="1" dirty="0">
              <a:latin typeface="Garamond" pitchFamily="18" charset="0"/>
              <a:cs typeface="Arial" pitchFamily="34" charset="0"/>
            </a:endParaRPr>
          </a:p>
        </p:txBody>
      </p:sp>
      <p:sp>
        <p:nvSpPr>
          <p:cNvPr id="51204" name="Text Box 12"/>
          <p:cNvSpPr txBox="1">
            <a:spLocks noChangeArrowheads="1"/>
          </p:cNvSpPr>
          <p:nvPr/>
        </p:nvSpPr>
        <p:spPr bwMode="auto">
          <a:xfrm>
            <a:off x="827088" y="3357563"/>
            <a:ext cx="3384550" cy="708025"/>
          </a:xfrm>
          <a:prstGeom prst="rect">
            <a:avLst/>
          </a:prstGeom>
          <a:solidFill>
            <a:srgbClr val="9BB30D"/>
          </a:solidFill>
          <a:ln w="12700">
            <a:solidFill>
              <a:schemeClr val="tx1"/>
            </a:solidFill>
            <a:miter lim="800000"/>
            <a:headEnd/>
            <a:tailEnd/>
          </a:ln>
        </p:spPr>
        <p:txBody>
          <a:bodyPr>
            <a:spAutoFit/>
          </a:bodyPr>
          <a:lstStyle/>
          <a:p>
            <a:pPr algn="ctr">
              <a:spcBef>
                <a:spcPct val="50000"/>
              </a:spcBef>
            </a:pPr>
            <a:r>
              <a:rPr lang="es-MX" sz="2000" b="1">
                <a:latin typeface="Garamond" pitchFamily="18" charset="0"/>
              </a:rPr>
              <a:t>MILENIUM OBJECTIVES AND GOALS</a:t>
            </a:r>
            <a:endParaRPr lang="es-ES" sz="2000" b="1">
              <a:latin typeface="Garamond" pitchFamily="18" charset="0"/>
            </a:endParaRPr>
          </a:p>
        </p:txBody>
      </p:sp>
      <p:sp>
        <p:nvSpPr>
          <p:cNvPr id="51205" name="Text Box 13"/>
          <p:cNvSpPr txBox="1">
            <a:spLocks noChangeArrowheads="1"/>
          </p:cNvSpPr>
          <p:nvPr/>
        </p:nvSpPr>
        <p:spPr bwMode="auto">
          <a:xfrm>
            <a:off x="4857750" y="3143250"/>
            <a:ext cx="3457575" cy="862013"/>
          </a:xfrm>
          <a:prstGeom prst="rect">
            <a:avLst/>
          </a:prstGeom>
          <a:solidFill>
            <a:srgbClr val="9BB30D"/>
          </a:solidFill>
          <a:ln w="12700">
            <a:solidFill>
              <a:schemeClr val="tx1"/>
            </a:solidFill>
            <a:miter lim="800000"/>
            <a:headEnd/>
            <a:tailEnd/>
          </a:ln>
        </p:spPr>
        <p:txBody>
          <a:bodyPr>
            <a:spAutoFit/>
          </a:bodyPr>
          <a:lstStyle/>
          <a:p>
            <a:pPr algn="ctr">
              <a:spcBef>
                <a:spcPct val="50000"/>
              </a:spcBef>
            </a:pPr>
            <a:r>
              <a:rPr lang="es-MX" sz="2000" b="1">
                <a:latin typeface="Garamond" pitchFamily="18" charset="0"/>
              </a:rPr>
              <a:t>DEVELOPMENT </a:t>
            </a:r>
          </a:p>
          <a:p>
            <a:pPr algn="ctr">
              <a:spcBef>
                <a:spcPct val="50000"/>
              </a:spcBef>
            </a:pPr>
            <a:r>
              <a:rPr lang="es-MX" sz="2000" b="1">
                <a:latin typeface="Garamond" pitchFamily="18" charset="0"/>
              </a:rPr>
              <a:t>NATIONAL PLAN</a:t>
            </a:r>
            <a:endParaRPr lang="es-ES" sz="2000" b="1">
              <a:latin typeface="Garamond" pitchFamily="18" charset="0"/>
            </a:endParaRPr>
          </a:p>
        </p:txBody>
      </p:sp>
      <p:sp>
        <p:nvSpPr>
          <p:cNvPr id="51206" name="Text Box 14"/>
          <p:cNvSpPr txBox="1">
            <a:spLocks noChangeArrowheads="1"/>
          </p:cNvSpPr>
          <p:nvPr/>
        </p:nvSpPr>
        <p:spPr bwMode="auto">
          <a:xfrm>
            <a:off x="395288" y="4292600"/>
            <a:ext cx="2520950" cy="1016000"/>
          </a:xfrm>
          <a:prstGeom prst="rect">
            <a:avLst/>
          </a:prstGeom>
          <a:solidFill>
            <a:srgbClr val="D7E703"/>
          </a:solidFill>
          <a:ln w="12700">
            <a:solidFill>
              <a:schemeClr val="tx1"/>
            </a:solidFill>
            <a:miter lim="800000"/>
            <a:headEnd/>
            <a:tailEnd/>
          </a:ln>
        </p:spPr>
        <p:txBody>
          <a:bodyPr>
            <a:spAutoFit/>
          </a:bodyPr>
          <a:lstStyle/>
          <a:p>
            <a:pPr algn="ctr">
              <a:spcBef>
                <a:spcPct val="50000"/>
              </a:spcBef>
            </a:pPr>
            <a:r>
              <a:rPr lang="es-MX" sz="2000" b="1">
                <a:latin typeface="Garamond" pitchFamily="18" charset="0"/>
              </a:rPr>
              <a:t>STRATEGIC PLAN PAHO/WHO 2007/2012</a:t>
            </a:r>
            <a:endParaRPr lang="es-ES" sz="2000" b="1">
              <a:latin typeface="Garamond" pitchFamily="18" charset="0"/>
            </a:endParaRPr>
          </a:p>
        </p:txBody>
      </p:sp>
      <p:sp>
        <p:nvSpPr>
          <p:cNvPr id="51207" name="Text Box 15"/>
          <p:cNvSpPr txBox="1">
            <a:spLocks noChangeArrowheads="1"/>
          </p:cNvSpPr>
          <p:nvPr/>
        </p:nvSpPr>
        <p:spPr bwMode="auto">
          <a:xfrm>
            <a:off x="3563938" y="4292600"/>
            <a:ext cx="2016125" cy="1016000"/>
          </a:xfrm>
          <a:prstGeom prst="rect">
            <a:avLst/>
          </a:prstGeom>
          <a:solidFill>
            <a:srgbClr val="D7E703"/>
          </a:solidFill>
          <a:ln w="12700">
            <a:solidFill>
              <a:schemeClr val="tx1"/>
            </a:solidFill>
            <a:miter lim="800000"/>
            <a:headEnd/>
            <a:tailEnd/>
          </a:ln>
        </p:spPr>
        <p:txBody>
          <a:bodyPr>
            <a:spAutoFit/>
          </a:bodyPr>
          <a:lstStyle/>
          <a:p>
            <a:pPr algn="ctr">
              <a:spcBef>
                <a:spcPct val="50000"/>
              </a:spcBef>
            </a:pPr>
            <a:r>
              <a:rPr lang="es-MX" sz="2000" b="1">
                <a:latin typeface="Garamond" pitchFamily="18" charset="0"/>
              </a:rPr>
              <a:t>NATIONAL HEALTH PLAN</a:t>
            </a:r>
            <a:endParaRPr lang="es-ES" sz="2000" b="1">
              <a:latin typeface="Garamond" pitchFamily="18" charset="0"/>
            </a:endParaRPr>
          </a:p>
        </p:txBody>
      </p:sp>
      <p:sp>
        <p:nvSpPr>
          <p:cNvPr id="51208" name="Text Box 16"/>
          <p:cNvSpPr txBox="1">
            <a:spLocks noChangeArrowheads="1"/>
          </p:cNvSpPr>
          <p:nvPr/>
        </p:nvSpPr>
        <p:spPr bwMode="auto">
          <a:xfrm>
            <a:off x="6084888" y="4292600"/>
            <a:ext cx="2376487" cy="984250"/>
          </a:xfrm>
          <a:prstGeom prst="rect">
            <a:avLst/>
          </a:prstGeom>
          <a:solidFill>
            <a:srgbClr val="D7E703"/>
          </a:solidFill>
          <a:ln w="12700">
            <a:solidFill>
              <a:schemeClr val="tx1"/>
            </a:solidFill>
            <a:miter lim="800000"/>
            <a:headEnd/>
            <a:tailEnd/>
          </a:ln>
        </p:spPr>
        <p:txBody>
          <a:bodyPr>
            <a:spAutoFit/>
          </a:bodyPr>
          <a:lstStyle/>
          <a:p>
            <a:pPr algn="ctr">
              <a:spcBef>
                <a:spcPct val="50000"/>
              </a:spcBef>
            </a:pPr>
            <a:r>
              <a:rPr lang="es-MX" sz="2000" b="1">
                <a:latin typeface="Garamond" pitchFamily="18" charset="0"/>
              </a:rPr>
              <a:t>PACT FOR HEALTH</a:t>
            </a:r>
          </a:p>
          <a:p>
            <a:pPr algn="ctr">
              <a:spcBef>
                <a:spcPct val="50000"/>
              </a:spcBef>
            </a:pPr>
            <a:endParaRPr lang="es-ES" sz="1200">
              <a:latin typeface="Garamond" pitchFamily="18" charset="0"/>
            </a:endParaRPr>
          </a:p>
        </p:txBody>
      </p:sp>
      <p:sp>
        <p:nvSpPr>
          <p:cNvPr id="51209" name="Text Box 17"/>
          <p:cNvSpPr txBox="1">
            <a:spLocks noChangeArrowheads="1"/>
          </p:cNvSpPr>
          <p:nvPr/>
        </p:nvSpPr>
        <p:spPr bwMode="auto">
          <a:xfrm>
            <a:off x="2268538" y="5661025"/>
            <a:ext cx="4464050" cy="1015663"/>
          </a:xfrm>
          <a:prstGeom prst="rect">
            <a:avLst/>
          </a:prstGeom>
          <a:solidFill>
            <a:srgbClr val="92D050"/>
          </a:solidFill>
          <a:ln w="12700">
            <a:solidFill>
              <a:schemeClr val="tx1"/>
            </a:solidFill>
            <a:miter lim="800000"/>
            <a:headEnd/>
            <a:tailEnd/>
          </a:ln>
        </p:spPr>
        <p:txBody>
          <a:bodyPr>
            <a:spAutoFit/>
          </a:bodyPr>
          <a:lstStyle/>
          <a:p>
            <a:pPr algn="ctr">
              <a:spcBef>
                <a:spcPct val="50000"/>
              </a:spcBef>
            </a:pPr>
            <a:r>
              <a:rPr lang="es-MX" sz="2000" b="1" dirty="0">
                <a:latin typeface="Garamond" pitchFamily="18" charset="0"/>
              </a:rPr>
              <a:t>HEALTH PROMOTION NATIONAL </a:t>
            </a:r>
            <a:r>
              <a:rPr lang="es-MX" sz="2000" b="1" dirty="0" smtClean="0">
                <a:latin typeface="Garamond" pitchFamily="18" charset="0"/>
              </a:rPr>
              <a:t>POLICY/ ENVIRONMENTAL HEALTH</a:t>
            </a:r>
            <a:endParaRPr lang="es-ES" sz="2000" b="1" dirty="0">
              <a:latin typeface="Garamond" pitchFamily="18" charset="0"/>
            </a:endParaRPr>
          </a:p>
        </p:txBody>
      </p:sp>
      <p:sp>
        <p:nvSpPr>
          <p:cNvPr id="51210" name="Line 25"/>
          <p:cNvSpPr>
            <a:spLocks noChangeShapeType="1"/>
          </p:cNvSpPr>
          <p:nvPr/>
        </p:nvSpPr>
        <p:spPr bwMode="auto">
          <a:xfrm>
            <a:off x="4495800" y="3048000"/>
            <a:ext cx="0" cy="609600"/>
          </a:xfrm>
          <a:prstGeom prst="line">
            <a:avLst/>
          </a:prstGeom>
          <a:noFill/>
          <a:ln w="9525">
            <a:solidFill>
              <a:schemeClr val="tx1"/>
            </a:solidFill>
            <a:round/>
            <a:headEnd/>
            <a:tailEnd type="triangle" w="med" len="med"/>
          </a:ln>
        </p:spPr>
        <p:txBody>
          <a:bodyPr wrap="none" anchor="ctr"/>
          <a:lstStyle/>
          <a:p>
            <a:endParaRPr lang="pt-BR"/>
          </a:p>
        </p:txBody>
      </p:sp>
      <p:sp>
        <p:nvSpPr>
          <p:cNvPr id="51211" name="Line 26"/>
          <p:cNvSpPr>
            <a:spLocks noChangeShapeType="1"/>
          </p:cNvSpPr>
          <p:nvPr/>
        </p:nvSpPr>
        <p:spPr bwMode="auto">
          <a:xfrm flipH="1">
            <a:off x="4191000" y="3657600"/>
            <a:ext cx="304800" cy="0"/>
          </a:xfrm>
          <a:prstGeom prst="line">
            <a:avLst/>
          </a:prstGeom>
          <a:noFill/>
          <a:ln w="9525">
            <a:solidFill>
              <a:schemeClr val="tx1"/>
            </a:solidFill>
            <a:round/>
            <a:headEnd/>
            <a:tailEnd type="triangle" w="med" len="med"/>
          </a:ln>
        </p:spPr>
        <p:txBody>
          <a:bodyPr wrap="none" anchor="ctr"/>
          <a:lstStyle/>
          <a:p>
            <a:endParaRPr lang="pt-BR"/>
          </a:p>
        </p:txBody>
      </p:sp>
      <p:sp>
        <p:nvSpPr>
          <p:cNvPr id="51212" name="Line 27"/>
          <p:cNvSpPr>
            <a:spLocks noChangeShapeType="1"/>
          </p:cNvSpPr>
          <p:nvPr/>
        </p:nvSpPr>
        <p:spPr bwMode="auto">
          <a:xfrm>
            <a:off x="4495800" y="3657600"/>
            <a:ext cx="304800" cy="0"/>
          </a:xfrm>
          <a:prstGeom prst="line">
            <a:avLst/>
          </a:prstGeom>
          <a:noFill/>
          <a:ln w="9525">
            <a:solidFill>
              <a:schemeClr val="tx1"/>
            </a:solidFill>
            <a:round/>
            <a:headEnd/>
            <a:tailEnd type="triangle" w="med" len="med"/>
          </a:ln>
        </p:spPr>
        <p:txBody>
          <a:bodyPr wrap="none" anchor="ctr"/>
          <a:lstStyle/>
          <a:p>
            <a:endParaRPr lang="pt-BR"/>
          </a:p>
        </p:txBody>
      </p:sp>
      <p:sp>
        <p:nvSpPr>
          <p:cNvPr id="51213" name="Line 29"/>
          <p:cNvSpPr>
            <a:spLocks noChangeShapeType="1"/>
          </p:cNvSpPr>
          <p:nvPr/>
        </p:nvSpPr>
        <p:spPr bwMode="auto">
          <a:xfrm>
            <a:off x="4495800" y="3657600"/>
            <a:ext cx="0" cy="457200"/>
          </a:xfrm>
          <a:prstGeom prst="line">
            <a:avLst/>
          </a:prstGeom>
          <a:noFill/>
          <a:ln w="9525">
            <a:solidFill>
              <a:schemeClr val="tx1"/>
            </a:solidFill>
            <a:round/>
            <a:headEnd/>
            <a:tailEnd/>
          </a:ln>
        </p:spPr>
        <p:txBody>
          <a:bodyPr wrap="none" anchor="ctr"/>
          <a:lstStyle/>
          <a:p>
            <a:endParaRPr lang="pt-BR"/>
          </a:p>
        </p:txBody>
      </p:sp>
      <p:sp>
        <p:nvSpPr>
          <p:cNvPr id="51214" name="Line 30"/>
          <p:cNvSpPr>
            <a:spLocks noChangeShapeType="1"/>
          </p:cNvSpPr>
          <p:nvPr/>
        </p:nvSpPr>
        <p:spPr bwMode="auto">
          <a:xfrm>
            <a:off x="1752600" y="4114800"/>
            <a:ext cx="5562600" cy="0"/>
          </a:xfrm>
          <a:prstGeom prst="line">
            <a:avLst/>
          </a:prstGeom>
          <a:noFill/>
          <a:ln w="9525">
            <a:solidFill>
              <a:schemeClr val="tx1"/>
            </a:solidFill>
            <a:round/>
            <a:headEnd/>
            <a:tailEnd/>
          </a:ln>
        </p:spPr>
        <p:txBody>
          <a:bodyPr wrap="none" anchor="ctr"/>
          <a:lstStyle/>
          <a:p>
            <a:endParaRPr lang="pt-BR"/>
          </a:p>
        </p:txBody>
      </p:sp>
      <p:sp>
        <p:nvSpPr>
          <p:cNvPr id="51215" name="Line 31"/>
          <p:cNvSpPr>
            <a:spLocks noChangeShapeType="1"/>
          </p:cNvSpPr>
          <p:nvPr/>
        </p:nvSpPr>
        <p:spPr bwMode="auto">
          <a:xfrm>
            <a:off x="1752600" y="4114800"/>
            <a:ext cx="0" cy="152400"/>
          </a:xfrm>
          <a:prstGeom prst="line">
            <a:avLst/>
          </a:prstGeom>
          <a:noFill/>
          <a:ln w="9525">
            <a:solidFill>
              <a:schemeClr val="tx1"/>
            </a:solidFill>
            <a:round/>
            <a:headEnd/>
            <a:tailEnd type="triangle" w="med" len="med"/>
          </a:ln>
        </p:spPr>
        <p:txBody>
          <a:bodyPr wrap="none" anchor="ctr"/>
          <a:lstStyle/>
          <a:p>
            <a:endParaRPr lang="pt-BR"/>
          </a:p>
        </p:txBody>
      </p:sp>
      <p:sp>
        <p:nvSpPr>
          <p:cNvPr id="51216" name="Line 32"/>
          <p:cNvSpPr>
            <a:spLocks noChangeShapeType="1"/>
          </p:cNvSpPr>
          <p:nvPr/>
        </p:nvSpPr>
        <p:spPr bwMode="auto">
          <a:xfrm>
            <a:off x="4495800" y="4114800"/>
            <a:ext cx="0" cy="152400"/>
          </a:xfrm>
          <a:prstGeom prst="line">
            <a:avLst/>
          </a:prstGeom>
          <a:noFill/>
          <a:ln w="9525">
            <a:solidFill>
              <a:schemeClr val="tx1"/>
            </a:solidFill>
            <a:round/>
            <a:headEnd/>
            <a:tailEnd type="triangle" w="med" len="med"/>
          </a:ln>
        </p:spPr>
        <p:txBody>
          <a:bodyPr wrap="none" anchor="ctr"/>
          <a:lstStyle/>
          <a:p>
            <a:endParaRPr lang="pt-BR"/>
          </a:p>
        </p:txBody>
      </p:sp>
      <p:sp>
        <p:nvSpPr>
          <p:cNvPr id="51217" name="Line 33"/>
          <p:cNvSpPr>
            <a:spLocks noChangeShapeType="1"/>
          </p:cNvSpPr>
          <p:nvPr/>
        </p:nvSpPr>
        <p:spPr bwMode="auto">
          <a:xfrm>
            <a:off x="7315200" y="4114800"/>
            <a:ext cx="0" cy="152400"/>
          </a:xfrm>
          <a:prstGeom prst="line">
            <a:avLst/>
          </a:prstGeom>
          <a:noFill/>
          <a:ln w="9525">
            <a:solidFill>
              <a:schemeClr val="tx1"/>
            </a:solidFill>
            <a:round/>
            <a:headEnd/>
            <a:tailEnd type="triangle" w="med" len="med"/>
          </a:ln>
        </p:spPr>
        <p:txBody>
          <a:bodyPr wrap="none" anchor="ctr"/>
          <a:lstStyle/>
          <a:p>
            <a:endParaRPr lang="pt-BR"/>
          </a:p>
        </p:txBody>
      </p:sp>
      <p:sp>
        <p:nvSpPr>
          <p:cNvPr id="51218" name="Line 34"/>
          <p:cNvSpPr>
            <a:spLocks noChangeShapeType="1"/>
          </p:cNvSpPr>
          <p:nvPr/>
        </p:nvSpPr>
        <p:spPr bwMode="auto">
          <a:xfrm>
            <a:off x="1676400" y="5257800"/>
            <a:ext cx="0" cy="152400"/>
          </a:xfrm>
          <a:prstGeom prst="line">
            <a:avLst/>
          </a:prstGeom>
          <a:noFill/>
          <a:ln w="9525">
            <a:solidFill>
              <a:schemeClr val="tx1"/>
            </a:solidFill>
            <a:round/>
            <a:headEnd/>
            <a:tailEnd/>
          </a:ln>
        </p:spPr>
        <p:txBody>
          <a:bodyPr wrap="none" anchor="ctr"/>
          <a:lstStyle/>
          <a:p>
            <a:endParaRPr lang="pt-BR"/>
          </a:p>
        </p:txBody>
      </p:sp>
      <p:sp>
        <p:nvSpPr>
          <p:cNvPr id="51219" name="Line 35"/>
          <p:cNvSpPr>
            <a:spLocks noChangeShapeType="1"/>
          </p:cNvSpPr>
          <p:nvPr/>
        </p:nvSpPr>
        <p:spPr bwMode="auto">
          <a:xfrm>
            <a:off x="1676400" y="5410200"/>
            <a:ext cx="5638800" cy="0"/>
          </a:xfrm>
          <a:prstGeom prst="line">
            <a:avLst/>
          </a:prstGeom>
          <a:noFill/>
          <a:ln w="9525">
            <a:solidFill>
              <a:schemeClr val="tx1"/>
            </a:solidFill>
            <a:round/>
            <a:headEnd/>
            <a:tailEnd/>
          </a:ln>
        </p:spPr>
        <p:txBody>
          <a:bodyPr wrap="none" anchor="ctr"/>
          <a:lstStyle/>
          <a:p>
            <a:endParaRPr lang="pt-BR"/>
          </a:p>
        </p:txBody>
      </p:sp>
      <p:sp>
        <p:nvSpPr>
          <p:cNvPr id="51220" name="Line 36"/>
          <p:cNvSpPr>
            <a:spLocks noChangeShapeType="1"/>
          </p:cNvSpPr>
          <p:nvPr/>
        </p:nvSpPr>
        <p:spPr bwMode="auto">
          <a:xfrm>
            <a:off x="4495800" y="5257800"/>
            <a:ext cx="0" cy="152400"/>
          </a:xfrm>
          <a:prstGeom prst="line">
            <a:avLst/>
          </a:prstGeom>
          <a:noFill/>
          <a:ln w="9525">
            <a:solidFill>
              <a:schemeClr val="tx1"/>
            </a:solidFill>
            <a:round/>
            <a:headEnd/>
            <a:tailEnd/>
          </a:ln>
        </p:spPr>
        <p:txBody>
          <a:bodyPr wrap="none" anchor="ctr"/>
          <a:lstStyle/>
          <a:p>
            <a:endParaRPr lang="pt-BR"/>
          </a:p>
        </p:txBody>
      </p:sp>
      <p:sp>
        <p:nvSpPr>
          <p:cNvPr id="51221" name="Line 37"/>
          <p:cNvSpPr>
            <a:spLocks noChangeShapeType="1"/>
          </p:cNvSpPr>
          <p:nvPr/>
        </p:nvSpPr>
        <p:spPr bwMode="auto">
          <a:xfrm>
            <a:off x="7315200" y="5257800"/>
            <a:ext cx="0" cy="152400"/>
          </a:xfrm>
          <a:prstGeom prst="line">
            <a:avLst/>
          </a:prstGeom>
          <a:noFill/>
          <a:ln w="9525">
            <a:solidFill>
              <a:schemeClr val="tx1"/>
            </a:solidFill>
            <a:round/>
            <a:headEnd/>
            <a:tailEnd/>
          </a:ln>
        </p:spPr>
        <p:txBody>
          <a:bodyPr wrap="none" anchor="ctr"/>
          <a:lstStyle/>
          <a:p>
            <a:endParaRPr lang="pt-BR"/>
          </a:p>
        </p:txBody>
      </p:sp>
      <p:sp>
        <p:nvSpPr>
          <p:cNvPr id="51222" name="Line 39"/>
          <p:cNvSpPr>
            <a:spLocks noChangeShapeType="1"/>
          </p:cNvSpPr>
          <p:nvPr/>
        </p:nvSpPr>
        <p:spPr bwMode="auto">
          <a:xfrm>
            <a:off x="4495800" y="5486400"/>
            <a:ext cx="0" cy="228600"/>
          </a:xfrm>
          <a:prstGeom prst="line">
            <a:avLst/>
          </a:prstGeom>
          <a:noFill/>
          <a:ln w="9525">
            <a:solidFill>
              <a:schemeClr val="tx1"/>
            </a:solidFill>
            <a:round/>
            <a:headEnd/>
            <a:tailEnd type="triangle" w="med" len="med"/>
          </a:ln>
        </p:spPr>
        <p:txBody>
          <a:bodyPr wrap="none" anchor="ctr"/>
          <a:lstStyle/>
          <a:p>
            <a:endParaRPr lang="pt-BR"/>
          </a:p>
        </p:txBody>
      </p:sp>
      <p:sp>
        <p:nvSpPr>
          <p:cNvPr id="24" name="Retângulo 23"/>
          <p:cNvSpPr/>
          <p:nvPr/>
        </p:nvSpPr>
        <p:spPr>
          <a:xfrm>
            <a:off x="3635375" y="0"/>
            <a:ext cx="5508625" cy="369332"/>
          </a:xfrm>
          <a:prstGeom prst="rect">
            <a:avLst/>
          </a:prstGeom>
        </p:spPr>
        <p:txBody>
          <a:bodyPr>
            <a:spAutoFit/>
          </a:bodyPr>
          <a:lstStyle/>
          <a:p>
            <a:pPr marL="457200" indent="-457200">
              <a:defRPr/>
            </a:pPr>
            <a:r>
              <a:rPr lang="pt-BR" dirty="0" err="1" smtClean="0">
                <a:solidFill>
                  <a:schemeClr val="accent2">
                    <a:lumMod val="75000"/>
                  </a:schemeClr>
                </a:solidFill>
                <a:latin typeface="Arial" pitchFamily="34" charset="0"/>
                <a:cs typeface="Arial" pitchFamily="34" charset="0"/>
              </a:rPr>
              <a:t>Environmental</a:t>
            </a:r>
            <a:r>
              <a:rPr lang="pt-BR" dirty="0" smtClean="0">
                <a:solidFill>
                  <a:schemeClr val="accent2">
                    <a:lumMod val="75000"/>
                  </a:schemeClr>
                </a:solidFill>
                <a:latin typeface="Arial" pitchFamily="34" charset="0"/>
                <a:cs typeface="Arial" pitchFamily="34" charset="0"/>
              </a:rPr>
              <a:t> </a:t>
            </a:r>
            <a:r>
              <a:rPr lang="pt-BR" dirty="0" err="1" smtClean="0">
                <a:solidFill>
                  <a:schemeClr val="accent2">
                    <a:lumMod val="75000"/>
                  </a:schemeClr>
                </a:solidFill>
                <a:latin typeface="Arial" pitchFamily="34" charset="0"/>
                <a:cs typeface="Arial" pitchFamily="34" charset="0"/>
              </a:rPr>
              <a:t>Health</a:t>
            </a:r>
            <a:endParaRPr lang="pt-BR" dirty="0">
              <a:solidFill>
                <a:schemeClr val="accent2">
                  <a:lumMod val="7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aixaDeTexto 10"/>
          <p:cNvSpPr txBox="1"/>
          <p:nvPr/>
        </p:nvSpPr>
        <p:spPr>
          <a:xfrm>
            <a:off x="0" y="0"/>
            <a:ext cx="9144000" cy="6740307"/>
          </a:xfrm>
          <a:prstGeom prst="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13500000" scaled="1"/>
            <a:tileRect/>
          </a:gradFill>
        </p:spPr>
        <p:txBody>
          <a:bodyPr wrap="square" rtlCol="0">
            <a:spAutoFit/>
          </a:bodyPr>
          <a:lstStyle/>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p:txBody>
      </p:sp>
      <p:pic>
        <p:nvPicPr>
          <p:cNvPr id="34818" name="Picture 5"/>
          <p:cNvPicPr>
            <a:picLocks noChangeAspect="1" noChangeArrowheads="1"/>
          </p:cNvPicPr>
          <p:nvPr/>
        </p:nvPicPr>
        <p:blipFill>
          <a:blip r:embed="rId3" cstate="print"/>
          <a:srcRect/>
          <a:stretch>
            <a:fillRect/>
          </a:stretch>
        </p:blipFill>
        <p:spPr bwMode="auto">
          <a:xfrm>
            <a:off x="323850" y="1785938"/>
            <a:ext cx="4178300" cy="2735262"/>
          </a:xfrm>
          <a:prstGeom prst="rect">
            <a:avLst/>
          </a:prstGeom>
          <a:noFill/>
          <a:ln w="9525">
            <a:noFill/>
            <a:miter lim="800000"/>
            <a:headEnd/>
            <a:tailEnd/>
          </a:ln>
        </p:spPr>
      </p:pic>
      <p:pic>
        <p:nvPicPr>
          <p:cNvPr id="34819" name="Picture 2" descr="sp4"/>
          <p:cNvPicPr>
            <a:picLocks noChangeAspect="1" noChangeArrowheads="1"/>
          </p:cNvPicPr>
          <p:nvPr/>
        </p:nvPicPr>
        <p:blipFill>
          <a:blip r:embed="rId4" cstate="print"/>
          <a:srcRect/>
          <a:stretch>
            <a:fillRect/>
          </a:stretch>
        </p:blipFill>
        <p:spPr bwMode="auto">
          <a:xfrm>
            <a:off x="3851275" y="1341438"/>
            <a:ext cx="4176713" cy="2592387"/>
          </a:xfrm>
          <a:prstGeom prst="rect">
            <a:avLst/>
          </a:prstGeom>
          <a:noFill/>
          <a:ln w="9525">
            <a:noFill/>
            <a:miter lim="800000"/>
            <a:headEnd/>
            <a:tailEnd/>
          </a:ln>
        </p:spPr>
      </p:pic>
      <p:pic>
        <p:nvPicPr>
          <p:cNvPr id="34820" name="Espaço Reservado para Conteúdo 3" descr="Horta Comunitária JQuebec e Itatiaia 005.jpg"/>
          <p:cNvPicPr>
            <a:picLocks noChangeAspect="1"/>
          </p:cNvPicPr>
          <p:nvPr/>
        </p:nvPicPr>
        <p:blipFill>
          <a:blip r:embed="rId5" cstate="print"/>
          <a:srcRect/>
          <a:stretch>
            <a:fillRect/>
          </a:stretch>
        </p:blipFill>
        <p:spPr bwMode="auto">
          <a:xfrm>
            <a:off x="4786313" y="3494088"/>
            <a:ext cx="3889375" cy="2473325"/>
          </a:xfrm>
          <a:prstGeom prst="rect">
            <a:avLst/>
          </a:prstGeom>
          <a:noFill/>
          <a:ln w="9525">
            <a:noFill/>
            <a:miter lim="800000"/>
            <a:headEnd/>
            <a:tailEnd/>
          </a:ln>
        </p:spPr>
      </p:pic>
      <p:sp>
        <p:nvSpPr>
          <p:cNvPr id="34821" name="Text Box 10"/>
          <p:cNvSpPr txBox="1">
            <a:spLocks noChangeArrowheads="1"/>
          </p:cNvSpPr>
          <p:nvPr/>
        </p:nvSpPr>
        <p:spPr bwMode="auto">
          <a:xfrm>
            <a:off x="5219700" y="1052513"/>
            <a:ext cx="1639488" cy="307777"/>
          </a:xfrm>
          <a:prstGeom prst="rect">
            <a:avLst/>
          </a:prstGeom>
          <a:noFill/>
          <a:ln w="9525">
            <a:noFill/>
            <a:miter lim="800000"/>
            <a:headEnd/>
            <a:tailEnd/>
          </a:ln>
        </p:spPr>
        <p:txBody>
          <a:bodyPr wrap="none">
            <a:spAutoFit/>
          </a:bodyPr>
          <a:lstStyle/>
          <a:p>
            <a:r>
              <a:rPr lang="pt-BR" sz="1400" b="1" dirty="0" err="1" smtClean="0">
                <a:solidFill>
                  <a:srgbClr val="0000FF"/>
                </a:solidFill>
              </a:rPr>
              <a:t>Metropolitan</a:t>
            </a:r>
            <a:r>
              <a:rPr lang="pt-BR" sz="1400" b="1" dirty="0" smtClean="0">
                <a:solidFill>
                  <a:srgbClr val="0000FF"/>
                </a:solidFill>
              </a:rPr>
              <a:t> </a:t>
            </a:r>
            <a:r>
              <a:rPr lang="pt-BR" sz="1400" b="1" dirty="0" err="1" smtClean="0">
                <a:solidFill>
                  <a:srgbClr val="0000FF"/>
                </a:solidFill>
              </a:rPr>
              <a:t>Areas</a:t>
            </a:r>
            <a:endParaRPr lang="pt-BR" sz="1400" b="1" dirty="0">
              <a:solidFill>
                <a:srgbClr val="0000FF"/>
              </a:solidFill>
            </a:endParaRPr>
          </a:p>
        </p:txBody>
      </p:sp>
      <p:sp>
        <p:nvSpPr>
          <p:cNvPr id="34822" name="Text Box 11"/>
          <p:cNvSpPr txBox="1">
            <a:spLocks noChangeArrowheads="1"/>
          </p:cNvSpPr>
          <p:nvPr/>
        </p:nvSpPr>
        <p:spPr bwMode="auto">
          <a:xfrm>
            <a:off x="1331913" y="1500188"/>
            <a:ext cx="1404167" cy="307777"/>
          </a:xfrm>
          <a:prstGeom prst="rect">
            <a:avLst/>
          </a:prstGeom>
          <a:noFill/>
          <a:ln w="9525">
            <a:noFill/>
            <a:miter lim="800000"/>
            <a:headEnd/>
            <a:tailEnd/>
          </a:ln>
        </p:spPr>
        <p:txBody>
          <a:bodyPr wrap="none">
            <a:spAutoFit/>
          </a:bodyPr>
          <a:lstStyle/>
          <a:p>
            <a:r>
              <a:rPr lang="pt-BR" sz="1400" b="1" dirty="0" err="1" smtClean="0">
                <a:solidFill>
                  <a:srgbClr val="0000FF"/>
                </a:solidFill>
              </a:rPr>
              <a:t>Suburban</a:t>
            </a:r>
            <a:r>
              <a:rPr lang="pt-BR" sz="1400" b="1" dirty="0" smtClean="0">
                <a:solidFill>
                  <a:srgbClr val="0000FF"/>
                </a:solidFill>
              </a:rPr>
              <a:t>  </a:t>
            </a:r>
            <a:r>
              <a:rPr lang="pt-BR" sz="1400" b="1" dirty="0" err="1" smtClean="0">
                <a:solidFill>
                  <a:srgbClr val="0000FF"/>
                </a:solidFill>
              </a:rPr>
              <a:t>Areas</a:t>
            </a:r>
            <a:endParaRPr lang="pt-BR" sz="1400" b="1" dirty="0">
              <a:solidFill>
                <a:srgbClr val="0000FF"/>
              </a:solidFill>
            </a:endParaRPr>
          </a:p>
        </p:txBody>
      </p:sp>
      <p:sp>
        <p:nvSpPr>
          <p:cNvPr id="34823" name="Text Box 12"/>
          <p:cNvSpPr txBox="1">
            <a:spLocks noChangeArrowheads="1"/>
          </p:cNvSpPr>
          <p:nvPr/>
        </p:nvSpPr>
        <p:spPr bwMode="auto">
          <a:xfrm>
            <a:off x="6156325" y="5949950"/>
            <a:ext cx="964175" cy="307777"/>
          </a:xfrm>
          <a:prstGeom prst="rect">
            <a:avLst/>
          </a:prstGeom>
          <a:noFill/>
          <a:ln w="9525">
            <a:noFill/>
            <a:miter lim="800000"/>
            <a:headEnd/>
            <a:tailEnd/>
          </a:ln>
        </p:spPr>
        <p:txBody>
          <a:bodyPr wrap="none">
            <a:spAutoFit/>
          </a:bodyPr>
          <a:lstStyle/>
          <a:p>
            <a:r>
              <a:rPr lang="pt-BR" sz="1400" b="1" dirty="0" smtClean="0">
                <a:solidFill>
                  <a:srgbClr val="0000FF"/>
                </a:solidFill>
              </a:rPr>
              <a:t>Rural </a:t>
            </a:r>
            <a:r>
              <a:rPr lang="pt-BR" sz="1400" b="1" dirty="0" err="1" smtClean="0">
                <a:solidFill>
                  <a:srgbClr val="0000FF"/>
                </a:solidFill>
              </a:rPr>
              <a:t>Area</a:t>
            </a:r>
            <a:endParaRPr lang="pt-BR" sz="1400" b="1" dirty="0">
              <a:solidFill>
                <a:srgbClr val="0000FF"/>
              </a:solidFill>
            </a:endParaRPr>
          </a:p>
        </p:txBody>
      </p:sp>
      <p:sp>
        <p:nvSpPr>
          <p:cNvPr id="34824" name="Text Box 13"/>
          <p:cNvSpPr txBox="1">
            <a:spLocks noChangeArrowheads="1"/>
          </p:cNvSpPr>
          <p:nvPr/>
        </p:nvSpPr>
        <p:spPr bwMode="auto">
          <a:xfrm>
            <a:off x="2339975" y="6381750"/>
            <a:ext cx="1802096" cy="307777"/>
          </a:xfrm>
          <a:prstGeom prst="rect">
            <a:avLst/>
          </a:prstGeom>
          <a:noFill/>
          <a:ln w="9525">
            <a:noFill/>
            <a:miter lim="800000"/>
            <a:headEnd/>
            <a:tailEnd/>
          </a:ln>
        </p:spPr>
        <p:txBody>
          <a:bodyPr wrap="none">
            <a:spAutoFit/>
          </a:bodyPr>
          <a:lstStyle/>
          <a:p>
            <a:r>
              <a:rPr lang="pt-BR" sz="1400" b="1" dirty="0" smtClean="0">
                <a:solidFill>
                  <a:srgbClr val="0000FF"/>
                </a:solidFill>
              </a:rPr>
              <a:t>Tradicional </a:t>
            </a:r>
            <a:r>
              <a:rPr lang="pt-BR" sz="1400" b="1" dirty="0" err="1" smtClean="0">
                <a:solidFill>
                  <a:srgbClr val="0000FF"/>
                </a:solidFill>
              </a:rPr>
              <a:t>Territories</a:t>
            </a:r>
            <a:endParaRPr lang="pt-BR" sz="1400" b="1" dirty="0">
              <a:solidFill>
                <a:srgbClr val="0000FF"/>
              </a:solidFill>
            </a:endParaRPr>
          </a:p>
        </p:txBody>
      </p:sp>
      <p:sp>
        <p:nvSpPr>
          <p:cNvPr id="34825" name="Rectangle 2"/>
          <p:cNvSpPr>
            <a:spLocks noChangeArrowheads="1"/>
          </p:cNvSpPr>
          <p:nvPr/>
        </p:nvSpPr>
        <p:spPr bwMode="auto">
          <a:xfrm>
            <a:off x="827088" y="188913"/>
            <a:ext cx="7559675" cy="1079500"/>
          </a:xfrm>
          <a:prstGeom prst="rect">
            <a:avLst/>
          </a:prstGeom>
          <a:noFill/>
          <a:ln w="9525">
            <a:noFill/>
            <a:miter lim="800000"/>
            <a:headEnd/>
            <a:tailEnd/>
          </a:ln>
        </p:spPr>
        <p:txBody>
          <a:bodyPr anchor="ctr"/>
          <a:lstStyle/>
          <a:p>
            <a:pPr algn="ctr" eaLnBrk="1" hangingPunct="1"/>
            <a:r>
              <a:rPr lang="pt-BR" sz="4000" b="1" dirty="0" err="1" smtClean="0">
                <a:solidFill>
                  <a:srgbClr val="008000"/>
                </a:solidFill>
              </a:rPr>
              <a:t>Brazilian</a:t>
            </a:r>
            <a:r>
              <a:rPr lang="pt-BR" sz="4000" b="1" dirty="0" smtClean="0">
                <a:solidFill>
                  <a:srgbClr val="008000"/>
                </a:solidFill>
              </a:rPr>
              <a:t> </a:t>
            </a:r>
            <a:r>
              <a:rPr lang="pt-BR" sz="4000" b="1" dirty="0" err="1" smtClean="0">
                <a:solidFill>
                  <a:srgbClr val="008000"/>
                </a:solidFill>
              </a:rPr>
              <a:t>Territories</a:t>
            </a:r>
            <a:r>
              <a:rPr lang="pt-BR" sz="3200" dirty="0" smtClean="0">
                <a:solidFill>
                  <a:srgbClr val="0066FF"/>
                </a:solidFill>
              </a:rPr>
              <a:t> </a:t>
            </a:r>
            <a:endParaRPr lang="pt-BR" sz="3200" dirty="0">
              <a:solidFill>
                <a:srgbClr val="0066FF"/>
              </a:solidFill>
            </a:endParaRPr>
          </a:p>
        </p:txBody>
      </p:sp>
      <p:pic>
        <p:nvPicPr>
          <p:cNvPr id="34826" name="Picture 11"/>
          <p:cNvPicPr>
            <a:picLocks noChangeAspect="1" noChangeArrowheads="1"/>
          </p:cNvPicPr>
          <p:nvPr/>
        </p:nvPicPr>
        <p:blipFill>
          <a:blip r:embed="rId6" cstate="print"/>
          <a:srcRect/>
          <a:stretch>
            <a:fillRect/>
          </a:stretch>
        </p:blipFill>
        <p:spPr bwMode="auto">
          <a:xfrm>
            <a:off x="1143000" y="3854450"/>
            <a:ext cx="4000500" cy="2574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a:xfrm>
            <a:off x="0" y="0"/>
            <a:ext cx="9144000" cy="6740307"/>
          </a:xfrm>
          <a:prstGeom prst="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13500000" scaled="1"/>
            <a:tileRect/>
          </a:gradFill>
        </p:spPr>
        <p:txBody>
          <a:bodyPr wrap="square" rtlCol="0">
            <a:spAutoFit/>
          </a:bodyPr>
          <a:lstStyle/>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a:p>
        </p:txBody>
      </p:sp>
      <p:pic>
        <p:nvPicPr>
          <p:cNvPr id="100354" name="Picture 2"/>
          <p:cNvPicPr>
            <a:picLocks noChangeAspect="1" noChangeArrowheads="1"/>
          </p:cNvPicPr>
          <p:nvPr/>
        </p:nvPicPr>
        <p:blipFill>
          <a:blip r:embed="rId2" cstate="print"/>
          <a:srcRect/>
          <a:stretch>
            <a:fillRect/>
          </a:stretch>
        </p:blipFill>
        <p:spPr bwMode="auto">
          <a:xfrm>
            <a:off x="1071563" y="500063"/>
            <a:ext cx="6858000" cy="5930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p:cNvSpPr txBox="1"/>
          <p:nvPr/>
        </p:nvSpPr>
        <p:spPr>
          <a:xfrm>
            <a:off x="0" y="0"/>
            <a:ext cx="9144000" cy="6740307"/>
          </a:xfrm>
          <a:prstGeom prst="rect">
            <a:avLst/>
          </a:prstGeom>
          <a:gradFill flip="none" rotWithShape="1">
            <a:gsLst>
              <a:gs pos="0">
                <a:srgbClr val="FFFF99">
                  <a:shade val="30000"/>
                  <a:satMod val="115000"/>
                </a:srgbClr>
              </a:gs>
              <a:gs pos="50000">
                <a:srgbClr val="FFFF99">
                  <a:shade val="67500"/>
                  <a:satMod val="115000"/>
                </a:srgbClr>
              </a:gs>
              <a:gs pos="100000">
                <a:srgbClr val="FFFF99">
                  <a:shade val="100000"/>
                  <a:satMod val="115000"/>
                </a:srgbClr>
              </a:gs>
            </a:gsLst>
            <a:lin ang="13500000" scaled="1"/>
            <a:tileRect/>
          </a:gradFill>
        </p:spPr>
        <p:txBody>
          <a:bodyPr wrap="square" rtlCol="0">
            <a:spAutoFit/>
          </a:bodyPr>
          <a:lstStyle/>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smtClean="0"/>
          </a:p>
          <a:p>
            <a:endParaRPr lang="pt-BR" dirty="0"/>
          </a:p>
        </p:txBody>
      </p:sp>
      <p:sp>
        <p:nvSpPr>
          <p:cNvPr id="32770" name="Espaço Reservado para Conteúdo 2"/>
          <p:cNvSpPr>
            <a:spLocks noGrp="1"/>
          </p:cNvSpPr>
          <p:nvPr>
            <p:ph idx="1"/>
          </p:nvPr>
        </p:nvSpPr>
        <p:spPr>
          <a:xfrm>
            <a:off x="428625" y="1857375"/>
            <a:ext cx="8258175" cy="4643438"/>
          </a:xfrm>
        </p:spPr>
        <p:txBody>
          <a:bodyPr/>
          <a:lstStyle/>
          <a:p>
            <a:pPr eaLnBrk="1" hangingPunct="1">
              <a:buFont typeface="Wingdings" pitchFamily="2" charset="2"/>
              <a:buNone/>
            </a:pPr>
            <a:endParaRPr lang="pt-BR" sz="1400" b="1" smtClean="0"/>
          </a:p>
          <a:p>
            <a:endParaRPr lang="pt-BR" sz="1400" smtClean="0"/>
          </a:p>
          <a:p>
            <a:endParaRPr lang="pt-BR" sz="1400" smtClean="0"/>
          </a:p>
          <a:p>
            <a:endParaRPr lang="pt-BR" sz="1400" smtClean="0"/>
          </a:p>
          <a:p>
            <a:endParaRPr lang="pt-BR" sz="1400" smtClean="0"/>
          </a:p>
          <a:p>
            <a:endParaRPr lang="pt-BR" sz="1400" smtClean="0"/>
          </a:p>
          <a:p>
            <a:endParaRPr lang="pt-BR" sz="1400" smtClean="0"/>
          </a:p>
          <a:p>
            <a:endParaRPr lang="pt-BR" sz="1400" smtClean="0"/>
          </a:p>
          <a:p>
            <a:endParaRPr lang="pt-BR" sz="1400" smtClean="0"/>
          </a:p>
          <a:p>
            <a:endParaRPr lang="pt-BR" sz="1400" smtClean="0"/>
          </a:p>
          <a:p>
            <a:endParaRPr lang="pt-BR" sz="1400" smtClean="0"/>
          </a:p>
          <a:p>
            <a:endParaRPr lang="pt-BR" sz="1400" smtClean="0"/>
          </a:p>
          <a:p>
            <a:endParaRPr lang="pt-BR" sz="1400" smtClean="0"/>
          </a:p>
          <a:p>
            <a:endParaRPr lang="pt-BR" sz="1400" smtClean="0"/>
          </a:p>
          <a:p>
            <a:pPr eaLnBrk="1" hangingPunct="1">
              <a:buFontTx/>
              <a:buNone/>
            </a:pPr>
            <a:endParaRPr lang="es-ES" sz="1400" smtClean="0"/>
          </a:p>
        </p:txBody>
      </p:sp>
      <p:graphicFrame>
        <p:nvGraphicFramePr>
          <p:cNvPr id="5" name="Tabela 4"/>
          <p:cNvGraphicFramePr>
            <a:graphicFrameLocks noGrp="1"/>
          </p:cNvGraphicFramePr>
          <p:nvPr/>
        </p:nvGraphicFramePr>
        <p:xfrm>
          <a:off x="928688" y="2000250"/>
          <a:ext cx="7262841" cy="4141464"/>
        </p:xfrm>
        <a:graphic>
          <a:graphicData uri="http://schemas.openxmlformats.org/drawingml/2006/table">
            <a:tbl>
              <a:tblPr firstRow="1" bandRow="1">
                <a:tableStyleId>{073A0DAA-6AF3-43AB-8588-CEC1D06C72B9}</a:tableStyleId>
              </a:tblPr>
              <a:tblGrid>
                <a:gridCol w="1071569"/>
                <a:gridCol w="3770325"/>
                <a:gridCol w="2420947"/>
              </a:tblGrid>
              <a:tr h="370840">
                <a:tc>
                  <a:txBody>
                    <a:bodyPr/>
                    <a:lstStyle/>
                    <a:p>
                      <a:pPr algn="ctr"/>
                      <a:r>
                        <a:rPr lang="pt-BR" dirty="0" smtClean="0"/>
                        <a:t>HDI</a:t>
                      </a:r>
                      <a:endParaRPr lang="pt-BR" dirty="0"/>
                    </a:p>
                  </a:txBody>
                  <a:tcPr>
                    <a:solidFill>
                      <a:schemeClr val="accent2"/>
                    </a:solidFill>
                  </a:tcPr>
                </a:tc>
                <a:tc>
                  <a:txBody>
                    <a:bodyPr/>
                    <a:lstStyle/>
                    <a:p>
                      <a:pPr algn="ctr"/>
                      <a:r>
                        <a:rPr lang="pt-BR" dirty="0" err="1" smtClean="0"/>
                        <a:t>Municipality</a:t>
                      </a:r>
                      <a:endParaRPr lang="pt-BR" dirty="0"/>
                    </a:p>
                  </a:txBody>
                  <a:tcPr>
                    <a:solidFill>
                      <a:schemeClr val="accent2"/>
                    </a:solidFill>
                  </a:tcPr>
                </a:tc>
                <a:tc>
                  <a:txBody>
                    <a:bodyPr/>
                    <a:lstStyle/>
                    <a:p>
                      <a:pPr algn="ctr"/>
                      <a:r>
                        <a:rPr lang="pt-BR" dirty="0" smtClean="0"/>
                        <a:t>Country</a:t>
                      </a:r>
                      <a:endParaRPr lang="pt-BR" dirty="0"/>
                    </a:p>
                  </a:txBody>
                  <a:tcPr>
                    <a:solidFill>
                      <a:schemeClr val="accent2"/>
                    </a:solidFill>
                  </a:tcPr>
                </a:tc>
              </a:tr>
              <a:tr h="370840">
                <a:tc>
                  <a:txBody>
                    <a:bodyPr/>
                    <a:lstStyle/>
                    <a:p>
                      <a:r>
                        <a:rPr lang="pt-BR" dirty="0" smtClean="0"/>
                        <a:t>0,919</a:t>
                      </a:r>
                      <a:endParaRPr lang="pt-BR" dirty="0"/>
                    </a:p>
                  </a:txBody>
                  <a:tcPr>
                    <a:solidFill>
                      <a:schemeClr val="bg2">
                        <a:lumMod val="40000"/>
                        <a:lumOff val="60000"/>
                      </a:schemeClr>
                    </a:solidFill>
                  </a:tcPr>
                </a:tc>
                <a:tc>
                  <a:txBody>
                    <a:bodyPr/>
                    <a:lstStyle/>
                    <a:p>
                      <a:r>
                        <a:rPr lang="pt-BR" dirty="0" smtClean="0"/>
                        <a:t>São</a:t>
                      </a:r>
                      <a:r>
                        <a:rPr lang="pt-BR" baseline="0" dirty="0" smtClean="0"/>
                        <a:t> Caetano do Sul, SP</a:t>
                      </a:r>
                      <a:endParaRPr lang="pt-BR" dirty="0"/>
                    </a:p>
                  </a:txBody>
                  <a:tcPr>
                    <a:solidFill>
                      <a:schemeClr val="bg2">
                        <a:lumMod val="40000"/>
                        <a:lumOff val="60000"/>
                      </a:schemeClr>
                    </a:solidFill>
                  </a:tcPr>
                </a:tc>
                <a:tc>
                  <a:txBody>
                    <a:bodyPr/>
                    <a:lstStyle/>
                    <a:p>
                      <a:r>
                        <a:rPr lang="pt-BR" dirty="0" err="1" smtClean="0"/>
                        <a:t>Irland</a:t>
                      </a:r>
                      <a:endParaRPr lang="pt-BR" dirty="0"/>
                    </a:p>
                  </a:txBody>
                  <a:tcPr>
                    <a:solidFill>
                      <a:schemeClr val="bg2">
                        <a:lumMod val="40000"/>
                        <a:lumOff val="60000"/>
                      </a:schemeClr>
                    </a:solidFill>
                  </a:tcPr>
                </a:tc>
              </a:tr>
              <a:tr h="43306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t>0,908</a:t>
                      </a:r>
                    </a:p>
                  </a:txBody>
                  <a:tcPr>
                    <a:solidFill>
                      <a:schemeClr val="bg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t>Águas de São Pedro, SP</a:t>
                      </a:r>
                      <a:endParaRPr lang="pt-BR" dirty="0"/>
                    </a:p>
                  </a:txBody>
                  <a:tcPr>
                    <a:solidFill>
                      <a:schemeClr val="bg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smtClean="0"/>
                        <a:t>Italy</a:t>
                      </a:r>
                      <a:endParaRPr lang="pt-BR" dirty="0"/>
                    </a:p>
                  </a:txBody>
                  <a:tcPr>
                    <a:solidFill>
                      <a:schemeClr val="bg2">
                        <a:lumMod val="40000"/>
                        <a:lumOff val="60000"/>
                      </a:schemeClr>
                    </a:solidFill>
                  </a:tcPr>
                </a:tc>
              </a:tr>
              <a:tr h="370840">
                <a:tc>
                  <a:txBody>
                    <a:bodyPr/>
                    <a:lstStyle/>
                    <a:p>
                      <a:r>
                        <a:rPr lang="pt-BR" sz="1800" dirty="0" smtClean="0"/>
                        <a:t>0,886</a:t>
                      </a:r>
                      <a:endParaRPr lang="pt-BR" dirty="0"/>
                    </a:p>
                  </a:txBody>
                  <a:tcPr>
                    <a:solidFill>
                      <a:schemeClr val="bg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t>Niterói, RJ</a:t>
                      </a:r>
                      <a:endParaRPr lang="pt-BR" dirty="0"/>
                    </a:p>
                  </a:txBody>
                  <a:tcPr>
                    <a:solidFill>
                      <a:schemeClr val="bg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err="1" smtClean="0"/>
                        <a:t>Greece</a:t>
                      </a:r>
                      <a:endParaRPr lang="pt-BR" dirty="0"/>
                    </a:p>
                  </a:txBody>
                  <a:tcPr>
                    <a:solidFill>
                      <a:schemeClr val="bg2">
                        <a:lumMod val="40000"/>
                        <a:lumOff val="6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t>0,875</a:t>
                      </a:r>
                      <a:endParaRPr lang="pt-BR" dirty="0"/>
                    </a:p>
                  </a:txBody>
                  <a:tcPr>
                    <a:solidFill>
                      <a:schemeClr val="bg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t>Florianópolis, SC</a:t>
                      </a:r>
                      <a:endParaRPr lang="pt-BR" dirty="0"/>
                    </a:p>
                  </a:txBody>
                  <a:tcPr>
                    <a:solidFill>
                      <a:schemeClr val="bg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t>Malta</a:t>
                      </a:r>
                      <a:endParaRPr lang="pt-BR" dirty="0"/>
                    </a:p>
                  </a:txBody>
                  <a:tcPr>
                    <a:solidFill>
                      <a:schemeClr val="bg2">
                        <a:lumMod val="40000"/>
                        <a:lumOff val="60000"/>
                      </a:schemeClr>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t>0,871</a:t>
                      </a:r>
                      <a:endParaRPr lang="pt-BR" dirty="0"/>
                    </a:p>
                  </a:txBody>
                  <a:tcPr>
                    <a:solidFill>
                      <a:schemeClr val="bg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t>Santos, SP</a:t>
                      </a:r>
                      <a:endParaRPr lang="pt-BR" dirty="0"/>
                    </a:p>
                  </a:txBody>
                  <a:tcPr>
                    <a:solidFill>
                      <a:schemeClr val="bg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800" dirty="0" smtClean="0"/>
                        <a:t>Barbados</a:t>
                      </a:r>
                      <a:endParaRPr lang="pt-BR" dirty="0"/>
                    </a:p>
                  </a:txBody>
                  <a:tcPr>
                    <a:solidFill>
                      <a:schemeClr val="bg2">
                        <a:lumMod val="40000"/>
                        <a:lumOff val="60000"/>
                      </a:schemeClr>
                    </a:solidFill>
                  </a:tcPr>
                </a:tc>
              </a:tr>
              <a:tr h="370840">
                <a:tc>
                  <a:txBody>
                    <a:bodyPr/>
                    <a:lstStyle/>
                    <a:p>
                      <a:pPr algn="just">
                        <a:lnSpc>
                          <a:spcPct val="115000"/>
                        </a:lnSpc>
                        <a:spcAft>
                          <a:spcPts val="1000"/>
                        </a:spcAft>
                      </a:pPr>
                      <a:r>
                        <a:rPr lang="pt-BR" sz="1800" dirty="0"/>
                        <a:t>0,486</a:t>
                      </a:r>
                      <a:endParaRPr lang="pt-BR" sz="1800" dirty="0">
                        <a:latin typeface="+mn-lt"/>
                        <a:ea typeface="Calibri"/>
                        <a:cs typeface="Times New Roman"/>
                      </a:endParaRPr>
                    </a:p>
                  </a:txBody>
                  <a:tcPr marL="68580" marR="68580" marT="0" marB="0">
                    <a:solidFill>
                      <a:srgbClr val="92D050"/>
                    </a:solidFill>
                  </a:tcPr>
                </a:tc>
                <a:tc>
                  <a:txBody>
                    <a:bodyPr/>
                    <a:lstStyle/>
                    <a:p>
                      <a:pPr algn="just">
                        <a:lnSpc>
                          <a:spcPct val="115000"/>
                        </a:lnSpc>
                        <a:spcAft>
                          <a:spcPts val="1000"/>
                        </a:spcAft>
                      </a:pPr>
                      <a:r>
                        <a:rPr lang="pt-BR" sz="1800"/>
                        <a:t>Centro do Guilherme, MA</a:t>
                      </a:r>
                      <a:endParaRPr lang="pt-BR" sz="1800">
                        <a:latin typeface="+mn-lt"/>
                        <a:ea typeface="Calibri"/>
                        <a:cs typeface="Times New Roman"/>
                      </a:endParaRPr>
                    </a:p>
                  </a:txBody>
                  <a:tcPr marL="68580" marR="68580" marT="0" marB="0">
                    <a:solidFill>
                      <a:srgbClr val="92D050"/>
                    </a:solidFill>
                  </a:tcPr>
                </a:tc>
                <a:tc>
                  <a:txBody>
                    <a:bodyPr/>
                    <a:lstStyle/>
                    <a:p>
                      <a:pPr algn="just">
                        <a:lnSpc>
                          <a:spcPct val="115000"/>
                        </a:lnSpc>
                        <a:spcAft>
                          <a:spcPts val="1000"/>
                        </a:spcAft>
                      </a:pPr>
                      <a:r>
                        <a:rPr lang="pt-BR" sz="1800" dirty="0"/>
                        <a:t>Laos</a:t>
                      </a:r>
                      <a:endParaRPr lang="pt-BR" sz="1800" dirty="0">
                        <a:latin typeface="+mn-lt"/>
                        <a:ea typeface="Calibri"/>
                        <a:cs typeface="Times New Roman"/>
                      </a:endParaRPr>
                    </a:p>
                  </a:txBody>
                  <a:tcPr marL="68580" marR="68580" marT="0" marB="0">
                    <a:solidFill>
                      <a:srgbClr val="92D050"/>
                    </a:solidFill>
                  </a:tcPr>
                </a:tc>
              </a:tr>
              <a:tr h="370840">
                <a:tc>
                  <a:txBody>
                    <a:bodyPr/>
                    <a:lstStyle/>
                    <a:p>
                      <a:pPr algn="just">
                        <a:lnSpc>
                          <a:spcPct val="115000"/>
                        </a:lnSpc>
                        <a:spcAft>
                          <a:spcPts val="1000"/>
                        </a:spcAft>
                      </a:pPr>
                      <a:r>
                        <a:rPr lang="pt-BR" sz="1800" dirty="0"/>
                        <a:t>0,479</a:t>
                      </a:r>
                      <a:endParaRPr lang="pt-BR" sz="1800" dirty="0">
                        <a:latin typeface="+mn-lt"/>
                        <a:ea typeface="Calibri"/>
                        <a:cs typeface="Times New Roman"/>
                      </a:endParaRPr>
                    </a:p>
                  </a:txBody>
                  <a:tcPr marL="68580" marR="68580" marT="0" marB="0">
                    <a:solidFill>
                      <a:srgbClr val="92D050"/>
                    </a:solidFill>
                  </a:tcPr>
                </a:tc>
                <a:tc>
                  <a:txBody>
                    <a:bodyPr/>
                    <a:lstStyle/>
                    <a:p>
                      <a:pPr algn="just">
                        <a:lnSpc>
                          <a:spcPct val="115000"/>
                        </a:lnSpc>
                        <a:spcAft>
                          <a:spcPts val="1000"/>
                        </a:spcAft>
                      </a:pPr>
                      <a:r>
                        <a:rPr lang="pt-BR" sz="1800" dirty="0"/>
                        <a:t>Guaribas, PI</a:t>
                      </a:r>
                      <a:endParaRPr lang="pt-BR" sz="1800" dirty="0">
                        <a:latin typeface="+mn-lt"/>
                        <a:ea typeface="Calibri"/>
                        <a:cs typeface="Times New Roman"/>
                      </a:endParaRPr>
                    </a:p>
                  </a:txBody>
                  <a:tcPr marL="68580" marR="68580" marT="0" marB="0">
                    <a:solidFill>
                      <a:srgbClr val="92D050"/>
                    </a:solidFill>
                  </a:tcPr>
                </a:tc>
                <a:tc>
                  <a:txBody>
                    <a:bodyPr/>
                    <a:lstStyle/>
                    <a:p>
                      <a:pPr algn="just">
                        <a:lnSpc>
                          <a:spcPct val="115000"/>
                        </a:lnSpc>
                        <a:spcAft>
                          <a:spcPts val="1000"/>
                        </a:spcAft>
                      </a:pPr>
                      <a:r>
                        <a:rPr lang="pt-BR" sz="1800" dirty="0" err="1" smtClean="0"/>
                        <a:t>Iemen</a:t>
                      </a:r>
                      <a:endParaRPr lang="pt-BR" sz="1800" dirty="0">
                        <a:latin typeface="+mn-lt"/>
                        <a:ea typeface="Calibri"/>
                        <a:cs typeface="Times New Roman"/>
                      </a:endParaRPr>
                    </a:p>
                  </a:txBody>
                  <a:tcPr marL="68580" marR="68580" marT="0" marB="0">
                    <a:solidFill>
                      <a:srgbClr val="92D050"/>
                    </a:solidFill>
                  </a:tcPr>
                </a:tc>
              </a:tr>
              <a:tr h="370840">
                <a:tc>
                  <a:txBody>
                    <a:bodyPr/>
                    <a:lstStyle/>
                    <a:p>
                      <a:pPr algn="just">
                        <a:lnSpc>
                          <a:spcPct val="115000"/>
                        </a:lnSpc>
                        <a:spcAft>
                          <a:spcPts val="1000"/>
                        </a:spcAft>
                      </a:pPr>
                      <a:r>
                        <a:rPr lang="pt-BR" sz="1800"/>
                        <a:t>0,479</a:t>
                      </a:r>
                      <a:endParaRPr lang="pt-BR" sz="1800">
                        <a:latin typeface="+mn-lt"/>
                        <a:ea typeface="Calibri"/>
                        <a:cs typeface="Times New Roman"/>
                      </a:endParaRPr>
                    </a:p>
                  </a:txBody>
                  <a:tcPr marL="68580" marR="68580" marT="0" marB="0">
                    <a:solidFill>
                      <a:srgbClr val="92D050"/>
                    </a:solidFill>
                  </a:tcPr>
                </a:tc>
                <a:tc>
                  <a:txBody>
                    <a:bodyPr/>
                    <a:lstStyle/>
                    <a:p>
                      <a:pPr algn="just">
                        <a:lnSpc>
                          <a:spcPct val="115000"/>
                        </a:lnSpc>
                        <a:spcAft>
                          <a:spcPts val="1000"/>
                        </a:spcAft>
                      </a:pPr>
                      <a:r>
                        <a:rPr lang="pt-BR" sz="1800" dirty="0" err="1"/>
                        <a:t>Iraipú</a:t>
                      </a:r>
                      <a:r>
                        <a:rPr lang="pt-BR" sz="1800" dirty="0"/>
                        <a:t>, AL</a:t>
                      </a:r>
                      <a:endParaRPr lang="pt-BR" sz="1800" dirty="0">
                        <a:latin typeface="+mn-lt"/>
                        <a:ea typeface="Calibri"/>
                        <a:cs typeface="Times New Roman"/>
                      </a:endParaRPr>
                    </a:p>
                  </a:txBody>
                  <a:tcPr marL="68580" marR="68580" marT="0" marB="0">
                    <a:solidFill>
                      <a:srgbClr val="92D050"/>
                    </a:solidFill>
                  </a:tcPr>
                </a:tc>
                <a:tc>
                  <a:txBody>
                    <a:bodyPr/>
                    <a:lstStyle/>
                    <a:p>
                      <a:pPr algn="just">
                        <a:lnSpc>
                          <a:spcPct val="115000"/>
                        </a:lnSpc>
                        <a:spcAft>
                          <a:spcPts val="1000"/>
                        </a:spcAft>
                      </a:pPr>
                      <a:r>
                        <a:rPr lang="pt-BR" sz="1800" dirty="0" err="1" smtClean="0"/>
                        <a:t>Iemen</a:t>
                      </a:r>
                      <a:endParaRPr lang="pt-BR" sz="1800" dirty="0">
                        <a:latin typeface="+mn-lt"/>
                        <a:ea typeface="Calibri"/>
                        <a:cs typeface="Times New Roman"/>
                      </a:endParaRPr>
                    </a:p>
                  </a:txBody>
                  <a:tcPr marL="68580" marR="68580" marT="0" marB="0">
                    <a:solidFill>
                      <a:srgbClr val="92D050"/>
                    </a:solidFill>
                  </a:tcPr>
                </a:tc>
              </a:tr>
              <a:tr h="370840">
                <a:tc>
                  <a:txBody>
                    <a:bodyPr/>
                    <a:lstStyle/>
                    <a:p>
                      <a:pPr algn="just">
                        <a:lnSpc>
                          <a:spcPct val="115000"/>
                        </a:lnSpc>
                        <a:spcAft>
                          <a:spcPts val="1000"/>
                        </a:spcAft>
                      </a:pPr>
                      <a:r>
                        <a:rPr lang="pt-BR" sz="1800"/>
                        <a:t>0,475</a:t>
                      </a:r>
                      <a:endParaRPr lang="pt-BR" sz="1800">
                        <a:latin typeface="+mn-lt"/>
                        <a:ea typeface="Calibri"/>
                        <a:cs typeface="Times New Roman"/>
                      </a:endParaRPr>
                    </a:p>
                  </a:txBody>
                  <a:tcPr marL="68580" marR="68580" marT="0" marB="0">
                    <a:solidFill>
                      <a:srgbClr val="92D050"/>
                    </a:solidFill>
                  </a:tcPr>
                </a:tc>
                <a:tc>
                  <a:txBody>
                    <a:bodyPr/>
                    <a:lstStyle/>
                    <a:p>
                      <a:pPr algn="just">
                        <a:lnSpc>
                          <a:spcPct val="115000"/>
                        </a:lnSpc>
                        <a:spcAft>
                          <a:spcPts val="1000"/>
                        </a:spcAft>
                      </a:pPr>
                      <a:r>
                        <a:rPr lang="pt-BR" sz="1800" dirty="0"/>
                        <a:t>Jordão, AC</a:t>
                      </a:r>
                      <a:endParaRPr lang="pt-BR" sz="1800" dirty="0">
                        <a:latin typeface="+mn-lt"/>
                        <a:ea typeface="Calibri"/>
                        <a:cs typeface="Times New Roman"/>
                      </a:endParaRPr>
                    </a:p>
                  </a:txBody>
                  <a:tcPr marL="68580" marR="68580" marT="0" marB="0">
                    <a:solidFill>
                      <a:srgbClr val="92D050"/>
                    </a:solidFill>
                  </a:tcPr>
                </a:tc>
                <a:tc>
                  <a:txBody>
                    <a:bodyPr/>
                    <a:lstStyle/>
                    <a:p>
                      <a:pPr algn="just">
                        <a:lnSpc>
                          <a:spcPct val="115000"/>
                        </a:lnSpc>
                        <a:spcAft>
                          <a:spcPts val="1000"/>
                        </a:spcAft>
                      </a:pPr>
                      <a:r>
                        <a:rPr lang="pt-BR" sz="1800" dirty="0"/>
                        <a:t>Haiti</a:t>
                      </a:r>
                      <a:endParaRPr lang="pt-BR" sz="1800" dirty="0">
                        <a:latin typeface="+mn-lt"/>
                        <a:ea typeface="Calibri"/>
                        <a:cs typeface="Times New Roman"/>
                      </a:endParaRPr>
                    </a:p>
                  </a:txBody>
                  <a:tcPr marL="68580" marR="68580" marT="0" marB="0">
                    <a:solidFill>
                      <a:srgbClr val="92D050"/>
                    </a:solidFill>
                  </a:tcPr>
                </a:tc>
              </a:tr>
              <a:tr h="370840">
                <a:tc>
                  <a:txBody>
                    <a:bodyPr/>
                    <a:lstStyle/>
                    <a:p>
                      <a:pPr algn="just">
                        <a:lnSpc>
                          <a:spcPct val="115000"/>
                        </a:lnSpc>
                        <a:spcAft>
                          <a:spcPts val="1000"/>
                        </a:spcAft>
                      </a:pPr>
                      <a:r>
                        <a:rPr lang="pt-BR" sz="1800"/>
                        <a:t>0,467</a:t>
                      </a:r>
                      <a:endParaRPr lang="pt-BR" sz="1800">
                        <a:latin typeface="+mn-lt"/>
                        <a:ea typeface="Calibri"/>
                        <a:cs typeface="Times New Roman"/>
                      </a:endParaRPr>
                    </a:p>
                  </a:txBody>
                  <a:tcPr marL="68580" marR="68580" marT="0" marB="0">
                    <a:solidFill>
                      <a:srgbClr val="92D050"/>
                    </a:solidFill>
                  </a:tcPr>
                </a:tc>
                <a:tc>
                  <a:txBody>
                    <a:bodyPr/>
                    <a:lstStyle/>
                    <a:p>
                      <a:pPr algn="just">
                        <a:lnSpc>
                          <a:spcPct val="115000"/>
                        </a:lnSpc>
                        <a:spcAft>
                          <a:spcPts val="1000"/>
                        </a:spcAft>
                      </a:pPr>
                      <a:r>
                        <a:rPr lang="pt-BR" sz="1800" dirty="0"/>
                        <a:t>Marani, PE</a:t>
                      </a:r>
                      <a:endParaRPr lang="pt-BR" sz="1800" dirty="0">
                        <a:latin typeface="+mn-lt"/>
                        <a:ea typeface="Calibri"/>
                        <a:cs typeface="Times New Roman"/>
                      </a:endParaRPr>
                    </a:p>
                  </a:txBody>
                  <a:tcPr marL="68580" marR="68580" marT="0" marB="0">
                    <a:solidFill>
                      <a:srgbClr val="92D050"/>
                    </a:solidFill>
                  </a:tcPr>
                </a:tc>
                <a:tc>
                  <a:txBody>
                    <a:bodyPr/>
                    <a:lstStyle/>
                    <a:p>
                      <a:pPr algn="just">
                        <a:lnSpc>
                          <a:spcPct val="115000"/>
                        </a:lnSpc>
                        <a:spcAft>
                          <a:spcPts val="1000"/>
                        </a:spcAft>
                      </a:pPr>
                      <a:r>
                        <a:rPr lang="pt-BR" sz="1800" dirty="0"/>
                        <a:t>Madagascar</a:t>
                      </a:r>
                      <a:endParaRPr lang="pt-BR" sz="1800" dirty="0">
                        <a:latin typeface="+mn-lt"/>
                        <a:ea typeface="Calibri"/>
                        <a:cs typeface="Times New Roman"/>
                      </a:endParaRPr>
                    </a:p>
                  </a:txBody>
                  <a:tcPr marL="68580" marR="68580" marT="0" marB="0">
                    <a:solidFill>
                      <a:srgbClr val="92D050"/>
                    </a:solidFill>
                  </a:tcPr>
                </a:tc>
              </a:tr>
            </a:tbl>
          </a:graphicData>
        </a:graphic>
      </p:graphicFrame>
      <p:sp>
        <p:nvSpPr>
          <p:cNvPr id="32821" name="CaixaDeTexto 5"/>
          <p:cNvSpPr txBox="1">
            <a:spLocks noChangeArrowheads="1"/>
          </p:cNvSpPr>
          <p:nvPr/>
        </p:nvSpPr>
        <p:spPr bwMode="auto">
          <a:xfrm>
            <a:off x="1331913" y="549275"/>
            <a:ext cx="6643687" cy="2184400"/>
          </a:xfrm>
          <a:prstGeom prst="rect">
            <a:avLst/>
          </a:prstGeom>
          <a:noFill/>
          <a:ln w="9525">
            <a:noFill/>
            <a:miter lim="800000"/>
            <a:headEnd/>
            <a:tailEnd/>
          </a:ln>
        </p:spPr>
        <p:txBody>
          <a:bodyPr>
            <a:spAutoFit/>
          </a:bodyPr>
          <a:lstStyle/>
          <a:p>
            <a:pPr algn="ctr"/>
            <a:r>
              <a:rPr lang="pt-BR"/>
              <a:t>Equity Challenge</a:t>
            </a:r>
          </a:p>
          <a:p>
            <a:pPr algn="ctr"/>
            <a:endParaRPr lang="pt-BR"/>
          </a:p>
          <a:p>
            <a:r>
              <a:rPr lang="pt-BR" sz="2000"/>
              <a:t>Table – Brasilian municipalities with extreme HDI and correspondent countries, 2000.</a:t>
            </a:r>
          </a:p>
          <a:p>
            <a:endParaRPr lang="pt-BR"/>
          </a:p>
          <a:p>
            <a:endParaRPr lang="pt-BR"/>
          </a:p>
        </p:txBody>
      </p:sp>
      <p:sp>
        <p:nvSpPr>
          <p:cNvPr id="32822" name="CaixaDeTexto 5"/>
          <p:cNvSpPr txBox="1">
            <a:spLocks noChangeArrowheads="1"/>
          </p:cNvSpPr>
          <p:nvPr/>
        </p:nvSpPr>
        <p:spPr bwMode="auto">
          <a:xfrm>
            <a:off x="2857500" y="6286500"/>
            <a:ext cx="5357813" cy="338138"/>
          </a:xfrm>
          <a:prstGeom prst="rect">
            <a:avLst/>
          </a:prstGeom>
          <a:noFill/>
          <a:ln w="9525">
            <a:noFill/>
            <a:miter lim="800000"/>
            <a:headEnd/>
            <a:tailEnd/>
          </a:ln>
        </p:spPr>
        <p:txBody>
          <a:bodyPr>
            <a:spAutoFit/>
          </a:bodyPr>
          <a:lstStyle/>
          <a:p>
            <a:r>
              <a:rPr lang="pt-BR" sz="1600"/>
              <a:t>Carneiro, FF. Netto, GF. Corvalán, C. Machado, CMF. 2010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2415</TotalTime>
  <Words>1879</Words>
  <Application>Microsoft Office PowerPoint</Application>
  <PresentationFormat>On-screen Show (4:3)</PresentationFormat>
  <Paragraphs>982</Paragraphs>
  <Slides>38</Slides>
  <Notes>18</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38</vt:i4>
      </vt:variant>
    </vt:vector>
  </HeadingPairs>
  <TitlesOfParts>
    <vt:vector size="41" baseType="lpstr">
      <vt:lpstr>Tema do Office</vt:lpstr>
      <vt:lpstr>Photo Editor Photo</vt:lpstr>
      <vt:lpstr>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Implementation Framework - II</vt:lpstr>
      <vt:lpstr>Intersectorial Framework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Drinking Water Survellance development in Brazil, 2002-2010</vt:lpstr>
      <vt:lpstr>MAJOR PROBLEMS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mariely.daniel</dc:creator>
  <cp:lastModifiedBy>Your User Name</cp:lastModifiedBy>
  <cp:revision>326</cp:revision>
  <dcterms:created xsi:type="dcterms:W3CDTF">2011-04-18T13:19:24Z</dcterms:created>
  <dcterms:modified xsi:type="dcterms:W3CDTF">2011-10-25T00:29:25Z</dcterms:modified>
</cp:coreProperties>
</file>