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FEBB8-C139-4573-B0FD-404DAD985D54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46ACE1-9D80-483C-A6C8-4E9702CB22A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315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0083-F367-4065-A9F8-68C88263B8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392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291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705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82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01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45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947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4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084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98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95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861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WHO Regions have</a:t>
            </a:r>
            <a:br>
              <a:rPr lang="en-US" dirty="0" smtClean="0"/>
            </a:br>
            <a:r>
              <a:rPr lang="en-US" dirty="0" smtClean="0"/>
              <a:t>Measles Elimination Goals by 2020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7240524" cy="424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6"/>
          <p:cNvSpPr txBox="1">
            <a:spLocks noChangeArrowheads="1"/>
          </p:cNvSpPr>
          <p:nvPr/>
        </p:nvSpPr>
        <p:spPr bwMode="auto">
          <a:xfrm>
            <a:off x="135608" y="1600200"/>
            <a:ext cx="1772096" cy="201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160" tIns="85786" rIns="87160" bIns="85786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solidFill>
                  <a:srgbClr val="000000"/>
                </a:solidFill>
              </a:rPr>
              <a:t>Decade of Vaccines goal: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b="0" dirty="0" smtClean="0">
                <a:solidFill>
                  <a:srgbClr val="000000"/>
                </a:solidFill>
              </a:rPr>
              <a:t>Meet </a:t>
            </a:r>
            <a:r>
              <a:rPr lang="en-US" sz="1500" b="0" dirty="0">
                <a:solidFill>
                  <a:srgbClr val="000000"/>
                </a:solidFill>
              </a:rPr>
              <a:t>vaccination coverage targets in every region, country and </a:t>
            </a:r>
            <a:r>
              <a:rPr lang="en-US" sz="1500" b="0" dirty="0" smtClean="0">
                <a:solidFill>
                  <a:srgbClr val="000000"/>
                </a:solidFill>
              </a:rPr>
              <a:t>community</a:t>
            </a:r>
            <a:endParaRPr lang="en-US" sz="1500" b="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404" y="4038600"/>
            <a:ext cx="3276600" cy="2554545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buClr>
                <a:srgbClr val="86795D"/>
              </a:buClr>
            </a:pPr>
            <a:r>
              <a:rPr lang="en-US" sz="2000" b="1" dirty="0" smtClean="0">
                <a:solidFill>
                  <a:srgbClr val="C00000"/>
                </a:solidFill>
              </a:rPr>
              <a:t>Global Vaccine Action Plan Targets:</a:t>
            </a:r>
          </a:p>
          <a:p>
            <a:pPr marL="109865" lvl="1" indent="-109865">
              <a:buClr>
                <a:srgbClr val="86795D"/>
              </a:buClr>
              <a:buFontTx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By </a:t>
            </a:r>
            <a:r>
              <a:rPr lang="en-US" sz="2000" dirty="0">
                <a:solidFill>
                  <a:srgbClr val="C00000"/>
                </a:solidFill>
              </a:rPr>
              <a:t>2015: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Measles </a:t>
            </a:r>
            <a:r>
              <a:rPr lang="en-US" sz="2000" dirty="0">
                <a:solidFill>
                  <a:srgbClr val="C00000"/>
                </a:solidFill>
              </a:rPr>
              <a:t>eliminated in at least </a:t>
            </a:r>
            <a:r>
              <a:rPr lang="en-US" sz="2000" dirty="0" smtClean="0">
                <a:solidFill>
                  <a:srgbClr val="C00000"/>
                </a:solidFill>
              </a:rPr>
              <a:t>4 WHO regions, </a:t>
            </a:r>
            <a:r>
              <a:rPr lang="en-US" sz="2000" dirty="0">
                <a:solidFill>
                  <a:srgbClr val="C00000"/>
                </a:solidFill>
              </a:rPr>
              <a:t>Rubella in at least </a:t>
            </a:r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  <a:p>
            <a:pPr marL="109865" lvl="1" indent="-109865">
              <a:buClr>
                <a:srgbClr val="86795D"/>
              </a:buClr>
              <a:buFontTx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By 2020:Measles and rubella eliminated in 5 WHO regions </a:t>
            </a:r>
          </a:p>
        </p:txBody>
      </p:sp>
    </p:spTree>
    <p:extLst>
      <p:ext uri="{BB962C8B-B14F-4D97-AF65-F5344CB8AC3E}">
        <p14:creationId xmlns:p14="http://schemas.microsoft.com/office/powerpoint/2010/main" val="17854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All WHO Regions have Measles Elimination Goals by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WHO Regions have Measles Elimination Goals by 2020</dc:title>
  <dc:creator>Kontio, Ms. Katri (WDC)</dc:creator>
  <cp:lastModifiedBy>Pacis, Ms. Carmelita Lucia (WDC)</cp:lastModifiedBy>
  <cp:revision>6</cp:revision>
  <cp:lastPrinted>2013-05-02T18:17:28Z</cp:lastPrinted>
  <dcterms:created xsi:type="dcterms:W3CDTF">2013-05-02T18:11:17Z</dcterms:created>
  <dcterms:modified xsi:type="dcterms:W3CDTF">2013-05-07T17:20:25Z</dcterms:modified>
</cp:coreProperties>
</file>