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6" r:id="rId5"/>
    <p:sldId id="277" r:id="rId6"/>
    <p:sldId id="278" r:id="rId7"/>
    <p:sldId id="279" r:id="rId8"/>
    <p:sldId id="280" r:id="rId9"/>
    <p:sldId id="281" r:id="rId10"/>
    <p:sldId id="282"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Palatino Linotype"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Palatino Linotype"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Palatino Linotype"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Palatino Linotype"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Palatino Linotype" charset="0"/>
        <a:ea typeface="ＭＳ Ｐゴシック" charset="0"/>
        <a:cs typeface="ＭＳ Ｐゴシック" charset="0"/>
      </a:defRPr>
    </a:lvl5pPr>
    <a:lvl6pPr marL="2286000" algn="l" defTabSz="457200" rtl="0" eaLnBrk="1" latinLnBrk="0" hangingPunct="1">
      <a:defRPr kern="1200">
        <a:solidFill>
          <a:schemeClr val="tx1"/>
        </a:solidFill>
        <a:latin typeface="Palatino Linotype" charset="0"/>
        <a:ea typeface="ＭＳ Ｐゴシック" charset="0"/>
        <a:cs typeface="ＭＳ Ｐゴシック" charset="0"/>
      </a:defRPr>
    </a:lvl6pPr>
    <a:lvl7pPr marL="2743200" algn="l" defTabSz="457200" rtl="0" eaLnBrk="1" latinLnBrk="0" hangingPunct="1">
      <a:defRPr kern="1200">
        <a:solidFill>
          <a:schemeClr val="tx1"/>
        </a:solidFill>
        <a:latin typeface="Palatino Linotype" charset="0"/>
        <a:ea typeface="ＭＳ Ｐゴシック" charset="0"/>
        <a:cs typeface="ＭＳ Ｐゴシック" charset="0"/>
      </a:defRPr>
    </a:lvl7pPr>
    <a:lvl8pPr marL="3200400" algn="l" defTabSz="457200" rtl="0" eaLnBrk="1" latinLnBrk="0" hangingPunct="1">
      <a:defRPr kern="1200">
        <a:solidFill>
          <a:schemeClr val="tx1"/>
        </a:solidFill>
        <a:latin typeface="Palatino Linotype" charset="0"/>
        <a:ea typeface="ＭＳ Ｐゴシック" charset="0"/>
        <a:cs typeface="ＭＳ Ｐゴシック" charset="0"/>
      </a:defRPr>
    </a:lvl8pPr>
    <a:lvl9pPr marL="3657600" algn="l" defTabSz="457200" rtl="0" eaLnBrk="1" latinLnBrk="0" hangingPunct="1">
      <a:defRPr kern="1200">
        <a:solidFill>
          <a:schemeClr val="tx1"/>
        </a:solidFill>
        <a:latin typeface="Palatino Linotype"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bar"/>
        <c:grouping val="clustered"/>
        <c:varyColors val="0"/>
        <c:ser>
          <c:idx val="0"/>
          <c:order val="0"/>
          <c:spPr>
            <a:solidFill>
              <a:srgbClr val="4F81BD"/>
            </a:solidFill>
          </c:spPr>
          <c:invertIfNegative val="0"/>
          <c:dPt>
            <c:idx val="0"/>
            <c:invertIfNegative val="0"/>
            <c:bubble3D val="0"/>
            <c:spPr>
              <a:solidFill>
                <a:srgbClr val="4F81BD"/>
              </a:solidFill>
              <a:ln>
                <a:noFill/>
              </a:ln>
            </c:spPr>
          </c:dPt>
          <c:dPt>
            <c:idx val="1"/>
            <c:invertIfNegative val="0"/>
            <c:bubble3D val="0"/>
            <c:spPr>
              <a:solidFill>
                <a:srgbClr val="4F81BD"/>
              </a:solidFill>
              <a:ln>
                <a:noFill/>
              </a:ln>
            </c:spPr>
          </c:dPt>
          <c:dPt>
            <c:idx val="2"/>
            <c:invertIfNegative val="0"/>
            <c:bubble3D val="0"/>
            <c:spPr>
              <a:solidFill>
                <a:srgbClr val="4F81BD"/>
              </a:solidFill>
              <a:ln>
                <a:noFill/>
              </a:ln>
            </c:spPr>
          </c:dPt>
          <c:cat>
            <c:strRef>
              <c:f>Sheet1!$A$1:$A$3</c:f>
              <c:strCache>
                <c:ptCount val="3"/>
                <c:pt idx="0">
                  <c:v>Cuentan con regulación de Dispositivos Médicos</c:v>
                </c:pt>
                <c:pt idx="1">
                  <c:v>Cuentan con reglamentación sobre el registro de DMDIV diferente a la de DM</c:v>
                </c:pt>
                <c:pt idx="2">
                  <c:v>Cuentan con reglamentación sobre el registro de EM diferente a la de DM</c:v>
                </c:pt>
              </c:strCache>
            </c:strRef>
          </c:cat>
          <c:val>
            <c:numRef>
              <c:f>Sheet1!$B$1:$B$3</c:f>
              <c:numCache>
                <c:formatCode>General</c:formatCode>
                <c:ptCount val="3"/>
                <c:pt idx="0">
                  <c:v>13</c:v>
                </c:pt>
                <c:pt idx="1">
                  <c:v>9</c:v>
                </c:pt>
                <c:pt idx="2">
                  <c:v>3</c:v>
                </c:pt>
              </c:numCache>
            </c:numRef>
          </c:val>
        </c:ser>
        <c:dLbls>
          <c:showLegendKey val="0"/>
          <c:showVal val="0"/>
          <c:showCatName val="0"/>
          <c:showSerName val="0"/>
          <c:showPercent val="0"/>
          <c:showBubbleSize val="0"/>
        </c:dLbls>
        <c:gapWidth val="150"/>
        <c:axId val="169434112"/>
        <c:axId val="169620224"/>
      </c:barChart>
      <c:catAx>
        <c:axId val="169434112"/>
        <c:scaling>
          <c:orientation val="minMax"/>
        </c:scaling>
        <c:delete val="0"/>
        <c:axPos val="l"/>
        <c:majorTickMark val="out"/>
        <c:minorTickMark val="none"/>
        <c:tickLblPos val="nextTo"/>
        <c:txPr>
          <a:bodyPr/>
          <a:lstStyle/>
          <a:p>
            <a:pPr>
              <a:defRPr sz="1200"/>
            </a:pPr>
            <a:endParaRPr lang="es-ES"/>
          </a:p>
        </c:txPr>
        <c:crossAx val="169620224"/>
        <c:crosses val="autoZero"/>
        <c:auto val="1"/>
        <c:lblAlgn val="ctr"/>
        <c:lblOffset val="100"/>
        <c:noMultiLvlLbl val="0"/>
      </c:catAx>
      <c:valAx>
        <c:axId val="169620224"/>
        <c:scaling>
          <c:orientation val="minMax"/>
        </c:scaling>
        <c:delete val="0"/>
        <c:axPos val="b"/>
        <c:majorGridlines/>
        <c:numFmt formatCode="General" sourceLinked="1"/>
        <c:majorTickMark val="out"/>
        <c:minorTickMark val="none"/>
        <c:tickLblPos val="nextTo"/>
        <c:crossAx val="169434112"/>
        <c:crosses val="autoZero"/>
        <c:crossBetween val="between"/>
        <c:majorUnit val="1"/>
      </c:valAx>
    </c:plotArea>
    <c:plotVisOnly val="1"/>
    <c:dispBlanksAs val="gap"/>
    <c:showDLblsOverMax val="0"/>
  </c:chart>
  <c:spPr>
    <a:ln>
      <a:no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bar"/>
        <c:grouping val="clustered"/>
        <c:varyColors val="0"/>
        <c:ser>
          <c:idx val="0"/>
          <c:order val="0"/>
          <c:spPr>
            <a:solidFill>
              <a:srgbClr val="4F81BD"/>
            </a:solidFill>
          </c:spPr>
          <c:invertIfNegative val="0"/>
          <c:cat>
            <c:strRef>
              <c:f>Sheet1!$A$30:$A$32</c:f>
              <c:strCache>
                <c:ptCount val="3"/>
                <c:pt idx="0">
                  <c:v>Cuentan con políticas específicas de regulación de la incorporación de nuevas tecnologías y adquisición de productos e insumos estratégicos.</c:v>
                </c:pt>
                <c:pt idx="1">
                  <c:v>Toman en cuenta la propiedad intelectual por parte de la Autoridad Sanitaria en el momento de conceder registro a los Productos Médicos</c:v>
                </c:pt>
                <c:pt idx="2">
                  <c:v>Cuentan con una Central Nacional de Abastecimiento que realice compras centralizadas de DM</c:v>
                </c:pt>
              </c:strCache>
            </c:strRef>
          </c:cat>
          <c:val>
            <c:numRef>
              <c:f>Sheet1!$B$30:$B$32</c:f>
              <c:numCache>
                <c:formatCode>General</c:formatCode>
                <c:ptCount val="3"/>
                <c:pt idx="0">
                  <c:v>6</c:v>
                </c:pt>
                <c:pt idx="1">
                  <c:v>3</c:v>
                </c:pt>
                <c:pt idx="2">
                  <c:v>6</c:v>
                </c:pt>
              </c:numCache>
            </c:numRef>
          </c:val>
        </c:ser>
        <c:dLbls>
          <c:showLegendKey val="0"/>
          <c:showVal val="0"/>
          <c:showCatName val="0"/>
          <c:showSerName val="0"/>
          <c:showPercent val="0"/>
          <c:showBubbleSize val="0"/>
        </c:dLbls>
        <c:gapWidth val="150"/>
        <c:axId val="169717760"/>
        <c:axId val="169719296"/>
      </c:barChart>
      <c:catAx>
        <c:axId val="169717760"/>
        <c:scaling>
          <c:orientation val="minMax"/>
        </c:scaling>
        <c:delete val="0"/>
        <c:axPos val="l"/>
        <c:majorTickMark val="out"/>
        <c:minorTickMark val="none"/>
        <c:tickLblPos val="nextTo"/>
        <c:txPr>
          <a:bodyPr/>
          <a:lstStyle/>
          <a:p>
            <a:pPr>
              <a:defRPr sz="1100"/>
            </a:pPr>
            <a:endParaRPr lang="es-ES"/>
          </a:p>
        </c:txPr>
        <c:crossAx val="169719296"/>
        <c:crosses val="autoZero"/>
        <c:auto val="1"/>
        <c:lblAlgn val="ctr"/>
        <c:lblOffset val="100"/>
        <c:noMultiLvlLbl val="0"/>
      </c:catAx>
      <c:valAx>
        <c:axId val="169719296"/>
        <c:scaling>
          <c:orientation val="minMax"/>
          <c:max val="14"/>
        </c:scaling>
        <c:delete val="0"/>
        <c:axPos val="b"/>
        <c:majorGridlines/>
        <c:numFmt formatCode="General" sourceLinked="1"/>
        <c:majorTickMark val="out"/>
        <c:minorTickMark val="none"/>
        <c:tickLblPos val="nextTo"/>
        <c:crossAx val="169717760"/>
        <c:crosses val="autoZero"/>
        <c:crossBetween val="between"/>
        <c:majorUnit val="1"/>
      </c:valAx>
    </c:plotArea>
    <c:plotVisOnly val="1"/>
    <c:dispBlanksAs val="gap"/>
    <c:showDLblsOverMax val="0"/>
  </c:chart>
  <c:spPr>
    <a:ln>
      <a:noFill/>
    </a:ln>
  </c:sp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bar"/>
        <c:grouping val="clustered"/>
        <c:varyColors val="0"/>
        <c:ser>
          <c:idx val="0"/>
          <c:order val="0"/>
          <c:spPr>
            <a:solidFill>
              <a:srgbClr val="4F81BD">
                <a:alpha val="60000"/>
              </a:srgbClr>
            </a:solidFill>
          </c:spPr>
          <c:invertIfNegative val="0"/>
          <c:cat>
            <c:strRef>
              <c:f>Sheet1!$A$81:$A$83</c:f>
              <c:strCache>
                <c:ptCount val="3"/>
                <c:pt idx="0">
                  <c:v>Tienen reglamentación que categoriza, según el riesgo, los Dispositivos Médicos para su registro</c:v>
                </c:pt>
                <c:pt idx="1">
                  <c:v>Cuentan con reglamentación para el control de calidad pre-mercado y post-mercado de los Dispositivos Médicos</c:v>
                </c:pt>
                <c:pt idx="2">
                  <c:v>Cuentan con reglamentación sobre Tecnovigilancia</c:v>
                </c:pt>
              </c:strCache>
            </c:strRef>
          </c:cat>
          <c:val>
            <c:numRef>
              <c:f>Sheet1!$B$81:$B$83</c:f>
              <c:numCache>
                <c:formatCode>General</c:formatCode>
                <c:ptCount val="3"/>
                <c:pt idx="0">
                  <c:v>12</c:v>
                </c:pt>
                <c:pt idx="1">
                  <c:v>10</c:v>
                </c:pt>
                <c:pt idx="2">
                  <c:v>11</c:v>
                </c:pt>
              </c:numCache>
            </c:numRef>
          </c:val>
        </c:ser>
        <c:dLbls>
          <c:showLegendKey val="0"/>
          <c:showVal val="0"/>
          <c:showCatName val="0"/>
          <c:showSerName val="0"/>
          <c:showPercent val="0"/>
          <c:showBubbleSize val="0"/>
        </c:dLbls>
        <c:gapWidth val="150"/>
        <c:axId val="169771776"/>
        <c:axId val="169773312"/>
      </c:barChart>
      <c:catAx>
        <c:axId val="169771776"/>
        <c:scaling>
          <c:orientation val="minMax"/>
        </c:scaling>
        <c:delete val="0"/>
        <c:axPos val="l"/>
        <c:majorTickMark val="out"/>
        <c:minorTickMark val="none"/>
        <c:tickLblPos val="nextTo"/>
        <c:txPr>
          <a:bodyPr/>
          <a:lstStyle/>
          <a:p>
            <a:pPr>
              <a:defRPr sz="1100"/>
            </a:pPr>
            <a:endParaRPr lang="es-ES"/>
          </a:p>
        </c:txPr>
        <c:crossAx val="169773312"/>
        <c:crosses val="autoZero"/>
        <c:auto val="1"/>
        <c:lblAlgn val="ctr"/>
        <c:lblOffset val="100"/>
        <c:noMultiLvlLbl val="0"/>
      </c:catAx>
      <c:valAx>
        <c:axId val="169773312"/>
        <c:scaling>
          <c:orientation val="minMax"/>
          <c:max val="14"/>
        </c:scaling>
        <c:delete val="0"/>
        <c:axPos val="b"/>
        <c:majorGridlines/>
        <c:numFmt formatCode="General" sourceLinked="1"/>
        <c:majorTickMark val="out"/>
        <c:minorTickMark val="none"/>
        <c:tickLblPos val="nextTo"/>
        <c:crossAx val="169771776"/>
        <c:crosses val="autoZero"/>
        <c:crossBetween val="between"/>
        <c:majorUnit val="1"/>
      </c:valAx>
    </c:plotArea>
    <c:plotVisOnly val="1"/>
    <c:dispBlanksAs val="gap"/>
    <c:showDLblsOverMax val="0"/>
  </c:chart>
  <c:spPr>
    <a:ln>
      <a:noFill/>
    </a:ln>
  </c:sp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bar"/>
        <c:grouping val="clustered"/>
        <c:varyColors val="0"/>
        <c:ser>
          <c:idx val="0"/>
          <c:order val="0"/>
          <c:spPr>
            <a:solidFill>
              <a:srgbClr val="4F81BD"/>
            </a:solidFill>
          </c:spPr>
          <c:invertIfNegative val="0"/>
          <c:dPt>
            <c:idx val="0"/>
            <c:invertIfNegative val="0"/>
            <c:bubble3D val="0"/>
            <c:spPr>
              <a:solidFill>
                <a:srgbClr val="4F81BD"/>
              </a:solidFill>
              <a:ln>
                <a:noFill/>
              </a:ln>
            </c:spPr>
          </c:dPt>
          <c:dPt>
            <c:idx val="1"/>
            <c:invertIfNegative val="0"/>
            <c:bubble3D val="0"/>
            <c:spPr>
              <a:solidFill>
                <a:srgbClr val="4F81BD"/>
              </a:solidFill>
              <a:ln>
                <a:noFill/>
              </a:ln>
            </c:spPr>
          </c:dPt>
          <c:dPt>
            <c:idx val="2"/>
            <c:invertIfNegative val="0"/>
            <c:bubble3D val="0"/>
            <c:spPr>
              <a:solidFill>
                <a:srgbClr val="4F81BD"/>
              </a:solidFill>
              <a:ln>
                <a:noFill/>
              </a:ln>
            </c:spPr>
          </c:dPt>
          <c:cat>
            <c:strRef>
              <c:f>Sheet1!$A$89:$A$91</c:f>
              <c:strCache>
                <c:ptCount val="3"/>
                <c:pt idx="0">
                  <c:v>Cuentan con reglamentación que regula la habilitación/licenciamiento de empresas/establecimientos que producen dispositivos médicos.</c:v>
                </c:pt>
                <c:pt idx="1">
                  <c:v>Cuentan con reglamentación que regula la habilitación/licenciamiento de empresas/establecimientos que importan dispositivos médicos.</c:v>
                </c:pt>
                <c:pt idx="2">
                  <c:v>Cuentan con reglamentación que regule la habilitación/licenciamiento  de empresas/establecimientos que realizan Servicio Técnico de mantenimiento preventivo y correctivo de equipos médicos.</c:v>
                </c:pt>
              </c:strCache>
            </c:strRef>
          </c:cat>
          <c:val>
            <c:numRef>
              <c:f>Sheet1!$B$89:$B$91</c:f>
              <c:numCache>
                <c:formatCode>General</c:formatCode>
                <c:ptCount val="3"/>
                <c:pt idx="0">
                  <c:v>11</c:v>
                </c:pt>
                <c:pt idx="1">
                  <c:v>11</c:v>
                </c:pt>
                <c:pt idx="2">
                  <c:v>4</c:v>
                </c:pt>
              </c:numCache>
            </c:numRef>
          </c:val>
        </c:ser>
        <c:dLbls>
          <c:showLegendKey val="0"/>
          <c:showVal val="0"/>
          <c:showCatName val="0"/>
          <c:showSerName val="0"/>
          <c:showPercent val="0"/>
          <c:showBubbleSize val="0"/>
        </c:dLbls>
        <c:gapWidth val="150"/>
        <c:axId val="169786368"/>
        <c:axId val="169800448"/>
      </c:barChart>
      <c:catAx>
        <c:axId val="169786368"/>
        <c:scaling>
          <c:orientation val="minMax"/>
        </c:scaling>
        <c:delete val="0"/>
        <c:axPos val="l"/>
        <c:majorTickMark val="out"/>
        <c:minorTickMark val="none"/>
        <c:tickLblPos val="nextTo"/>
        <c:txPr>
          <a:bodyPr/>
          <a:lstStyle/>
          <a:p>
            <a:pPr>
              <a:defRPr sz="1100"/>
            </a:pPr>
            <a:endParaRPr lang="es-ES"/>
          </a:p>
        </c:txPr>
        <c:crossAx val="169800448"/>
        <c:crosses val="autoZero"/>
        <c:auto val="1"/>
        <c:lblAlgn val="ctr"/>
        <c:lblOffset val="100"/>
        <c:noMultiLvlLbl val="0"/>
      </c:catAx>
      <c:valAx>
        <c:axId val="169800448"/>
        <c:scaling>
          <c:orientation val="minMax"/>
          <c:max val="14"/>
        </c:scaling>
        <c:delete val="0"/>
        <c:axPos val="b"/>
        <c:majorGridlines/>
        <c:numFmt formatCode="General" sourceLinked="1"/>
        <c:majorTickMark val="out"/>
        <c:minorTickMark val="none"/>
        <c:tickLblPos val="nextTo"/>
        <c:crossAx val="169786368"/>
        <c:crosses val="autoZero"/>
        <c:crossBetween val="between"/>
        <c:majorUnit val="1"/>
      </c:valAx>
    </c:plotArea>
    <c:plotVisOnly val="1"/>
    <c:dispBlanksAs val="gap"/>
    <c:showDLblsOverMax val="0"/>
  </c:chart>
  <c:spPr>
    <a:noFill/>
    <a:ln>
      <a:noFill/>
    </a:ln>
  </c:spPr>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8985CF-62CB-4A2D-9E61-289F6037F0BA}" type="doc">
      <dgm:prSet loTypeId="urn:microsoft.com/office/officeart/2009/layout/CircleArrowProcess" loCatId="cycle" qsTypeId="urn:microsoft.com/office/officeart/2005/8/quickstyle/simple1#2" qsCatId="simple" csTypeId="urn:microsoft.com/office/officeart/2005/8/colors/accent1_2#2" csCatId="accent1" phldr="1"/>
      <dgm:spPr/>
      <dgm:t>
        <a:bodyPr/>
        <a:lstStyle/>
        <a:p>
          <a:endParaRPr lang="es-MX"/>
        </a:p>
      </dgm:t>
    </dgm:pt>
    <dgm:pt modelId="{0F0DE2D3-5147-428B-AA91-6EF8BF6BD4DF}">
      <dgm:prSet phldrT="[Text]" custT="1"/>
      <dgm:spPr/>
      <dgm:t>
        <a:bodyPr/>
        <a:lstStyle/>
        <a:p>
          <a:r>
            <a:rPr lang="es-MX" sz="1800" dirty="0" err="1" smtClean="0"/>
            <a:t>Proposal</a:t>
          </a:r>
          <a:r>
            <a:rPr lang="es-MX" sz="1800" dirty="0" smtClean="0"/>
            <a:t> </a:t>
          </a:r>
          <a:r>
            <a:rPr lang="es-MX" sz="1800" dirty="0" err="1" smtClean="0"/>
            <a:t>approved</a:t>
          </a:r>
          <a:r>
            <a:rPr lang="es-MX" sz="1800" dirty="0" smtClean="0"/>
            <a:t> in </a:t>
          </a:r>
          <a:r>
            <a:rPr lang="es-MX" sz="1800" dirty="0" err="1" smtClean="0"/>
            <a:t>the</a:t>
          </a:r>
          <a:r>
            <a:rPr lang="es-MX" sz="1800" dirty="0" smtClean="0"/>
            <a:t> Cuba meeting-2012</a:t>
          </a:r>
          <a:endParaRPr lang="es-MX" sz="1800" dirty="0"/>
        </a:p>
      </dgm:t>
    </dgm:pt>
    <dgm:pt modelId="{3A1896FD-7200-43D0-A950-2E6C5A01714D}" type="parTrans" cxnId="{BD50444C-85E0-4747-A446-1A78719A5B37}">
      <dgm:prSet/>
      <dgm:spPr/>
      <dgm:t>
        <a:bodyPr/>
        <a:lstStyle/>
        <a:p>
          <a:endParaRPr lang="es-MX"/>
        </a:p>
      </dgm:t>
    </dgm:pt>
    <dgm:pt modelId="{B629F1DB-97FE-4855-B4CB-04F332C4E62E}" type="sibTrans" cxnId="{BD50444C-85E0-4747-A446-1A78719A5B37}">
      <dgm:prSet/>
      <dgm:spPr/>
      <dgm:t>
        <a:bodyPr/>
        <a:lstStyle/>
        <a:p>
          <a:endParaRPr lang="es-MX"/>
        </a:p>
      </dgm:t>
    </dgm:pt>
    <dgm:pt modelId="{D68E8349-4794-4E98-B9E3-2224DF21D14F}">
      <dgm:prSet phldrT="[Text]" custT="1"/>
      <dgm:spPr/>
      <dgm:t>
        <a:bodyPr/>
        <a:lstStyle/>
        <a:p>
          <a:r>
            <a:rPr lang="es-MX" sz="1800" dirty="0" err="1" smtClean="0"/>
            <a:t>Mapping</a:t>
          </a:r>
          <a:endParaRPr lang="es-MX" sz="1800" dirty="0"/>
        </a:p>
      </dgm:t>
    </dgm:pt>
    <dgm:pt modelId="{1C905A22-A1BA-43BA-812C-EE588959ACC1}" type="parTrans" cxnId="{83DF713A-D17C-41A1-922D-0AA44AA5ED1A}">
      <dgm:prSet/>
      <dgm:spPr/>
      <dgm:t>
        <a:bodyPr/>
        <a:lstStyle/>
        <a:p>
          <a:endParaRPr lang="es-MX"/>
        </a:p>
      </dgm:t>
    </dgm:pt>
    <dgm:pt modelId="{D78F7E0B-176E-487A-AF6A-50FF45B812D4}" type="sibTrans" cxnId="{83DF713A-D17C-41A1-922D-0AA44AA5ED1A}">
      <dgm:prSet/>
      <dgm:spPr/>
      <dgm:t>
        <a:bodyPr/>
        <a:lstStyle/>
        <a:p>
          <a:endParaRPr lang="es-MX"/>
        </a:p>
      </dgm:t>
    </dgm:pt>
    <dgm:pt modelId="{A4930CEA-E0D6-4601-B6FA-DB9DF2F0C34E}">
      <dgm:prSet phldrT="[Text]" custT="1"/>
      <dgm:spPr/>
      <dgm:t>
        <a:bodyPr/>
        <a:lstStyle/>
        <a:p>
          <a:r>
            <a:rPr lang="es-MX" sz="1800" dirty="0" err="1" smtClean="0"/>
            <a:t>Preliminry</a:t>
          </a:r>
          <a:r>
            <a:rPr lang="es-MX" sz="1800" dirty="0" smtClean="0"/>
            <a:t> </a:t>
          </a:r>
          <a:r>
            <a:rPr lang="es-MX" sz="1800" dirty="0" err="1" smtClean="0"/>
            <a:t>results</a:t>
          </a:r>
          <a:r>
            <a:rPr lang="es-MX" sz="1800" dirty="0" smtClean="0"/>
            <a:t> </a:t>
          </a:r>
          <a:r>
            <a:rPr lang="es-MX" sz="1800" dirty="0" err="1" smtClean="0"/>
            <a:t>presented</a:t>
          </a:r>
          <a:r>
            <a:rPr lang="es-MX" sz="1800" dirty="0" smtClean="0"/>
            <a:t> in Argentina- 2013</a:t>
          </a:r>
          <a:endParaRPr lang="es-MX" sz="1800" dirty="0"/>
        </a:p>
      </dgm:t>
    </dgm:pt>
    <dgm:pt modelId="{E2E2E607-187A-4BA8-91D2-F224DC8A5BEF}" type="parTrans" cxnId="{70876753-F3BF-4617-BFC3-3E1DC30F91A6}">
      <dgm:prSet/>
      <dgm:spPr/>
      <dgm:t>
        <a:bodyPr/>
        <a:lstStyle/>
        <a:p>
          <a:endParaRPr lang="es-MX"/>
        </a:p>
      </dgm:t>
    </dgm:pt>
    <dgm:pt modelId="{3DA899B8-3F85-4C86-8317-4839FFCA701A}" type="sibTrans" cxnId="{70876753-F3BF-4617-BFC3-3E1DC30F91A6}">
      <dgm:prSet/>
      <dgm:spPr/>
      <dgm:t>
        <a:bodyPr/>
        <a:lstStyle/>
        <a:p>
          <a:endParaRPr lang="es-MX"/>
        </a:p>
      </dgm:t>
    </dgm:pt>
    <dgm:pt modelId="{2B0B1161-E160-4AF5-8024-10775AD00360}" type="pres">
      <dgm:prSet presAssocID="{078985CF-62CB-4A2D-9E61-289F6037F0BA}" presName="Name0" presStyleCnt="0">
        <dgm:presLayoutVars>
          <dgm:chMax val="7"/>
          <dgm:chPref val="7"/>
          <dgm:dir/>
          <dgm:animLvl val="lvl"/>
        </dgm:presLayoutVars>
      </dgm:prSet>
      <dgm:spPr/>
      <dgm:t>
        <a:bodyPr/>
        <a:lstStyle/>
        <a:p>
          <a:endParaRPr lang="es-ES"/>
        </a:p>
      </dgm:t>
    </dgm:pt>
    <dgm:pt modelId="{8634872C-BD14-4DD2-9B91-EB0F6A0FF60B}" type="pres">
      <dgm:prSet presAssocID="{0F0DE2D3-5147-428B-AA91-6EF8BF6BD4DF}" presName="Accent1" presStyleCnt="0"/>
      <dgm:spPr/>
    </dgm:pt>
    <dgm:pt modelId="{7600F1C6-8B7C-485F-B3EC-79C314B00D82}" type="pres">
      <dgm:prSet presAssocID="{0F0DE2D3-5147-428B-AA91-6EF8BF6BD4DF}" presName="Accent" presStyleLbl="node1" presStyleIdx="0" presStyleCnt="3"/>
      <dgm:spPr/>
    </dgm:pt>
    <dgm:pt modelId="{196ADC5F-99D6-4DE3-A629-5CFFEE87796B}" type="pres">
      <dgm:prSet presAssocID="{0F0DE2D3-5147-428B-AA91-6EF8BF6BD4DF}" presName="Parent1" presStyleLbl="revTx" presStyleIdx="0" presStyleCnt="3" custLinFactNeighborX="-361" custLinFactNeighborY="-11319">
        <dgm:presLayoutVars>
          <dgm:chMax val="1"/>
          <dgm:chPref val="1"/>
          <dgm:bulletEnabled val="1"/>
        </dgm:presLayoutVars>
      </dgm:prSet>
      <dgm:spPr/>
      <dgm:t>
        <a:bodyPr/>
        <a:lstStyle/>
        <a:p>
          <a:endParaRPr lang="es-MX"/>
        </a:p>
      </dgm:t>
    </dgm:pt>
    <dgm:pt modelId="{AC639199-936F-4CF9-B386-2F6830439414}" type="pres">
      <dgm:prSet presAssocID="{D68E8349-4794-4E98-B9E3-2224DF21D14F}" presName="Accent2" presStyleCnt="0"/>
      <dgm:spPr/>
    </dgm:pt>
    <dgm:pt modelId="{C2CA527C-16BC-4B01-9526-4CC73A2233A5}" type="pres">
      <dgm:prSet presAssocID="{D68E8349-4794-4E98-B9E3-2224DF21D14F}" presName="Accent" presStyleLbl="node1" presStyleIdx="1" presStyleCnt="3" custLinFactNeighborX="-3641" custLinFactNeighborY="4372"/>
      <dgm:spPr/>
    </dgm:pt>
    <dgm:pt modelId="{87D9E80C-4D85-4532-AA96-53329BD0CD59}" type="pres">
      <dgm:prSet presAssocID="{D68E8349-4794-4E98-B9E3-2224DF21D14F}" presName="Parent2" presStyleLbl="revTx" presStyleIdx="1" presStyleCnt="3">
        <dgm:presLayoutVars>
          <dgm:chMax val="1"/>
          <dgm:chPref val="1"/>
          <dgm:bulletEnabled val="1"/>
        </dgm:presLayoutVars>
      </dgm:prSet>
      <dgm:spPr/>
      <dgm:t>
        <a:bodyPr/>
        <a:lstStyle/>
        <a:p>
          <a:endParaRPr lang="es-MX"/>
        </a:p>
      </dgm:t>
    </dgm:pt>
    <dgm:pt modelId="{B0F216DE-EA35-4624-83D6-AA6DB88F7A0C}" type="pres">
      <dgm:prSet presAssocID="{A4930CEA-E0D6-4601-B6FA-DB9DF2F0C34E}" presName="Accent3" presStyleCnt="0"/>
      <dgm:spPr/>
    </dgm:pt>
    <dgm:pt modelId="{727926A5-982C-49C3-9DFD-A1B8949BE4DA}" type="pres">
      <dgm:prSet presAssocID="{A4930CEA-E0D6-4601-B6FA-DB9DF2F0C34E}" presName="Accent" presStyleLbl="node1" presStyleIdx="2" presStyleCnt="3"/>
      <dgm:spPr/>
    </dgm:pt>
    <dgm:pt modelId="{A46E3C31-34D1-4934-B580-FAB798B50B15}" type="pres">
      <dgm:prSet presAssocID="{A4930CEA-E0D6-4601-B6FA-DB9DF2F0C34E}" presName="Parent3" presStyleLbl="revTx" presStyleIdx="2" presStyleCnt="3">
        <dgm:presLayoutVars>
          <dgm:chMax val="1"/>
          <dgm:chPref val="1"/>
          <dgm:bulletEnabled val="1"/>
        </dgm:presLayoutVars>
      </dgm:prSet>
      <dgm:spPr/>
      <dgm:t>
        <a:bodyPr/>
        <a:lstStyle/>
        <a:p>
          <a:endParaRPr lang="es-MX"/>
        </a:p>
      </dgm:t>
    </dgm:pt>
  </dgm:ptLst>
  <dgm:cxnLst>
    <dgm:cxn modelId="{9FA810D5-C0FF-4E84-B926-FB9310A5DEAF}" type="presOf" srcId="{A4930CEA-E0D6-4601-B6FA-DB9DF2F0C34E}" destId="{A46E3C31-34D1-4934-B580-FAB798B50B15}" srcOrd="0" destOrd="0" presId="urn:microsoft.com/office/officeart/2009/layout/CircleArrowProcess"/>
    <dgm:cxn modelId="{83DF713A-D17C-41A1-922D-0AA44AA5ED1A}" srcId="{078985CF-62CB-4A2D-9E61-289F6037F0BA}" destId="{D68E8349-4794-4E98-B9E3-2224DF21D14F}" srcOrd="1" destOrd="0" parTransId="{1C905A22-A1BA-43BA-812C-EE588959ACC1}" sibTransId="{D78F7E0B-176E-487A-AF6A-50FF45B812D4}"/>
    <dgm:cxn modelId="{EA3F06BC-1274-42EE-8FE8-544ACBA14190}" type="presOf" srcId="{D68E8349-4794-4E98-B9E3-2224DF21D14F}" destId="{87D9E80C-4D85-4532-AA96-53329BD0CD59}" srcOrd="0" destOrd="0" presId="urn:microsoft.com/office/officeart/2009/layout/CircleArrowProcess"/>
    <dgm:cxn modelId="{BD50444C-85E0-4747-A446-1A78719A5B37}" srcId="{078985CF-62CB-4A2D-9E61-289F6037F0BA}" destId="{0F0DE2D3-5147-428B-AA91-6EF8BF6BD4DF}" srcOrd="0" destOrd="0" parTransId="{3A1896FD-7200-43D0-A950-2E6C5A01714D}" sibTransId="{B629F1DB-97FE-4855-B4CB-04F332C4E62E}"/>
    <dgm:cxn modelId="{CA5E0D4B-35C4-4F86-A6B3-CEA3E71DE241}" type="presOf" srcId="{0F0DE2D3-5147-428B-AA91-6EF8BF6BD4DF}" destId="{196ADC5F-99D6-4DE3-A629-5CFFEE87796B}" srcOrd="0" destOrd="0" presId="urn:microsoft.com/office/officeart/2009/layout/CircleArrowProcess"/>
    <dgm:cxn modelId="{70876753-F3BF-4617-BFC3-3E1DC30F91A6}" srcId="{078985CF-62CB-4A2D-9E61-289F6037F0BA}" destId="{A4930CEA-E0D6-4601-B6FA-DB9DF2F0C34E}" srcOrd="2" destOrd="0" parTransId="{E2E2E607-187A-4BA8-91D2-F224DC8A5BEF}" sibTransId="{3DA899B8-3F85-4C86-8317-4839FFCA701A}"/>
    <dgm:cxn modelId="{6892A259-B38E-4AD2-BD6B-7981567D7336}" type="presOf" srcId="{078985CF-62CB-4A2D-9E61-289F6037F0BA}" destId="{2B0B1161-E160-4AF5-8024-10775AD00360}" srcOrd="0" destOrd="0" presId="urn:microsoft.com/office/officeart/2009/layout/CircleArrowProcess"/>
    <dgm:cxn modelId="{D5187379-E2C0-473A-AEC5-B40A203AB80F}" type="presParOf" srcId="{2B0B1161-E160-4AF5-8024-10775AD00360}" destId="{8634872C-BD14-4DD2-9B91-EB0F6A0FF60B}" srcOrd="0" destOrd="0" presId="urn:microsoft.com/office/officeart/2009/layout/CircleArrowProcess"/>
    <dgm:cxn modelId="{E7B01DED-6D9C-43FA-AC5D-075C820000F9}" type="presParOf" srcId="{8634872C-BD14-4DD2-9B91-EB0F6A0FF60B}" destId="{7600F1C6-8B7C-485F-B3EC-79C314B00D82}" srcOrd="0" destOrd="0" presId="urn:microsoft.com/office/officeart/2009/layout/CircleArrowProcess"/>
    <dgm:cxn modelId="{E9632950-F716-494A-AEE6-B3853F8686CD}" type="presParOf" srcId="{2B0B1161-E160-4AF5-8024-10775AD00360}" destId="{196ADC5F-99D6-4DE3-A629-5CFFEE87796B}" srcOrd="1" destOrd="0" presId="urn:microsoft.com/office/officeart/2009/layout/CircleArrowProcess"/>
    <dgm:cxn modelId="{45E66537-5838-4D21-A389-BA471C750F36}" type="presParOf" srcId="{2B0B1161-E160-4AF5-8024-10775AD00360}" destId="{AC639199-936F-4CF9-B386-2F6830439414}" srcOrd="2" destOrd="0" presId="urn:microsoft.com/office/officeart/2009/layout/CircleArrowProcess"/>
    <dgm:cxn modelId="{0EC5660B-39F7-46E3-9E6F-702402B963BA}" type="presParOf" srcId="{AC639199-936F-4CF9-B386-2F6830439414}" destId="{C2CA527C-16BC-4B01-9526-4CC73A2233A5}" srcOrd="0" destOrd="0" presId="urn:microsoft.com/office/officeart/2009/layout/CircleArrowProcess"/>
    <dgm:cxn modelId="{D177D842-5627-4437-BF19-725191FAF558}" type="presParOf" srcId="{2B0B1161-E160-4AF5-8024-10775AD00360}" destId="{87D9E80C-4D85-4532-AA96-53329BD0CD59}" srcOrd="3" destOrd="0" presId="urn:microsoft.com/office/officeart/2009/layout/CircleArrowProcess"/>
    <dgm:cxn modelId="{50E1EFA3-40A9-4BCC-87D3-685F69DDF5C8}" type="presParOf" srcId="{2B0B1161-E160-4AF5-8024-10775AD00360}" destId="{B0F216DE-EA35-4624-83D6-AA6DB88F7A0C}" srcOrd="4" destOrd="0" presId="urn:microsoft.com/office/officeart/2009/layout/CircleArrowProcess"/>
    <dgm:cxn modelId="{B00FE87E-F5BF-444E-88E8-AFADD48437ED}" type="presParOf" srcId="{B0F216DE-EA35-4624-83D6-AA6DB88F7A0C}" destId="{727926A5-982C-49C3-9DFD-A1B8949BE4DA}" srcOrd="0" destOrd="0" presId="urn:microsoft.com/office/officeart/2009/layout/CircleArrowProcess"/>
    <dgm:cxn modelId="{A967933F-51D1-4B78-99F0-65CBA108CC8B}" type="presParOf" srcId="{2B0B1161-E160-4AF5-8024-10775AD00360}" destId="{A46E3C31-34D1-4934-B580-FAB798B50B15}"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00F1C6-8B7C-485F-B3EC-79C314B00D82}">
      <dsp:nvSpPr>
        <dsp:cNvPr id="0" name=""/>
        <dsp:cNvSpPr/>
      </dsp:nvSpPr>
      <dsp:spPr>
        <a:xfrm>
          <a:off x="1381393" y="12331"/>
          <a:ext cx="2390614" cy="2390978"/>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96ADC5F-99D6-4DE3-A629-5CFFEE87796B}">
      <dsp:nvSpPr>
        <dsp:cNvPr id="0" name=""/>
        <dsp:cNvSpPr/>
      </dsp:nvSpPr>
      <dsp:spPr>
        <a:xfrm>
          <a:off x="1905002" y="800383"/>
          <a:ext cx="1328418" cy="6640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MX" sz="1800" kern="1200" dirty="0" err="1" smtClean="0"/>
            <a:t>Proposal</a:t>
          </a:r>
          <a:r>
            <a:rPr lang="es-MX" sz="1800" kern="1200" dirty="0" smtClean="0"/>
            <a:t> </a:t>
          </a:r>
          <a:r>
            <a:rPr lang="es-MX" sz="1800" kern="1200" dirty="0" err="1" smtClean="0"/>
            <a:t>approved</a:t>
          </a:r>
          <a:r>
            <a:rPr lang="es-MX" sz="1800" kern="1200" dirty="0" smtClean="0"/>
            <a:t> in </a:t>
          </a:r>
          <a:r>
            <a:rPr lang="es-MX" sz="1800" kern="1200" dirty="0" err="1" smtClean="0"/>
            <a:t>the</a:t>
          </a:r>
          <a:r>
            <a:rPr lang="es-MX" sz="1800" kern="1200" dirty="0" smtClean="0"/>
            <a:t> Cuba meeting-2012</a:t>
          </a:r>
          <a:endParaRPr lang="es-MX" sz="1800" kern="1200" dirty="0"/>
        </a:p>
      </dsp:txBody>
      <dsp:txXfrm>
        <a:off x="1905002" y="800383"/>
        <a:ext cx="1328418" cy="664050"/>
      </dsp:txXfrm>
    </dsp:sp>
    <dsp:sp modelId="{C2CA527C-16BC-4B01-9526-4CC73A2233A5}">
      <dsp:nvSpPr>
        <dsp:cNvPr id="0" name=""/>
        <dsp:cNvSpPr/>
      </dsp:nvSpPr>
      <dsp:spPr>
        <a:xfrm>
          <a:off x="630366" y="1490659"/>
          <a:ext cx="2390614" cy="2390978"/>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D9E80C-4D85-4532-AA96-53329BD0CD59}">
      <dsp:nvSpPr>
        <dsp:cNvPr id="0" name=""/>
        <dsp:cNvSpPr/>
      </dsp:nvSpPr>
      <dsp:spPr>
        <a:xfrm>
          <a:off x="1248506" y="2257288"/>
          <a:ext cx="1328418" cy="6640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MX" sz="1800" kern="1200" dirty="0" err="1" smtClean="0"/>
            <a:t>Mapping</a:t>
          </a:r>
          <a:endParaRPr lang="es-MX" sz="1800" kern="1200" dirty="0"/>
        </a:p>
      </dsp:txBody>
      <dsp:txXfrm>
        <a:off x="1248506" y="2257288"/>
        <a:ext cx="1328418" cy="664050"/>
      </dsp:txXfrm>
    </dsp:sp>
    <dsp:sp modelId="{727926A5-982C-49C3-9DFD-A1B8949BE4DA}">
      <dsp:nvSpPr>
        <dsp:cNvPr id="0" name=""/>
        <dsp:cNvSpPr/>
      </dsp:nvSpPr>
      <dsp:spPr>
        <a:xfrm>
          <a:off x="1551542" y="2924318"/>
          <a:ext cx="2053908" cy="2054731"/>
        </a:xfrm>
        <a:prstGeom prst="blockArc">
          <a:avLst>
            <a:gd name="adj1" fmla="val 13500000"/>
            <a:gd name="adj2" fmla="val 10800000"/>
            <a:gd name="adj3" fmla="val 1274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6E3C31-34D1-4934-B580-FAB798B50B15}">
      <dsp:nvSpPr>
        <dsp:cNvPr id="0" name=""/>
        <dsp:cNvSpPr/>
      </dsp:nvSpPr>
      <dsp:spPr>
        <a:xfrm>
          <a:off x="1912940" y="3641015"/>
          <a:ext cx="1328418" cy="6640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MX" sz="1800" kern="1200" dirty="0" err="1" smtClean="0"/>
            <a:t>Preliminry</a:t>
          </a:r>
          <a:r>
            <a:rPr lang="es-MX" sz="1800" kern="1200" dirty="0" smtClean="0"/>
            <a:t> </a:t>
          </a:r>
          <a:r>
            <a:rPr lang="es-MX" sz="1800" kern="1200" dirty="0" err="1" smtClean="0"/>
            <a:t>results</a:t>
          </a:r>
          <a:r>
            <a:rPr lang="es-MX" sz="1800" kern="1200" dirty="0" smtClean="0"/>
            <a:t> </a:t>
          </a:r>
          <a:r>
            <a:rPr lang="es-MX" sz="1800" kern="1200" dirty="0" err="1" smtClean="0"/>
            <a:t>presented</a:t>
          </a:r>
          <a:r>
            <a:rPr lang="es-MX" sz="1800" kern="1200" dirty="0" smtClean="0"/>
            <a:t> in Argentina- 2013</a:t>
          </a:r>
          <a:endParaRPr lang="es-MX" sz="1800" kern="1200" dirty="0"/>
        </a:p>
      </dsp:txBody>
      <dsp:txXfrm>
        <a:off x="1912940" y="3641015"/>
        <a:ext cx="1328418" cy="664050"/>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29B4DF-4126-486C-858E-AC6AAFD22CBA}" type="datetimeFigureOut">
              <a:rPr lang="en-US" smtClean="0"/>
              <a:t>9/7/2013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502100-55DF-409E-A065-FE02DA151AA4}" type="slidenum">
              <a:rPr lang="en-US" smtClean="0"/>
              <a:t>‹#›</a:t>
            </a:fld>
            <a:endParaRPr lang="en-US"/>
          </a:p>
        </p:txBody>
      </p:sp>
    </p:spTree>
    <p:extLst>
      <p:ext uri="{BB962C8B-B14F-4D97-AF65-F5344CB8AC3E}">
        <p14:creationId xmlns:p14="http://schemas.microsoft.com/office/powerpoint/2010/main" val="4008225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17845F2-1220-4C0A-98E0-834F27EE42F7}" type="slidenum">
              <a:rPr lang="en-US"/>
              <a:pPr fontAlgn="base">
                <a:spcBef>
                  <a:spcPct val="0"/>
                </a:spcBef>
                <a:spcAft>
                  <a:spcPct val="0"/>
                </a:spcAft>
              </a:pPr>
              <a:t>4</a:t>
            </a:fld>
            <a:endParaRPr lang="en-US"/>
          </a:p>
        </p:txBody>
      </p:sp>
      <p:sp>
        <p:nvSpPr>
          <p:cNvPr id="16388" name="Footer Placeholder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t>DM: Dispositivo médico</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825308"/>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6" name="Picture 5" descr="horizontal WHO .pdf"/>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5027856" y="5715000"/>
            <a:ext cx="3886200" cy="1143000"/>
          </a:xfrm>
          <a:prstGeom prst="rect">
            <a:avLst/>
          </a:prstGeom>
        </p:spPr>
      </p:pic>
    </p:spTree>
    <p:extLst>
      <p:ext uri="{BB962C8B-B14F-4D97-AF65-F5344CB8AC3E}">
        <p14:creationId xmlns:p14="http://schemas.microsoft.com/office/powerpoint/2010/main" val="1101705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362700" y="6356350"/>
            <a:ext cx="2085975"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A52AF7D8-800B-CE44-9924-DAA4D3E5D44E}" type="datetime1">
              <a:rPr lang="en-US"/>
              <a:pPr>
                <a:defRPr/>
              </a:pPr>
              <a:t>9/7/2013</a:t>
            </a:fld>
            <a:endParaRPr lang="en-US"/>
          </a:p>
        </p:txBody>
      </p:sp>
      <p:sp>
        <p:nvSpPr>
          <p:cNvPr id="5" name="Slide Number Placeholder 5"/>
          <p:cNvSpPr>
            <a:spLocks noGrp="1"/>
          </p:cNvSpPr>
          <p:nvPr>
            <p:ph type="sldNum" sz="quarter" idx="11"/>
          </p:nvPr>
        </p:nvSpPr>
        <p:spPr>
          <a:xfrm>
            <a:off x="8543925" y="6356350"/>
            <a:ext cx="561975"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9E7253BE-6F89-AE44-90A0-94BBCC3A64A1}" type="slidenum">
              <a:rPr lang="en-US"/>
              <a:pPr>
                <a:defRPr/>
              </a:pPr>
              <a:t>‹#›</a:t>
            </a:fld>
            <a:endParaRPr lang="en-US"/>
          </a:p>
        </p:txBody>
      </p:sp>
      <p:pic>
        <p:nvPicPr>
          <p:cNvPr id="7" name="Picture 6" descr="horizontal WHO .pdf"/>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5027856" y="5715000"/>
            <a:ext cx="3886200" cy="1143000"/>
          </a:xfrm>
          <a:prstGeom prst="rect">
            <a:avLst/>
          </a:prstGeom>
        </p:spPr>
      </p:pic>
    </p:spTree>
    <p:extLst>
      <p:ext uri="{BB962C8B-B14F-4D97-AF65-F5344CB8AC3E}">
        <p14:creationId xmlns:p14="http://schemas.microsoft.com/office/powerpoint/2010/main" val="2601243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362700" y="6356350"/>
            <a:ext cx="2085975"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03F1A05D-01E2-0E47-83D3-BA5BEB5C46B1}" type="datetime1">
              <a:rPr lang="en-US"/>
              <a:pPr>
                <a:defRPr/>
              </a:pPr>
              <a:t>9/7/2013</a:t>
            </a:fld>
            <a:endParaRPr lang="en-US"/>
          </a:p>
        </p:txBody>
      </p:sp>
      <p:sp>
        <p:nvSpPr>
          <p:cNvPr id="5" name="Slide Number Placeholder 5"/>
          <p:cNvSpPr>
            <a:spLocks noGrp="1"/>
          </p:cNvSpPr>
          <p:nvPr>
            <p:ph type="sldNum" sz="quarter" idx="11"/>
          </p:nvPr>
        </p:nvSpPr>
        <p:spPr>
          <a:xfrm>
            <a:off x="8543925" y="6356350"/>
            <a:ext cx="561975"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390D4E13-78F8-754C-902D-ACE1BFBFAF7B}" type="slidenum">
              <a:rPr lang="en-US"/>
              <a:pPr>
                <a:defRPr/>
              </a:pPr>
              <a:t>‹#›</a:t>
            </a:fld>
            <a:endParaRPr lang="en-US"/>
          </a:p>
        </p:txBody>
      </p:sp>
      <p:pic>
        <p:nvPicPr>
          <p:cNvPr id="7" name="Picture 6" descr="horizontal WHO .pdf"/>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5027856" y="5715000"/>
            <a:ext cx="3886200" cy="1143000"/>
          </a:xfrm>
          <a:prstGeom prst="rect">
            <a:avLst/>
          </a:prstGeom>
        </p:spPr>
      </p:pic>
    </p:spTree>
    <p:extLst>
      <p:ext uri="{BB962C8B-B14F-4D97-AF65-F5344CB8AC3E}">
        <p14:creationId xmlns:p14="http://schemas.microsoft.com/office/powerpoint/2010/main" val="2747676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a:xfrm>
            <a:off x="6362700" y="6356350"/>
            <a:ext cx="2085975"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E1A6E667-4459-7E4A-95CA-19A69E7D84E5}" type="datetime1">
              <a:rPr lang="en-US"/>
              <a:pPr>
                <a:defRPr/>
              </a:pPr>
              <a:t>9/7/2013</a:t>
            </a:fld>
            <a:endParaRPr lang="en-US"/>
          </a:p>
        </p:txBody>
      </p:sp>
      <p:sp>
        <p:nvSpPr>
          <p:cNvPr id="5" name="Slide Number Placeholder 5"/>
          <p:cNvSpPr>
            <a:spLocks noGrp="1"/>
          </p:cNvSpPr>
          <p:nvPr>
            <p:ph type="sldNum" sz="quarter" idx="11"/>
          </p:nvPr>
        </p:nvSpPr>
        <p:spPr>
          <a:xfrm>
            <a:off x="8543925" y="6356350"/>
            <a:ext cx="561975"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B271996B-4104-AE42-93E9-43718F481ADC}" type="slidenum">
              <a:rPr lang="en-US"/>
              <a:pPr>
                <a:defRPr/>
              </a:pPr>
              <a:t>‹#›</a:t>
            </a:fld>
            <a:endParaRPr lang="en-US"/>
          </a:p>
        </p:txBody>
      </p:sp>
      <p:pic>
        <p:nvPicPr>
          <p:cNvPr id="7" name="Picture 6" descr="horizontal WHO .pdf"/>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5027856" y="5715000"/>
            <a:ext cx="3886200" cy="1143000"/>
          </a:xfrm>
          <a:prstGeom prst="rect">
            <a:avLst/>
          </a:prstGeom>
        </p:spPr>
      </p:pic>
    </p:spTree>
    <p:extLst>
      <p:ext uri="{BB962C8B-B14F-4D97-AF65-F5344CB8AC3E}">
        <p14:creationId xmlns:p14="http://schemas.microsoft.com/office/powerpoint/2010/main" val="3516200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Oval 3"/>
          <p:cNvSpPr/>
          <p:nvPr/>
        </p:nvSpPr>
        <p:spPr>
          <a:xfrm>
            <a:off x="4495800"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Oval 4"/>
          <p:cNvSpPr/>
          <p:nvPr/>
        </p:nvSpPr>
        <p:spPr>
          <a:xfrm>
            <a:off x="4695825"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5"/>
          <p:cNvSpPr/>
          <p:nvPr/>
        </p:nvSpPr>
        <p:spPr>
          <a:xfrm>
            <a:off x="4297363" y="3924300"/>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1371600"/>
            <a:ext cx="77724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8" name="Picture 7" descr="horizontal WHO .pdf"/>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5027856" y="5715000"/>
            <a:ext cx="3886200" cy="1143000"/>
          </a:xfrm>
          <a:prstGeom prst="rect">
            <a:avLst/>
          </a:prstGeom>
        </p:spPr>
      </p:pic>
    </p:spTree>
    <p:extLst>
      <p:ext uri="{BB962C8B-B14F-4D97-AF65-F5344CB8AC3E}">
        <p14:creationId xmlns:p14="http://schemas.microsoft.com/office/powerpoint/2010/main" val="1309623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6" name="Picture 5" descr="horizontal WHO .pdf"/>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5027856" y="5715000"/>
            <a:ext cx="3886200" cy="1143000"/>
          </a:xfrm>
          <a:prstGeom prst="rect">
            <a:avLst/>
          </a:prstGeom>
        </p:spPr>
      </p:pic>
    </p:spTree>
    <p:extLst>
      <p:ext uri="{BB962C8B-B14F-4D97-AF65-F5344CB8AC3E}">
        <p14:creationId xmlns:p14="http://schemas.microsoft.com/office/powerpoint/2010/main" val="4170081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5"/>
          </p:nvPr>
        </p:nvSpPr>
        <p:spPr>
          <a:xfrm>
            <a:off x="6362700" y="6356350"/>
            <a:ext cx="2085975"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E7BA97A3-1E80-D847-9AAB-CD9E8774EDB2}" type="datetime1">
              <a:rPr lang="en-US"/>
              <a:pPr>
                <a:defRPr/>
              </a:pPr>
              <a:t>9/7/2013</a:t>
            </a:fld>
            <a:endParaRPr lang="en-US"/>
          </a:p>
        </p:txBody>
      </p:sp>
      <p:sp>
        <p:nvSpPr>
          <p:cNvPr id="8" name="Footer Placeholder 7"/>
          <p:cNvSpPr>
            <a:spLocks noGrp="1"/>
          </p:cNvSpPr>
          <p:nvPr>
            <p:ph type="ftr" sz="quarter" idx="16"/>
          </p:nvPr>
        </p:nvSpPr>
        <p:spPr>
          <a:xfrm>
            <a:off x="658813" y="6356350"/>
            <a:ext cx="2847975" cy="365125"/>
          </a:xfrm>
          <a:prstGeom prst="rect">
            <a:avLst/>
          </a:prstGeom>
        </p:spPr>
        <p:txBody>
          <a:bodyPr/>
          <a:lstStyle>
            <a:lvl1pPr fontAlgn="auto">
              <a:spcBef>
                <a:spcPts val="0"/>
              </a:spcBef>
              <a:spcAft>
                <a:spcPts val="0"/>
              </a:spcAft>
              <a:defRPr>
                <a:latin typeface="+mn-lt"/>
                <a:ea typeface="+mn-ea"/>
                <a:cs typeface="+mn-cs"/>
              </a:defRPr>
            </a:lvl1pPr>
          </a:lstStyle>
          <a:p>
            <a:pPr>
              <a:defRPr/>
            </a:pPr>
            <a:r>
              <a:rPr lang="en-US"/>
              <a:t>Footer Text</a:t>
            </a:r>
          </a:p>
        </p:txBody>
      </p:sp>
      <p:sp>
        <p:nvSpPr>
          <p:cNvPr id="9" name="Slide Number Placeholder 8"/>
          <p:cNvSpPr>
            <a:spLocks noGrp="1"/>
          </p:cNvSpPr>
          <p:nvPr>
            <p:ph type="sldNum" sz="quarter" idx="17"/>
          </p:nvPr>
        </p:nvSpPr>
        <p:spPr>
          <a:xfrm>
            <a:off x="8543925" y="6356350"/>
            <a:ext cx="561975"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2098B6CC-CC9D-FF49-ABC6-F17914AC5C94}" type="slidenum">
              <a:rPr lang="en-US"/>
              <a:pPr>
                <a:defRPr/>
              </a:pPr>
              <a:t>‹#›</a:t>
            </a:fld>
            <a:endParaRPr lang="en-US"/>
          </a:p>
        </p:txBody>
      </p:sp>
      <p:pic>
        <p:nvPicPr>
          <p:cNvPr id="12" name="Picture 11" descr="horizontal WHO .pdf"/>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5027856" y="5715000"/>
            <a:ext cx="3886200" cy="1143000"/>
          </a:xfrm>
          <a:prstGeom prst="rect">
            <a:avLst/>
          </a:prstGeom>
        </p:spPr>
      </p:pic>
    </p:spTree>
    <p:extLst>
      <p:ext uri="{BB962C8B-B14F-4D97-AF65-F5344CB8AC3E}">
        <p14:creationId xmlns:p14="http://schemas.microsoft.com/office/powerpoint/2010/main" val="4078236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6362700" y="6356350"/>
            <a:ext cx="2085975"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1B377E7E-32E7-784B-B87E-581F2B980549}" type="datetime1">
              <a:rPr lang="en-US"/>
              <a:pPr>
                <a:defRPr/>
              </a:pPr>
              <a:t>9/7/2013</a:t>
            </a:fld>
            <a:endParaRPr lang="en-US"/>
          </a:p>
        </p:txBody>
      </p:sp>
      <p:sp>
        <p:nvSpPr>
          <p:cNvPr id="4" name="Footer Placeholder 3"/>
          <p:cNvSpPr>
            <a:spLocks noGrp="1"/>
          </p:cNvSpPr>
          <p:nvPr>
            <p:ph type="ftr" sz="quarter" idx="11"/>
          </p:nvPr>
        </p:nvSpPr>
        <p:spPr>
          <a:xfrm>
            <a:off x="658813" y="6356350"/>
            <a:ext cx="2847975" cy="365125"/>
          </a:xfrm>
          <a:prstGeom prst="rect">
            <a:avLst/>
          </a:prstGeom>
        </p:spPr>
        <p:txBody>
          <a:bodyPr/>
          <a:lstStyle>
            <a:lvl1pPr fontAlgn="auto">
              <a:spcBef>
                <a:spcPts val="0"/>
              </a:spcBef>
              <a:spcAft>
                <a:spcPts val="0"/>
              </a:spcAft>
              <a:defRPr>
                <a:latin typeface="+mn-lt"/>
                <a:ea typeface="+mn-ea"/>
                <a:cs typeface="+mn-cs"/>
              </a:defRPr>
            </a:lvl1pPr>
          </a:lstStyle>
          <a:p>
            <a:pPr>
              <a:defRPr/>
            </a:pPr>
            <a:r>
              <a:rPr lang="en-US"/>
              <a:t>Footer Text</a:t>
            </a:r>
          </a:p>
        </p:txBody>
      </p:sp>
      <p:sp>
        <p:nvSpPr>
          <p:cNvPr id="5" name="Slide Number Placeholder 4"/>
          <p:cNvSpPr>
            <a:spLocks noGrp="1"/>
          </p:cNvSpPr>
          <p:nvPr>
            <p:ph type="sldNum" sz="quarter" idx="12"/>
          </p:nvPr>
        </p:nvSpPr>
        <p:spPr>
          <a:xfrm>
            <a:off x="8543925" y="6356350"/>
            <a:ext cx="561975"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CF32CC2B-D62F-B54E-89B1-ABB24E19A8E6}" type="slidenum">
              <a:rPr lang="en-US"/>
              <a:pPr>
                <a:defRPr/>
              </a:pPr>
              <a:t>‹#›</a:t>
            </a:fld>
            <a:endParaRPr lang="en-US"/>
          </a:p>
        </p:txBody>
      </p:sp>
    </p:spTree>
    <p:extLst>
      <p:ext uri="{BB962C8B-B14F-4D97-AF65-F5344CB8AC3E}">
        <p14:creationId xmlns:p14="http://schemas.microsoft.com/office/powerpoint/2010/main" val="897260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362700" y="6356350"/>
            <a:ext cx="2085975"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E569F1F0-3FF6-BD45-A676-4162BCAED0C0}" type="datetime1">
              <a:rPr lang="en-US"/>
              <a:pPr>
                <a:defRPr/>
              </a:pPr>
              <a:t>9/7/2013</a:t>
            </a:fld>
            <a:endParaRPr lang="en-US"/>
          </a:p>
        </p:txBody>
      </p:sp>
      <p:sp>
        <p:nvSpPr>
          <p:cNvPr id="3" name="Slide Number Placeholder 3"/>
          <p:cNvSpPr>
            <a:spLocks noGrp="1"/>
          </p:cNvSpPr>
          <p:nvPr>
            <p:ph type="sldNum" sz="quarter" idx="11"/>
          </p:nvPr>
        </p:nvSpPr>
        <p:spPr>
          <a:xfrm>
            <a:off x="8543925" y="6356350"/>
            <a:ext cx="561975"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E47A2C8D-A405-E044-9A13-206611EDAAF3}" type="slidenum">
              <a:rPr lang="en-US"/>
              <a:pPr>
                <a:defRPr/>
              </a:pPr>
              <a:t>‹#›</a:t>
            </a:fld>
            <a:endParaRPr lang="en-US"/>
          </a:p>
        </p:txBody>
      </p:sp>
      <p:pic>
        <p:nvPicPr>
          <p:cNvPr id="5" name="Picture 4" descr="horizontal WHO .pdf"/>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5027856" y="5715000"/>
            <a:ext cx="3886200" cy="1143000"/>
          </a:xfrm>
          <a:prstGeom prst="rect">
            <a:avLst/>
          </a:prstGeom>
        </p:spPr>
      </p:pic>
    </p:spTree>
    <p:extLst>
      <p:ext uri="{BB962C8B-B14F-4D97-AF65-F5344CB8AC3E}">
        <p14:creationId xmlns:p14="http://schemas.microsoft.com/office/powerpoint/2010/main" val="4224710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362700" y="6356350"/>
            <a:ext cx="2085975"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202D9F19-E993-4841-B5BF-F7B5A69CA4F8}" type="datetime1">
              <a:rPr lang="en-US"/>
              <a:pPr>
                <a:defRPr/>
              </a:pPr>
              <a:t>9/7/2013</a:t>
            </a:fld>
            <a:endParaRPr lang="en-US"/>
          </a:p>
        </p:txBody>
      </p:sp>
      <p:sp>
        <p:nvSpPr>
          <p:cNvPr id="6" name="Slide Number Placeholder 6"/>
          <p:cNvSpPr>
            <a:spLocks noGrp="1"/>
          </p:cNvSpPr>
          <p:nvPr>
            <p:ph type="sldNum" sz="quarter" idx="11"/>
          </p:nvPr>
        </p:nvSpPr>
        <p:spPr>
          <a:xfrm>
            <a:off x="8543925" y="6356350"/>
            <a:ext cx="561975"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95D0C21F-0D0F-B44A-AD17-C967E4C8F715}" type="slidenum">
              <a:rPr lang="en-US"/>
              <a:pPr>
                <a:defRPr/>
              </a:pPr>
              <a:t>‹#›</a:t>
            </a:fld>
            <a:endParaRPr lang="en-US"/>
          </a:p>
        </p:txBody>
      </p:sp>
      <p:pic>
        <p:nvPicPr>
          <p:cNvPr id="8" name="Picture 7" descr="horizontal WHO .pdf"/>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5027856" y="5715000"/>
            <a:ext cx="3886200" cy="1143000"/>
          </a:xfrm>
          <a:prstGeom prst="rect">
            <a:avLst/>
          </a:prstGeom>
        </p:spPr>
      </p:pic>
    </p:spTree>
    <p:extLst>
      <p:ext uri="{BB962C8B-B14F-4D97-AF65-F5344CB8AC3E}">
        <p14:creationId xmlns:p14="http://schemas.microsoft.com/office/powerpoint/2010/main" val="370582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362700" y="6356350"/>
            <a:ext cx="2085975"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D8A0262C-6729-334B-8DFE-EC7DC1E22ABB}" type="datetime1">
              <a:rPr lang="en-US"/>
              <a:pPr>
                <a:defRPr/>
              </a:pPr>
              <a:t>9/7/2013</a:t>
            </a:fld>
            <a:endParaRPr lang="en-US"/>
          </a:p>
        </p:txBody>
      </p:sp>
      <p:sp>
        <p:nvSpPr>
          <p:cNvPr id="6" name="Slide Number Placeholder 6"/>
          <p:cNvSpPr>
            <a:spLocks noGrp="1"/>
          </p:cNvSpPr>
          <p:nvPr>
            <p:ph type="sldNum" sz="quarter" idx="11"/>
          </p:nvPr>
        </p:nvSpPr>
        <p:spPr>
          <a:xfrm>
            <a:off x="8543925" y="6356350"/>
            <a:ext cx="561975"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25D3884D-4AEA-554A-AD94-D8D2C53A704A}" type="slidenum">
              <a:rPr lang="en-US"/>
              <a:pPr>
                <a:defRPr/>
              </a:pPr>
              <a:t>‹#›</a:t>
            </a:fld>
            <a:endParaRPr lang="en-US"/>
          </a:p>
        </p:txBody>
      </p:sp>
      <p:pic>
        <p:nvPicPr>
          <p:cNvPr id="8" name="Picture 7" descr="horizontal WHO .pdf"/>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5027856" y="5715000"/>
            <a:ext cx="3886200" cy="1143000"/>
          </a:xfrm>
          <a:prstGeom prst="rect">
            <a:avLst/>
          </a:prstGeom>
        </p:spPr>
      </p:pic>
    </p:spTree>
    <p:extLst>
      <p:ext uri="{BB962C8B-B14F-4D97-AF65-F5344CB8AC3E}">
        <p14:creationId xmlns:p14="http://schemas.microsoft.com/office/powerpoint/2010/main" val="505302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8229600" cy="432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769" r:id="rId1"/>
    <p:sldLayoutId id="2147483771" r:id="rId2"/>
    <p:sldLayoutId id="2147483772" r:id="rId3"/>
    <p:sldLayoutId id="2147483770"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ctr" rtl="0" eaLnBrk="1" fontAlgn="base" hangingPunct="1">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ＭＳ Ｐゴシック" charset="0"/>
          <a:cs typeface="ＭＳ Ｐゴシック" charset="0"/>
        </a:defRPr>
      </a:lvl1pPr>
      <a:lvl2pPr algn="ctr" rtl="0" eaLnBrk="1" fontAlgn="base" hangingPunct="1">
        <a:lnSpc>
          <a:spcPts val="5800"/>
        </a:lnSpc>
        <a:spcBef>
          <a:spcPct val="0"/>
        </a:spcBef>
        <a:spcAft>
          <a:spcPct val="0"/>
        </a:spcAft>
        <a:defRPr sz="5400">
          <a:solidFill>
            <a:schemeClr val="tx2"/>
          </a:solidFill>
          <a:latin typeface="Palatino Linotype" charset="0"/>
          <a:ea typeface="ＭＳ Ｐゴシック" charset="0"/>
          <a:cs typeface="ＭＳ Ｐゴシック" charset="0"/>
        </a:defRPr>
      </a:lvl2pPr>
      <a:lvl3pPr algn="ctr" rtl="0" eaLnBrk="1" fontAlgn="base" hangingPunct="1">
        <a:lnSpc>
          <a:spcPts val="5800"/>
        </a:lnSpc>
        <a:spcBef>
          <a:spcPct val="0"/>
        </a:spcBef>
        <a:spcAft>
          <a:spcPct val="0"/>
        </a:spcAft>
        <a:defRPr sz="5400">
          <a:solidFill>
            <a:schemeClr val="tx2"/>
          </a:solidFill>
          <a:latin typeface="Palatino Linotype" charset="0"/>
          <a:ea typeface="ＭＳ Ｐゴシック" charset="0"/>
          <a:cs typeface="ＭＳ Ｐゴシック" charset="0"/>
        </a:defRPr>
      </a:lvl3pPr>
      <a:lvl4pPr algn="ctr" rtl="0" eaLnBrk="1" fontAlgn="base" hangingPunct="1">
        <a:lnSpc>
          <a:spcPts val="5800"/>
        </a:lnSpc>
        <a:spcBef>
          <a:spcPct val="0"/>
        </a:spcBef>
        <a:spcAft>
          <a:spcPct val="0"/>
        </a:spcAft>
        <a:defRPr sz="5400">
          <a:solidFill>
            <a:schemeClr val="tx2"/>
          </a:solidFill>
          <a:latin typeface="Palatino Linotype" charset="0"/>
          <a:ea typeface="ＭＳ Ｐゴシック" charset="0"/>
          <a:cs typeface="ＭＳ Ｐゴシック" charset="0"/>
        </a:defRPr>
      </a:lvl4pPr>
      <a:lvl5pPr algn="ctr" rtl="0" eaLnBrk="1" fontAlgn="base" hangingPunct="1">
        <a:lnSpc>
          <a:spcPts val="5800"/>
        </a:lnSpc>
        <a:spcBef>
          <a:spcPct val="0"/>
        </a:spcBef>
        <a:spcAft>
          <a:spcPct val="0"/>
        </a:spcAft>
        <a:defRPr sz="5400">
          <a:solidFill>
            <a:schemeClr val="tx2"/>
          </a:solidFill>
          <a:latin typeface="Palatino Linotype" charset="0"/>
          <a:ea typeface="ＭＳ Ｐゴシック" charset="0"/>
          <a:cs typeface="ＭＳ Ｐゴシック" charset="0"/>
        </a:defRPr>
      </a:lvl5pPr>
      <a:lvl6pPr marL="457200" algn="ctr" rtl="0" eaLnBrk="1" fontAlgn="base" hangingPunct="1">
        <a:lnSpc>
          <a:spcPts val="5800"/>
        </a:lnSpc>
        <a:spcBef>
          <a:spcPct val="0"/>
        </a:spcBef>
        <a:spcAft>
          <a:spcPct val="0"/>
        </a:spcAft>
        <a:defRPr sz="5400">
          <a:solidFill>
            <a:schemeClr val="tx2"/>
          </a:solidFill>
          <a:latin typeface="Palatino Linotype" charset="0"/>
          <a:ea typeface="ＭＳ Ｐゴシック" charset="0"/>
          <a:cs typeface="ＭＳ Ｐゴシック" charset="0"/>
        </a:defRPr>
      </a:lvl6pPr>
      <a:lvl7pPr marL="914400" algn="ctr" rtl="0" eaLnBrk="1" fontAlgn="base" hangingPunct="1">
        <a:lnSpc>
          <a:spcPts val="5800"/>
        </a:lnSpc>
        <a:spcBef>
          <a:spcPct val="0"/>
        </a:spcBef>
        <a:spcAft>
          <a:spcPct val="0"/>
        </a:spcAft>
        <a:defRPr sz="5400">
          <a:solidFill>
            <a:schemeClr val="tx2"/>
          </a:solidFill>
          <a:latin typeface="Palatino Linotype" charset="0"/>
          <a:ea typeface="ＭＳ Ｐゴシック" charset="0"/>
          <a:cs typeface="ＭＳ Ｐゴシック" charset="0"/>
        </a:defRPr>
      </a:lvl7pPr>
      <a:lvl8pPr marL="1371600" algn="ctr" rtl="0" eaLnBrk="1" fontAlgn="base" hangingPunct="1">
        <a:lnSpc>
          <a:spcPts val="5800"/>
        </a:lnSpc>
        <a:spcBef>
          <a:spcPct val="0"/>
        </a:spcBef>
        <a:spcAft>
          <a:spcPct val="0"/>
        </a:spcAft>
        <a:defRPr sz="5400">
          <a:solidFill>
            <a:schemeClr val="tx2"/>
          </a:solidFill>
          <a:latin typeface="Palatino Linotype" charset="0"/>
          <a:ea typeface="ＭＳ Ｐゴシック" charset="0"/>
          <a:cs typeface="ＭＳ Ｐゴシック" charset="0"/>
        </a:defRPr>
      </a:lvl8pPr>
      <a:lvl9pPr marL="1828800" algn="ctr" rtl="0" eaLnBrk="1" fontAlgn="base" hangingPunct="1">
        <a:lnSpc>
          <a:spcPts val="5800"/>
        </a:lnSpc>
        <a:spcBef>
          <a:spcPct val="0"/>
        </a:spcBef>
        <a:spcAft>
          <a:spcPct val="0"/>
        </a:spcAft>
        <a:defRPr sz="5400">
          <a:solidFill>
            <a:schemeClr val="tx2"/>
          </a:solidFill>
          <a:latin typeface="Palatino Linotype" charset="0"/>
          <a:ea typeface="ＭＳ Ｐゴシック" charset="0"/>
          <a:cs typeface="ＭＳ Ｐゴシック" charset="0"/>
        </a:defRPr>
      </a:lvl9pPr>
    </p:titleStyle>
    <p:bodyStyle>
      <a:lvl1pPr marL="342900" indent="-342900" algn="l" rtl="0" eaLnBrk="1" fontAlgn="base" hangingPunct="1">
        <a:spcBef>
          <a:spcPct val="20000"/>
        </a:spcBef>
        <a:spcAft>
          <a:spcPct val="0"/>
        </a:spcAft>
        <a:buFont typeface="Arial" charset="0"/>
        <a:buChar char="•"/>
        <a:defRPr sz="2400" kern="1200">
          <a:solidFill>
            <a:srgbClr val="7F7F7F"/>
          </a:solidFill>
          <a:latin typeface="+mj-lt"/>
          <a:ea typeface="ＭＳ Ｐゴシック" charset="0"/>
          <a:cs typeface="ＭＳ Ｐゴシック" charset="0"/>
        </a:defRPr>
      </a:lvl1pPr>
      <a:lvl2pPr marL="742950" indent="-285750" algn="l" rtl="0" eaLnBrk="1" fontAlgn="base" hangingPunct="1">
        <a:spcBef>
          <a:spcPct val="20000"/>
        </a:spcBef>
        <a:spcAft>
          <a:spcPct val="0"/>
        </a:spcAft>
        <a:buFont typeface="Courier New" charset="0"/>
        <a:buChar char="o"/>
        <a:defRPr sz="1600" kern="1200">
          <a:solidFill>
            <a:srgbClr val="7F7F7F"/>
          </a:solidFill>
          <a:latin typeface="+mj-lt"/>
          <a:ea typeface="ＭＳ Ｐゴシック" charset="0"/>
          <a:cs typeface="+mn-cs"/>
        </a:defRPr>
      </a:lvl2pPr>
      <a:lvl3pPr marL="1143000" indent="-228600" algn="l" rtl="0" eaLnBrk="1" fontAlgn="base" hangingPunct="1">
        <a:spcBef>
          <a:spcPct val="20000"/>
        </a:spcBef>
        <a:spcAft>
          <a:spcPct val="0"/>
        </a:spcAft>
        <a:buFont typeface="Arial" charset="0"/>
        <a:buChar char="•"/>
        <a:defRPr sz="1600" kern="1200">
          <a:solidFill>
            <a:srgbClr val="7F7F7F"/>
          </a:solidFill>
          <a:latin typeface="+mj-lt"/>
          <a:ea typeface="ＭＳ Ｐゴシック" charset="0"/>
          <a:cs typeface="+mn-cs"/>
        </a:defRPr>
      </a:lvl3pPr>
      <a:lvl4pPr marL="1600200" indent="-228600" algn="l" rtl="0" eaLnBrk="1" fontAlgn="base" hangingPunct="1">
        <a:spcBef>
          <a:spcPct val="20000"/>
        </a:spcBef>
        <a:spcAft>
          <a:spcPct val="0"/>
        </a:spcAft>
        <a:buFont typeface="Courier New" charset="0"/>
        <a:buChar char="o"/>
        <a:defRPr sz="1600" kern="1200">
          <a:solidFill>
            <a:srgbClr val="7F7F7F"/>
          </a:solidFill>
          <a:latin typeface="+mj-lt"/>
          <a:ea typeface="ＭＳ Ｐゴシック" charset="0"/>
          <a:cs typeface="+mn-cs"/>
        </a:defRPr>
      </a:lvl4pPr>
      <a:lvl5pPr marL="2057400" indent="-228600" algn="l" rtl="0" eaLnBrk="1" fontAlgn="base" hangingPunct="1">
        <a:spcBef>
          <a:spcPct val="20000"/>
        </a:spcBef>
        <a:spcAft>
          <a:spcPct val="0"/>
        </a:spcAft>
        <a:buFont typeface="Arial" charset="0"/>
        <a:buChar char="•"/>
        <a:defRPr sz="1600" kern="1200">
          <a:solidFill>
            <a:srgbClr val="7F7F7F"/>
          </a:solidFill>
          <a:latin typeface="+mj-lt"/>
          <a:ea typeface="ＭＳ Ｐゴシック" charset="0"/>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8549"/>
            <a:ext cx="7772400" cy="1583141"/>
          </a:xfrm>
        </p:spPr>
        <p:txBody>
          <a:bodyPr/>
          <a:lstStyle/>
          <a:p>
            <a:pPr fontAlgn="auto">
              <a:spcAft>
                <a:spcPts val="0"/>
              </a:spcAft>
              <a:defRPr/>
            </a:pPr>
            <a:r>
              <a:rPr lang="en-US" sz="3600" dirty="0" smtClean="0">
                <a:effectLst/>
              </a:rPr>
              <a:t>Round table </a:t>
            </a:r>
            <a:br>
              <a:rPr lang="en-US" sz="3600" dirty="0" smtClean="0">
                <a:effectLst/>
              </a:rPr>
            </a:br>
            <a:r>
              <a:rPr lang="en-US" sz="4000" dirty="0">
                <a:effectLst/>
              </a:rPr>
              <a:t/>
            </a:r>
            <a:br>
              <a:rPr lang="en-US" sz="4000" dirty="0">
                <a:effectLst/>
              </a:rPr>
            </a:br>
            <a:r>
              <a:rPr lang="en-US" sz="3600" dirty="0" smtClean="0">
                <a:effectLst/>
              </a:rPr>
              <a:t>Regulation of Medical Devices in the Americas: challenges and opportunities</a:t>
            </a:r>
            <a:endParaRPr lang="en-US" sz="3600" dirty="0">
              <a:effectLst/>
              <a:ea typeface="+mj-ea"/>
              <a:cs typeface="+mj-cs"/>
            </a:endParaRPr>
          </a:p>
        </p:txBody>
      </p:sp>
      <p:sp>
        <p:nvSpPr>
          <p:cNvPr id="3" name="Subtitle 2"/>
          <p:cNvSpPr>
            <a:spLocks noGrp="1"/>
          </p:cNvSpPr>
          <p:nvPr>
            <p:ph type="subTitle" idx="1"/>
          </p:nvPr>
        </p:nvSpPr>
        <p:spPr>
          <a:xfrm>
            <a:off x="1371600" y="3889612"/>
            <a:ext cx="6400800" cy="1910687"/>
          </a:xfrm>
        </p:spPr>
        <p:txBody>
          <a:bodyPr rtlCol="0">
            <a:noAutofit/>
          </a:bodyPr>
          <a:lstStyle/>
          <a:p>
            <a:pPr eaLnBrk="1" fontAlgn="auto" hangingPunct="1">
              <a:spcAft>
                <a:spcPts val="0"/>
              </a:spcAft>
              <a:buFont typeface="Arial" pitchFamily="34" charset="0"/>
              <a:buNone/>
              <a:defRPr/>
            </a:pPr>
            <a:r>
              <a:rPr lang="en-US" sz="2800" dirty="0" smtClean="0">
                <a:solidFill>
                  <a:srgbClr val="002060"/>
                </a:solidFill>
                <a:ea typeface="+mn-ea"/>
                <a:cs typeface="+mn-cs"/>
              </a:rPr>
              <a:t>VII PANDRH Conference</a:t>
            </a:r>
          </a:p>
          <a:p>
            <a:pPr eaLnBrk="1" fontAlgn="auto" hangingPunct="1">
              <a:spcAft>
                <a:spcPts val="0"/>
              </a:spcAft>
              <a:buFont typeface="Arial" pitchFamily="34" charset="0"/>
              <a:buNone/>
              <a:defRPr/>
            </a:pPr>
            <a:endParaRPr lang="en-US" sz="2800" dirty="0">
              <a:solidFill>
                <a:srgbClr val="002060"/>
              </a:solidFill>
              <a:ea typeface="+mn-ea"/>
              <a:cs typeface="+mn-cs"/>
            </a:endParaRPr>
          </a:p>
          <a:p>
            <a:pPr eaLnBrk="1" fontAlgn="auto" hangingPunct="1">
              <a:spcAft>
                <a:spcPts val="0"/>
              </a:spcAft>
              <a:buFont typeface="Arial" pitchFamily="34" charset="0"/>
              <a:buNone/>
              <a:defRPr/>
            </a:pPr>
            <a:endParaRPr lang="en-US" sz="2800" dirty="0" smtClean="0">
              <a:solidFill>
                <a:srgbClr val="002060"/>
              </a:solidFill>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23081" y="192275"/>
            <a:ext cx="8229600" cy="805218"/>
          </a:xfrm>
        </p:spPr>
        <p:txBody>
          <a:bodyPr/>
          <a:lstStyle/>
          <a:p>
            <a:r>
              <a:rPr lang="en-US" dirty="0" smtClean="0"/>
              <a:t> </a:t>
            </a:r>
            <a:r>
              <a:rPr lang="en-US" sz="3400" b="1" dirty="0" smtClean="0">
                <a:effectLst/>
                <a:latin typeface="Arial" pitchFamily="34" charset="0"/>
                <a:cs typeface="Arial" pitchFamily="34" charset="0"/>
              </a:rPr>
              <a:t> Working group on Medical Devices   </a:t>
            </a:r>
            <a:endParaRPr lang="en-US" sz="3400" b="1" dirty="0">
              <a:effectLst/>
            </a:endParaRPr>
          </a:p>
        </p:txBody>
      </p:sp>
      <p:sp>
        <p:nvSpPr>
          <p:cNvPr id="11267" name="Rectangle 3"/>
          <p:cNvSpPr>
            <a:spLocks noGrp="1" noChangeArrowheads="1"/>
          </p:cNvSpPr>
          <p:nvPr>
            <p:ph type="body" idx="1"/>
          </p:nvPr>
        </p:nvSpPr>
        <p:spPr>
          <a:xfrm>
            <a:off x="361666" y="997493"/>
            <a:ext cx="8229600" cy="4968568"/>
          </a:xfrm>
        </p:spPr>
        <p:txBody>
          <a:bodyPr/>
          <a:lstStyle/>
          <a:p>
            <a:pPr>
              <a:lnSpc>
                <a:spcPct val="90000"/>
              </a:lnSpc>
            </a:pPr>
            <a:endParaRPr lang="en-US" sz="2200" dirty="0" smtClean="0">
              <a:solidFill>
                <a:srgbClr val="002060"/>
              </a:solidFill>
              <a:latin typeface="Arial" pitchFamily="34" charset="0"/>
              <a:cs typeface="Arial" pitchFamily="34" charset="0"/>
            </a:endParaRPr>
          </a:p>
          <a:p>
            <a:pPr>
              <a:lnSpc>
                <a:spcPct val="90000"/>
              </a:lnSpc>
            </a:pPr>
            <a:r>
              <a:rPr lang="en-US" sz="2200" dirty="0" smtClean="0">
                <a:solidFill>
                  <a:srgbClr val="002060"/>
                </a:solidFill>
                <a:latin typeface="Arial" pitchFamily="34" charset="0"/>
                <a:cs typeface="Arial" pitchFamily="34" charset="0"/>
              </a:rPr>
              <a:t>Group created in 2012 to work on the strengthening of the regulatory capacity of medical devices, with representatives from Argentina, Brazil, Canada, Chile, Colombia, Costa Rica, Cuba, Dominican Republic, Ecuador, Honduras, Mexico, Panama, Peru and Uruguay</a:t>
            </a:r>
          </a:p>
          <a:p>
            <a:pPr>
              <a:lnSpc>
                <a:spcPct val="90000"/>
              </a:lnSpc>
            </a:pPr>
            <a:endParaRPr lang="en-US" sz="2200" dirty="0" smtClean="0">
              <a:solidFill>
                <a:srgbClr val="002060"/>
              </a:solidFill>
              <a:latin typeface="Arial" pitchFamily="34" charset="0"/>
              <a:cs typeface="Arial" pitchFamily="34" charset="0"/>
            </a:endParaRPr>
          </a:p>
          <a:p>
            <a:pPr>
              <a:lnSpc>
                <a:spcPct val="90000"/>
              </a:lnSpc>
            </a:pPr>
            <a:r>
              <a:rPr lang="en-US" sz="2200" dirty="0" smtClean="0">
                <a:solidFill>
                  <a:srgbClr val="002060"/>
                </a:solidFill>
                <a:latin typeface="Arial" pitchFamily="34" charset="0"/>
                <a:cs typeface="Arial" pitchFamily="34" charset="0"/>
              </a:rPr>
              <a:t>First meeting in Habana, July 2012, to establish the priorities: mapping the current situation of medical devices regulation in the Region and establish a baseline; develop a way to effectively exchange information amongst agencies; capacity building; develop a assessment tool for the evaluation of regulatory authorities; and interaction HTA-Regulation</a:t>
            </a:r>
          </a:p>
          <a:p>
            <a:pPr>
              <a:lnSpc>
                <a:spcPct val="90000"/>
              </a:lnSpc>
            </a:pPr>
            <a:endParaRPr lang="en-US" sz="2200" dirty="0">
              <a:solidFill>
                <a:srgbClr val="002060"/>
              </a:solidFill>
              <a:latin typeface="Arial" pitchFamily="34" charset="0"/>
              <a:cs typeface="Arial" pitchFamily="34" charset="0"/>
            </a:endParaRPr>
          </a:p>
          <a:p>
            <a:pPr>
              <a:lnSpc>
                <a:spcPct val="90000"/>
              </a:lnSpc>
            </a:pPr>
            <a:endParaRPr lang="en-US" sz="2200" dirty="0" smtClean="0">
              <a:solidFill>
                <a:srgbClr val="002060"/>
              </a:solidFill>
              <a:latin typeface="Arial" pitchFamily="34" charset="0"/>
              <a:cs typeface="Arial" pitchFamily="34" charset="0"/>
            </a:endParaRPr>
          </a:p>
          <a:p>
            <a:pPr>
              <a:lnSpc>
                <a:spcPct val="90000"/>
              </a:lnSpc>
            </a:pPr>
            <a:endParaRPr lang="en-US" dirty="0" smtClean="0"/>
          </a:p>
          <a:p>
            <a:pPr marL="0" indent="0">
              <a:lnSpc>
                <a:spcPct val="90000"/>
              </a:lnSpc>
              <a:buNone/>
            </a:pPr>
            <a:endParaRPr lang="en-US" sz="2400" i="1" dirty="0" smtClean="0"/>
          </a:p>
        </p:txBody>
      </p:sp>
      <p:sp>
        <p:nvSpPr>
          <p:cNvPr id="11269" name="Rectangle 5"/>
          <p:cNvSpPr>
            <a:spLocks noChangeArrowheads="1"/>
          </p:cNvSpPr>
          <p:nvPr/>
        </p:nvSpPr>
        <p:spPr bwMode="auto">
          <a:xfrm>
            <a:off x="0" y="617220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sz="700" dirty="0">
              <a:solidFill>
                <a:schemeClr val="accent2"/>
              </a:solidFill>
            </a:endParaRPr>
          </a:p>
        </p:txBody>
      </p:sp>
    </p:spTree>
    <p:extLst>
      <p:ext uri="{BB962C8B-B14F-4D97-AF65-F5344CB8AC3E}">
        <p14:creationId xmlns:p14="http://schemas.microsoft.com/office/powerpoint/2010/main" val="32069772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23081" y="396991"/>
            <a:ext cx="8229600" cy="805218"/>
          </a:xfrm>
        </p:spPr>
        <p:txBody>
          <a:bodyPr/>
          <a:lstStyle/>
          <a:p>
            <a:r>
              <a:rPr lang="en-US" dirty="0" smtClean="0"/>
              <a:t> </a:t>
            </a:r>
            <a:r>
              <a:rPr lang="en-US" sz="3400" b="1" dirty="0" smtClean="0">
                <a:effectLst/>
                <a:latin typeface="Arial" pitchFamily="34" charset="0"/>
                <a:cs typeface="Arial" pitchFamily="34" charset="0"/>
              </a:rPr>
              <a:t>First results  </a:t>
            </a:r>
            <a:endParaRPr lang="en-US" sz="3400" b="1" dirty="0">
              <a:effectLst/>
            </a:endParaRPr>
          </a:p>
        </p:txBody>
      </p:sp>
      <p:sp>
        <p:nvSpPr>
          <p:cNvPr id="11267" name="Rectangle 3"/>
          <p:cNvSpPr>
            <a:spLocks noGrp="1" noChangeArrowheads="1"/>
          </p:cNvSpPr>
          <p:nvPr>
            <p:ph type="body" idx="1"/>
          </p:nvPr>
        </p:nvSpPr>
        <p:spPr>
          <a:xfrm>
            <a:off x="361666" y="1447086"/>
            <a:ext cx="8229600" cy="4968568"/>
          </a:xfrm>
        </p:spPr>
        <p:txBody>
          <a:bodyPr/>
          <a:lstStyle/>
          <a:p>
            <a:pPr>
              <a:lnSpc>
                <a:spcPct val="90000"/>
              </a:lnSpc>
            </a:pPr>
            <a:r>
              <a:rPr lang="en-US" sz="2200" dirty="0" smtClean="0">
                <a:solidFill>
                  <a:srgbClr val="002060"/>
                </a:solidFill>
                <a:latin typeface="Arial" pitchFamily="34" charset="0"/>
                <a:cs typeface="Arial" pitchFamily="34" charset="0"/>
              </a:rPr>
              <a:t>Presented at the 2</a:t>
            </a:r>
            <a:r>
              <a:rPr lang="en-US" sz="2200" baseline="30000" dirty="0" smtClean="0">
                <a:solidFill>
                  <a:srgbClr val="002060"/>
                </a:solidFill>
                <a:latin typeface="Arial" pitchFamily="34" charset="0"/>
                <a:cs typeface="Arial" pitchFamily="34" charset="0"/>
              </a:rPr>
              <a:t>nd</a:t>
            </a:r>
            <a:r>
              <a:rPr lang="en-US" sz="2200" dirty="0" smtClean="0">
                <a:solidFill>
                  <a:srgbClr val="002060"/>
                </a:solidFill>
                <a:latin typeface="Arial" pitchFamily="34" charset="0"/>
                <a:cs typeface="Arial" pitchFamily="34" charset="0"/>
              </a:rPr>
              <a:t> meeting in Buenos Aires (June 2013):</a:t>
            </a:r>
          </a:p>
          <a:p>
            <a:pPr marL="0" indent="0">
              <a:lnSpc>
                <a:spcPct val="90000"/>
              </a:lnSpc>
              <a:buNone/>
            </a:pPr>
            <a:endParaRPr lang="en-US" sz="2200" dirty="0" smtClean="0">
              <a:solidFill>
                <a:srgbClr val="002060"/>
              </a:solidFill>
              <a:latin typeface="Arial" pitchFamily="34" charset="0"/>
              <a:cs typeface="Arial" pitchFamily="34" charset="0"/>
            </a:endParaRPr>
          </a:p>
          <a:p>
            <a:pPr>
              <a:lnSpc>
                <a:spcPct val="90000"/>
              </a:lnSpc>
              <a:buFontTx/>
              <a:buChar char="-"/>
            </a:pPr>
            <a:r>
              <a:rPr lang="en-US" sz="2200" dirty="0" smtClean="0">
                <a:solidFill>
                  <a:srgbClr val="002060"/>
                </a:solidFill>
                <a:latin typeface="Arial" pitchFamily="34" charset="0"/>
                <a:cs typeface="Arial" pitchFamily="34" charset="0"/>
              </a:rPr>
              <a:t>mapping: a template with 45 questions was developed and applied to 14 countries</a:t>
            </a:r>
          </a:p>
          <a:p>
            <a:pPr marL="0" indent="0">
              <a:lnSpc>
                <a:spcPct val="90000"/>
              </a:lnSpc>
              <a:buNone/>
            </a:pPr>
            <a:endParaRPr lang="en-US" sz="2200" dirty="0" smtClean="0">
              <a:solidFill>
                <a:srgbClr val="002060"/>
              </a:solidFill>
              <a:latin typeface="Arial" pitchFamily="34" charset="0"/>
              <a:cs typeface="Arial" pitchFamily="34" charset="0"/>
            </a:endParaRPr>
          </a:p>
          <a:p>
            <a:pPr>
              <a:lnSpc>
                <a:spcPct val="90000"/>
              </a:lnSpc>
              <a:buFontTx/>
              <a:buChar char="-"/>
            </a:pPr>
            <a:r>
              <a:rPr lang="en-US" sz="2200" dirty="0">
                <a:solidFill>
                  <a:srgbClr val="002060"/>
                </a:solidFill>
                <a:latin typeface="Arial" pitchFamily="34" charset="0"/>
                <a:cs typeface="Arial" pitchFamily="34" charset="0"/>
              </a:rPr>
              <a:t>e</a:t>
            </a:r>
            <a:r>
              <a:rPr lang="en-US" sz="2200" dirty="0" smtClean="0">
                <a:solidFill>
                  <a:srgbClr val="002060"/>
                </a:solidFill>
                <a:latin typeface="Arial" pitchFamily="34" charset="0"/>
                <a:cs typeface="Arial" pitchFamily="34" charset="0"/>
              </a:rPr>
              <a:t>xchange of </a:t>
            </a:r>
            <a:r>
              <a:rPr lang="en-US" sz="2200" dirty="0">
                <a:solidFill>
                  <a:srgbClr val="002060"/>
                </a:solidFill>
                <a:latin typeface="Arial" pitchFamily="34" charset="0"/>
                <a:cs typeface="Arial" pitchFamily="34" charset="0"/>
              </a:rPr>
              <a:t>information amongst </a:t>
            </a:r>
            <a:r>
              <a:rPr lang="en-US" sz="2200" dirty="0" smtClean="0">
                <a:solidFill>
                  <a:srgbClr val="002060"/>
                </a:solidFill>
                <a:latin typeface="Arial" pitchFamily="34" charset="0"/>
                <a:cs typeface="Arial" pitchFamily="34" charset="0"/>
              </a:rPr>
              <a:t>agencies: creation of a community of practice within the PRAIS was created </a:t>
            </a:r>
          </a:p>
          <a:p>
            <a:pPr>
              <a:lnSpc>
                <a:spcPct val="90000"/>
              </a:lnSpc>
              <a:buFontTx/>
              <a:buChar char="-"/>
            </a:pPr>
            <a:endParaRPr lang="en-US" sz="2200" dirty="0" smtClean="0">
              <a:solidFill>
                <a:srgbClr val="002060"/>
              </a:solidFill>
              <a:latin typeface="Arial" pitchFamily="34" charset="0"/>
              <a:cs typeface="Arial" pitchFamily="34" charset="0"/>
            </a:endParaRPr>
          </a:p>
          <a:p>
            <a:pPr>
              <a:lnSpc>
                <a:spcPct val="90000"/>
              </a:lnSpc>
              <a:buFontTx/>
              <a:buChar char="-"/>
            </a:pPr>
            <a:r>
              <a:rPr lang="en-US" sz="2200" dirty="0">
                <a:solidFill>
                  <a:srgbClr val="002060"/>
                </a:solidFill>
                <a:latin typeface="Arial" pitchFamily="34" charset="0"/>
                <a:cs typeface="Arial" pitchFamily="34" charset="0"/>
              </a:rPr>
              <a:t>c</a:t>
            </a:r>
            <a:r>
              <a:rPr lang="en-US" sz="2200" dirty="0" smtClean="0">
                <a:solidFill>
                  <a:srgbClr val="002060"/>
                </a:solidFill>
                <a:latin typeface="Arial" pitchFamily="34" charset="0"/>
                <a:cs typeface="Arial" pitchFamily="34" charset="0"/>
              </a:rPr>
              <a:t>apacity building: participation in the International Regulatory Forum and proposal for a virtual course on Regulation and HTA</a:t>
            </a:r>
          </a:p>
          <a:p>
            <a:pPr marL="0" indent="0">
              <a:lnSpc>
                <a:spcPct val="90000"/>
              </a:lnSpc>
              <a:buNone/>
            </a:pPr>
            <a:endParaRPr lang="en-US" sz="2200" dirty="0" smtClean="0">
              <a:solidFill>
                <a:srgbClr val="002060"/>
              </a:solidFill>
              <a:latin typeface="Arial" pitchFamily="34" charset="0"/>
              <a:cs typeface="Arial" pitchFamily="34" charset="0"/>
            </a:endParaRPr>
          </a:p>
          <a:p>
            <a:pPr marL="0" indent="0">
              <a:lnSpc>
                <a:spcPct val="90000"/>
              </a:lnSpc>
              <a:buNone/>
            </a:pPr>
            <a:r>
              <a:rPr lang="en-US" sz="2200" dirty="0" smtClean="0">
                <a:solidFill>
                  <a:srgbClr val="002060"/>
                </a:solidFill>
                <a:latin typeface="Arial" pitchFamily="34" charset="0"/>
                <a:cs typeface="Arial" pitchFamily="34" charset="0"/>
              </a:rPr>
              <a:t>-  interaction Regulation-HTA: pilot project PAHO/USAID</a:t>
            </a:r>
            <a:endParaRPr lang="en-US" sz="2200" dirty="0">
              <a:solidFill>
                <a:srgbClr val="002060"/>
              </a:solidFill>
              <a:latin typeface="Arial" pitchFamily="34" charset="0"/>
              <a:cs typeface="Arial" pitchFamily="34" charset="0"/>
            </a:endParaRPr>
          </a:p>
          <a:p>
            <a:pPr marL="0" indent="0">
              <a:lnSpc>
                <a:spcPct val="90000"/>
              </a:lnSpc>
              <a:buNone/>
            </a:pPr>
            <a:endParaRPr lang="en-US" sz="2400" i="1" dirty="0" smtClean="0">
              <a:solidFill>
                <a:srgbClr val="002060"/>
              </a:solidFill>
            </a:endParaRPr>
          </a:p>
        </p:txBody>
      </p:sp>
      <p:sp>
        <p:nvSpPr>
          <p:cNvPr id="11269" name="Rectangle 5"/>
          <p:cNvSpPr>
            <a:spLocks noChangeArrowheads="1"/>
          </p:cNvSpPr>
          <p:nvPr/>
        </p:nvSpPr>
        <p:spPr bwMode="auto">
          <a:xfrm>
            <a:off x="0" y="617220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sz="700" dirty="0">
              <a:solidFill>
                <a:schemeClr val="accent2"/>
              </a:solidFill>
            </a:endParaRPr>
          </a:p>
        </p:txBody>
      </p:sp>
    </p:spTree>
    <p:extLst>
      <p:ext uri="{BB962C8B-B14F-4D97-AF65-F5344CB8AC3E}">
        <p14:creationId xmlns:p14="http://schemas.microsoft.com/office/powerpoint/2010/main" val="7572165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81200" y="852488"/>
            <a:ext cx="4572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2000" dirty="0" smtClean="0"/>
              <a:t>Regional </a:t>
            </a:r>
            <a:r>
              <a:rPr lang="es-ES" sz="2000" dirty="0" err="1" smtClean="0"/>
              <a:t>mapping</a:t>
            </a:r>
            <a:r>
              <a:rPr lang="es-ES" sz="2000" dirty="0" smtClean="0"/>
              <a:t> of </a:t>
            </a:r>
            <a:r>
              <a:rPr lang="es-ES" sz="2000" dirty="0" err="1" smtClean="0"/>
              <a:t>the</a:t>
            </a:r>
            <a:r>
              <a:rPr lang="es-ES" sz="2000" dirty="0" smtClean="0"/>
              <a:t>  </a:t>
            </a:r>
            <a:r>
              <a:rPr lang="es-ES" sz="2000" dirty="0" err="1" smtClean="0"/>
              <a:t>regulation</a:t>
            </a:r>
            <a:r>
              <a:rPr lang="es-ES" sz="2000" dirty="0" smtClean="0"/>
              <a:t> of medical </a:t>
            </a:r>
            <a:r>
              <a:rPr lang="es-ES" sz="2000" dirty="0" err="1" smtClean="0"/>
              <a:t>devices</a:t>
            </a:r>
            <a:endParaRPr lang="es-ES" sz="2000" dirty="0"/>
          </a:p>
        </p:txBody>
      </p:sp>
      <p:sp>
        <p:nvSpPr>
          <p:cNvPr id="5" name="Rectangle 4"/>
          <p:cNvSpPr/>
          <p:nvPr/>
        </p:nvSpPr>
        <p:spPr>
          <a:xfrm>
            <a:off x="609600" y="3079750"/>
            <a:ext cx="1512888" cy="99060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dirty="0"/>
              <a:t>14 </a:t>
            </a:r>
            <a:r>
              <a:rPr lang="en-US" dirty="0" smtClean="0"/>
              <a:t>countries</a:t>
            </a:r>
            <a:endParaRPr lang="es-ES" dirty="0"/>
          </a:p>
        </p:txBody>
      </p:sp>
      <p:sp>
        <p:nvSpPr>
          <p:cNvPr id="8" name="Left Brace 7"/>
          <p:cNvSpPr/>
          <p:nvPr/>
        </p:nvSpPr>
        <p:spPr>
          <a:xfrm>
            <a:off x="2133600" y="2895600"/>
            <a:ext cx="282575" cy="1295400"/>
          </a:xfrm>
          <a:prstGeom prst="lef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5364" name="TextBox 8"/>
          <p:cNvSpPr txBox="1">
            <a:spLocks noChangeArrowheads="1"/>
          </p:cNvSpPr>
          <p:nvPr/>
        </p:nvSpPr>
        <p:spPr bwMode="auto">
          <a:xfrm>
            <a:off x="2209800" y="2882900"/>
            <a:ext cx="1447800" cy="1600200"/>
          </a:xfrm>
          <a:prstGeom prst="rect">
            <a:avLst/>
          </a:prstGeom>
          <a:noFill/>
          <a:ln w="9525">
            <a:noFill/>
            <a:miter lim="800000"/>
            <a:headEnd/>
            <a:tailEnd/>
          </a:ln>
        </p:spPr>
        <p:txBody>
          <a:bodyPr>
            <a:spAutoFit/>
          </a:bodyPr>
          <a:lstStyle/>
          <a:p>
            <a:pPr marL="285750" indent="-90488">
              <a:buFont typeface="Wingdings" pitchFamily="2" charset="2"/>
              <a:buChar char="§"/>
            </a:pPr>
            <a:r>
              <a:rPr lang="en-US" sz="1400" dirty="0">
                <a:latin typeface="Calibri" pitchFamily="34" charset="0"/>
              </a:rPr>
              <a:t>Argentina</a:t>
            </a:r>
          </a:p>
          <a:p>
            <a:pPr marL="285750" indent="-90488">
              <a:buFont typeface="Wingdings" pitchFamily="2" charset="2"/>
              <a:buChar char="§"/>
            </a:pPr>
            <a:r>
              <a:rPr lang="en-US" sz="1400" dirty="0" err="1">
                <a:latin typeface="Calibri" pitchFamily="34" charset="0"/>
              </a:rPr>
              <a:t>Brasil</a:t>
            </a:r>
            <a:endParaRPr lang="en-US" sz="1400" dirty="0">
              <a:latin typeface="Calibri" pitchFamily="34" charset="0"/>
            </a:endParaRPr>
          </a:p>
          <a:p>
            <a:pPr marL="285750" indent="-90488">
              <a:buFont typeface="Wingdings" pitchFamily="2" charset="2"/>
              <a:buChar char="§"/>
            </a:pPr>
            <a:r>
              <a:rPr lang="en-US" sz="1400" dirty="0" smtClean="0">
                <a:latin typeface="Calibri" pitchFamily="34" charset="0"/>
              </a:rPr>
              <a:t>Canada</a:t>
            </a:r>
            <a:endParaRPr lang="en-US" sz="1400" dirty="0">
              <a:latin typeface="Calibri" pitchFamily="34" charset="0"/>
            </a:endParaRPr>
          </a:p>
          <a:p>
            <a:pPr marL="285750" indent="-90488">
              <a:buFont typeface="Wingdings" pitchFamily="2" charset="2"/>
              <a:buChar char="§"/>
            </a:pPr>
            <a:r>
              <a:rPr lang="en-US" sz="1400" dirty="0">
                <a:latin typeface="Calibri" pitchFamily="34" charset="0"/>
              </a:rPr>
              <a:t>Chile</a:t>
            </a:r>
          </a:p>
          <a:p>
            <a:pPr marL="285750" indent="-90488">
              <a:buFont typeface="Wingdings" pitchFamily="2" charset="2"/>
              <a:buChar char="§"/>
            </a:pPr>
            <a:r>
              <a:rPr lang="en-US" sz="1400" dirty="0">
                <a:latin typeface="Calibri" pitchFamily="34" charset="0"/>
              </a:rPr>
              <a:t>Colombia</a:t>
            </a:r>
          </a:p>
          <a:p>
            <a:pPr marL="285750" indent="-90488">
              <a:buFont typeface="Wingdings" pitchFamily="2" charset="2"/>
              <a:buChar char="§"/>
            </a:pPr>
            <a:r>
              <a:rPr lang="en-US" sz="1400" dirty="0">
                <a:latin typeface="Calibri" pitchFamily="34" charset="0"/>
              </a:rPr>
              <a:t>Costa Rica</a:t>
            </a:r>
          </a:p>
          <a:p>
            <a:pPr marL="285750" indent="-90488">
              <a:buFont typeface="Wingdings" pitchFamily="2" charset="2"/>
              <a:buChar char="§"/>
            </a:pPr>
            <a:r>
              <a:rPr lang="en-US" sz="1400" dirty="0">
                <a:latin typeface="Calibri" pitchFamily="34" charset="0"/>
              </a:rPr>
              <a:t>Cuba</a:t>
            </a:r>
          </a:p>
        </p:txBody>
      </p:sp>
      <p:sp>
        <p:nvSpPr>
          <p:cNvPr id="15365" name="TextBox 9"/>
          <p:cNvSpPr txBox="1">
            <a:spLocks noChangeArrowheads="1"/>
          </p:cNvSpPr>
          <p:nvPr/>
        </p:nvSpPr>
        <p:spPr bwMode="auto">
          <a:xfrm>
            <a:off x="3390900" y="2851150"/>
            <a:ext cx="1714500" cy="1600438"/>
          </a:xfrm>
          <a:prstGeom prst="rect">
            <a:avLst/>
          </a:prstGeom>
          <a:noFill/>
          <a:ln w="9525">
            <a:noFill/>
            <a:miter lim="800000"/>
            <a:headEnd/>
            <a:tailEnd/>
          </a:ln>
        </p:spPr>
        <p:txBody>
          <a:bodyPr>
            <a:spAutoFit/>
          </a:bodyPr>
          <a:lstStyle/>
          <a:p>
            <a:pPr marL="90488" indent="-90488">
              <a:buFont typeface="Wingdings" pitchFamily="2" charset="2"/>
              <a:buChar char="§"/>
            </a:pPr>
            <a:r>
              <a:rPr lang="en-US" sz="1400" dirty="0">
                <a:latin typeface="Calibri" pitchFamily="34" charset="0"/>
              </a:rPr>
              <a:t>Ecuador</a:t>
            </a:r>
          </a:p>
          <a:p>
            <a:pPr marL="90488" indent="-90488">
              <a:buFont typeface="Wingdings" pitchFamily="2" charset="2"/>
              <a:buChar char="§"/>
            </a:pPr>
            <a:r>
              <a:rPr lang="en-US" sz="1400" dirty="0">
                <a:latin typeface="Calibri" pitchFamily="34" charset="0"/>
              </a:rPr>
              <a:t>Honduras</a:t>
            </a:r>
          </a:p>
          <a:p>
            <a:pPr marL="90488" indent="-90488">
              <a:buFont typeface="Wingdings" pitchFamily="2" charset="2"/>
              <a:buChar char="§"/>
            </a:pPr>
            <a:r>
              <a:rPr lang="en-US" sz="1400" dirty="0" smtClean="0">
                <a:latin typeface="Calibri" pitchFamily="34" charset="0"/>
              </a:rPr>
              <a:t>Mexico</a:t>
            </a:r>
            <a:endParaRPr lang="en-US" sz="1400" dirty="0">
              <a:latin typeface="Calibri" pitchFamily="34" charset="0"/>
            </a:endParaRPr>
          </a:p>
          <a:p>
            <a:pPr marL="90488" indent="-90488">
              <a:buFont typeface="Wingdings" pitchFamily="2" charset="2"/>
              <a:buChar char="§"/>
            </a:pPr>
            <a:r>
              <a:rPr lang="en-US" sz="1400" dirty="0" smtClean="0">
                <a:latin typeface="Calibri" pitchFamily="34" charset="0"/>
              </a:rPr>
              <a:t>Panama</a:t>
            </a:r>
            <a:endParaRPr lang="en-US" sz="1400" dirty="0">
              <a:latin typeface="Calibri" pitchFamily="34" charset="0"/>
            </a:endParaRPr>
          </a:p>
          <a:p>
            <a:pPr marL="90488" indent="-90488">
              <a:buFont typeface="Wingdings" pitchFamily="2" charset="2"/>
              <a:buChar char="§"/>
            </a:pPr>
            <a:r>
              <a:rPr lang="en-US" sz="1400" dirty="0" smtClean="0">
                <a:latin typeface="Calibri" pitchFamily="34" charset="0"/>
              </a:rPr>
              <a:t>Peru</a:t>
            </a:r>
            <a:endParaRPr lang="en-US" sz="1400" dirty="0">
              <a:latin typeface="Calibri" pitchFamily="34" charset="0"/>
            </a:endParaRPr>
          </a:p>
          <a:p>
            <a:pPr marL="90488" indent="-90488">
              <a:buFont typeface="Wingdings" pitchFamily="2" charset="2"/>
              <a:buChar char="§"/>
            </a:pPr>
            <a:r>
              <a:rPr lang="en-US" sz="1400" dirty="0" smtClean="0">
                <a:latin typeface="Calibri" pitchFamily="34" charset="0"/>
              </a:rPr>
              <a:t>Dominican Rep.</a:t>
            </a:r>
            <a:endParaRPr lang="en-US" sz="1400" dirty="0">
              <a:latin typeface="Calibri" pitchFamily="34" charset="0"/>
            </a:endParaRPr>
          </a:p>
          <a:p>
            <a:pPr marL="90488" indent="-90488">
              <a:buFont typeface="Wingdings" pitchFamily="2" charset="2"/>
              <a:buChar char="§"/>
            </a:pPr>
            <a:r>
              <a:rPr lang="en-US" sz="1400" dirty="0">
                <a:latin typeface="Calibri" pitchFamily="34" charset="0"/>
              </a:rPr>
              <a:t>Uruguay</a:t>
            </a:r>
          </a:p>
        </p:txBody>
      </p:sp>
      <p:sp>
        <p:nvSpPr>
          <p:cNvPr id="13" name="TextBox 12"/>
          <p:cNvSpPr txBox="1"/>
          <p:nvPr/>
        </p:nvSpPr>
        <p:spPr>
          <a:xfrm>
            <a:off x="63500" y="5172075"/>
            <a:ext cx="1458913" cy="523875"/>
          </a:xfrm>
          <a:prstGeom prst="rect">
            <a:avLst/>
          </a:prstGeom>
        </p:spPr>
        <p:style>
          <a:lnRef idx="2">
            <a:schemeClr val="accent5"/>
          </a:lnRef>
          <a:fillRef idx="1">
            <a:schemeClr val="lt1"/>
          </a:fillRef>
          <a:effectRef idx="0">
            <a:schemeClr val="accent5"/>
          </a:effectRef>
          <a:fontRef idx="minor">
            <a:schemeClr val="dk1"/>
          </a:fontRef>
        </p:style>
        <p:txBody>
          <a:bodyPr anchor="ctr">
            <a:spAutoFit/>
          </a:bodyPr>
          <a:lstStyle/>
          <a:p>
            <a:pPr algn="ctr" fontAlgn="auto">
              <a:spcBef>
                <a:spcPts val="0"/>
              </a:spcBef>
              <a:spcAft>
                <a:spcPts val="0"/>
              </a:spcAft>
              <a:defRPr/>
            </a:pPr>
            <a:r>
              <a:rPr lang="es-ES" sz="1400" dirty="0"/>
              <a:t>45 </a:t>
            </a:r>
            <a:r>
              <a:rPr lang="es-ES" sz="1400" dirty="0" err="1" smtClean="0"/>
              <a:t>questions</a:t>
            </a:r>
            <a:endParaRPr lang="es-ES" sz="1400" dirty="0"/>
          </a:p>
          <a:p>
            <a:pPr algn="ctr" fontAlgn="auto">
              <a:spcBef>
                <a:spcPts val="0"/>
              </a:spcBef>
              <a:spcAft>
                <a:spcPts val="0"/>
              </a:spcAft>
              <a:defRPr/>
            </a:pPr>
            <a:r>
              <a:rPr lang="es-ES" sz="1400" dirty="0" smtClean="0"/>
              <a:t>630 </a:t>
            </a:r>
            <a:r>
              <a:rPr lang="es-ES" sz="1400" dirty="0" err="1" smtClean="0"/>
              <a:t>answers</a:t>
            </a:r>
            <a:endParaRPr lang="es-ES" sz="1400" dirty="0"/>
          </a:p>
        </p:txBody>
      </p:sp>
      <p:sp>
        <p:nvSpPr>
          <p:cNvPr id="14" name="TextBox 13"/>
          <p:cNvSpPr txBox="1"/>
          <p:nvPr/>
        </p:nvSpPr>
        <p:spPr>
          <a:xfrm>
            <a:off x="2297113" y="5259849"/>
            <a:ext cx="1219200" cy="306388"/>
          </a:xfrm>
          <a:prstGeom prst="rect">
            <a:avLst/>
          </a:prstGeom>
        </p:spPr>
        <p:style>
          <a:lnRef idx="2">
            <a:schemeClr val="accent5"/>
          </a:lnRef>
          <a:fillRef idx="1">
            <a:schemeClr val="lt1"/>
          </a:fillRef>
          <a:effectRef idx="0">
            <a:schemeClr val="accent5"/>
          </a:effectRef>
          <a:fontRef idx="minor">
            <a:schemeClr val="dk1"/>
          </a:fontRef>
        </p:style>
        <p:txBody>
          <a:bodyPr>
            <a:spAutoFit/>
          </a:bodyPr>
          <a:lstStyle/>
          <a:p>
            <a:pPr algn="ctr" fontAlgn="auto">
              <a:spcBef>
                <a:spcPts val="0"/>
              </a:spcBef>
              <a:spcAft>
                <a:spcPts val="0"/>
              </a:spcAft>
              <a:defRPr/>
            </a:pPr>
            <a:r>
              <a:rPr lang="es-ES" sz="1400" dirty="0"/>
              <a:t>6 </a:t>
            </a:r>
            <a:r>
              <a:rPr lang="es-ES" sz="1400" dirty="0" err="1" smtClean="0"/>
              <a:t>categories</a:t>
            </a:r>
            <a:endParaRPr lang="es-ES" sz="1400" dirty="0"/>
          </a:p>
        </p:txBody>
      </p:sp>
      <p:sp>
        <p:nvSpPr>
          <p:cNvPr id="18" name="TextBox 17"/>
          <p:cNvSpPr txBox="1"/>
          <p:nvPr/>
        </p:nvSpPr>
        <p:spPr>
          <a:xfrm>
            <a:off x="4267200" y="4547493"/>
            <a:ext cx="4659313" cy="1384995"/>
          </a:xfrm>
          <a:prstGeom prst="rect">
            <a:avLst/>
          </a:prstGeom>
        </p:spPr>
        <p:style>
          <a:lnRef idx="2">
            <a:schemeClr val="accent5"/>
          </a:lnRef>
          <a:fillRef idx="1">
            <a:schemeClr val="lt1"/>
          </a:fillRef>
          <a:effectRef idx="0">
            <a:schemeClr val="accent5"/>
          </a:effectRef>
          <a:fontRef idx="minor">
            <a:schemeClr val="dk1"/>
          </a:fontRef>
        </p:style>
        <p:txBody>
          <a:bodyPr>
            <a:spAutoFit/>
          </a:bodyPr>
          <a:lstStyle/>
          <a:p>
            <a:pPr marL="91440" indent="-91440" algn="just" fontAlgn="auto">
              <a:spcBef>
                <a:spcPts val="0"/>
              </a:spcBef>
              <a:spcAft>
                <a:spcPts val="0"/>
              </a:spcAft>
              <a:buFont typeface="Wingdings" pitchFamily="2" charset="2"/>
              <a:buChar char="§"/>
              <a:defRPr/>
            </a:pPr>
            <a:r>
              <a:rPr lang="es-ES" sz="1400" dirty="0" smtClean="0"/>
              <a:t>Medical </a:t>
            </a:r>
            <a:r>
              <a:rPr lang="es-ES" sz="1400" dirty="0" err="1" smtClean="0"/>
              <a:t>Devices</a:t>
            </a:r>
            <a:r>
              <a:rPr lang="es-ES" sz="1400" dirty="0" smtClean="0"/>
              <a:t>  </a:t>
            </a:r>
            <a:r>
              <a:rPr lang="es-ES" sz="1400" dirty="0" err="1" smtClean="0"/>
              <a:t>Regulation</a:t>
            </a:r>
            <a:r>
              <a:rPr lang="es-ES" sz="1400" dirty="0" smtClean="0"/>
              <a:t> </a:t>
            </a:r>
            <a:r>
              <a:rPr lang="es-ES" sz="1400" dirty="0" err="1"/>
              <a:t>s</a:t>
            </a:r>
            <a:r>
              <a:rPr lang="es-ES" sz="1400" dirty="0" err="1" smtClean="0"/>
              <a:t>tructure</a:t>
            </a:r>
            <a:endParaRPr lang="es-ES" sz="1400" dirty="0"/>
          </a:p>
          <a:p>
            <a:pPr marL="91440" indent="-91440" algn="just" fontAlgn="auto">
              <a:spcBef>
                <a:spcPts val="0"/>
              </a:spcBef>
              <a:spcAft>
                <a:spcPts val="0"/>
              </a:spcAft>
              <a:buFont typeface="Wingdings" pitchFamily="2" charset="2"/>
              <a:buChar char="§"/>
              <a:defRPr/>
            </a:pPr>
            <a:r>
              <a:rPr lang="es-ES" sz="1400" dirty="0" smtClean="0"/>
              <a:t> </a:t>
            </a:r>
            <a:r>
              <a:rPr lang="es-ES" sz="1400" dirty="0" err="1" smtClean="0"/>
              <a:t>Legislation</a:t>
            </a:r>
            <a:endParaRPr lang="es-ES" sz="1400" dirty="0"/>
          </a:p>
          <a:p>
            <a:pPr marL="91440" indent="-91440" algn="just" fontAlgn="auto">
              <a:spcBef>
                <a:spcPts val="0"/>
              </a:spcBef>
              <a:spcAft>
                <a:spcPts val="0"/>
              </a:spcAft>
              <a:buFont typeface="Wingdings" pitchFamily="2" charset="2"/>
              <a:buChar char="§"/>
              <a:defRPr/>
            </a:pPr>
            <a:r>
              <a:rPr lang="es-ES" sz="1400" dirty="0" err="1" smtClean="0"/>
              <a:t>Regulation</a:t>
            </a:r>
            <a:r>
              <a:rPr lang="es-ES" sz="1400" dirty="0" smtClean="0"/>
              <a:t> </a:t>
            </a:r>
            <a:r>
              <a:rPr lang="es-ES" sz="1400" dirty="0" err="1" smtClean="0"/>
              <a:t>for</a:t>
            </a:r>
            <a:r>
              <a:rPr lang="es-ES" sz="1400" dirty="0" smtClean="0"/>
              <a:t> </a:t>
            </a:r>
            <a:r>
              <a:rPr lang="es-ES" sz="1400" dirty="0" err="1" smtClean="0"/>
              <a:t>the</a:t>
            </a:r>
            <a:r>
              <a:rPr lang="es-ES" sz="1400" dirty="0" smtClean="0"/>
              <a:t> </a:t>
            </a:r>
            <a:r>
              <a:rPr lang="es-ES" sz="1400" dirty="0" err="1" smtClean="0"/>
              <a:t>manufacturers</a:t>
            </a:r>
            <a:r>
              <a:rPr lang="es-ES" sz="1400" dirty="0" smtClean="0"/>
              <a:t> of medical </a:t>
            </a:r>
            <a:r>
              <a:rPr lang="es-ES" sz="1400" dirty="0" err="1" smtClean="0"/>
              <a:t>devices</a:t>
            </a:r>
            <a:endParaRPr lang="es-ES" sz="1400" dirty="0"/>
          </a:p>
          <a:p>
            <a:pPr marL="91440" indent="-91440" algn="just" fontAlgn="auto">
              <a:spcBef>
                <a:spcPts val="0"/>
              </a:spcBef>
              <a:spcAft>
                <a:spcPts val="0"/>
              </a:spcAft>
              <a:buFont typeface="Wingdings" pitchFamily="2" charset="2"/>
              <a:buChar char="§"/>
              <a:defRPr/>
            </a:pPr>
            <a:r>
              <a:rPr lang="es-ES" sz="1400" dirty="0" err="1" smtClean="0"/>
              <a:t>Organizational</a:t>
            </a:r>
            <a:r>
              <a:rPr lang="es-ES" sz="1400" dirty="0" smtClean="0"/>
              <a:t> </a:t>
            </a:r>
            <a:r>
              <a:rPr lang="es-ES" sz="1400" dirty="0" err="1" smtClean="0"/>
              <a:t>structure</a:t>
            </a:r>
            <a:r>
              <a:rPr lang="es-ES" sz="1400" dirty="0" smtClean="0"/>
              <a:t> of </a:t>
            </a:r>
            <a:r>
              <a:rPr lang="es-ES" sz="1400" dirty="0" err="1" smtClean="0"/>
              <a:t>the</a:t>
            </a:r>
            <a:r>
              <a:rPr lang="es-ES" sz="1400" dirty="0" smtClean="0"/>
              <a:t> </a:t>
            </a:r>
            <a:r>
              <a:rPr lang="es-ES" sz="1400" dirty="0" err="1" smtClean="0"/>
              <a:t>regulatory</a:t>
            </a:r>
            <a:r>
              <a:rPr lang="es-ES" sz="1400" dirty="0" smtClean="0"/>
              <a:t> </a:t>
            </a:r>
            <a:r>
              <a:rPr lang="es-ES" sz="1400" dirty="0" err="1" smtClean="0"/>
              <a:t>authorities</a:t>
            </a:r>
            <a:endParaRPr lang="es-ES" sz="1400" dirty="0"/>
          </a:p>
          <a:p>
            <a:pPr marL="91440" indent="-91440" algn="just" fontAlgn="auto">
              <a:spcBef>
                <a:spcPts val="0"/>
              </a:spcBef>
              <a:spcAft>
                <a:spcPts val="0"/>
              </a:spcAft>
              <a:buFont typeface="Wingdings" pitchFamily="2" charset="2"/>
              <a:buChar char="§"/>
              <a:defRPr/>
            </a:pPr>
            <a:r>
              <a:rPr lang="es-ES" sz="1400" dirty="0" err="1" smtClean="0"/>
              <a:t>Health</a:t>
            </a:r>
            <a:r>
              <a:rPr lang="es-ES" sz="1400" dirty="0" smtClean="0"/>
              <a:t> </a:t>
            </a:r>
            <a:r>
              <a:rPr lang="es-ES" sz="1400" dirty="0" err="1" smtClean="0"/>
              <a:t>risks</a:t>
            </a:r>
            <a:r>
              <a:rPr lang="es-ES" sz="1400" dirty="0" smtClean="0"/>
              <a:t> </a:t>
            </a:r>
            <a:r>
              <a:rPr lang="es-ES" sz="1400" dirty="0" err="1" smtClean="0"/>
              <a:t>communication</a:t>
            </a:r>
            <a:endParaRPr lang="es-ES" sz="1400" dirty="0"/>
          </a:p>
          <a:p>
            <a:pPr marL="91440" indent="-91440" algn="just" fontAlgn="auto">
              <a:spcBef>
                <a:spcPts val="0"/>
              </a:spcBef>
              <a:spcAft>
                <a:spcPts val="0"/>
              </a:spcAft>
              <a:buFont typeface="Wingdings" pitchFamily="2" charset="2"/>
              <a:buChar char="§"/>
              <a:defRPr/>
            </a:pPr>
            <a:r>
              <a:rPr lang="es-ES" sz="1400" dirty="0" err="1" smtClean="0"/>
              <a:t>Incorporation</a:t>
            </a:r>
            <a:r>
              <a:rPr lang="es-ES" sz="1400" dirty="0" smtClean="0"/>
              <a:t> of new </a:t>
            </a:r>
            <a:r>
              <a:rPr lang="es-ES" sz="1400" dirty="0" err="1" smtClean="0"/>
              <a:t>technologies</a:t>
            </a:r>
            <a:r>
              <a:rPr lang="es-ES" sz="1400" dirty="0" smtClean="0"/>
              <a:t> and </a:t>
            </a:r>
            <a:r>
              <a:rPr lang="es-ES" sz="1400" dirty="0" err="1" smtClean="0"/>
              <a:t>adquisition</a:t>
            </a:r>
            <a:endParaRPr lang="es-ES" sz="1400" dirty="0"/>
          </a:p>
        </p:txBody>
      </p:sp>
      <p:sp>
        <p:nvSpPr>
          <p:cNvPr id="21" name="Notched Right Arrow 20"/>
          <p:cNvSpPr/>
          <p:nvPr/>
        </p:nvSpPr>
        <p:spPr>
          <a:xfrm>
            <a:off x="1611313" y="5239990"/>
            <a:ext cx="549275" cy="498823"/>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2" name="Notched Right Arrow 21"/>
          <p:cNvSpPr/>
          <p:nvPr/>
        </p:nvSpPr>
        <p:spPr>
          <a:xfrm>
            <a:off x="3641725" y="5303637"/>
            <a:ext cx="549275" cy="27781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grpSp>
        <p:nvGrpSpPr>
          <p:cNvPr id="15372" name="Group 23"/>
          <p:cNvGrpSpPr>
            <a:grpSpLocks/>
          </p:cNvGrpSpPr>
          <p:nvPr/>
        </p:nvGrpSpPr>
        <p:grpSpPr bwMode="auto">
          <a:xfrm>
            <a:off x="6858000" y="0"/>
            <a:ext cx="2295525" cy="2568575"/>
            <a:chOff x="20600" y="51079"/>
            <a:chExt cx="4623626" cy="5402792"/>
          </a:xfrm>
        </p:grpSpPr>
        <p:pic>
          <p:nvPicPr>
            <p:cNvPr id="15380" name="Picture 24" descr="http://upload.wikimedia.org/wikipedia/commons/3/39/America_map.jpg"/>
            <p:cNvPicPr>
              <a:picLocks noChangeAspect="1" noChangeArrowheads="1"/>
            </p:cNvPicPr>
            <p:nvPr/>
          </p:nvPicPr>
          <p:blipFill>
            <a:blip r:embed="rId3"/>
            <a:srcRect/>
            <a:stretch>
              <a:fillRect/>
            </a:stretch>
          </p:blipFill>
          <p:spPr bwMode="auto">
            <a:xfrm>
              <a:off x="20600" y="51079"/>
              <a:ext cx="4623626" cy="5402792"/>
            </a:xfrm>
            <a:prstGeom prst="rect">
              <a:avLst/>
            </a:prstGeom>
            <a:noFill/>
            <a:ln w="9525">
              <a:noFill/>
              <a:miter lim="800000"/>
              <a:headEnd/>
              <a:tailEnd/>
            </a:ln>
          </p:spPr>
        </p:pic>
        <p:cxnSp>
          <p:nvCxnSpPr>
            <p:cNvPr id="28" name="Curved Connector 27"/>
            <p:cNvCxnSpPr/>
            <p:nvPr/>
          </p:nvCxnSpPr>
          <p:spPr>
            <a:xfrm rot="5400000">
              <a:off x="1686009" y="1810096"/>
              <a:ext cx="400702" cy="796184"/>
            </a:xfrm>
            <a:prstGeom prst="curvedConnector2">
              <a:avLst/>
            </a:prstGeom>
            <a:ln w="38100">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29" name="Curved Connector 28"/>
            <p:cNvCxnSpPr/>
            <p:nvPr/>
          </p:nvCxnSpPr>
          <p:spPr>
            <a:xfrm rot="16200000" flipH="1">
              <a:off x="1930002" y="2322216"/>
              <a:ext cx="1786462" cy="1077568"/>
            </a:xfrm>
            <a:prstGeom prst="curvedConnector3">
              <a:avLst>
                <a:gd name="adj1" fmla="val 526"/>
              </a:avLst>
            </a:prstGeom>
            <a:ln w="3810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30" name="Freeform 29"/>
            <p:cNvSpPr/>
            <p:nvPr/>
          </p:nvSpPr>
          <p:spPr>
            <a:xfrm>
              <a:off x="1248451" y="1994481"/>
              <a:ext cx="1362147" cy="2507725"/>
            </a:xfrm>
            <a:custGeom>
              <a:avLst/>
              <a:gdLst>
                <a:gd name="connsiteX0" fmla="*/ 978752 w 1362210"/>
                <a:gd name="connsiteY0" fmla="*/ 0 h 2507226"/>
                <a:gd name="connsiteX1" fmla="*/ 5358 w 1362210"/>
                <a:gd name="connsiteY1" fmla="*/ 1932039 h 2507226"/>
                <a:gd name="connsiteX2" fmla="*/ 1362210 w 1362210"/>
                <a:gd name="connsiteY2" fmla="*/ 2507226 h 2507226"/>
              </a:gdLst>
              <a:ahLst/>
              <a:cxnLst>
                <a:cxn ang="0">
                  <a:pos x="connsiteX0" y="connsiteY0"/>
                </a:cxn>
                <a:cxn ang="0">
                  <a:pos x="connsiteX1" y="connsiteY1"/>
                </a:cxn>
                <a:cxn ang="0">
                  <a:pos x="connsiteX2" y="connsiteY2"/>
                </a:cxn>
              </a:cxnLst>
              <a:rect l="l" t="t" r="r" b="b"/>
              <a:pathLst>
                <a:path w="1362210" h="2507226">
                  <a:moveTo>
                    <a:pt x="978752" y="0"/>
                  </a:moveTo>
                  <a:cubicBezTo>
                    <a:pt x="460100" y="757084"/>
                    <a:pt x="-58552" y="1514168"/>
                    <a:pt x="5358" y="1932039"/>
                  </a:cubicBezTo>
                  <a:cubicBezTo>
                    <a:pt x="69268" y="2349910"/>
                    <a:pt x="1096739" y="2413820"/>
                    <a:pt x="1362210" y="2507226"/>
                  </a:cubicBezTo>
                </a:path>
              </a:pathLst>
            </a:cu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s-ES_tradnl" sz="1200">
                  <a:latin typeface="Times"/>
                  <a:ea typeface="Times New Roman"/>
                  <a:cs typeface="Times New Roman"/>
                </a:rPr>
                <a:t> </a:t>
              </a:r>
              <a:endParaRPr lang="en-US" sz="1200">
                <a:latin typeface="Times"/>
                <a:ea typeface="Times"/>
                <a:cs typeface="Times New Roman"/>
              </a:endParaRPr>
            </a:p>
          </p:txBody>
        </p:sp>
        <p:cxnSp>
          <p:nvCxnSpPr>
            <p:cNvPr id="31" name="Straight Arrow Connector 30"/>
            <p:cNvCxnSpPr/>
            <p:nvPr/>
          </p:nvCxnSpPr>
          <p:spPr>
            <a:xfrm>
              <a:off x="2623388" y="4492187"/>
              <a:ext cx="147086" cy="56767"/>
            </a:xfrm>
            <a:prstGeom prst="straightConnector1">
              <a:avLst/>
            </a:prstGeom>
            <a:ln w="3810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32" name="Freeform 31"/>
            <p:cNvSpPr/>
            <p:nvPr/>
          </p:nvSpPr>
          <p:spPr>
            <a:xfrm>
              <a:off x="2322820" y="1987803"/>
              <a:ext cx="179062" cy="420737"/>
            </a:xfrm>
            <a:custGeom>
              <a:avLst/>
              <a:gdLst>
                <a:gd name="connsiteX0" fmla="*/ 0 w 235076"/>
                <a:gd name="connsiteY0" fmla="*/ 0 h 419100"/>
                <a:gd name="connsiteX1" fmla="*/ 228600 w 235076"/>
                <a:gd name="connsiteY1" fmla="*/ 160020 h 419100"/>
                <a:gd name="connsiteX2" fmla="*/ 182880 w 235076"/>
                <a:gd name="connsiteY2" fmla="*/ 419100 h 419100"/>
              </a:gdLst>
              <a:ahLst/>
              <a:cxnLst>
                <a:cxn ang="0">
                  <a:pos x="connsiteX0" y="connsiteY0"/>
                </a:cxn>
                <a:cxn ang="0">
                  <a:pos x="connsiteX1" y="connsiteY1"/>
                </a:cxn>
                <a:cxn ang="0">
                  <a:pos x="connsiteX2" y="connsiteY2"/>
                </a:cxn>
              </a:cxnLst>
              <a:rect l="l" t="t" r="r" b="b"/>
              <a:pathLst>
                <a:path w="235076" h="419100">
                  <a:moveTo>
                    <a:pt x="0" y="0"/>
                  </a:moveTo>
                  <a:cubicBezTo>
                    <a:pt x="99060" y="45085"/>
                    <a:pt x="198120" y="90170"/>
                    <a:pt x="228600" y="160020"/>
                  </a:cubicBezTo>
                  <a:cubicBezTo>
                    <a:pt x="259080" y="229870"/>
                    <a:pt x="171450" y="372110"/>
                    <a:pt x="182880" y="419100"/>
                  </a:cubicBezTo>
                </a:path>
              </a:pathLst>
            </a:cu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s-ES_tradnl" sz="1200" dirty="0">
                  <a:latin typeface="Times"/>
                  <a:ea typeface="Times New Roman"/>
                  <a:cs typeface="Times New Roman"/>
                </a:rPr>
                <a:t> </a:t>
              </a:r>
              <a:endParaRPr lang="en-US" sz="1200" dirty="0">
                <a:latin typeface="Times"/>
                <a:ea typeface="Times"/>
                <a:cs typeface="Times New Roman"/>
              </a:endParaRPr>
            </a:p>
          </p:txBody>
        </p:sp>
        <p:cxnSp>
          <p:nvCxnSpPr>
            <p:cNvPr id="33" name="Straight Arrow Connector 32"/>
            <p:cNvCxnSpPr/>
            <p:nvPr/>
          </p:nvCxnSpPr>
          <p:spPr>
            <a:xfrm>
              <a:off x="2492290" y="2338418"/>
              <a:ext cx="15987" cy="217046"/>
            </a:xfrm>
            <a:prstGeom prst="straightConnector1">
              <a:avLst/>
            </a:prstGeom>
            <a:ln w="3810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34" name="Freeform 33"/>
            <p:cNvSpPr/>
            <p:nvPr/>
          </p:nvSpPr>
          <p:spPr>
            <a:xfrm rot="563394">
              <a:off x="1862376" y="2011178"/>
              <a:ext cx="386902" cy="1606144"/>
            </a:xfrm>
            <a:custGeom>
              <a:avLst/>
              <a:gdLst>
                <a:gd name="connsiteX0" fmla="*/ 445927 w 776127"/>
                <a:gd name="connsiteY0" fmla="*/ 0 h 1847850"/>
                <a:gd name="connsiteX1" fmla="*/ 7777 w 776127"/>
                <a:gd name="connsiteY1" fmla="*/ 1498600 h 1847850"/>
                <a:gd name="connsiteX2" fmla="*/ 776127 w 776127"/>
                <a:gd name="connsiteY2" fmla="*/ 1847850 h 1847850"/>
              </a:gdLst>
              <a:ahLst/>
              <a:cxnLst>
                <a:cxn ang="0">
                  <a:pos x="connsiteX0" y="connsiteY0"/>
                </a:cxn>
                <a:cxn ang="0">
                  <a:pos x="connsiteX1" y="connsiteY1"/>
                </a:cxn>
                <a:cxn ang="0">
                  <a:pos x="connsiteX2" y="connsiteY2"/>
                </a:cxn>
              </a:cxnLst>
              <a:rect l="l" t="t" r="r" b="b"/>
              <a:pathLst>
                <a:path w="776127" h="1847850">
                  <a:moveTo>
                    <a:pt x="445927" y="0"/>
                  </a:moveTo>
                  <a:cubicBezTo>
                    <a:pt x="199335" y="595312"/>
                    <a:pt x="-47256" y="1190625"/>
                    <a:pt x="7777" y="1498600"/>
                  </a:cubicBezTo>
                  <a:cubicBezTo>
                    <a:pt x="62810" y="1806575"/>
                    <a:pt x="659711" y="1794933"/>
                    <a:pt x="776127" y="1847850"/>
                  </a:cubicBezTo>
                </a:path>
              </a:pathLst>
            </a:cu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s-ES_tradnl" sz="1200">
                  <a:latin typeface="Times"/>
                  <a:ea typeface="Times New Roman"/>
                  <a:cs typeface="Times New Roman"/>
                </a:rPr>
                <a:t> </a:t>
              </a:r>
              <a:endParaRPr lang="en-US" sz="1200">
                <a:latin typeface="Times"/>
                <a:ea typeface="Times"/>
                <a:cs typeface="Times New Roman"/>
              </a:endParaRPr>
            </a:p>
          </p:txBody>
        </p:sp>
        <p:cxnSp>
          <p:nvCxnSpPr>
            <p:cNvPr id="35" name="Straight Arrow Connector 34"/>
            <p:cNvCxnSpPr/>
            <p:nvPr/>
          </p:nvCxnSpPr>
          <p:spPr>
            <a:xfrm>
              <a:off x="2114982" y="3617322"/>
              <a:ext cx="207838" cy="66784"/>
            </a:xfrm>
            <a:prstGeom prst="straightConnector1">
              <a:avLst/>
            </a:prstGeom>
            <a:ln w="3810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36" name="Freeform 35"/>
            <p:cNvSpPr/>
            <p:nvPr/>
          </p:nvSpPr>
          <p:spPr>
            <a:xfrm flipH="1">
              <a:off x="2015858" y="2054587"/>
              <a:ext cx="444457" cy="995075"/>
            </a:xfrm>
            <a:custGeom>
              <a:avLst/>
              <a:gdLst>
                <a:gd name="connsiteX0" fmla="*/ 0 w 694827"/>
                <a:gd name="connsiteY0" fmla="*/ 0 h 994556"/>
                <a:gd name="connsiteX1" fmla="*/ 685800 w 694827"/>
                <a:gd name="connsiteY1" fmla="*/ 295275 h 994556"/>
                <a:gd name="connsiteX2" fmla="*/ 390525 w 694827"/>
                <a:gd name="connsiteY2" fmla="*/ 923925 h 994556"/>
                <a:gd name="connsiteX3" fmla="*/ 361950 w 694827"/>
                <a:gd name="connsiteY3" fmla="*/ 952500 h 994556"/>
              </a:gdLst>
              <a:ahLst/>
              <a:cxnLst>
                <a:cxn ang="0">
                  <a:pos x="connsiteX0" y="connsiteY0"/>
                </a:cxn>
                <a:cxn ang="0">
                  <a:pos x="connsiteX1" y="connsiteY1"/>
                </a:cxn>
                <a:cxn ang="0">
                  <a:pos x="connsiteX2" y="connsiteY2"/>
                </a:cxn>
                <a:cxn ang="0">
                  <a:pos x="connsiteX3" y="connsiteY3"/>
                </a:cxn>
              </a:cxnLst>
              <a:rect l="l" t="t" r="r" b="b"/>
              <a:pathLst>
                <a:path w="694827" h="994556">
                  <a:moveTo>
                    <a:pt x="0" y="0"/>
                  </a:moveTo>
                  <a:cubicBezTo>
                    <a:pt x="310356" y="70644"/>
                    <a:pt x="620713" y="141288"/>
                    <a:pt x="685800" y="295275"/>
                  </a:cubicBezTo>
                  <a:cubicBezTo>
                    <a:pt x="750887" y="449262"/>
                    <a:pt x="444500" y="814388"/>
                    <a:pt x="390525" y="923925"/>
                  </a:cubicBezTo>
                  <a:cubicBezTo>
                    <a:pt x="336550" y="1033462"/>
                    <a:pt x="349250" y="992981"/>
                    <a:pt x="361950" y="952500"/>
                  </a:cubicBezTo>
                </a:path>
              </a:pathLst>
            </a:cu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s-ES_tradnl" sz="1200">
                  <a:latin typeface="Times"/>
                  <a:ea typeface="Times New Roman"/>
                  <a:cs typeface="Times New Roman"/>
                </a:rPr>
                <a:t> </a:t>
              </a:r>
              <a:endParaRPr lang="en-US" sz="1200">
                <a:latin typeface="Times"/>
                <a:ea typeface="Times"/>
                <a:cs typeface="Times New Roman"/>
              </a:endParaRPr>
            </a:p>
          </p:txBody>
        </p:sp>
        <p:cxnSp>
          <p:nvCxnSpPr>
            <p:cNvPr id="37" name="Straight Arrow Connector 36"/>
            <p:cNvCxnSpPr/>
            <p:nvPr/>
          </p:nvCxnSpPr>
          <p:spPr>
            <a:xfrm>
              <a:off x="2332414" y="3106429"/>
              <a:ext cx="51160" cy="56765"/>
            </a:xfrm>
            <a:prstGeom prst="straightConnector1">
              <a:avLst/>
            </a:prstGeom>
            <a:ln w="38100">
              <a:solidFill>
                <a:schemeClr val="accent3"/>
              </a:solidFill>
              <a:tailEnd type="arrow"/>
            </a:ln>
          </p:spPr>
          <p:style>
            <a:lnRef idx="1">
              <a:schemeClr val="accent1"/>
            </a:lnRef>
            <a:fillRef idx="0">
              <a:schemeClr val="accent1"/>
            </a:fillRef>
            <a:effectRef idx="0">
              <a:schemeClr val="accent1"/>
            </a:effectRef>
            <a:fontRef idx="minor">
              <a:schemeClr val="tx1"/>
            </a:fontRef>
          </p:style>
        </p:cxnSp>
      </p:grpSp>
      <p:pic>
        <p:nvPicPr>
          <p:cNvPr id="15373" name="Picture 2"/>
          <p:cNvPicPr>
            <a:picLocks noChangeAspect="1" noChangeArrowheads="1"/>
          </p:cNvPicPr>
          <p:nvPr/>
        </p:nvPicPr>
        <p:blipFill>
          <a:blip r:embed="rId4"/>
          <a:srcRect/>
          <a:stretch>
            <a:fillRect/>
          </a:stretch>
        </p:blipFill>
        <p:spPr bwMode="auto">
          <a:xfrm>
            <a:off x="152400" y="609600"/>
            <a:ext cx="1543050" cy="1152525"/>
          </a:xfrm>
          <a:prstGeom prst="rect">
            <a:avLst/>
          </a:prstGeom>
          <a:noFill/>
          <a:ln w="9525">
            <a:noFill/>
            <a:miter lim="800000"/>
            <a:headEnd/>
            <a:tailEnd/>
          </a:ln>
        </p:spPr>
      </p:pic>
      <p:sp>
        <p:nvSpPr>
          <p:cNvPr id="39" name="Freeform 38"/>
          <p:cNvSpPr/>
          <p:nvPr/>
        </p:nvSpPr>
        <p:spPr>
          <a:xfrm>
            <a:off x="7954963" y="679450"/>
            <a:ext cx="198437" cy="346075"/>
          </a:xfrm>
          <a:custGeom>
            <a:avLst/>
            <a:gdLst>
              <a:gd name="connsiteX0" fmla="*/ 3976 w 198786"/>
              <a:gd name="connsiteY0" fmla="*/ 345881 h 345881"/>
              <a:gd name="connsiteX1" fmla="*/ 198783 w 198786"/>
              <a:gd name="connsiteY1" fmla="*/ 222636 h 345881"/>
              <a:gd name="connsiteX2" fmla="*/ 0 w 198786"/>
              <a:gd name="connsiteY2" fmla="*/ 0 h 345881"/>
            </a:gdLst>
            <a:ahLst/>
            <a:cxnLst>
              <a:cxn ang="0">
                <a:pos x="connsiteX0" y="connsiteY0"/>
              </a:cxn>
              <a:cxn ang="0">
                <a:pos x="connsiteX1" y="connsiteY1"/>
              </a:cxn>
              <a:cxn ang="0">
                <a:pos x="connsiteX2" y="connsiteY2"/>
              </a:cxn>
            </a:cxnLst>
            <a:rect l="l" t="t" r="r" b="b"/>
            <a:pathLst>
              <a:path w="198786" h="345881">
                <a:moveTo>
                  <a:pt x="3976" y="345881"/>
                </a:moveTo>
                <a:cubicBezTo>
                  <a:pt x="101711" y="313082"/>
                  <a:pt x="199446" y="280283"/>
                  <a:pt x="198783" y="222636"/>
                </a:cubicBezTo>
                <a:cubicBezTo>
                  <a:pt x="198120" y="164989"/>
                  <a:pt x="57647" y="47045"/>
                  <a:pt x="0" y="0"/>
                </a:cubicBezTo>
              </a:path>
            </a:pathLst>
          </a:custGeom>
          <a:ln w="38100">
            <a:solidFill>
              <a:schemeClr val="accent3"/>
            </a:solidFill>
          </a:ln>
        </p:spPr>
        <p:style>
          <a:lnRef idx="1">
            <a:schemeClr val="accent6"/>
          </a:lnRef>
          <a:fillRef idx="0">
            <a:schemeClr val="accent6"/>
          </a:fillRef>
          <a:effectRef idx="0">
            <a:schemeClr val="accent6"/>
          </a:effectRef>
          <a:fontRef idx="minor">
            <a:schemeClr val="tx1"/>
          </a:fontRef>
        </p:style>
        <p:txBody>
          <a:bodyPr anchor="ctr"/>
          <a:lstStyle/>
          <a:p>
            <a:pPr algn="ctr" fontAlgn="auto">
              <a:spcBef>
                <a:spcPts val="0"/>
              </a:spcBef>
              <a:spcAft>
                <a:spcPts val="0"/>
              </a:spcAft>
              <a:defRPr/>
            </a:pPr>
            <a:endParaRPr lang="es-ES"/>
          </a:p>
        </p:txBody>
      </p:sp>
      <p:cxnSp>
        <p:nvCxnSpPr>
          <p:cNvPr id="42" name="Straight Arrow Connector 41"/>
          <p:cNvCxnSpPr/>
          <p:nvPr/>
        </p:nvCxnSpPr>
        <p:spPr>
          <a:xfrm flipH="1" flipV="1">
            <a:off x="7912100" y="609600"/>
            <a:ext cx="88900" cy="88900"/>
          </a:xfrm>
          <a:prstGeom prst="straightConnector1">
            <a:avLst/>
          </a:prstGeom>
          <a:ln w="3810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15376" name="TextBox 6"/>
          <p:cNvSpPr txBox="1">
            <a:spLocks noChangeArrowheads="1"/>
          </p:cNvSpPr>
          <p:nvPr/>
        </p:nvSpPr>
        <p:spPr bwMode="auto">
          <a:xfrm>
            <a:off x="609600" y="1882775"/>
            <a:ext cx="6553200" cy="707886"/>
          </a:xfrm>
          <a:prstGeom prst="rect">
            <a:avLst/>
          </a:prstGeom>
          <a:noFill/>
          <a:ln w="9525">
            <a:noFill/>
            <a:miter lim="800000"/>
            <a:headEnd/>
            <a:tailEnd/>
          </a:ln>
        </p:spPr>
        <p:txBody>
          <a:bodyPr>
            <a:spAutoFit/>
          </a:bodyPr>
          <a:lstStyle/>
          <a:p>
            <a:pPr marL="285750" indent="-285750">
              <a:buFont typeface="Wingdings" pitchFamily="2" charset="2"/>
              <a:buChar char="q"/>
            </a:pPr>
            <a:r>
              <a:rPr lang="es-ES" sz="2000" dirty="0" err="1" smtClean="0">
                <a:latin typeface="Calibri" pitchFamily="34" charset="0"/>
              </a:rPr>
              <a:t>Objective</a:t>
            </a:r>
            <a:r>
              <a:rPr lang="es-ES" sz="2000" dirty="0" smtClean="0">
                <a:latin typeface="Calibri" pitchFamily="34" charset="0"/>
              </a:rPr>
              <a:t>: </a:t>
            </a:r>
            <a:r>
              <a:rPr lang="es-ES" sz="2000" dirty="0" err="1" smtClean="0">
                <a:latin typeface="Calibri" pitchFamily="34" charset="0"/>
              </a:rPr>
              <a:t>to</a:t>
            </a:r>
            <a:r>
              <a:rPr lang="es-ES" sz="2000" dirty="0" smtClean="0">
                <a:latin typeface="Calibri" pitchFamily="34" charset="0"/>
              </a:rPr>
              <a:t> </a:t>
            </a:r>
            <a:r>
              <a:rPr lang="es-ES" sz="2000" dirty="0" err="1" smtClean="0">
                <a:latin typeface="Calibri" pitchFamily="34" charset="0"/>
              </a:rPr>
              <a:t>know</a:t>
            </a:r>
            <a:r>
              <a:rPr lang="es-ES" sz="2000" dirty="0" smtClean="0">
                <a:latin typeface="Calibri" pitchFamily="34" charset="0"/>
              </a:rPr>
              <a:t> </a:t>
            </a:r>
            <a:r>
              <a:rPr lang="es-ES" sz="2000" dirty="0" err="1" smtClean="0">
                <a:latin typeface="Calibri" pitchFamily="34" charset="0"/>
              </a:rPr>
              <a:t>the</a:t>
            </a:r>
            <a:r>
              <a:rPr lang="es-ES" sz="2000" dirty="0" smtClean="0">
                <a:latin typeface="Calibri" pitchFamily="34" charset="0"/>
              </a:rPr>
              <a:t> </a:t>
            </a:r>
            <a:r>
              <a:rPr lang="es-ES" sz="2000" dirty="0" err="1" smtClean="0">
                <a:latin typeface="Calibri" pitchFamily="34" charset="0"/>
              </a:rPr>
              <a:t>situation</a:t>
            </a:r>
            <a:r>
              <a:rPr lang="es-ES" sz="2000" dirty="0" smtClean="0">
                <a:latin typeface="Calibri" pitchFamily="34" charset="0"/>
              </a:rPr>
              <a:t> of </a:t>
            </a:r>
            <a:r>
              <a:rPr lang="es-ES" sz="2000" dirty="0" err="1" smtClean="0">
                <a:latin typeface="Calibri" pitchFamily="34" charset="0"/>
              </a:rPr>
              <a:t>the</a:t>
            </a:r>
            <a:r>
              <a:rPr lang="es-ES" sz="2000" dirty="0" smtClean="0">
                <a:latin typeface="Calibri" pitchFamily="34" charset="0"/>
              </a:rPr>
              <a:t> </a:t>
            </a:r>
            <a:r>
              <a:rPr lang="es-ES" sz="2000" dirty="0" err="1" smtClean="0">
                <a:latin typeface="Calibri" pitchFamily="34" charset="0"/>
              </a:rPr>
              <a:t>regulation</a:t>
            </a:r>
            <a:r>
              <a:rPr lang="es-ES" sz="2000" dirty="0" smtClean="0">
                <a:latin typeface="Calibri" pitchFamily="34" charset="0"/>
              </a:rPr>
              <a:t> of medical </a:t>
            </a:r>
            <a:r>
              <a:rPr lang="es-ES" sz="2000" dirty="0" err="1" smtClean="0">
                <a:latin typeface="Calibri" pitchFamily="34" charset="0"/>
              </a:rPr>
              <a:t>devices</a:t>
            </a:r>
            <a:r>
              <a:rPr lang="es-ES" sz="2000" dirty="0" smtClean="0">
                <a:latin typeface="Calibri" pitchFamily="34" charset="0"/>
              </a:rPr>
              <a:t> in </a:t>
            </a:r>
            <a:r>
              <a:rPr lang="es-ES" sz="2000" dirty="0" err="1" smtClean="0">
                <a:latin typeface="Calibri" pitchFamily="34" charset="0"/>
              </a:rPr>
              <a:t>the</a:t>
            </a:r>
            <a:r>
              <a:rPr lang="es-ES" sz="2000" dirty="0" smtClean="0">
                <a:latin typeface="Calibri" pitchFamily="34" charset="0"/>
              </a:rPr>
              <a:t> </a:t>
            </a:r>
            <a:r>
              <a:rPr lang="es-ES" sz="2000" dirty="0" err="1" smtClean="0">
                <a:latin typeface="Calibri" pitchFamily="34" charset="0"/>
              </a:rPr>
              <a:t>Region</a:t>
            </a:r>
            <a:r>
              <a:rPr lang="es-ES" sz="2000" dirty="0" smtClean="0">
                <a:latin typeface="Calibri" pitchFamily="34" charset="0"/>
              </a:rPr>
              <a:t>.</a:t>
            </a:r>
            <a:endParaRPr lang="es-ES" sz="2000" dirty="0">
              <a:latin typeface="Calibri" pitchFamily="34" charset="0"/>
            </a:endParaRPr>
          </a:p>
        </p:txBody>
      </p:sp>
      <p:sp>
        <p:nvSpPr>
          <p:cNvPr id="38" name="Rectangle 37"/>
          <p:cNvSpPr/>
          <p:nvPr/>
        </p:nvSpPr>
        <p:spPr>
          <a:xfrm>
            <a:off x="4922011" y="3608338"/>
            <a:ext cx="720069" cy="461665"/>
          </a:xfrm>
          <a:prstGeom prst="rect">
            <a:avLst/>
          </a:prstGeom>
          <a:noFill/>
        </p:spPr>
        <p:txBody>
          <a:bodyPr wrap="none">
            <a:spAutoFit/>
          </a:bodyPr>
          <a:lstStyle/>
          <a:p>
            <a:pPr algn="ctr" fontAlgn="auto">
              <a:spcBef>
                <a:spcPts val="0"/>
              </a:spcBef>
              <a:spcAft>
                <a:spcPts val="0"/>
              </a:spcAft>
              <a:defRPr/>
            </a:pPr>
            <a:r>
              <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rPr>
              <a:t>54%</a:t>
            </a:r>
          </a:p>
        </p:txBody>
      </p:sp>
      <p:sp>
        <p:nvSpPr>
          <p:cNvPr id="15379" name="TextBox 5"/>
          <p:cNvSpPr txBox="1">
            <a:spLocks noChangeArrowheads="1"/>
          </p:cNvSpPr>
          <p:nvPr/>
        </p:nvSpPr>
        <p:spPr bwMode="auto">
          <a:xfrm>
            <a:off x="5622925" y="3671888"/>
            <a:ext cx="2759075" cy="369332"/>
          </a:xfrm>
          <a:prstGeom prst="rect">
            <a:avLst/>
          </a:prstGeom>
          <a:noFill/>
          <a:ln w="9525">
            <a:noFill/>
            <a:miter lim="800000"/>
            <a:headEnd/>
            <a:tailEnd/>
          </a:ln>
        </p:spPr>
        <p:txBody>
          <a:bodyPr>
            <a:spAutoFit/>
          </a:bodyPr>
          <a:lstStyle/>
          <a:p>
            <a:r>
              <a:rPr lang="es-MX" dirty="0" err="1" smtClean="0">
                <a:latin typeface="Calibri" pitchFamily="34" charset="0"/>
              </a:rPr>
              <a:t>Population</a:t>
            </a:r>
            <a:r>
              <a:rPr lang="es-MX" dirty="0" smtClean="0">
                <a:latin typeface="Calibri" pitchFamily="34" charset="0"/>
              </a:rPr>
              <a:t> in </a:t>
            </a:r>
            <a:r>
              <a:rPr lang="es-MX" dirty="0" err="1" smtClean="0">
                <a:latin typeface="Calibri" pitchFamily="34" charset="0"/>
              </a:rPr>
              <a:t>the</a:t>
            </a:r>
            <a:r>
              <a:rPr lang="es-MX" dirty="0" smtClean="0">
                <a:latin typeface="Calibri" pitchFamily="34" charset="0"/>
              </a:rPr>
              <a:t> </a:t>
            </a:r>
            <a:r>
              <a:rPr lang="es-MX" dirty="0" err="1" smtClean="0">
                <a:latin typeface="Calibri" pitchFamily="34" charset="0"/>
              </a:rPr>
              <a:t>Americas</a:t>
            </a:r>
            <a:endParaRPr lang="es-MX" dirty="0">
              <a:latin typeface="Calibri" pitchFamily="34" charset="0"/>
            </a:endParaRPr>
          </a:p>
        </p:txBody>
      </p:sp>
    </p:spTree>
    <p:extLst>
      <p:ext uri="{BB962C8B-B14F-4D97-AF65-F5344CB8AC3E}">
        <p14:creationId xmlns:p14="http://schemas.microsoft.com/office/powerpoint/2010/main" val="39983809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endParaRPr lang="en-US" dirty="0" smtClean="0"/>
          </a:p>
        </p:txBody>
      </p:sp>
      <p:grpSp>
        <p:nvGrpSpPr>
          <p:cNvPr id="17410" name="Group 5"/>
          <p:cNvGrpSpPr>
            <a:grpSpLocks/>
          </p:cNvGrpSpPr>
          <p:nvPr/>
        </p:nvGrpSpPr>
        <p:grpSpPr bwMode="auto">
          <a:xfrm>
            <a:off x="3886201" y="154084"/>
            <a:ext cx="5085272" cy="4724400"/>
            <a:chOff x="2504335" y="1397000"/>
            <a:chExt cx="4028829" cy="4063999"/>
          </a:xfrm>
        </p:grpSpPr>
        <p:sp>
          <p:nvSpPr>
            <p:cNvPr id="7" name="Freeform 6"/>
            <p:cNvSpPr/>
            <p:nvPr/>
          </p:nvSpPr>
          <p:spPr>
            <a:xfrm>
              <a:off x="3738607" y="2708046"/>
              <a:ext cx="1666396" cy="1441500"/>
            </a:xfrm>
            <a:custGeom>
              <a:avLst/>
              <a:gdLst>
                <a:gd name="connsiteX0" fmla="*/ 0 w 1666396"/>
                <a:gd name="connsiteY0" fmla="*/ 720750 h 1441500"/>
                <a:gd name="connsiteX1" fmla="*/ 411837 w 1666396"/>
                <a:gd name="connsiteY1" fmla="*/ 0 h 1441500"/>
                <a:gd name="connsiteX2" fmla="*/ 1254559 w 1666396"/>
                <a:gd name="connsiteY2" fmla="*/ 0 h 1441500"/>
                <a:gd name="connsiteX3" fmla="*/ 1666396 w 1666396"/>
                <a:gd name="connsiteY3" fmla="*/ 720750 h 1441500"/>
                <a:gd name="connsiteX4" fmla="*/ 1254559 w 1666396"/>
                <a:gd name="connsiteY4" fmla="*/ 1441500 h 1441500"/>
                <a:gd name="connsiteX5" fmla="*/ 411837 w 1666396"/>
                <a:gd name="connsiteY5" fmla="*/ 1441500 h 1441500"/>
                <a:gd name="connsiteX6" fmla="*/ 0 w 1666396"/>
                <a:gd name="connsiteY6" fmla="*/ 720750 h 144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66396" h="1441500">
                  <a:moveTo>
                    <a:pt x="0" y="720750"/>
                  </a:moveTo>
                  <a:lnTo>
                    <a:pt x="411837" y="0"/>
                  </a:lnTo>
                  <a:lnTo>
                    <a:pt x="1254559" y="0"/>
                  </a:lnTo>
                  <a:lnTo>
                    <a:pt x="1666396" y="720750"/>
                  </a:lnTo>
                  <a:lnTo>
                    <a:pt x="1254559" y="1441500"/>
                  </a:lnTo>
                  <a:lnTo>
                    <a:pt x="411837" y="1441500"/>
                  </a:lnTo>
                  <a:lnTo>
                    <a:pt x="0" y="720750"/>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shade val="80000"/>
                <a:hueOff val="0"/>
                <a:satOff val="0"/>
                <a:lumOff val="0"/>
                <a:alphaOff val="0"/>
              </a:schemeClr>
            </a:fillRef>
            <a:effectRef idx="1">
              <a:schemeClr val="accent1">
                <a:shade val="80000"/>
                <a:hueOff val="0"/>
                <a:satOff val="0"/>
                <a:lumOff val="0"/>
                <a:alphaOff val="0"/>
              </a:schemeClr>
            </a:effectRef>
            <a:fontRef idx="minor">
              <a:schemeClr val="dk1"/>
            </a:fontRef>
          </p:style>
          <p:txBody>
            <a:bodyPr lIns="293925" tIns="256657" rIns="293925" bIns="256657" spcCol="1270" anchor="ctr"/>
            <a:lstStyle/>
            <a:p>
              <a:pPr algn="ctr" defTabSz="622300" fontAlgn="auto">
                <a:lnSpc>
                  <a:spcPct val="90000"/>
                </a:lnSpc>
                <a:spcAft>
                  <a:spcPct val="35000"/>
                </a:spcAft>
                <a:defRPr/>
              </a:pPr>
              <a:r>
                <a:rPr lang="es-ES" sz="2400" dirty="0" err="1" smtClean="0">
                  <a:ln>
                    <a:solidFill>
                      <a:schemeClr val="tx1"/>
                    </a:solidFill>
                  </a:ln>
                  <a:solidFill>
                    <a:schemeClr val="tx2"/>
                  </a:solidFill>
                </a:rPr>
                <a:t>Mapping</a:t>
              </a:r>
              <a:endParaRPr lang="es-ES" sz="2400" dirty="0">
                <a:ln>
                  <a:solidFill>
                    <a:schemeClr val="tx1"/>
                  </a:solidFill>
                </a:ln>
                <a:solidFill>
                  <a:schemeClr val="tx2"/>
                </a:solidFill>
              </a:endParaRPr>
            </a:p>
          </p:txBody>
        </p:sp>
        <p:sp>
          <p:nvSpPr>
            <p:cNvPr id="8" name="Hexagon 7"/>
            <p:cNvSpPr/>
            <p:nvPr/>
          </p:nvSpPr>
          <p:spPr>
            <a:xfrm>
              <a:off x="4782036" y="2018344"/>
              <a:ext cx="628852" cy="542139"/>
            </a:xfrm>
            <a:prstGeom prst="hexagon">
              <a:avLst>
                <a:gd name="adj" fmla="val 28900"/>
                <a:gd name="vf" fmla="val 115470"/>
              </a:avLst>
            </a:prstGeom>
          </p:spPr>
          <p:style>
            <a:lnRef idx="0">
              <a:schemeClr val="dk1">
                <a:hueOff val="0"/>
                <a:satOff val="0"/>
                <a:lumOff val="0"/>
                <a:alphaOff val="0"/>
              </a:schemeClr>
            </a:lnRef>
            <a:fillRef idx="1">
              <a:schemeClr val="accent1">
                <a:tint val="40000"/>
                <a:hueOff val="0"/>
                <a:satOff val="0"/>
                <a:lumOff val="0"/>
                <a:alphaOff val="0"/>
              </a:schemeClr>
            </a:fillRef>
            <a:effectRef idx="1">
              <a:schemeClr val="accent1">
                <a:tint val="40000"/>
                <a:hueOff val="0"/>
                <a:satOff val="0"/>
                <a:lumOff val="0"/>
                <a:alphaOff val="0"/>
              </a:schemeClr>
            </a:effectRef>
            <a:fontRef idx="minor">
              <a:schemeClr val="dk1">
                <a:hueOff val="0"/>
                <a:satOff val="0"/>
                <a:lumOff val="0"/>
                <a:alphaOff val="0"/>
              </a:schemeClr>
            </a:fontRef>
          </p:style>
        </p:sp>
        <p:sp>
          <p:nvSpPr>
            <p:cNvPr id="9" name="Freeform 8"/>
            <p:cNvSpPr/>
            <p:nvPr/>
          </p:nvSpPr>
          <p:spPr>
            <a:xfrm>
              <a:off x="3815810" y="1397000"/>
              <a:ext cx="1518192" cy="1181404"/>
            </a:xfrm>
            <a:custGeom>
              <a:avLst/>
              <a:gdLst>
                <a:gd name="connsiteX0" fmla="*/ 0 w 1518192"/>
                <a:gd name="connsiteY0" fmla="*/ 590702 h 1181404"/>
                <a:gd name="connsiteX1" fmla="*/ 337527 w 1518192"/>
                <a:gd name="connsiteY1" fmla="*/ 0 h 1181404"/>
                <a:gd name="connsiteX2" fmla="*/ 1180665 w 1518192"/>
                <a:gd name="connsiteY2" fmla="*/ 0 h 1181404"/>
                <a:gd name="connsiteX3" fmla="*/ 1518192 w 1518192"/>
                <a:gd name="connsiteY3" fmla="*/ 590702 h 1181404"/>
                <a:gd name="connsiteX4" fmla="*/ 1180665 w 1518192"/>
                <a:gd name="connsiteY4" fmla="*/ 1181404 h 1181404"/>
                <a:gd name="connsiteX5" fmla="*/ 337527 w 1518192"/>
                <a:gd name="connsiteY5" fmla="*/ 1181404 h 1181404"/>
                <a:gd name="connsiteX6" fmla="*/ 0 w 1518192"/>
                <a:gd name="connsiteY6" fmla="*/ 590702 h 1181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18192" h="1181404">
                  <a:moveTo>
                    <a:pt x="0" y="590702"/>
                  </a:moveTo>
                  <a:lnTo>
                    <a:pt x="337527" y="0"/>
                  </a:lnTo>
                  <a:lnTo>
                    <a:pt x="1180665" y="0"/>
                  </a:lnTo>
                  <a:lnTo>
                    <a:pt x="1518192" y="590702"/>
                  </a:lnTo>
                  <a:lnTo>
                    <a:pt x="1180665" y="1181404"/>
                  </a:lnTo>
                  <a:lnTo>
                    <a:pt x="337527" y="1181404"/>
                  </a:lnTo>
                  <a:lnTo>
                    <a:pt x="0" y="590702"/>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shade val="80000"/>
                <a:hueOff val="0"/>
                <a:satOff val="0"/>
                <a:lumOff val="0"/>
                <a:alphaOff val="0"/>
              </a:schemeClr>
            </a:fillRef>
            <a:effectRef idx="1">
              <a:schemeClr val="accent1">
                <a:shade val="80000"/>
                <a:hueOff val="0"/>
                <a:satOff val="0"/>
                <a:lumOff val="0"/>
                <a:alphaOff val="0"/>
              </a:schemeClr>
            </a:effectRef>
            <a:fontRef idx="minor">
              <a:schemeClr val="dk1"/>
            </a:fontRef>
          </p:style>
          <p:txBody>
            <a:bodyPr lIns="252995" tIns="199971" rIns="252995" bIns="199971" spcCol="1270" anchor="ctr"/>
            <a:lstStyle/>
            <a:p>
              <a:pPr algn="ctr" defTabSz="488950" fontAlgn="auto">
                <a:lnSpc>
                  <a:spcPct val="90000"/>
                </a:lnSpc>
                <a:spcAft>
                  <a:spcPct val="35000"/>
                </a:spcAft>
                <a:defRPr/>
              </a:pPr>
              <a:r>
                <a:rPr lang="es-ES" dirty="0" err="1" smtClean="0"/>
                <a:t>Regulation</a:t>
              </a:r>
              <a:r>
                <a:rPr lang="es-ES" dirty="0" smtClean="0"/>
                <a:t> </a:t>
              </a:r>
              <a:r>
                <a:rPr lang="es-ES" dirty="0" err="1" smtClean="0"/>
                <a:t>structure</a:t>
              </a:r>
              <a:endParaRPr lang="es-ES" dirty="0"/>
            </a:p>
          </p:txBody>
        </p:sp>
        <p:sp>
          <p:nvSpPr>
            <p:cNvPr id="10" name="Hexagon 9"/>
            <p:cNvSpPr/>
            <p:nvPr/>
          </p:nvSpPr>
          <p:spPr>
            <a:xfrm>
              <a:off x="5515277" y="3031613"/>
              <a:ext cx="628852" cy="540774"/>
            </a:xfrm>
            <a:prstGeom prst="hexagon">
              <a:avLst>
                <a:gd name="adj" fmla="val 28900"/>
                <a:gd name="vf" fmla="val 115470"/>
              </a:avLst>
            </a:prstGeom>
          </p:spPr>
          <p:style>
            <a:lnRef idx="0">
              <a:schemeClr val="dk1">
                <a:hueOff val="0"/>
                <a:satOff val="0"/>
                <a:lumOff val="0"/>
                <a:alphaOff val="0"/>
              </a:schemeClr>
            </a:lnRef>
            <a:fillRef idx="1">
              <a:schemeClr val="accent1">
                <a:tint val="40000"/>
                <a:hueOff val="0"/>
                <a:satOff val="0"/>
                <a:lumOff val="0"/>
                <a:alphaOff val="0"/>
              </a:schemeClr>
            </a:fillRef>
            <a:effectRef idx="1">
              <a:schemeClr val="accent1">
                <a:tint val="40000"/>
                <a:hueOff val="0"/>
                <a:satOff val="0"/>
                <a:lumOff val="0"/>
                <a:alphaOff val="0"/>
              </a:schemeClr>
            </a:effectRef>
            <a:fontRef idx="minor">
              <a:schemeClr val="dk1">
                <a:hueOff val="0"/>
                <a:satOff val="0"/>
                <a:lumOff val="0"/>
                <a:alphaOff val="0"/>
              </a:schemeClr>
            </a:fontRef>
          </p:style>
        </p:sp>
        <p:sp>
          <p:nvSpPr>
            <p:cNvPr id="11" name="Freeform 10"/>
            <p:cNvSpPr/>
            <p:nvPr/>
          </p:nvSpPr>
          <p:spPr>
            <a:xfrm>
              <a:off x="5144521" y="2123643"/>
              <a:ext cx="1365600" cy="1181404"/>
            </a:xfrm>
            <a:custGeom>
              <a:avLst/>
              <a:gdLst>
                <a:gd name="connsiteX0" fmla="*/ 0 w 1365600"/>
                <a:gd name="connsiteY0" fmla="*/ 590702 h 1181404"/>
                <a:gd name="connsiteX1" fmla="*/ 337527 w 1365600"/>
                <a:gd name="connsiteY1" fmla="*/ 0 h 1181404"/>
                <a:gd name="connsiteX2" fmla="*/ 1028073 w 1365600"/>
                <a:gd name="connsiteY2" fmla="*/ 0 h 1181404"/>
                <a:gd name="connsiteX3" fmla="*/ 1365600 w 1365600"/>
                <a:gd name="connsiteY3" fmla="*/ 590702 h 1181404"/>
                <a:gd name="connsiteX4" fmla="*/ 1028073 w 1365600"/>
                <a:gd name="connsiteY4" fmla="*/ 1181404 h 1181404"/>
                <a:gd name="connsiteX5" fmla="*/ 337527 w 1365600"/>
                <a:gd name="connsiteY5" fmla="*/ 1181404 h 1181404"/>
                <a:gd name="connsiteX6" fmla="*/ 0 w 1365600"/>
                <a:gd name="connsiteY6" fmla="*/ 590702 h 1181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65600" h="1181404">
                  <a:moveTo>
                    <a:pt x="0" y="590702"/>
                  </a:moveTo>
                  <a:lnTo>
                    <a:pt x="337527" y="0"/>
                  </a:lnTo>
                  <a:lnTo>
                    <a:pt x="1028073" y="0"/>
                  </a:lnTo>
                  <a:lnTo>
                    <a:pt x="1365600" y="590702"/>
                  </a:lnTo>
                  <a:lnTo>
                    <a:pt x="1028073" y="1181404"/>
                  </a:lnTo>
                  <a:lnTo>
                    <a:pt x="337527" y="1181404"/>
                  </a:lnTo>
                  <a:lnTo>
                    <a:pt x="0" y="590702"/>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shade val="80000"/>
                <a:hueOff val="61249"/>
                <a:satOff val="-878"/>
                <a:lumOff val="5123"/>
                <a:alphaOff val="0"/>
              </a:schemeClr>
            </a:fillRef>
            <a:effectRef idx="1">
              <a:schemeClr val="accent1">
                <a:shade val="80000"/>
                <a:hueOff val="61249"/>
                <a:satOff val="-878"/>
                <a:lumOff val="5123"/>
                <a:alphaOff val="0"/>
              </a:schemeClr>
            </a:effectRef>
            <a:fontRef idx="minor">
              <a:schemeClr val="dk1"/>
            </a:fontRef>
          </p:style>
          <p:txBody>
            <a:bodyPr lIns="240279" tIns="209754" rIns="240279" bIns="209754" spcCol="1270" anchor="ctr"/>
            <a:lstStyle/>
            <a:p>
              <a:pPr algn="ctr" defTabSz="488950" fontAlgn="auto">
                <a:lnSpc>
                  <a:spcPct val="90000"/>
                </a:lnSpc>
                <a:spcAft>
                  <a:spcPct val="35000"/>
                </a:spcAft>
                <a:defRPr/>
              </a:pPr>
              <a:r>
                <a:rPr lang="es-ES" dirty="0" err="1" smtClean="0"/>
                <a:t>Legislation</a:t>
              </a:r>
              <a:endParaRPr lang="es-ES" dirty="0"/>
            </a:p>
          </p:txBody>
        </p:sp>
        <p:sp>
          <p:nvSpPr>
            <p:cNvPr id="12" name="Hexagon 11"/>
            <p:cNvSpPr/>
            <p:nvPr/>
          </p:nvSpPr>
          <p:spPr>
            <a:xfrm>
              <a:off x="5005907" y="4174612"/>
              <a:ext cx="628852" cy="540774"/>
            </a:xfrm>
            <a:prstGeom prst="hexagon">
              <a:avLst>
                <a:gd name="adj" fmla="val 28900"/>
                <a:gd name="vf" fmla="val 115470"/>
              </a:avLst>
            </a:prstGeom>
          </p:spPr>
          <p:style>
            <a:lnRef idx="0">
              <a:schemeClr val="dk1">
                <a:hueOff val="0"/>
                <a:satOff val="0"/>
                <a:lumOff val="0"/>
                <a:alphaOff val="0"/>
              </a:schemeClr>
            </a:lnRef>
            <a:fillRef idx="1">
              <a:schemeClr val="accent1">
                <a:tint val="40000"/>
                <a:hueOff val="0"/>
                <a:satOff val="0"/>
                <a:lumOff val="0"/>
                <a:alphaOff val="0"/>
              </a:schemeClr>
            </a:fillRef>
            <a:effectRef idx="1">
              <a:schemeClr val="accent1">
                <a:tint val="40000"/>
                <a:hueOff val="0"/>
                <a:satOff val="0"/>
                <a:lumOff val="0"/>
                <a:alphaOff val="0"/>
              </a:schemeClr>
            </a:effectRef>
            <a:fontRef idx="minor">
              <a:schemeClr val="dk1">
                <a:hueOff val="0"/>
                <a:satOff val="0"/>
                <a:lumOff val="0"/>
                <a:alphaOff val="0"/>
              </a:schemeClr>
            </a:fontRef>
          </p:style>
        </p:sp>
        <p:sp>
          <p:nvSpPr>
            <p:cNvPr id="13" name="Freeform 12"/>
            <p:cNvSpPr/>
            <p:nvPr/>
          </p:nvSpPr>
          <p:spPr>
            <a:xfrm>
              <a:off x="5096462" y="3575509"/>
              <a:ext cx="1436702" cy="1181404"/>
            </a:xfrm>
            <a:custGeom>
              <a:avLst/>
              <a:gdLst>
                <a:gd name="connsiteX0" fmla="*/ 0 w 1365600"/>
                <a:gd name="connsiteY0" fmla="*/ 590702 h 1181404"/>
                <a:gd name="connsiteX1" fmla="*/ 337527 w 1365600"/>
                <a:gd name="connsiteY1" fmla="*/ 0 h 1181404"/>
                <a:gd name="connsiteX2" fmla="*/ 1028073 w 1365600"/>
                <a:gd name="connsiteY2" fmla="*/ 0 h 1181404"/>
                <a:gd name="connsiteX3" fmla="*/ 1365600 w 1365600"/>
                <a:gd name="connsiteY3" fmla="*/ 590702 h 1181404"/>
                <a:gd name="connsiteX4" fmla="*/ 1028073 w 1365600"/>
                <a:gd name="connsiteY4" fmla="*/ 1181404 h 1181404"/>
                <a:gd name="connsiteX5" fmla="*/ 337527 w 1365600"/>
                <a:gd name="connsiteY5" fmla="*/ 1181404 h 1181404"/>
                <a:gd name="connsiteX6" fmla="*/ 0 w 1365600"/>
                <a:gd name="connsiteY6" fmla="*/ 590702 h 1181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65600" h="1181404">
                  <a:moveTo>
                    <a:pt x="0" y="590702"/>
                  </a:moveTo>
                  <a:lnTo>
                    <a:pt x="337527" y="0"/>
                  </a:lnTo>
                  <a:lnTo>
                    <a:pt x="1028073" y="0"/>
                  </a:lnTo>
                  <a:lnTo>
                    <a:pt x="1365600" y="590702"/>
                  </a:lnTo>
                  <a:lnTo>
                    <a:pt x="1028073" y="1181404"/>
                  </a:lnTo>
                  <a:lnTo>
                    <a:pt x="337527" y="1181404"/>
                  </a:lnTo>
                  <a:lnTo>
                    <a:pt x="0" y="590702"/>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shade val="80000"/>
                <a:hueOff val="122498"/>
                <a:satOff val="-1757"/>
                <a:lumOff val="10246"/>
                <a:alphaOff val="0"/>
              </a:schemeClr>
            </a:fillRef>
            <a:effectRef idx="1">
              <a:schemeClr val="accent1">
                <a:shade val="80000"/>
                <a:hueOff val="122498"/>
                <a:satOff val="-1757"/>
                <a:lumOff val="10246"/>
                <a:alphaOff val="0"/>
              </a:schemeClr>
            </a:effectRef>
            <a:fontRef idx="minor">
              <a:schemeClr val="dk1"/>
            </a:fontRef>
          </p:style>
          <p:txBody>
            <a:bodyPr lIns="240279" tIns="209754" rIns="240279" bIns="209754" spcCol="1270" anchor="ctr"/>
            <a:lstStyle/>
            <a:p>
              <a:pPr algn="ctr" defTabSz="488950" fontAlgn="auto">
                <a:lnSpc>
                  <a:spcPct val="90000"/>
                </a:lnSpc>
                <a:spcAft>
                  <a:spcPct val="35000"/>
                </a:spcAft>
                <a:defRPr/>
              </a:pPr>
              <a:r>
                <a:rPr lang="es-ES" sz="1700" dirty="0" err="1" smtClean="0"/>
                <a:t>Regulation</a:t>
              </a:r>
              <a:r>
                <a:rPr lang="es-ES" sz="1700" dirty="0" smtClean="0"/>
                <a:t> </a:t>
              </a:r>
              <a:r>
                <a:rPr lang="es-ES" sz="1700" dirty="0" err="1" smtClean="0"/>
                <a:t>for</a:t>
              </a:r>
              <a:r>
                <a:rPr lang="es-ES" sz="1700" dirty="0" smtClean="0"/>
                <a:t> </a:t>
              </a:r>
              <a:r>
                <a:rPr lang="es-ES" sz="1700" dirty="0" err="1" smtClean="0"/>
                <a:t>manufacturer</a:t>
              </a:r>
              <a:endParaRPr lang="es-ES" sz="1700" dirty="0"/>
            </a:p>
          </p:txBody>
        </p:sp>
        <p:sp>
          <p:nvSpPr>
            <p:cNvPr id="14" name="Hexagon 13"/>
            <p:cNvSpPr/>
            <p:nvPr/>
          </p:nvSpPr>
          <p:spPr>
            <a:xfrm>
              <a:off x="3741915" y="4293419"/>
              <a:ext cx="628852" cy="540774"/>
            </a:xfrm>
            <a:prstGeom prst="hexagon">
              <a:avLst>
                <a:gd name="adj" fmla="val 28900"/>
                <a:gd name="vf" fmla="val 115470"/>
              </a:avLst>
            </a:prstGeom>
          </p:spPr>
          <p:style>
            <a:lnRef idx="0">
              <a:schemeClr val="dk1">
                <a:hueOff val="0"/>
                <a:satOff val="0"/>
                <a:lumOff val="0"/>
                <a:alphaOff val="0"/>
              </a:schemeClr>
            </a:lnRef>
            <a:fillRef idx="1">
              <a:schemeClr val="accent1">
                <a:tint val="40000"/>
                <a:hueOff val="0"/>
                <a:satOff val="0"/>
                <a:lumOff val="0"/>
                <a:alphaOff val="0"/>
              </a:schemeClr>
            </a:fillRef>
            <a:effectRef idx="1">
              <a:schemeClr val="accent1">
                <a:tint val="40000"/>
                <a:hueOff val="0"/>
                <a:satOff val="0"/>
                <a:lumOff val="0"/>
                <a:alphaOff val="0"/>
              </a:schemeClr>
            </a:effectRef>
            <a:fontRef idx="minor">
              <a:schemeClr val="dk1">
                <a:hueOff val="0"/>
                <a:satOff val="0"/>
                <a:lumOff val="0"/>
                <a:alphaOff val="0"/>
              </a:schemeClr>
            </a:fontRef>
          </p:style>
        </p:sp>
        <p:sp>
          <p:nvSpPr>
            <p:cNvPr id="15" name="Freeform 14"/>
            <p:cNvSpPr/>
            <p:nvPr/>
          </p:nvSpPr>
          <p:spPr>
            <a:xfrm>
              <a:off x="3815810" y="4279595"/>
              <a:ext cx="1518192" cy="1181404"/>
            </a:xfrm>
            <a:custGeom>
              <a:avLst/>
              <a:gdLst>
                <a:gd name="connsiteX0" fmla="*/ 0 w 1518192"/>
                <a:gd name="connsiteY0" fmla="*/ 590702 h 1181404"/>
                <a:gd name="connsiteX1" fmla="*/ 337527 w 1518192"/>
                <a:gd name="connsiteY1" fmla="*/ 0 h 1181404"/>
                <a:gd name="connsiteX2" fmla="*/ 1180665 w 1518192"/>
                <a:gd name="connsiteY2" fmla="*/ 0 h 1181404"/>
                <a:gd name="connsiteX3" fmla="*/ 1518192 w 1518192"/>
                <a:gd name="connsiteY3" fmla="*/ 590702 h 1181404"/>
                <a:gd name="connsiteX4" fmla="*/ 1180665 w 1518192"/>
                <a:gd name="connsiteY4" fmla="*/ 1181404 h 1181404"/>
                <a:gd name="connsiteX5" fmla="*/ 337527 w 1518192"/>
                <a:gd name="connsiteY5" fmla="*/ 1181404 h 1181404"/>
                <a:gd name="connsiteX6" fmla="*/ 0 w 1518192"/>
                <a:gd name="connsiteY6" fmla="*/ 590702 h 1181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18192" h="1181404">
                  <a:moveTo>
                    <a:pt x="0" y="590702"/>
                  </a:moveTo>
                  <a:lnTo>
                    <a:pt x="337527" y="0"/>
                  </a:lnTo>
                  <a:lnTo>
                    <a:pt x="1180665" y="0"/>
                  </a:lnTo>
                  <a:lnTo>
                    <a:pt x="1518192" y="590702"/>
                  </a:lnTo>
                  <a:lnTo>
                    <a:pt x="1180665" y="1181404"/>
                  </a:lnTo>
                  <a:lnTo>
                    <a:pt x="337527" y="1181404"/>
                  </a:lnTo>
                  <a:lnTo>
                    <a:pt x="0" y="590702"/>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shade val="80000"/>
                <a:hueOff val="183747"/>
                <a:satOff val="-2635"/>
                <a:lumOff val="15369"/>
                <a:alphaOff val="0"/>
              </a:schemeClr>
            </a:fillRef>
            <a:effectRef idx="1">
              <a:schemeClr val="accent1">
                <a:shade val="80000"/>
                <a:hueOff val="183747"/>
                <a:satOff val="-2635"/>
                <a:lumOff val="15369"/>
                <a:alphaOff val="0"/>
              </a:schemeClr>
            </a:effectRef>
            <a:fontRef idx="minor">
              <a:schemeClr val="dk1"/>
            </a:fontRef>
          </p:style>
          <p:txBody>
            <a:bodyPr lIns="252995" tIns="199971" rIns="252995" bIns="199971" spcCol="1270" anchor="ctr"/>
            <a:lstStyle/>
            <a:p>
              <a:pPr algn="ctr" defTabSz="488950" fontAlgn="auto">
                <a:lnSpc>
                  <a:spcPct val="90000"/>
                </a:lnSpc>
                <a:spcAft>
                  <a:spcPct val="35000"/>
                </a:spcAft>
                <a:defRPr/>
              </a:pPr>
              <a:r>
                <a:rPr lang="es-ES" sz="1600" dirty="0" err="1" smtClean="0"/>
                <a:t>Organizational</a:t>
              </a:r>
              <a:r>
                <a:rPr lang="es-ES" sz="1600" dirty="0" smtClean="0"/>
                <a:t> </a:t>
              </a:r>
              <a:r>
                <a:rPr lang="es-ES" sz="1600" dirty="0" err="1" smtClean="0"/>
                <a:t>structure</a:t>
              </a:r>
              <a:r>
                <a:rPr lang="es-ES" sz="1600" dirty="0" smtClean="0"/>
                <a:t> of </a:t>
              </a:r>
              <a:r>
                <a:rPr lang="es-ES" sz="1600" dirty="0" err="1" smtClean="0"/>
                <a:t>the</a:t>
              </a:r>
              <a:r>
                <a:rPr lang="es-ES" sz="1600" dirty="0" smtClean="0"/>
                <a:t> </a:t>
              </a:r>
              <a:r>
                <a:rPr lang="es-ES" sz="1600" dirty="0" err="1" smtClean="0"/>
                <a:t>regulatory</a:t>
              </a:r>
              <a:r>
                <a:rPr lang="es-ES" sz="1600" dirty="0" smtClean="0"/>
                <a:t> </a:t>
              </a:r>
              <a:r>
                <a:rPr lang="es-ES" sz="1600" dirty="0" err="1" smtClean="0"/>
                <a:t>authority</a:t>
              </a:r>
              <a:endParaRPr lang="es-ES" sz="1600" dirty="0"/>
            </a:p>
          </p:txBody>
        </p:sp>
        <p:sp>
          <p:nvSpPr>
            <p:cNvPr id="16" name="Hexagon 15"/>
            <p:cNvSpPr/>
            <p:nvPr/>
          </p:nvSpPr>
          <p:spPr>
            <a:xfrm>
              <a:off x="2996097" y="3280151"/>
              <a:ext cx="628852" cy="542139"/>
            </a:xfrm>
            <a:prstGeom prst="hexagon">
              <a:avLst>
                <a:gd name="adj" fmla="val 28900"/>
                <a:gd name="vf" fmla="val 115470"/>
              </a:avLst>
            </a:prstGeom>
          </p:spPr>
          <p:style>
            <a:lnRef idx="0">
              <a:schemeClr val="dk1">
                <a:hueOff val="0"/>
                <a:satOff val="0"/>
                <a:lumOff val="0"/>
                <a:alphaOff val="0"/>
              </a:schemeClr>
            </a:lnRef>
            <a:fillRef idx="1">
              <a:schemeClr val="accent1">
                <a:tint val="40000"/>
                <a:hueOff val="0"/>
                <a:satOff val="0"/>
                <a:lumOff val="0"/>
                <a:alphaOff val="0"/>
              </a:schemeClr>
            </a:fillRef>
            <a:effectRef idx="1">
              <a:schemeClr val="accent1">
                <a:tint val="40000"/>
                <a:hueOff val="0"/>
                <a:satOff val="0"/>
                <a:lumOff val="0"/>
                <a:alphaOff val="0"/>
              </a:schemeClr>
            </a:effectRef>
            <a:fontRef idx="minor">
              <a:schemeClr val="dk1">
                <a:hueOff val="0"/>
                <a:satOff val="0"/>
                <a:lumOff val="0"/>
                <a:alphaOff val="0"/>
              </a:schemeClr>
            </a:fontRef>
          </p:style>
        </p:sp>
        <p:sp>
          <p:nvSpPr>
            <p:cNvPr id="17" name="Freeform 16"/>
            <p:cNvSpPr/>
            <p:nvPr/>
          </p:nvSpPr>
          <p:spPr>
            <a:xfrm>
              <a:off x="2504335" y="3552951"/>
              <a:ext cx="1552006" cy="1181404"/>
            </a:xfrm>
            <a:custGeom>
              <a:avLst/>
              <a:gdLst>
                <a:gd name="connsiteX0" fmla="*/ 0 w 1365600"/>
                <a:gd name="connsiteY0" fmla="*/ 590702 h 1181404"/>
                <a:gd name="connsiteX1" fmla="*/ 337527 w 1365600"/>
                <a:gd name="connsiteY1" fmla="*/ 0 h 1181404"/>
                <a:gd name="connsiteX2" fmla="*/ 1028073 w 1365600"/>
                <a:gd name="connsiteY2" fmla="*/ 0 h 1181404"/>
                <a:gd name="connsiteX3" fmla="*/ 1365600 w 1365600"/>
                <a:gd name="connsiteY3" fmla="*/ 590702 h 1181404"/>
                <a:gd name="connsiteX4" fmla="*/ 1028073 w 1365600"/>
                <a:gd name="connsiteY4" fmla="*/ 1181404 h 1181404"/>
                <a:gd name="connsiteX5" fmla="*/ 337527 w 1365600"/>
                <a:gd name="connsiteY5" fmla="*/ 1181404 h 1181404"/>
                <a:gd name="connsiteX6" fmla="*/ 0 w 1365600"/>
                <a:gd name="connsiteY6" fmla="*/ 590702 h 1181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65600" h="1181404">
                  <a:moveTo>
                    <a:pt x="0" y="590702"/>
                  </a:moveTo>
                  <a:lnTo>
                    <a:pt x="337527" y="0"/>
                  </a:lnTo>
                  <a:lnTo>
                    <a:pt x="1028073" y="0"/>
                  </a:lnTo>
                  <a:lnTo>
                    <a:pt x="1365600" y="590702"/>
                  </a:lnTo>
                  <a:lnTo>
                    <a:pt x="1028073" y="1181404"/>
                  </a:lnTo>
                  <a:lnTo>
                    <a:pt x="337527" y="1181404"/>
                  </a:lnTo>
                  <a:lnTo>
                    <a:pt x="0" y="590702"/>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shade val="80000"/>
                <a:hueOff val="244997"/>
                <a:satOff val="-3514"/>
                <a:lumOff val="20492"/>
                <a:alphaOff val="0"/>
              </a:schemeClr>
            </a:fillRef>
            <a:effectRef idx="1">
              <a:schemeClr val="accent1">
                <a:shade val="80000"/>
                <a:hueOff val="244997"/>
                <a:satOff val="-3514"/>
                <a:lumOff val="20492"/>
                <a:alphaOff val="0"/>
              </a:schemeClr>
            </a:effectRef>
            <a:fontRef idx="minor">
              <a:schemeClr val="dk1"/>
            </a:fontRef>
          </p:style>
          <p:txBody>
            <a:bodyPr lIns="240279" tIns="209754" rIns="240279" bIns="209754" spcCol="1270" anchor="ctr"/>
            <a:lstStyle/>
            <a:p>
              <a:pPr algn="ctr" defTabSz="488950" fontAlgn="auto">
                <a:lnSpc>
                  <a:spcPct val="90000"/>
                </a:lnSpc>
                <a:spcAft>
                  <a:spcPct val="35000"/>
                </a:spcAft>
                <a:defRPr/>
              </a:pPr>
              <a:r>
                <a:rPr lang="es-ES" sz="1600" dirty="0" err="1" smtClean="0"/>
                <a:t>Communication</a:t>
              </a:r>
              <a:r>
                <a:rPr lang="es-ES" sz="1600" dirty="0" smtClean="0"/>
                <a:t> of </a:t>
              </a:r>
              <a:r>
                <a:rPr lang="es-ES" sz="1600" dirty="0" err="1" smtClean="0"/>
                <a:t>health</a:t>
              </a:r>
              <a:r>
                <a:rPr lang="es-ES" sz="1600" dirty="0" smtClean="0"/>
                <a:t> </a:t>
              </a:r>
              <a:r>
                <a:rPr lang="es-ES" sz="1600" dirty="0" err="1" smtClean="0"/>
                <a:t>risks</a:t>
              </a:r>
              <a:endParaRPr lang="es-ES" sz="1600" dirty="0"/>
            </a:p>
          </p:txBody>
        </p:sp>
        <p:sp>
          <p:nvSpPr>
            <p:cNvPr id="18" name="Freeform 17"/>
            <p:cNvSpPr/>
            <p:nvPr/>
          </p:nvSpPr>
          <p:spPr>
            <a:xfrm>
              <a:off x="2633878" y="2122017"/>
              <a:ext cx="1365600" cy="1181404"/>
            </a:xfrm>
            <a:custGeom>
              <a:avLst/>
              <a:gdLst>
                <a:gd name="connsiteX0" fmla="*/ 0 w 1365600"/>
                <a:gd name="connsiteY0" fmla="*/ 590702 h 1181404"/>
                <a:gd name="connsiteX1" fmla="*/ 337527 w 1365600"/>
                <a:gd name="connsiteY1" fmla="*/ 0 h 1181404"/>
                <a:gd name="connsiteX2" fmla="*/ 1028073 w 1365600"/>
                <a:gd name="connsiteY2" fmla="*/ 0 h 1181404"/>
                <a:gd name="connsiteX3" fmla="*/ 1365600 w 1365600"/>
                <a:gd name="connsiteY3" fmla="*/ 590702 h 1181404"/>
                <a:gd name="connsiteX4" fmla="*/ 1028073 w 1365600"/>
                <a:gd name="connsiteY4" fmla="*/ 1181404 h 1181404"/>
                <a:gd name="connsiteX5" fmla="*/ 337527 w 1365600"/>
                <a:gd name="connsiteY5" fmla="*/ 1181404 h 1181404"/>
                <a:gd name="connsiteX6" fmla="*/ 0 w 1365600"/>
                <a:gd name="connsiteY6" fmla="*/ 590702 h 1181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65600" h="1181404">
                  <a:moveTo>
                    <a:pt x="0" y="590702"/>
                  </a:moveTo>
                  <a:lnTo>
                    <a:pt x="337527" y="0"/>
                  </a:lnTo>
                  <a:lnTo>
                    <a:pt x="1028073" y="0"/>
                  </a:lnTo>
                  <a:lnTo>
                    <a:pt x="1365600" y="590702"/>
                  </a:lnTo>
                  <a:lnTo>
                    <a:pt x="1028073" y="1181404"/>
                  </a:lnTo>
                  <a:lnTo>
                    <a:pt x="337527" y="1181404"/>
                  </a:lnTo>
                  <a:lnTo>
                    <a:pt x="0" y="590702"/>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shade val="80000"/>
                <a:hueOff val="306246"/>
                <a:satOff val="-4392"/>
                <a:lumOff val="25615"/>
                <a:alphaOff val="0"/>
              </a:schemeClr>
            </a:fillRef>
            <a:effectRef idx="1">
              <a:schemeClr val="accent1">
                <a:shade val="80000"/>
                <a:hueOff val="306246"/>
                <a:satOff val="-4392"/>
                <a:lumOff val="25615"/>
                <a:alphaOff val="0"/>
              </a:schemeClr>
            </a:effectRef>
            <a:fontRef idx="minor">
              <a:schemeClr val="dk1"/>
            </a:fontRef>
          </p:style>
          <p:txBody>
            <a:bodyPr lIns="240279" tIns="209754" rIns="240279" bIns="209754" spcCol="1270" anchor="ctr"/>
            <a:lstStyle/>
            <a:p>
              <a:pPr algn="ctr" defTabSz="488950" fontAlgn="auto">
                <a:lnSpc>
                  <a:spcPct val="90000"/>
                </a:lnSpc>
                <a:spcAft>
                  <a:spcPct val="35000"/>
                </a:spcAft>
                <a:defRPr/>
              </a:pPr>
              <a:r>
                <a:rPr lang="es-ES" sz="1600" dirty="0" err="1" smtClean="0"/>
                <a:t>Incorporation</a:t>
              </a:r>
              <a:r>
                <a:rPr lang="es-ES" sz="1600" dirty="0" smtClean="0"/>
                <a:t> of new </a:t>
              </a:r>
              <a:r>
                <a:rPr lang="es-ES" sz="1600" dirty="0" err="1" smtClean="0"/>
                <a:t>technologies</a:t>
              </a:r>
              <a:endParaRPr lang="es-ES" sz="1600" dirty="0"/>
            </a:p>
          </p:txBody>
        </p:sp>
      </p:grpSp>
      <p:pic>
        <p:nvPicPr>
          <p:cNvPr id="21" name="Picture 20" descr="Screen shot 2013-06-01 at 3.20.52 PM.png"/>
          <p:cNvPicPr>
            <a:picLocks noChangeAspect="1"/>
          </p:cNvPicPr>
          <p:nvPr/>
        </p:nvPicPr>
        <p:blipFill>
          <a:blip r:embed="rId2">
            <a:extLst/>
          </a:blip>
          <a:stretch>
            <a:fillRect/>
          </a:stretch>
        </p:blipFill>
        <p:spPr>
          <a:xfrm>
            <a:off x="6865560" y="5143617"/>
            <a:ext cx="2039557" cy="76414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3" name="Shape 22"/>
          <p:cNvSpPr/>
          <p:nvPr/>
        </p:nvSpPr>
        <p:spPr>
          <a:xfrm rot="18688999" flipV="1">
            <a:off x="1577181" y="2858294"/>
            <a:ext cx="2624138" cy="1530350"/>
          </a:xfrm>
          <a:prstGeom prst="swooshArrow">
            <a:avLst>
              <a:gd name="adj1" fmla="val 16310"/>
              <a:gd name="adj2" fmla="val 313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414" name="TextBox 23"/>
          <p:cNvSpPr txBox="1">
            <a:spLocks noChangeArrowheads="1"/>
          </p:cNvSpPr>
          <p:nvPr/>
        </p:nvSpPr>
        <p:spPr bwMode="auto">
          <a:xfrm>
            <a:off x="4049713" y="5596450"/>
            <a:ext cx="2741200" cy="461665"/>
          </a:xfrm>
          <a:prstGeom prst="rect">
            <a:avLst/>
          </a:prstGeom>
          <a:noFill/>
          <a:ln w="9525">
            <a:noFill/>
            <a:miter lim="800000"/>
            <a:headEnd/>
            <a:tailEnd/>
          </a:ln>
        </p:spPr>
        <p:txBody>
          <a:bodyPr wrap="none">
            <a:spAutoFit/>
          </a:bodyPr>
          <a:lstStyle/>
          <a:p>
            <a:r>
              <a:rPr lang="es-ES" sz="2400" u="sng" dirty="0" err="1" smtClean="0">
                <a:latin typeface="Calibri" pitchFamily="34" charset="0"/>
              </a:rPr>
              <a:t>Next</a:t>
            </a:r>
            <a:r>
              <a:rPr lang="es-ES" sz="2400" u="sng" dirty="0" smtClean="0">
                <a:latin typeface="Calibri" pitchFamily="34" charset="0"/>
              </a:rPr>
              <a:t> </a:t>
            </a:r>
            <a:r>
              <a:rPr lang="es-ES" sz="2400" u="sng" dirty="0" err="1" smtClean="0">
                <a:latin typeface="Calibri" pitchFamily="34" charset="0"/>
              </a:rPr>
              <a:t>step</a:t>
            </a:r>
            <a:r>
              <a:rPr lang="es-ES" sz="2400" u="sng" dirty="0" smtClean="0">
                <a:latin typeface="Calibri" pitchFamily="34" charset="0"/>
              </a:rPr>
              <a:t>: </a:t>
            </a:r>
            <a:r>
              <a:rPr lang="es-ES" sz="2400" u="sng" dirty="0" err="1" smtClean="0">
                <a:latin typeface="Calibri" pitchFamily="34" charset="0"/>
              </a:rPr>
              <a:t>indicators</a:t>
            </a:r>
            <a:endParaRPr lang="es-ES" sz="2400" u="sng" dirty="0">
              <a:latin typeface="Calibri" pitchFamily="34" charset="0"/>
            </a:endParaRPr>
          </a:p>
        </p:txBody>
      </p:sp>
      <p:graphicFrame>
        <p:nvGraphicFramePr>
          <p:cNvPr id="4" name="Diagram 3"/>
          <p:cNvGraphicFramePr/>
          <p:nvPr>
            <p:extLst>
              <p:ext uri="{D42A27DB-BD31-4B8C-83A1-F6EECF244321}">
                <p14:modId xmlns:p14="http://schemas.microsoft.com/office/powerpoint/2010/main" val="1084411836"/>
              </p:ext>
            </p:extLst>
          </p:nvPr>
        </p:nvGraphicFramePr>
        <p:xfrm>
          <a:off x="-762000" y="1257019"/>
          <a:ext cx="4489417" cy="49913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5" name="Shape 24"/>
          <p:cNvSpPr/>
          <p:nvPr/>
        </p:nvSpPr>
        <p:spPr>
          <a:xfrm rot="20420634" flipV="1">
            <a:off x="1244600" y="5540375"/>
            <a:ext cx="2624138" cy="1530350"/>
          </a:xfrm>
          <a:prstGeom prst="swooshArrow">
            <a:avLst>
              <a:gd name="adj1" fmla="val 16310"/>
              <a:gd name="adj2" fmla="val 313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Tree>
    <p:extLst>
      <p:ext uri="{BB962C8B-B14F-4D97-AF65-F5344CB8AC3E}">
        <p14:creationId xmlns:p14="http://schemas.microsoft.com/office/powerpoint/2010/main" val="8237475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628900" y="322263"/>
            <a:ext cx="3886200" cy="60960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s-ES" sz="4400" dirty="0" err="1" smtClean="0"/>
              <a:t>Some</a:t>
            </a:r>
            <a:r>
              <a:rPr lang="es-ES" sz="4400" dirty="0" smtClean="0"/>
              <a:t> </a:t>
            </a:r>
            <a:r>
              <a:rPr lang="es-ES" sz="4400" dirty="0" err="1"/>
              <a:t>R</a:t>
            </a:r>
            <a:r>
              <a:rPr lang="es-ES" sz="4400" dirty="0" err="1" smtClean="0"/>
              <a:t>esults</a:t>
            </a:r>
            <a:endParaRPr lang="es-ES" sz="4400" dirty="0"/>
          </a:p>
        </p:txBody>
      </p:sp>
      <p:grpSp>
        <p:nvGrpSpPr>
          <p:cNvPr id="18434" name="Group 1"/>
          <p:cNvGrpSpPr>
            <a:grpSpLocks/>
          </p:cNvGrpSpPr>
          <p:nvPr/>
        </p:nvGrpSpPr>
        <p:grpSpPr bwMode="auto">
          <a:xfrm>
            <a:off x="450850" y="931863"/>
            <a:ext cx="8561387" cy="5504647"/>
            <a:chOff x="448105" y="913725"/>
            <a:chExt cx="8562205" cy="5504569"/>
          </a:xfrm>
        </p:grpSpPr>
        <p:sp>
          <p:nvSpPr>
            <p:cNvPr id="11" name="Rectangle 10"/>
            <p:cNvSpPr/>
            <p:nvPr/>
          </p:nvSpPr>
          <p:spPr>
            <a:xfrm>
              <a:off x="1379259" y="2577273"/>
              <a:ext cx="1077538" cy="707886"/>
            </a:xfrm>
            <a:prstGeom prst="rect">
              <a:avLst/>
            </a:prstGeom>
            <a:noFill/>
          </p:spPr>
          <p:txBody>
            <a:bodyPr wrap="none">
              <a:spAutoFit/>
            </a:bodyPr>
            <a:lstStyle/>
            <a:p>
              <a:pPr algn="ctr" fontAlgn="auto">
                <a:spcBef>
                  <a:spcPts val="0"/>
                </a:spcBef>
                <a:spcAft>
                  <a:spcPts val="0"/>
                </a:spcAft>
                <a:defRPr/>
              </a:pPr>
              <a:r>
                <a:rPr lang="en-US"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rPr>
                <a:t>85%</a:t>
              </a:r>
            </a:p>
          </p:txBody>
        </p:sp>
        <p:sp>
          <p:nvSpPr>
            <p:cNvPr id="12" name="TextBox 11"/>
            <p:cNvSpPr txBox="1"/>
            <p:nvPr/>
          </p:nvSpPr>
          <p:spPr>
            <a:xfrm>
              <a:off x="448105" y="3271130"/>
              <a:ext cx="2965733" cy="646322"/>
            </a:xfrm>
            <a:prstGeom prst="rect">
              <a:avLst/>
            </a:prstGeom>
          </p:spPr>
          <p:style>
            <a:lnRef idx="3">
              <a:schemeClr val="lt1"/>
            </a:lnRef>
            <a:fillRef idx="1">
              <a:schemeClr val="accent1"/>
            </a:fillRef>
            <a:effectRef idx="1">
              <a:schemeClr val="accent1"/>
            </a:effectRef>
            <a:fontRef idx="minor">
              <a:schemeClr val="lt1"/>
            </a:fontRef>
          </p:style>
          <p:txBody>
            <a:bodyPr>
              <a:spAutoFit/>
            </a:bodyPr>
            <a:lstStyle/>
            <a:p>
              <a:pPr algn="ctr" fontAlgn="auto">
                <a:spcBef>
                  <a:spcPts val="0"/>
                </a:spcBef>
                <a:spcAft>
                  <a:spcPts val="0"/>
                </a:spcAft>
                <a:defRPr/>
              </a:pPr>
              <a:r>
                <a:rPr lang="es-MX" b="1" dirty="0" err="1" smtClean="0">
                  <a:latin typeface="Arial" pitchFamily="34" charset="0"/>
                  <a:cs typeface="Arial" pitchFamily="34" charset="0"/>
                </a:rPr>
                <a:t>Have</a:t>
              </a:r>
              <a:r>
                <a:rPr lang="es-MX" b="1" dirty="0" smtClean="0">
                  <a:latin typeface="Arial" pitchFamily="34" charset="0"/>
                  <a:cs typeface="Arial" pitchFamily="34" charset="0"/>
                </a:rPr>
                <a:t> </a:t>
              </a:r>
              <a:r>
                <a:rPr lang="es-MX" b="1" dirty="0" err="1" smtClean="0">
                  <a:latin typeface="Arial" pitchFamily="34" charset="0"/>
                  <a:cs typeface="Arial" pitchFamily="34" charset="0"/>
                </a:rPr>
                <a:t>registration</a:t>
              </a:r>
              <a:r>
                <a:rPr lang="es-MX" b="1" dirty="0" smtClean="0">
                  <a:latin typeface="Arial" pitchFamily="34" charset="0"/>
                  <a:cs typeface="Arial" pitchFamily="34" charset="0"/>
                </a:rPr>
                <a:t> of </a:t>
              </a:r>
              <a:r>
                <a:rPr lang="es-MX" b="1" dirty="0" err="1" smtClean="0">
                  <a:latin typeface="Arial" pitchFamily="34" charset="0"/>
                  <a:cs typeface="Arial" pitchFamily="34" charset="0"/>
                </a:rPr>
                <a:t>the</a:t>
              </a:r>
              <a:r>
                <a:rPr lang="es-MX" b="1" dirty="0" smtClean="0">
                  <a:latin typeface="Arial" pitchFamily="34" charset="0"/>
                  <a:cs typeface="Arial" pitchFamily="34" charset="0"/>
                </a:rPr>
                <a:t> </a:t>
              </a:r>
              <a:r>
                <a:rPr lang="es-MX" b="1" dirty="0" err="1" smtClean="0">
                  <a:latin typeface="Arial" pitchFamily="34" charset="0"/>
                  <a:cs typeface="Arial" pitchFamily="34" charset="0"/>
                </a:rPr>
                <a:t>manufacturers</a:t>
              </a:r>
              <a:endParaRPr lang="es-MX" b="1" dirty="0">
                <a:latin typeface="Arial" pitchFamily="34" charset="0"/>
                <a:cs typeface="Arial" pitchFamily="34" charset="0"/>
              </a:endParaRPr>
            </a:p>
          </p:txBody>
        </p:sp>
        <p:sp>
          <p:nvSpPr>
            <p:cNvPr id="13" name="Rectangle 12"/>
            <p:cNvSpPr/>
            <p:nvPr/>
          </p:nvSpPr>
          <p:spPr>
            <a:xfrm>
              <a:off x="1379258" y="4195989"/>
              <a:ext cx="1077539" cy="707886"/>
            </a:xfrm>
            <a:prstGeom prst="rect">
              <a:avLst/>
            </a:prstGeom>
            <a:noFill/>
          </p:spPr>
          <p:txBody>
            <a:bodyPr wrap="none">
              <a:spAutoFit/>
            </a:bodyPr>
            <a:lstStyle/>
            <a:p>
              <a:pPr algn="ctr" fontAlgn="auto">
                <a:spcBef>
                  <a:spcPts val="0"/>
                </a:spcBef>
                <a:spcAft>
                  <a:spcPts val="0"/>
                </a:spcAft>
                <a:defRPr/>
              </a:pPr>
              <a:r>
                <a:rPr lang="en-US"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rPr>
                <a:t>43%</a:t>
              </a:r>
            </a:p>
          </p:txBody>
        </p:sp>
        <p:sp>
          <p:nvSpPr>
            <p:cNvPr id="14" name="TextBox 13"/>
            <p:cNvSpPr txBox="1"/>
            <p:nvPr/>
          </p:nvSpPr>
          <p:spPr>
            <a:xfrm>
              <a:off x="757697" y="4940987"/>
              <a:ext cx="2402116" cy="1477307"/>
            </a:xfrm>
            <a:prstGeom prst="rect">
              <a:avLst/>
            </a:prstGeom>
          </p:spPr>
          <p:style>
            <a:lnRef idx="3">
              <a:schemeClr val="lt1"/>
            </a:lnRef>
            <a:fillRef idx="1">
              <a:schemeClr val="accent1"/>
            </a:fillRef>
            <a:effectRef idx="1">
              <a:schemeClr val="accent1"/>
            </a:effectRef>
            <a:fontRef idx="minor">
              <a:schemeClr val="lt1"/>
            </a:fontRef>
          </p:style>
          <p:txBody>
            <a:bodyPr>
              <a:spAutoFit/>
            </a:bodyPr>
            <a:lstStyle/>
            <a:p>
              <a:pPr algn="ctr" fontAlgn="auto">
                <a:spcBef>
                  <a:spcPts val="0"/>
                </a:spcBef>
                <a:spcAft>
                  <a:spcPts val="0"/>
                </a:spcAft>
                <a:defRPr/>
              </a:pPr>
              <a:r>
                <a:rPr lang="es-MX" b="1" dirty="0" err="1" smtClean="0">
                  <a:latin typeface="Arial" pitchFamily="34" charset="0"/>
                  <a:cs typeface="Arial" pitchFamily="34" charset="0"/>
                </a:rPr>
                <a:t>Continuous</a:t>
              </a:r>
              <a:r>
                <a:rPr lang="es-MX" b="1" dirty="0" smtClean="0">
                  <a:latin typeface="Arial" pitchFamily="34" charset="0"/>
                  <a:cs typeface="Arial" pitchFamily="34" charset="0"/>
                </a:rPr>
                <a:t> </a:t>
              </a:r>
              <a:r>
                <a:rPr lang="es-MX" b="1" dirty="0" err="1" smtClean="0">
                  <a:latin typeface="Arial" pitchFamily="34" charset="0"/>
                  <a:cs typeface="Arial" pitchFamily="34" charset="0"/>
                </a:rPr>
                <a:t>capacity</a:t>
              </a:r>
              <a:r>
                <a:rPr lang="es-MX" b="1" dirty="0" smtClean="0">
                  <a:latin typeface="Arial" pitchFamily="34" charset="0"/>
                  <a:cs typeface="Arial" pitchFamily="34" charset="0"/>
                </a:rPr>
                <a:t> </a:t>
              </a:r>
              <a:r>
                <a:rPr lang="es-MX" b="1" dirty="0" err="1" smtClean="0">
                  <a:latin typeface="Arial" pitchFamily="34" charset="0"/>
                  <a:cs typeface="Arial" pitchFamily="34" charset="0"/>
                </a:rPr>
                <a:t>building</a:t>
              </a:r>
              <a:r>
                <a:rPr lang="es-MX" b="1" dirty="0" smtClean="0">
                  <a:latin typeface="Arial" pitchFamily="34" charset="0"/>
                  <a:cs typeface="Arial" pitchFamily="34" charset="0"/>
                </a:rPr>
                <a:t> </a:t>
              </a:r>
              <a:r>
                <a:rPr lang="es-MX" b="1" dirty="0" err="1" smtClean="0">
                  <a:latin typeface="Arial" pitchFamily="34" charset="0"/>
                  <a:cs typeface="Arial" pitchFamily="34" charset="0"/>
                </a:rPr>
                <a:t>programs</a:t>
              </a:r>
              <a:r>
                <a:rPr lang="es-MX" b="1" dirty="0" smtClean="0">
                  <a:latin typeface="Arial" pitchFamily="34" charset="0"/>
                  <a:cs typeface="Arial" pitchFamily="34" charset="0"/>
                </a:rPr>
                <a:t> </a:t>
              </a:r>
              <a:r>
                <a:rPr lang="es-MX" b="1" dirty="0" err="1" smtClean="0">
                  <a:latin typeface="Arial" pitchFamily="34" charset="0"/>
                  <a:cs typeface="Arial" pitchFamily="34" charset="0"/>
                </a:rPr>
                <a:t>for</a:t>
              </a:r>
              <a:r>
                <a:rPr lang="es-MX" b="1" dirty="0" smtClean="0">
                  <a:latin typeface="Arial" pitchFamily="34" charset="0"/>
                  <a:cs typeface="Arial" pitchFamily="34" charset="0"/>
                </a:rPr>
                <a:t> </a:t>
              </a:r>
              <a:r>
                <a:rPr lang="es-MX" b="1" dirty="0" err="1" smtClean="0">
                  <a:latin typeface="Arial" pitchFamily="34" charset="0"/>
                  <a:cs typeface="Arial" pitchFamily="34" charset="0"/>
                </a:rPr>
                <a:t>those</a:t>
              </a:r>
              <a:r>
                <a:rPr lang="es-MX" b="1" dirty="0" smtClean="0">
                  <a:latin typeface="Arial" pitchFamily="34" charset="0"/>
                  <a:cs typeface="Arial" pitchFamily="34" charset="0"/>
                </a:rPr>
                <a:t> </a:t>
              </a:r>
              <a:r>
                <a:rPr lang="es-MX" b="1" dirty="0" err="1" smtClean="0">
                  <a:latin typeface="Arial" pitchFamily="34" charset="0"/>
                  <a:cs typeface="Arial" pitchFamily="34" charset="0"/>
                </a:rPr>
                <a:t>working</a:t>
              </a:r>
              <a:r>
                <a:rPr lang="es-MX" b="1" dirty="0" smtClean="0">
                  <a:latin typeface="Arial" pitchFamily="34" charset="0"/>
                  <a:cs typeface="Arial" pitchFamily="34" charset="0"/>
                </a:rPr>
                <a:t> </a:t>
              </a:r>
              <a:r>
                <a:rPr lang="es-MX" b="1" dirty="0" err="1" smtClean="0">
                  <a:latin typeface="Arial" pitchFamily="34" charset="0"/>
                  <a:cs typeface="Arial" pitchFamily="34" charset="0"/>
                </a:rPr>
                <a:t>on</a:t>
              </a:r>
              <a:r>
                <a:rPr lang="es-MX" b="1" dirty="0" smtClean="0">
                  <a:latin typeface="Arial" pitchFamily="34" charset="0"/>
                  <a:cs typeface="Arial" pitchFamily="34" charset="0"/>
                </a:rPr>
                <a:t> medical </a:t>
              </a:r>
              <a:r>
                <a:rPr lang="es-MX" b="1" dirty="0" err="1" smtClean="0">
                  <a:latin typeface="Arial" pitchFamily="34" charset="0"/>
                  <a:cs typeface="Arial" pitchFamily="34" charset="0"/>
                </a:rPr>
                <a:t>devices</a:t>
              </a:r>
              <a:endParaRPr lang="es-MX" b="1" dirty="0">
                <a:latin typeface="Arial" pitchFamily="34" charset="0"/>
                <a:cs typeface="Arial" pitchFamily="34" charset="0"/>
              </a:endParaRPr>
            </a:p>
          </p:txBody>
        </p:sp>
        <p:sp>
          <p:nvSpPr>
            <p:cNvPr id="15" name="Rectangle 14"/>
            <p:cNvSpPr/>
            <p:nvPr/>
          </p:nvSpPr>
          <p:spPr>
            <a:xfrm>
              <a:off x="6918308" y="4122708"/>
              <a:ext cx="1077539" cy="707886"/>
            </a:xfrm>
            <a:prstGeom prst="rect">
              <a:avLst/>
            </a:prstGeom>
            <a:noFill/>
          </p:spPr>
          <p:txBody>
            <a:bodyPr wrap="none">
              <a:spAutoFit/>
            </a:bodyPr>
            <a:lstStyle/>
            <a:p>
              <a:pPr algn="ctr" fontAlgn="auto">
                <a:spcBef>
                  <a:spcPts val="0"/>
                </a:spcBef>
                <a:spcAft>
                  <a:spcPts val="0"/>
                </a:spcAft>
                <a:defRPr/>
              </a:pPr>
              <a:r>
                <a:rPr lang="en-US"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rPr>
                <a:t>64%</a:t>
              </a:r>
            </a:p>
          </p:txBody>
        </p:sp>
        <p:sp>
          <p:nvSpPr>
            <p:cNvPr id="16" name="TextBox 15"/>
            <p:cNvSpPr txBox="1"/>
            <p:nvPr/>
          </p:nvSpPr>
          <p:spPr>
            <a:xfrm>
              <a:off x="6044577" y="4731467"/>
              <a:ext cx="2965733" cy="1200312"/>
            </a:xfrm>
            <a:prstGeom prst="rect">
              <a:avLst/>
            </a:prstGeom>
          </p:spPr>
          <p:style>
            <a:lnRef idx="3">
              <a:schemeClr val="lt1"/>
            </a:lnRef>
            <a:fillRef idx="1">
              <a:schemeClr val="accent1"/>
            </a:fillRef>
            <a:effectRef idx="1">
              <a:schemeClr val="accent1"/>
            </a:effectRef>
            <a:fontRef idx="minor">
              <a:schemeClr val="lt1"/>
            </a:fontRef>
          </p:style>
          <p:txBody>
            <a:bodyPr>
              <a:spAutoFit/>
            </a:bodyPr>
            <a:lstStyle/>
            <a:p>
              <a:pPr algn="ctr" fontAlgn="auto">
                <a:spcBef>
                  <a:spcPts val="0"/>
                </a:spcBef>
                <a:spcAft>
                  <a:spcPts val="0"/>
                </a:spcAft>
                <a:defRPr/>
              </a:pPr>
              <a:r>
                <a:rPr lang="es-MX" b="1" dirty="0" err="1" smtClean="0">
                  <a:latin typeface="Arial" pitchFamily="34" charset="0"/>
                  <a:cs typeface="Arial" pitchFamily="34" charset="0"/>
                </a:rPr>
                <a:t>Have</a:t>
              </a:r>
              <a:r>
                <a:rPr lang="es-MX" b="1" dirty="0" smtClean="0">
                  <a:latin typeface="Arial" pitchFamily="34" charset="0"/>
                  <a:cs typeface="Arial" pitchFamily="34" charset="0"/>
                </a:rPr>
                <a:t> </a:t>
              </a:r>
              <a:r>
                <a:rPr lang="es-MX" b="1" dirty="0" err="1" smtClean="0">
                  <a:latin typeface="Arial" pitchFamily="34" charset="0"/>
                  <a:cs typeface="Arial" pitchFamily="34" charset="0"/>
                </a:rPr>
                <a:t>stretegic</a:t>
              </a:r>
              <a:r>
                <a:rPr lang="es-MX" b="1" dirty="0" smtClean="0">
                  <a:latin typeface="Arial" pitchFamily="34" charset="0"/>
                  <a:cs typeface="Arial" pitchFamily="34" charset="0"/>
                </a:rPr>
                <a:t> </a:t>
              </a:r>
              <a:r>
                <a:rPr lang="es-MX" b="1" dirty="0" err="1" smtClean="0">
                  <a:latin typeface="Arial" pitchFamily="34" charset="0"/>
                  <a:cs typeface="Arial" pitchFamily="34" charset="0"/>
                </a:rPr>
                <a:t>alliances</a:t>
              </a:r>
              <a:r>
                <a:rPr lang="es-MX" b="1" dirty="0" smtClean="0">
                  <a:latin typeface="Arial" pitchFamily="34" charset="0"/>
                  <a:cs typeface="Arial" pitchFamily="34" charset="0"/>
                </a:rPr>
                <a:t> </a:t>
              </a:r>
              <a:r>
                <a:rPr lang="es-MX" b="1" dirty="0" err="1" smtClean="0">
                  <a:latin typeface="Arial" pitchFamily="34" charset="0"/>
                  <a:cs typeface="Arial" pitchFamily="34" charset="0"/>
                </a:rPr>
                <a:t>with</a:t>
              </a:r>
              <a:r>
                <a:rPr lang="es-MX" b="1" dirty="0" smtClean="0">
                  <a:latin typeface="Arial" pitchFamily="34" charset="0"/>
                  <a:cs typeface="Arial" pitchFamily="34" charset="0"/>
                </a:rPr>
                <a:t> </a:t>
              </a:r>
              <a:r>
                <a:rPr lang="es-MX" b="1" dirty="0" err="1" smtClean="0">
                  <a:latin typeface="Arial" pitchFamily="34" charset="0"/>
                  <a:cs typeface="Arial" pitchFamily="34" charset="0"/>
                </a:rPr>
                <a:t>other</a:t>
              </a:r>
              <a:r>
                <a:rPr lang="es-MX" b="1" dirty="0" smtClean="0">
                  <a:latin typeface="Arial" pitchFamily="34" charset="0"/>
                  <a:cs typeface="Arial" pitchFamily="34" charset="0"/>
                </a:rPr>
                <a:t> </a:t>
              </a:r>
              <a:r>
                <a:rPr lang="es-MX" b="1" dirty="0" err="1" smtClean="0">
                  <a:latin typeface="Arial" pitchFamily="34" charset="0"/>
                  <a:cs typeface="Arial" pitchFamily="34" charset="0"/>
                </a:rPr>
                <a:t>institutions</a:t>
              </a:r>
              <a:r>
                <a:rPr lang="es-MX" b="1" dirty="0" smtClean="0">
                  <a:latin typeface="Arial" pitchFamily="34" charset="0"/>
                  <a:cs typeface="Arial" pitchFamily="34" charset="0"/>
                </a:rPr>
                <a:t> </a:t>
              </a:r>
              <a:r>
                <a:rPr lang="es-MX" b="1" dirty="0" err="1" smtClean="0">
                  <a:latin typeface="Arial" pitchFamily="34" charset="0"/>
                  <a:cs typeface="Arial" pitchFamily="34" charset="0"/>
                </a:rPr>
                <a:t>for</a:t>
              </a:r>
              <a:r>
                <a:rPr lang="es-MX" b="1" dirty="0" smtClean="0">
                  <a:latin typeface="Arial" pitchFamily="34" charset="0"/>
                  <a:cs typeface="Arial" pitchFamily="34" charset="0"/>
                </a:rPr>
                <a:t> </a:t>
              </a:r>
              <a:r>
                <a:rPr lang="es-MX" b="1" dirty="0" err="1" smtClean="0">
                  <a:latin typeface="Arial" pitchFamily="34" charset="0"/>
                  <a:cs typeface="Arial" pitchFamily="34" charset="0"/>
                </a:rPr>
                <a:t>the</a:t>
              </a:r>
              <a:r>
                <a:rPr lang="es-MX" b="1" dirty="0" smtClean="0">
                  <a:latin typeface="Arial" pitchFamily="34" charset="0"/>
                  <a:cs typeface="Arial" pitchFamily="34" charset="0"/>
                </a:rPr>
                <a:t> </a:t>
              </a:r>
              <a:r>
                <a:rPr lang="es-MX" b="1" dirty="0" err="1" smtClean="0">
                  <a:latin typeface="Arial" pitchFamily="34" charset="0"/>
                  <a:cs typeface="Arial" pitchFamily="34" charset="0"/>
                </a:rPr>
                <a:t>strengthening</a:t>
              </a:r>
              <a:r>
                <a:rPr lang="es-MX" b="1" dirty="0" smtClean="0">
                  <a:latin typeface="Arial" pitchFamily="34" charset="0"/>
                  <a:cs typeface="Arial" pitchFamily="34" charset="0"/>
                </a:rPr>
                <a:t> of </a:t>
              </a:r>
              <a:r>
                <a:rPr lang="es-MX" b="1" dirty="0" err="1" smtClean="0">
                  <a:latin typeface="Arial" pitchFamily="34" charset="0"/>
                  <a:cs typeface="Arial" pitchFamily="34" charset="0"/>
                </a:rPr>
                <a:t>the</a:t>
              </a:r>
              <a:r>
                <a:rPr lang="es-MX" b="1" dirty="0" smtClean="0">
                  <a:latin typeface="Arial" pitchFamily="34" charset="0"/>
                  <a:cs typeface="Arial" pitchFamily="34" charset="0"/>
                </a:rPr>
                <a:t> </a:t>
              </a:r>
              <a:r>
                <a:rPr lang="es-MX" b="1" dirty="0" err="1" smtClean="0">
                  <a:latin typeface="Arial" pitchFamily="34" charset="0"/>
                  <a:cs typeface="Arial" pitchFamily="34" charset="0"/>
                </a:rPr>
                <a:t>regulatory</a:t>
              </a:r>
              <a:r>
                <a:rPr lang="es-MX" b="1" dirty="0" smtClean="0">
                  <a:latin typeface="Arial" pitchFamily="34" charset="0"/>
                  <a:cs typeface="Arial" pitchFamily="34" charset="0"/>
                </a:rPr>
                <a:t> </a:t>
              </a:r>
              <a:r>
                <a:rPr lang="es-MX" b="1" dirty="0" err="1" smtClean="0">
                  <a:latin typeface="Arial" pitchFamily="34" charset="0"/>
                  <a:cs typeface="Arial" pitchFamily="34" charset="0"/>
                </a:rPr>
                <a:t>capacity</a:t>
              </a:r>
              <a:endParaRPr lang="es-MX" b="1" dirty="0">
                <a:latin typeface="Arial" pitchFamily="34" charset="0"/>
                <a:cs typeface="Arial" pitchFamily="34" charset="0"/>
              </a:endParaRPr>
            </a:p>
          </p:txBody>
        </p:sp>
        <p:sp>
          <p:nvSpPr>
            <p:cNvPr id="17" name="Rectangle 16"/>
            <p:cNvSpPr/>
            <p:nvPr/>
          </p:nvSpPr>
          <p:spPr>
            <a:xfrm>
              <a:off x="1392164" y="931791"/>
              <a:ext cx="1077538" cy="707886"/>
            </a:xfrm>
            <a:prstGeom prst="rect">
              <a:avLst/>
            </a:prstGeom>
            <a:noFill/>
          </p:spPr>
          <p:txBody>
            <a:bodyPr wrap="none">
              <a:spAutoFit/>
            </a:bodyPr>
            <a:lstStyle/>
            <a:p>
              <a:pPr algn="ctr" fontAlgn="auto">
                <a:spcBef>
                  <a:spcPts val="0"/>
                </a:spcBef>
                <a:spcAft>
                  <a:spcPts val="0"/>
                </a:spcAft>
                <a:defRPr/>
              </a:pPr>
              <a:r>
                <a:rPr lang="en-US"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rPr>
                <a:t>93%</a:t>
              </a:r>
            </a:p>
          </p:txBody>
        </p:sp>
        <p:sp>
          <p:nvSpPr>
            <p:cNvPr id="18" name="TextBox 17"/>
            <p:cNvSpPr txBox="1"/>
            <p:nvPr/>
          </p:nvSpPr>
          <p:spPr>
            <a:xfrm>
              <a:off x="503672" y="1621740"/>
              <a:ext cx="2910166" cy="923317"/>
            </a:xfrm>
            <a:prstGeom prst="rect">
              <a:avLst/>
            </a:prstGeom>
          </p:spPr>
          <p:style>
            <a:lnRef idx="3">
              <a:schemeClr val="lt1"/>
            </a:lnRef>
            <a:fillRef idx="1">
              <a:schemeClr val="accent1"/>
            </a:fillRef>
            <a:effectRef idx="1">
              <a:schemeClr val="accent1"/>
            </a:effectRef>
            <a:fontRef idx="minor">
              <a:schemeClr val="lt1"/>
            </a:fontRef>
          </p:style>
          <p:txBody>
            <a:bodyPr>
              <a:spAutoFit/>
            </a:bodyPr>
            <a:lstStyle/>
            <a:p>
              <a:pPr algn="ctr" fontAlgn="auto">
                <a:spcBef>
                  <a:spcPts val="0"/>
                </a:spcBef>
                <a:spcAft>
                  <a:spcPts val="0"/>
                </a:spcAft>
                <a:defRPr/>
              </a:pPr>
              <a:r>
                <a:rPr lang="es-MX" b="1" dirty="0" err="1" smtClean="0">
                  <a:latin typeface="Arial" pitchFamily="34" charset="0"/>
                  <a:cs typeface="Arial" pitchFamily="34" charset="0"/>
                </a:rPr>
                <a:t>Have</a:t>
              </a:r>
              <a:r>
                <a:rPr lang="es-MX" b="1" dirty="0" smtClean="0">
                  <a:latin typeface="Arial" pitchFamily="34" charset="0"/>
                  <a:cs typeface="Arial" pitchFamily="34" charset="0"/>
                </a:rPr>
                <a:t> </a:t>
              </a:r>
              <a:r>
                <a:rPr lang="es-MX" b="1" dirty="0" err="1" smtClean="0">
                  <a:latin typeface="Arial" pitchFamily="34" charset="0"/>
                  <a:cs typeface="Arial" pitchFamily="34" charset="0"/>
                </a:rPr>
                <a:t>some</a:t>
              </a:r>
              <a:r>
                <a:rPr lang="es-MX" b="1" dirty="0" smtClean="0">
                  <a:latin typeface="Arial" pitchFamily="34" charset="0"/>
                  <a:cs typeface="Arial" pitchFamily="34" charset="0"/>
                </a:rPr>
                <a:t> </a:t>
              </a:r>
              <a:r>
                <a:rPr lang="es-MX" b="1" dirty="0" err="1" smtClean="0">
                  <a:latin typeface="Arial" pitchFamily="34" charset="0"/>
                  <a:cs typeface="Arial" pitchFamily="34" charset="0"/>
                </a:rPr>
                <a:t>kind</a:t>
              </a:r>
              <a:r>
                <a:rPr lang="es-MX" b="1" dirty="0" smtClean="0">
                  <a:latin typeface="Arial" pitchFamily="34" charset="0"/>
                  <a:cs typeface="Arial" pitchFamily="34" charset="0"/>
                </a:rPr>
                <a:t> of medical </a:t>
              </a:r>
              <a:r>
                <a:rPr lang="es-MX" b="1" dirty="0" err="1" smtClean="0">
                  <a:latin typeface="Arial" pitchFamily="34" charset="0"/>
                  <a:cs typeface="Arial" pitchFamily="34" charset="0"/>
                </a:rPr>
                <a:t>devices</a:t>
              </a:r>
              <a:r>
                <a:rPr lang="es-MX" b="1" dirty="0" smtClean="0">
                  <a:latin typeface="Arial" pitchFamily="34" charset="0"/>
                  <a:cs typeface="Arial" pitchFamily="34" charset="0"/>
                </a:rPr>
                <a:t> </a:t>
              </a:r>
              <a:r>
                <a:rPr lang="es-MX" b="1" dirty="0" err="1" smtClean="0">
                  <a:latin typeface="Arial" pitchFamily="34" charset="0"/>
                  <a:cs typeface="Arial" pitchFamily="34" charset="0"/>
                </a:rPr>
                <a:t>regulation</a:t>
              </a:r>
              <a:endParaRPr lang="es-MX" b="1" dirty="0">
                <a:latin typeface="Arial" pitchFamily="34" charset="0"/>
                <a:cs typeface="Arial" pitchFamily="34" charset="0"/>
              </a:endParaRPr>
            </a:p>
          </p:txBody>
        </p:sp>
        <p:sp>
          <p:nvSpPr>
            <p:cNvPr id="19" name="TextBox 18"/>
            <p:cNvSpPr txBox="1"/>
            <p:nvPr/>
          </p:nvSpPr>
          <p:spPr>
            <a:xfrm>
              <a:off x="3644047" y="3494096"/>
              <a:ext cx="2400529" cy="1200312"/>
            </a:xfrm>
            <a:prstGeom prst="rect">
              <a:avLst/>
            </a:prstGeom>
          </p:spPr>
          <p:style>
            <a:lnRef idx="3">
              <a:schemeClr val="lt1"/>
            </a:lnRef>
            <a:fillRef idx="1">
              <a:schemeClr val="accent1"/>
            </a:fillRef>
            <a:effectRef idx="1">
              <a:schemeClr val="accent1"/>
            </a:effectRef>
            <a:fontRef idx="minor">
              <a:schemeClr val="lt1"/>
            </a:fontRef>
          </p:style>
          <p:txBody>
            <a:bodyPr>
              <a:spAutoFit/>
            </a:bodyPr>
            <a:lstStyle/>
            <a:p>
              <a:pPr algn="ctr" fontAlgn="auto">
                <a:spcBef>
                  <a:spcPts val="0"/>
                </a:spcBef>
                <a:spcAft>
                  <a:spcPts val="0"/>
                </a:spcAft>
                <a:defRPr/>
              </a:pPr>
              <a:r>
                <a:rPr lang="es-MX" b="1" dirty="0" err="1" smtClean="0">
                  <a:latin typeface="Arial" pitchFamily="34" charset="0"/>
                  <a:cs typeface="Arial" pitchFamily="34" charset="0"/>
                </a:rPr>
                <a:t>Have</a:t>
              </a:r>
              <a:r>
                <a:rPr lang="es-MX" b="1" dirty="0" smtClean="0">
                  <a:latin typeface="Arial" pitchFamily="34" charset="0"/>
                  <a:cs typeface="Arial" pitchFamily="34" charset="0"/>
                </a:rPr>
                <a:t> post marketing </a:t>
              </a:r>
              <a:r>
                <a:rPr lang="es-MX" b="1" dirty="0" err="1" smtClean="0">
                  <a:latin typeface="Arial" pitchFamily="34" charset="0"/>
                  <a:cs typeface="Arial" pitchFamily="34" charset="0"/>
                </a:rPr>
                <a:t>surveillance</a:t>
              </a:r>
              <a:r>
                <a:rPr lang="es-MX" b="1" dirty="0" smtClean="0">
                  <a:latin typeface="Arial" pitchFamily="34" charset="0"/>
                  <a:cs typeface="Arial" pitchFamily="34" charset="0"/>
                </a:rPr>
                <a:t> </a:t>
              </a:r>
              <a:r>
                <a:rPr lang="es-MX" b="1" dirty="0" err="1" smtClean="0">
                  <a:latin typeface="Arial" pitchFamily="34" charset="0"/>
                  <a:cs typeface="Arial" pitchFamily="34" charset="0"/>
                </a:rPr>
                <a:t>programs</a:t>
              </a:r>
              <a:endParaRPr lang="es-MX" b="1" dirty="0">
                <a:latin typeface="Arial" pitchFamily="34" charset="0"/>
                <a:cs typeface="Arial" pitchFamily="34" charset="0"/>
              </a:endParaRPr>
            </a:p>
          </p:txBody>
        </p:sp>
        <p:sp>
          <p:nvSpPr>
            <p:cNvPr id="20" name="Rectangle 19"/>
            <p:cNvSpPr/>
            <p:nvPr/>
          </p:nvSpPr>
          <p:spPr>
            <a:xfrm>
              <a:off x="4305543" y="2744996"/>
              <a:ext cx="1077538" cy="707886"/>
            </a:xfrm>
            <a:prstGeom prst="rect">
              <a:avLst/>
            </a:prstGeom>
            <a:noFill/>
          </p:spPr>
          <p:txBody>
            <a:bodyPr wrap="none">
              <a:spAutoFit/>
            </a:bodyPr>
            <a:lstStyle/>
            <a:p>
              <a:pPr algn="ctr" fontAlgn="auto">
                <a:spcBef>
                  <a:spcPts val="0"/>
                </a:spcBef>
                <a:spcAft>
                  <a:spcPts val="0"/>
                </a:spcAft>
                <a:defRPr/>
              </a:pPr>
              <a:r>
                <a:rPr lang="en-US"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rPr>
                <a:t>93%</a:t>
              </a:r>
            </a:p>
          </p:txBody>
        </p:sp>
        <p:sp>
          <p:nvSpPr>
            <p:cNvPr id="21" name="TextBox 20"/>
            <p:cNvSpPr txBox="1"/>
            <p:nvPr/>
          </p:nvSpPr>
          <p:spPr>
            <a:xfrm>
              <a:off x="3659924" y="1621740"/>
              <a:ext cx="2384653" cy="923317"/>
            </a:xfrm>
            <a:prstGeom prst="rect">
              <a:avLst/>
            </a:prstGeom>
          </p:spPr>
          <p:style>
            <a:lnRef idx="3">
              <a:schemeClr val="lt1"/>
            </a:lnRef>
            <a:fillRef idx="1">
              <a:schemeClr val="accent1"/>
            </a:fillRef>
            <a:effectRef idx="1">
              <a:schemeClr val="accent1"/>
            </a:effectRef>
            <a:fontRef idx="minor">
              <a:schemeClr val="lt1"/>
            </a:fontRef>
          </p:style>
          <p:txBody>
            <a:bodyPr>
              <a:spAutoFit/>
            </a:bodyPr>
            <a:lstStyle/>
            <a:p>
              <a:pPr algn="ctr" fontAlgn="auto">
                <a:spcBef>
                  <a:spcPts val="0"/>
                </a:spcBef>
                <a:spcAft>
                  <a:spcPts val="0"/>
                </a:spcAft>
                <a:defRPr/>
              </a:pPr>
              <a:r>
                <a:rPr lang="es-MX" b="1" dirty="0" err="1" smtClean="0">
                  <a:latin typeface="Arial" pitchFamily="34" charset="0"/>
                  <a:cs typeface="Arial" pitchFamily="34" charset="0"/>
                </a:rPr>
                <a:t>Specific</a:t>
              </a:r>
              <a:r>
                <a:rPr lang="es-MX" b="1" dirty="0" smtClean="0">
                  <a:latin typeface="Arial" pitchFamily="34" charset="0"/>
                  <a:cs typeface="Arial" pitchFamily="34" charset="0"/>
                </a:rPr>
                <a:t> </a:t>
              </a:r>
              <a:r>
                <a:rPr lang="es-MX" b="1" dirty="0" err="1" smtClean="0">
                  <a:latin typeface="Arial" pitchFamily="34" charset="0"/>
                  <a:cs typeface="Arial" pitchFamily="34" charset="0"/>
                </a:rPr>
                <a:t>regulation</a:t>
              </a:r>
              <a:r>
                <a:rPr lang="es-MX" b="1" dirty="0" smtClean="0">
                  <a:latin typeface="Arial" pitchFamily="34" charset="0"/>
                  <a:cs typeface="Arial" pitchFamily="34" charset="0"/>
                </a:rPr>
                <a:t> </a:t>
              </a:r>
              <a:r>
                <a:rPr lang="es-MX" b="1" dirty="0" err="1" smtClean="0">
                  <a:latin typeface="Arial" pitchFamily="34" charset="0"/>
                  <a:cs typeface="Arial" pitchFamily="34" charset="0"/>
                </a:rPr>
                <a:t>for</a:t>
              </a:r>
              <a:r>
                <a:rPr lang="es-MX" b="1" dirty="0" smtClean="0">
                  <a:latin typeface="Arial" pitchFamily="34" charset="0"/>
                  <a:cs typeface="Arial" pitchFamily="34" charset="0"/>
                </a:rPr>
                <a:t> medical </a:t>
              </a:r>
              <a:r>
                <a:rPr lang="es-MX" b="1" dirty="0" err="1" smtClean="0">
                  <a:latin typeface="Arial" pitchFamily="34" charset="0"/>
                  <a:cs typeface="Arial" pitchFamily="34" charset="0"/>
                </a:rPr>
                <a:t>equipments</a:t>
              </a:r>
              <a:r>
                <a:rPr lang="es-MX" b="1" dirty="0" smtClean="0">
                  <a:latin typeface="Arial" pitchFamily="34" charset="0"/>
                  <a:cs typeface="Arial" pitchFamily="34" charset="0"/>
                </a:rPr>
                <a:t> </a:t>
              </a:r>
              <a:endParaRPr lang="es-MX" b="1" dirty="0">
                <a:latin typeface="Arial" pitchFamily="34" charset="0"/>
                <a:cs typeface="Arial" pitchFamily="34" charset="0"/>
              </a:endParaRPr>
            </a:p>
          </p:txBody>
        </p:sp>
        <p:sp>
          <p:nvSpPr>
            <p:cNvPr id="22" name="Rectangle 21"/>
            <p:cNvSpPr/>
            <p:nvPr/>
          </p:nvSpPr>
          <p:spPr>
            <a:xfrm>
              <a:off x="4304353" y="923423"/>
              <a:ext cx="1077539" cy="707886"/>
            </a:xfrm>
            <a:prstGeom prst="rect">
              <a:avLst/>
            </a:prstGeom>
            <a:noFill/>
          </p:spPr>
          <p:txBody>
            <a:bodyPr wrap="none">
              <a:spAutoFit/>
            </a:bodyPr>
            <a:lstStyle/>
            <a:p>
              <a:pPr algn="ctr" fontAlgn="auto">
                <a:spcBef>
                  <a:spcPts val="0"/>
                </a:spcBef>
                <a:spcAft>
                  <a:spcPts val="0"/>
                </a:spcAft>
                <a:defRPr/>
              </a:pPr>
              <a:r>
                <a:rPr lang="en-US"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rPr>
                <a:t>24%</a:t>
              </a:r>
            </a:p>
          </p:txBody>
        </p:sp>
        <p:sp>
          <p:nvSpPr>
            <p:cNvPr id="23" name="Rectangle 22"/>
            <p:cNvSpPr/>
            <p:nvPr/>
          </p:nvSpPr>
          <p:spPr>
            <a:xfrm>
              <a:off x="7038951" y="913725"/>
              <a:ext cx="1077539" cy="707886"/>
            </a:xfrm>
            <a:prstGeom prst="rect">
              <a:avLst/>
            </a:prstGeom>
            <a:noFill/>
          </p:spPr>
          <p:txBody>
            <a:bodyPr wrap="none">
              <a:spAutoFit/>
            </a:bodyPr>
            <a:lstStyle/>
            <a:p>
              <a:pPr algn="ctr" fontAlgn="auto">
                <a:spcBef>
                  <a:spcPts val="0"/>
                </a:spcBef>
                <a:spcAft>
                  <a:spcPts val="0"/>
                </a:spcAft>
                <a:defRPr/>
              </a:pPr>
              <a:r>
                <a:rPr lang="en-US"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rPr>
                <a:t>64%</a:t>
              </a:r>
            </a:p>
          </p:txBody>
        </p:sp>
        <p:sp>
          <p:nvSpPr>
            <p:cNvPr id="24" name="TextBox 23"/>
            <p:cNvSpPr txBox="1"/>
            <p:nvPr/>
          </p:nvSpPr>
          <p:spPr>
            <a:xfrm>
              <a:off x="6385922" y="1489387"/>
              <a:ext cx="2384653" cy="923317"/>
            </a:xfrm>
            <a:prstGeom prst="rect">
              <a:avLst/>
            </a:prstGeom>
          </p:spPr>
          <p:style>
            <a:lnRef idx="3">
              <a:schemeClr val="lt1"/>
            </a:lnRef>
            <a:fillRef idx="1">
              <a:schemeClr val="accent1"/>
            </a:fillRef>
            <a:effectRef idx="1">
              <a:schemeClr val="accent1"/>
            </a:effectRef>
            <a:fontRef idx="minor">
              <a:schemeClr val="lt1"/>
            </a:fontRef>
          </p:style>
          <p:txBody>
            <a:bodyPr>
              <a:spAutoFit/>
            </a:bodyPr>
            <a:lstStyle/>
            <a:p>
              <a:pPr algn="ctr" fontAlgn="auto">
                <a:spcBef>
                  <a:spcPts val="0"/>
                </a:spcBef>
                <a:spcAft>
                  <a:spcPts val="0"/>
                </a:spcAft>
                <a:defRPr/>
              </a:pPr>
              <a:r>
                <a:rPr lang="es-MX" b="1" dirty="0" smtClean="0">
                  <a:latin typeface="Arial" pitchFamily="34" charset="0"/>
                  <a:cs typeface="Arial" pitchFamily="34" charset="0"/>
                </a:rPr>
                <a:t>Marketing </a:t>
              </a:r>
              <a:r>
                <a:rPr lang="es-MX" b="1" dirty="0" err="1" smtClean="0">
                  <a:latin typeface="Arial" pitchFamily="34" charset="0"/>
                  <a:cs typeface="Arial" pitchFamily="34" charset="0"/>
                </a:rPr>
                <a:t>authorization</a:t>
              </a:r>
              <a:r>
                <a:rPr lang="es-MX" b="1" dirty="0" smtClean="0">
                  <a:latin typeface="Arial" pitchFamily="34" charset="0"/>
                  <a:cs typeface="Arial" pitchFamily="34" charset="0"/>
                </a:rPr>
                <a:t> </a:t>
              </a:r>
              <a:r>
                <a:rPr lang="es-MX" b="1" dirty="0" err="1" smtClean="0">
                  <a:latin typeface="Arial" pitchFamily="34" charset="0"/>
                  <a:cs typeface="Arial" pitchFamily="34" charset="0"/>
                </a:rPr>
                <a:t>for</a:t>
              </a:r>
              <a:r>
                <a:rPr lang="es-MX" b="1" dirty="0" smtClean="0">
                  <a:latin typeface="Arial" pitchFamily="34" charset="0"/>
                  <a:cs typeface="Arial" pitchFamily="34" charset="0"/>
                </a:rPr>
                <a:t> </a:t>
              </a:r>
              <a:r>
                <a:rPr lang="es-MX" b="1" dirty="0">
                  <a:latin typeface="Arial" pitchFamily="34" charset="0"/>
                  <a:cs typeface="Arial" pitchFamily="34" charset="0"/>
                </a:rPr>
                <a:t>100% </a:t>
              </a:r>
              <a:r>
                <a:rPr lang="es-MX" b="1" dirty="0" smtClean="0">
                  <a:latin typeface="Arial" pitchFamily="34" charset="0"/>
                  <a:cs typeface="Arial" pitchFamily="34" charset="0"/>
                </a:rPr>
                <a:t>of </a:t>
              </a:r>
              <a:r>
                <a:rPr lang="es-MX" b="1" dirty="0" err="1" smtClean="0">
                  <a:latin typeface="Arial" pitchFamily="34" charset="0"/>
                  <a:cs typeface="Arial" pitchFamily="34" charset="0"/>
                </a:rPr>
                <a:t>the</a:t>
              </a:r>
              <a:r>
                <a:rPr lang="es-MX" b="1" dirty="0" smtClean="0">
                  <a:latin typeface="Arial" pitchFamily="34" charset="0"/>
                  <a:cs typeface="Arial" pitchFamily="34" charset="0"/>
                </a:rPr>
                <a:t> </a:t>
              </a:r>
              <a:r>
                <a:rPr lang="es-MX" b="1" dirty="0" err="1" smtClean="0">
                  <a:latin typeface="Arial" pitchFamily="34" charset="0"/>
                  <a:cs typeface="Arial" pitchFamily="34" charset="0"/>
                </a:rPr>
                <a:t>devices</a:t>
              </a:r>
              <a:endParaRPr lang="es-MX" b="1" dirty="0">
                <a:latin typeface="Arial" pitchFamily="34" charset="0"/>
                <a:cs typeface="Arial" pitchFamily="34" charset="0"/>
              </a:endParaRPr>
            </a:p>
          </p:txBody>
        </p:sp>
        <p:sp>
          <p:nvSpPr>
            <p:cNvPr id="25" name="Rectangle 24"/>
            <p:cNvSpPr/>
            <p:nvPr/>
          </p:nvSpPr>
          <p:spPr>
            <a:xfrm>
              <a:off x="7039479" y="2636268"/>
              <a:ext cx="1077539" cy="707886"/>
            </a:xfrm>
            <a:prstGeom prst="rect">
              <a:avLst/>
            </a:prstGeom>
            <a:noFill/>
          </p:spPr>
          <p:txBody>
            <a:bodyPr wrap="none">
              <a:spAutoFit/>
            </a:bodyPr>
            <a:lstStyle/>
            <a:p>
              <a:pPr algn="ctr" fontAlgn="auto">
                <a:spcBef>
                  <a:spcPts val="0"/>
                </a:spcBef>
                <a:spcAft>
                  <a:spcPts val="0"/>
                </a:spcAft>
                <a:defRPr/>
              </a:pPr>
              <a:r>
                <a:rPr lang="en-US"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rPr>
                <a:t>50%</a:t>
              </a:r>
            </a:p>
          </p:txBody>
        </p:sp>
        <p:sp>
          <p:nvSpPr>
            <p:cNvPr id="26" name="TextBox 25"/>
            <p:cNvSpPr txBox="1"/>
            <p:nvPr/>
          </p:nvSpPr>
          <p:spPr>
            <a:xfrm>
              <a:off x="6349406" y="3199392"/>
              <a:ext cx="2400529" cy="923317"/>
            </a:xfrm>
            <a:prstGeom prst="rect">
              <a:avLst/>
            </a:prstGeom>
          </p:spPr>
          <p:style>
            <a:lnRef idx="3">
              <a:schemeClr val="lt1"/>
            </a:lnRef>
            <a:fillRef idx="1">
              <a:schemeClr val="accent1"/>
            </a:fillRef>
            <a:effectRef idx="1">
              <a:schemeClr val="accent1"/>
            </a:effectRef>
            <a:fontRef idx="minor">
              <a:schemeClr val="lt1"/>
            </a:fontRef>
          </p:style>
          <p:txBody>
            <a:bodyPr>
              <a:spAutoFit/>
            </a:bodyPr>
            <a:lstStyle/>
            <a:p>
              <a:pPr algn="ctr" fontAlgn="auto">
                <a:spcBef>
                  <a:spcPts val="0"/>
                </a:spcBef>
                <a:spcAft>
                  <a:spcPts val="0"/>
                </a:spcAft>
                <a:defRPr/>
              </a:pPr>
              <a:r>
                <a:rPr lang="es-MX" b="1" dirty="0" err="1" smtClean="0">
                  <a:latin typeface="Arial" pitchFamily="34" charset="0"/>
                  <a:cs typeface="Arial" pitchFamily="34" charset="0"/>
                </a:rPr>
                <a:t>Quality</a:t>
              </a:r>
              <a:r>
                <a:rPr lang="es-MX" b="1" dirty="0" smtClean="0">
                  <a:latin typeface="Arial" pitchFamily="34" charset="0"/>
                  <a:cs typeface="Arial" pitchFamily="34" charset="0"/>
                </a:rPr>
                <a:t> </a:t>
              </a:r>
              <a:r>
                <a:rPr lang="es-MX" b="1" dirty="0" err="1" smtClean="0">
                  <a:latin typeface="Arial" pitchFamily="34" charset="0"/>
                  <a:cs typeface="Arial" pitchFamily="34" charset="0"/>
                </a:rPr>
                <a:t>controls</a:t>
              </a:r>
              <a:r>
                <a:rPr lang="es-MX" b="1" dirty="0" smtClean="0">
                  <a:latin typeface="Arial" pitchFamily="34" charset="0"/>
                  <a:cs typeface="Arial" pitchFamily="34" charset="0"/>
                </a:rPr>
                <a:t> </a:t>
              </a:r>
              <a:r>
                <a:rPr lang="es-MX" b="1" dirty="0" err="1" smtClean="0">
                  <a:latin typeface="Arial" pitchFamily="34" charset="0"/>
                  <a:cs typeface="Arial" pitchFamily="34" charset="0"/>
                </a:rPr>
                <a:t>only</a:t>
              </a:r>
              <a:r>
                <a:rPr lang="es-MX" b="1" dirty="0" smtClean="0">
                  <a:latin typeface="Arial" pitchFamily="34" charset="0"/>
                  <a:cs typeface="Arial" pitchFamily="34" charset="0"/>
                </a:rPr>
                <a:t> </a:t>
              </a:r>
              <a:r>
                <a:rPr lang="es-MX" b="1" dirty="0" err="1" smtClean="0">
                  <a:latin typeface="Arial" pitchFamily="34" charset="0"/>
                  <a:cs typeface="Arial" pitchFamily="34" charset="0"/>
                </a:rPr>
                <a:t>after</a:t>
              </a:r>
              <a:r>
                <a:rPr lang="es-MX" b="1" dirty="0" smtClean="0">
                  <a:latin typeface="Arial" pitchFamily="34" charset="0"/>
                  <a:cs typeface="Arial" pitchFamily="34" charset="0"/>
                </a:rPr>
                <a:t> </a:t>
              </a:r>
              <a:r>
                <a:rPr lang="es-MX" b="1" dirty="0" err="1" smtClean="0">
                  <a:latin typeface="Arial" pitchFamily="34" charset="0"/>
                  <a:cs typeface="Arial" pitchFamily="34" charset="0"/>
                </a:rPr>
                <a:t>receiving</a:t>
              </a:r>
              <a:r>
                <a:rPr lang="es-MX" b="1" dirty="0" smtClean="0">
                  <a:latin typeface="Arial" pitchFamily="34" charset="0"/>
                  <a:cs typeface="Arial" pitchFamily="34" charset="0"/>
                </a:rPr>
                <a:t> </a:t>
              </a:r>
              <a:r>
                <a:rPr lang="es-MX" b="1" dirty="0" err="1" smtClean="0">
                  <a:latin typeface="Arial" pitchFamily="34" charset="0"/>
                  <a:cs typeface="Arial" pitchFamily="34" charset="0"/>
                </a:rPr>
                <a:t>reports</a:t>
              </a:r>
              <a:r>
                <a:rPr lang="es-MX" b="1" dirty="0" smtClean="0">
                  <a:latin typeface="Arial" pitchFamily="34" charset="0"/>
                  <a:cs typeface="Arial" pitchFamily="34" charset="0"/>
                </a:rPr>
                <a:t> </a:t>
              </a:r>
              <a:endParaRPr lang="es-MX" b="1" dirty="0">
                <a:latin typeface="Arial" pitchFamily="34" charset="0"/>
                <a:cs typeface="Arial" pitchFamily="34" charset="0"/>
              </a:endParaRPr>
            </a:p>
          </p:txBody>
        </p:sp>
        <p:sp>
          <p:nvSpPr>
            <p:cNvPr id="27" name="Rectangle 26"/>
            <p:cNvSpPr/>
            <p:nvPr/>
          </p:nvSpPr>
          <p:spPr>
            <a:xfrm>
              <a:off x="7457078" y="4587049"/>
              <a:ext cx="184749" cy="707876"/>
            </a:xfrm>
            <a:prstGeom prst="rect">
              <a:avLst/>
            </a:prstGeom>
            <a:noFill/>
          </p:spPr>
          <p:txBody>
            <a:bodyPr wrap="none">
              <a:spAutoFit/>
            </a:bodyPr>
            <a:lstStyle/>
            <a:p>
              <a:pPr algn="ctr" fontAlgn="auto">
                <a:spcBef>
                  <a:spcPts val="0"/>
                </a:spcBef>
                <a:spcAft>
                  <a:spcPts val="0"/>
                </a:spcAft>
                <a:defRPr/>
              </a:pPr>
              <a:endParaRPr lang="en-US"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endParaRPr>
            </a:p>
          </p:txBody>
        </p:sp>
      </p:grpSp>
    </p:spTree>
    <p:extLst>
      <p:ext uri="{BB962C8B-B14F-4D97-AF65-F5344CB8AC3E}">
        <p14:creationId xmlns:p14="http://schemas.microsoft.com/office/powerpoint/2010/main" val="32723362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 name="Chart 31"/>
          <p:cNvGraphicFramePr/>
          <p:nvPr/>
        </p:nvGraphicFramePr>
        <p:xfrm>
          <a:off x="0" y="648992"/>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3" name="Chart 32"/>
          <p:cNvGraphicFramePr/>
          <p:nvPr/>
        </p:nvGraphicFramePr>
        <p:xfrm>
          <a:off x="4610100" y="407670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4" name="Chart 33"/>
          <p:cNvGraphicFramePr>
            <a:graphicFrameLocks/>
          </p:cNvGraphicFramePr>
          <p:nvPr/>
        </p:nvGraphicFramePr>
        <p:xfrm>
          <a:off x="4572000" y="373587"/>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5" name="Chart 34"/>
          <p:cNvGraphicFramePr>
            <a:graphicFrameLocks/>
          </p:cNvGraphicFramePr>
          <p:nvPr/>
        </p:nvGraphicFramePr>
        <p:xfrm>
          <a:off x="0" y="4114800"/>
          <a:ext cx="4572000" cy="2743200"/>
        </p:xfrm>
        <a:graphic>
          <a:graphicData uri="http://schemas.openxmlformats.org/drawingml/2006/chart">
            <c:chart xmlns:c="http://schemas.openxmlformats.org/drawingml/2006/chart" xmlns:r="http://schemas.openxmlformats.org/officeDocument/2006/relationships" r:id="rId5"/>
          </a:graphicData>
        </a:graphic>
      </p:graphicFrame>
      <p:sp>
        <p:nvSpPr>
          <p:cNvPr id="36" name="Rectangle 35"/>
          <p:cNvSpPr/>
          <p:nvPr/>
        </p:nvSpPr>
        <p:spPr>
          <a:xfrm>
            <a:off x="0" y="0"/>
            <a:ext cx="4572000" cy="392159"/>
          </a:xfrm>
          <a:prstGeom prst="rect">
            <a:avLst/>
          </a:prstGeom>
        </p:spPr>
        <p:txBody>
          <a:bodyPr>
            <a:spAutoFit/>
          </a:bodyPr>
          <a:lstStyle/>
          <a:p>
            <a:pPr algn="ctr" fontAlgn="auto">
              <a:lnSpc>
                <a:spcPct val="115000"/>
              </a:lnSpc>
              <a:spcBef>
                <a:spcPts val="0"/>
              </a:spcBef>
              <a:spcAft>
                <a:spcPts val="1000"/>
              </a:spcAft>
              <a:defRPr/>
            </a:pPr>
            <a:r>
              <a:rPr lang="es-MX" b="1" dirty="0" err="1" smtClean="0">
                <a:solidFill>
                  <a:srgbClr val="000000"/>
                </a:solidFill>
                <a:latin typeface="+mn-lt"/>
                <a:ea typeface="Calibri"/>
                <a:cs typeface="Times New Roman"/>
              </a:rPr>
              <a:t>Structure</a:t>
            </a:r>
            <a:r>
              <a:rPr lang="es-MX" b="1" dirty="0" smtClean="0">
                <a:solidFill>
                  <a:srgbClr val="000000"/>
                </a:solidFill>
                <a:latin typeface="+mn-lt"/>
                <a:ea typeface="Calibri"/>
                <a:cs typeface="Times New Roman"/>
              </a:rPr>
              <a:t> of </a:t>
            </a:r>
            <a:r>
              <a:rPr lang="es-MX" b="1" dirty="0" err="1" smtClean="0">
                <a:solidFill>
                  <a:srgbClr val="000000"/>
                </a:solidFill>
                <a:latin typeface="+mn-lt"/>
                <a:ea typeface="Calibri"/>
                <a:cs typeface="Times New Roman"/>
              </a:rPr>
              <a:t>the</a:t>
            </a:r>
            <a:r>
              <a:rPr lang="es-MX" b="1" dirty="0" smtClean="0">
                <a:solidFill>
                  <a:srgbClr val="000000"/>
                </a:solidFill>
                <a:latin typeface="+mn-lt"/>
                <a:ea typeface="Calibri"/>
                <a:cs typeface="Times New Roman"/>
              </a:rPr>
              <a:t> Medical </a:t>
            </a:r>
            <a:r>
              <a:rPr lang="es-MX" b="1" dirty="0" err="1" smtClean="0">
                <a:solidFill>
                  <a:srgbClr val="000000"/>
                </a:solidFill>
                <a:latin typeface="+mn-lt"/>
                <a:ea typeface="Calibri"/>
                <a:cs typeface="Times New Roman"/>
              </a:rPr>
              <a:t>Devices</a:t>
            </a:r>
            <a:r>
              <a:rPr lang="es-MX" b="1" dirty="0" smtClean="0">
                <a:solidFill>
                  <a:srgbClr val="000000"/>
                </a:solidFill>
                <a:latin typeface="+mn-lt"/>
                <a:ea typeface="Calibri"/>
                <a:cs typeface="Times New Roman"/>
              </a:rPr>
              <a:t> </a:t>
            </a:r>
            <a:r>
              <a:rPr lang="es-MX" b="1" dirty="0" err="1" smtClean="0">
                <a:solidFill>
                  <a:srgbClr val="000000"/>
                </a:solidFill>
                <a:latin typeface="+mn-lt"/>
                <a:ea typeface="Calibri"/>
                <a:cs typeface="Times New Roman"/>
              </a:rPr>
              <a:t>Regulation</a:t>
            </a:r>
            <a:endParaRPr lang="es-MX" sz="1050" dirty="0">
              <a:latin typeface="+mn-lt"/>
              <a:ea typeface="Calibri"/>
              <a:cs typeface="Times New Roman"/>
            </a:endParaRPr>
          </a:p>
        </p:txBody>
      </p:sp>
      <p:sp>
        <p:nvSpPr>
          <p:cNvPr id="37" name="Rectangle 36"/>
          <p:cNvSpPr/>
          <p:nvPr/>
        </p:nvSpPr>
        <p:spPr>
          <a:xfrm>
            <a:off x="6387920" y="0"/>
            <a:ext cx="1205265" cy="392159"/>
          </a:xfrm>
          <a:prstGeom prst="rect">
            <a:avLst/>
          </a:prstGeom>
        </p:spPr>
        <p:txBody>
          <a:bodyPr wrap="none">
            <a:spAutoFit/>
          </a:bodyPr>
          <a:lstStyle/>
          <a:p>
            <a:pPr algn="ctr" fontAlgn="auto">
              <a:lnSpc>
                <a:spcPct val="115000"/>
              </a:lnSpc>
              <a:spcBef>
                <a:spcPts val="0"/>
              </a:spcBef>
              <a:spcAft>
                <a:spcPts val="1000"/>
              </a:spcAft>
              <a:defRPr/>
            </a:pPr>
            <a:r>
              <a:rPr lang="es-MX" b="1" dirty="0" err="1" smtClean="0">
                <a:solidFill>
                  <a:srgbClr val="000000"/>
                </a:solidFill>
                <a:latin typeface="+mn-lt"/>
                <a:ea typeface="Calibri"/>
                <a:cs typeface="Times New Roman"/>
              </a:rPr>
              <a:t>Legislation</a:t>
            </a:r>
            <a:endParaRPr lang="es-MX" sz="1050" dirty="0">
              <a:latin typeface="+mn-lt"/>
              <a:ea typeface="Calibri"/>
              <a:cs typeface="Times New Roman"/>
            </a:endParaRPr>
          </a:p>
        </p:txBody>
      </p:sp>
      <p:sp>
        <p:nvSpPr>
          <p:cNvPr id="38" name="Rectangle 37"/>
          <p:cNvSpPr/>
          <p:nvPr/>
        </p:nvSpPr>
        <p:spPr>
          <a:xfrm>
            <a:off x="0" y="3429000"/>
            <a:ext cx="4572000" cy="410882"/>
          </a:xfrm>
          <a:prstGeom prst="rect">
            <a:avLst/>
          </a:prstGeom>
        </p:spPr>
        <p:txBody>
          <a:bodyPr>
            <a:spAutoFit/>
          </a:bodyPr>
          <a:lstStyle/>
          <a:p>
            <a:pPr algn="ctr" fontAlgn="auto">
              <a:lnSpc>
                <a:spcPct val="115000"/>
              </a:lnSpc>
              <a:spcBef>
                <a:spcPts val="0"/>
              </a:spcBef>
              <a:spcAft>
                <a:spcPts val="1000"/>
              </a:spcAft>
              <a:defRPr/>
            </a:pPr>
            <a:r>
              <a:rPr lang="es-MX" b="1" dirty="0" err="1" smtClean="0">
                <a:solidFill>
                  <a:srgbClr val="000000"/>
                </a:solidFill>
                <a:latin typeface="+mn-lt"/>
                <a:ea typeface="Calibri"/>
                <a:cs typeface="Times New Roman"/>
              </a:rPr>
              <a:t>Regulation</a:t>
            </a:r>
            <a:r>
              <a:rPr lang="es-MX" b="1" dirty="0" smtClean="0">
                <a:solidFill>
                  <a:srgbClr val="000000"/>
                </a:solidFill>
                <a:latin typeface="+mn-lt"/>
                <a:ea typeface="Calibri"/>
                <a:cs typeface="Times New Roman"/>
              </a:rPr>
              <a:t> of </a:t>
            </a:r>
            <a:r>
              <a:rPr lang="es-MX" b="1" dirty="0" err="1" smtClean="0">
                <a:solidFill>
                  <a:srgbClr val="000000"/>
                </a:solidFill>
                <a:latin typeface="+mn-lt"/>
                <a:ea typeface="Calibri"/>
                <a:cs typeface="Times New Roman"/>
              </a:rPr>
              <a:t>the</a:t>
            </a:r>
            <a:r>
              <a:rPr lang="es-MX" b="1" dirty="0" smtClean="0">
                <a:solidFill>
                  <a:srgbClr val="000000"/>
                </a:solidFill>
                <a:latin typeface="+mn-lt"/>
                <a:ea typeface="Calibri"/>
                <a:cs typeface="Times New Roman"/>
              </a:rPr>
              <a:t> </a:t>
            </a:r>
            <a:r>
              <a:rPr lang="es-MX" b="1" dirty="0" err="1" smtClean="0">
                <a:solidFill>
                  <a:srgbClr val="000000"/>
                </a:solidFill>
                <a:latin typeface="+mn-lt"/>
                <a:ea typeface="Calibri"/>
                <a:cs typeface="Times New Roman"/>
              </a:rPr>
              <a:t>manufacturers</a:t>
            </a:r>
            <a:endParaRPr lang="es-MX" sz="1050" dirty="0">
              <a:latin typeface="+mn-lt"/>
              <a:ea typeface="Calibri"/>
              <a:cs typeface="Times New Roman"/>
            </a:endParaRPr>
          </a:p>
        </p:txBody>
      </p:sp>
      <p:sp>
        <p:nvSpPr>
          <p:cNvPr id="39" name="Rectangle 38"/>
          <p:cNvSpPr/>
          <p:nvPr/>
        </p:nvSpPr>
        <p:spPr>
          <a:xfrm>
            <a:off x="4572000" y="3283360"/>
            <a:ext cx="4572000" cy="729430"/>
          </a:xfrm>
          <a:prstGeom prst="rect">
            <a:avLst/>
          </a:prstGeom>
        </p:spPr>
        <p:txBody>
          <a:bodyPr>
            <a:spAutoFit/>
          </a:bodyPr>
          <a:lstStyle/>
          <a:p>
            <a:pPr algn="ctr" fontAlgn="auto">
              <a:lnSpc>
                <a:spcPct val="115000"/>
              </a:lnSpc>
              <a:spcBef>
                <a:spcPts val="0"/>
              </a:spcBef>
              <a:spcAft>
                <a:spcPts val="1000"/>
              </a:spcAft>
              <a:defRPr/>
            </a:pPr>
            <a:r>
              <a:rPr lang="es-MX" b="1" dirty="0" err="1" smtClean="0">
                <a:solidFill>
                  <a:srgbClr val="000000"/>
                </a:solidFill>
                <a:latin typeface="+mn-lt"/>
                <a:ea typeface="Calibri"/>
                <a:cs typeface="Times New Roman"/>
              </a:rPr>
              <a:t>Incorporation</a:t>
            </a:r>
            <a:r>
              <a:rPr lang="es-MX" b="1" dirty="0" smtClean="0">
                <a:solidFill>
                  <a:srgbClr val="000000"/>
                </a:solidFill>
                <a:latin typeface="+mn-lt"/>
                <a:ea typeface="Calibri"/>
                <a:cs typeface="Times New Roman"/>
              </a:rPr>
              <a:t> of new </a:t>
            </a:r>
            <a:r>
              <a:rPr lang="es-MX" b="1" dirty="0" err="1" smtClean="0">
                <a:solidFill>
                  <a:srgbClr val="000000"/>
                </a:solidFill>
                <a:latin typeface="+mn-lt"/>
                <a:ea typeface="Calibri"/>
                <a:cs typeface="Times New Roman"/>
              </a:rPr>
              <a:t>technologies</a:t>
            </a:r>
            <a:r>
              <a:rPr lang="es-MX" b="1" dirty="0" smtClean="0">
                <a:solidFill>
                  <a:srgbClr val="000000"/>
                </a:solidFill>
                <a:latin typeface="+mn-lt"/>
                <a:ea typeface="Calibri"/>
                <a:cs typeface="Times New Roman"/>
              </a:rPr>
              <a:t> and </a:t>
            </a:r>
            <a:r>
              <a:rPr lang="es-MX" b="1" dirty="0" err="1" smtClean="0">
                <a:solidFill>
                  <a:srgbClr val="000000"/>
                </a:solidFill>
                <a:latin typeface="+mn-lt"/>
                <a:ea typeface="Calibri"/>
                <a:cs typeface="Times New Roman"/>
              </a:rPr>
              <a:t>acquisition</a:t>
            </a:r>
            <a:endParaRPr lang="es-MX" sz="1050" dirty="0">
              <a:latin typeface="+mn-lt"/>
              <a:ea typeface="Calibri"/>
              <a:cs typeface="Times New Roman"/>
            </a:endParaRPr>
          </a:p>
        </p:txBody>
      </p:sp>
    </p:spTree>
    <p:extLst>
      <p:ext uri="{BB962C8B-B14F-4D97-AF65-F5344CB8AC3E}">
        <p14:creationId xmlns:p14="http://schemas.microsoft.com/office/powerpoint/2010/main" val="17746849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pWhiteEnglish">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txDef>
      <a:spPr>
        <a:noFill/>
      </a:spPr>
      <a:bodyPr wrap="square" rtlCol="0">
        <a:spAutoFit/>
      </a:bodyPr>
      <a:lstStyle>
        <a:defPPr>
          <a:defRPr dirty="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0CCCCB51AA2174A94255D2A3E2A6245" ma:contentTypeVersion="6" ma:contentTypeDescription="Create a new document." ma:contentTypeScope="" ma:versionID="34ee0c50409c379c5921ffa33f418c21">
  <xsd:schema xmlns:xsd="http://www.w3.org/2001/XMLSchema" xmlns:xs="http://www.w3.org/2001/XMLSchema" xmlns:p="http://schemas.microsoft.com/office/2006/metadata/properties" xmlns:ns2="b33c0d84-3b33-4e00-9a0b-b066ee08f7c2" targetNamespace="http://schemas.microsoft.com/office/2006/metadata/properties" ma:root="true" ma:fieldsID="8905aa001001d4a1f3d5988ab79a193b" ns2:_="">
    <xsd:import namespace="b33c0d84-3b33-4e00-9a0b-b066ee08f7c2"/>
    <xsd:element name="properties">
      <xsd:complexType>
        <xsd:sequence>
          <xsd:element name="documentManagement">
            <xsd:complexType>
              <xsd:all>
                <xsd:element ref="ns2:Information" minOccurs="0"/>
                <xsd:element ref="ns2:Theme" minOccurs="0"/>
                <xsd:element ref="ns2:Document_x0020_Type" minOccurs="0"/>
                <xsd:element ref="ns2:Language" minOccurs="0"/>
                <xsd:element ref="ns2:Colo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3c0d84-3b33-4e00-9a0b-b066ee08f7c2" elementFormDefault="qualified">
    <xsd:import namespace="http://schemas.microsoft.com/office/2006/documentManagement/types"/>
    <xsd:import namespace="http://schemas.microsoft.com/office/infopath/2007/PartnerControls"/>
    <xsd:element name="Information" ma:index="1" nillable="true" ma:displayName="Information" ma:internalName="Information">
      <xsd:simpleType>
        <xsd:restriction base="dms:Text">
          <xsd:maxLength value="255"/>
        </xsd:restriction>
      </xsd:simpleType>
    </xsd:element>
    <xsd:element name="Theme" ma:index="3" nillable="true" ma:displayName="Theme" ma:description="3D logos&#10;4x6 card&#10;Agenda&#10;Binder&#10;Bookcover sample&#10;Brochure&#10;Brochure sample&#10;Bookmark&#10;Business card sample&#10;CD circular label&#10;CD front case&#10;CD back tray&#10;CD_DVD&#10;Complex business card&#10;Simple business card&#10;Courtesy card&#10;Diploma&#10;Envelope&#10;External design sample&#10;Folder&#10;Folder sample&#10;Form&#10;How to&#10;Lettherhead&#10;Manual&#10;Nametag&#10;One inch spine for binder&#10;Two inch spine for binder&#10;Partner logo&#10;Poster sample&#10;Powerpoint_presentation&#10;Standard logo&#10;Standard logo-PMS 288&#10;Standard logo-PMS 306&#10;Official logo&#10;Condensed logo&#10;Logo sample&#10;Logo incorrect use&#10;Sub brand&#10;Typeface sample&#10;not specified" ma:internalName="Theme">
      <xsd:simpleType>
        <xsd:restriction base="dms:Text">
          <xsd:maxLength value="255"/>
        </xsd:restriction>
      </xsd:simpleType>
    </xsd:element>
    <xsd:element name="Document_x0020_Type" ma:index="4" nillable="true" ma:displayName="Document Type" ma:default="ppt" ma:format="Dropdown" ma:internalName="Document_x0020_Type">
      <xsd:simpleType>
        <xsd:restriction base="dms:Choice">
          <xsd:enumeration value="eps"/>
          <xsd:enumeration value="wmf"/>
          <xsd:enumeration value="pdf"/>
          <xsd:enumeration value="ai"/>
          <xsd:enumeration value="psd"/>
          <xsd:enumeration value="tif"/>
          <xsd:enumeration value="zip"/>
          <xsd:enumeration value="png"/>
          <xsd:enumeration value="bmp"/>
          <xsd:enumeration value="gif"/>
          <xsd:enumeration value="doc"/>
          <xsd:enumeration value="xls"/>
          <xsd:enumeration value="txt"/>
          <xsd:enumeration value="jpg"/>
          <xsd:enumeration value="mp3"/>
          <xsd:enumeration value="mp4"/>
          <xsd:enumeration value="mov"/>
          <xsd:enumeration value="swf"/>
          <xsd:enumeration value="flash"/>
          <xsd:enumeration value="ppt"/>
          <xsd:enumeration value="not specified"/>
        </xsd:restriction>
      </xsd:simpleType>
    </xsd:element>
    <xsd:element name="Language" ma:index="5" nillable="true" ma:displayName="Language" ma:default="English" ma:format="Dropdown" ma:internalName="Language">
      <xsd:simpleType>
        <xsd:restriction base="dms:Choice">
          <xsd:enumeration value="English"/>
          <xsd:enumeration value="Spanish"/>
          <xsd:enumeration value="Portuguese"/>
          <xsd:enumeration value="French"/>
          <xsd:enumeration value="All"/>
        </xsd:restriction>
      </xsd:simpleType>
    </xsd:element>
    <xsd:element name="Color" ma:index="6" nillable="true" ma:displayName="Color" ma:default="CMYK" ma:format="Dropdown" ma:internalName="Color">
      <xsd:simpleType>
        <xsd:restriction base="dms:Choice">
          <xsd:enumeration value="CMYK"/>
          <xsd:enumeration value="Black"/>
          <xsd:enumeration value="White"/>
          <xsd:enumeration value="Gray"/>
          <xsd:enumeration value="Lavender"/>
          <xsd:enumeration value="Cyan"/>
          <xsd:enumeration value="Aqua Blue"/>
          <xsd:enumeration value="Blue"/>
          <xsd:enumeration value="Light Blue"/>
          <xsd:enumeration value="Green"/>
          <xsd:enumeration value="Light Green"/>
          <xsd:enumeration value="Orange"/>
          <xsd:enumeration value="Light Orange"/>
          <xsd:enumeration value="Pink"/>
          <xsd:enumeration value="Purple"/>
          <xsd:enumeration value="Red"/>
          <xsd:enumeration value="Yellow"/>
          <xsd:enumeration value="Light Yellow"/>
          <xsd:enumeration value="color"/>
          <xsd:enumeration value="All colors"/>
          <xsd:enumeration value="not specifi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olor xmlns="b33c0d84-3b33-4e00-9a0b-b066ee08f7c2">CMYK</Color>
    <Language xmlns="b33c0d84-3b33-4e00-9a0b-b066ee08f7c2">English</Language>
    <Theme xmlns="b33c0d84-3b33-4e00-9a0b-b066ee08f7c2" xsi:nil="true"/>
    <Document_x0020_Type xmlns="b33c0d84-3b33-4e00-9a0b-b066ee08f7c2">ppt</Document_x0020_Type>
    <Information xmlns="b33c0d84-3b33-4e00-9a0b-b066ee08f7c2" xsi:nil="true"/>
  </documentManagement>
</p:properties>
</file>

<file path=customXml/itemProps1.xml><?xml version="1.0" encoding="utf-8"?>
<ds:datastoreItem xmlns:ds="http://schemas.openxmlformats.org/officeDocument/2006/customXml" ds:itemID="{C3872E9B-05AD-4F9F-854D-B3AE0EE5E286}">
  <ds:schemaRefs>
    <ds:schemaRef ds:uri="http://schemas.microsoft.com/sharepoint/v3/contenttype/forms"/>
  </ds:schemaRefs>
</ds:datastoreItem>
</file>

<file path=customXml/itemProps2.xml><?xml version="1.0" encoding="utf-8"?>
<ds:datastoreItem xmlns:ds="http://schemas.openxmlformats.org/officeDocument/2006/customXml" ds:itemID="{EB6FF4CF-DE88-4FE1-952C-02BD7C5923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33c0d84-3b33-4e00-9a0b-b066ee08f7c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AE6933C-3156-4692-914A-97350A1CB974}">
  <ds:schemaRefs>
    <ds:schemaRef ds:uri="http://schemas.microsoft.com/office/2006/metadata/properties"/>
    <ds:schemaRef ds:uri="http://schemas.microsoft.com/office/2006/documentManagement/types"/>
    <ds:schemaRef ds:uri="http://purl.org/dc/dcmitype/"/>
    <ds:schemaRef ds:uri="http://schemas.microsoft.com/office/infopath/2007/PartnerControls"/>
    <ds:schemaRef ds:uri="http://www.w3.org/XML/1998/namespace"/>
    <ds:schemaRef ds:uri="http://purl.org/dc/elements/1.1/"/>
    <ds:schemaRef ds:uri="http://schemas.openxmlformats.org/package/2006/metadata/core-properties"/>
    <ds:schemaRef ds:uri="http://purl.org/dc/terms/"/>
    <ds:schemaRef ds:uri="b33c0d84-3b33-4e00-9a0b-b066ee08f7c2"/>
  </ds:schemaRefs>
</ds:datastoreItem>
</file>

<file path=docProps/app.xml><?xml version="1.0" encoding="utf-8"?>
<Properties xmlns="http://schemas.openxmlformats.org/officeDocument/2006/extended-properties" xmlns:vt="http://schemas.openxmlformats.org/officeDocument/2006/docPropsVTypes">
  <Template>MapWhiteEnglish</Template>
  <TotalTime>1817</TotalTime>
  <Words>408</Words>
  <Application>Microsoft Office PowerPoint</Application>
  <PresentationFormat>On-screen Show (4:3)</PresentationFormat>
  <Paragraphs>85</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MapWhiteEnglish</vt:lpstr>
      <vt:lpstr>Round table   Regulation of Medical Devices in the Americas: challenges and opportunities</vt:lpstr>
      <vt:lpstr>  Working group on Medical Devices   </vt:lpstr>
      <vt:lpstr> First results  </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Alexandre Lemgruber</dc:creator>
  <cp:lastModifiedBy>Alexandre Lemgruber</cp:lastModifiedBy>
  <cp:revision>96</cp:revision>
  <dcterms:created xsi:type="dcterms:W3CDTF">2013-06-14T07:39:31Z</dcterms:created>
  <dcterms:modified xsi:type="dcterms:W3CDTF">2013-09-07T11:51:02Z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0x01010060CCCCB51AA2174A94255D2A3E2A6245</vt:lpwstr>
  </property>
</Properties>
</file>