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799263" cy="9875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2791-C657-4358-BF5D-F68261606063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35B8-C534-419E-AB84-FF4E9E46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64C35-64E3-4573-BF62-80FC15F5D397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912B-8DA3-41CE-9892-DA55CD25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ABAA5-DF8D-4605-A4F6-FD2F97AD8B4F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C5B2-0714-4601-A00B-AD8118871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4E0D-C229-49B4-84B0-61B350424EB3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17671-48E1-4564-B9B3-C9C81A3A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C8150-1951-4612-A8F1-A1E112F21BCE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16C32-A23B-4E55-86D5-BA8D444CE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752A-AC0D-4F4A-9883-00DE2F8BB5D0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BD54-669B-43AA-821C-692B5DB29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1E4B9-3896-4344-BA67-0AF8A7F994C6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2544-6206-4831-B030-292BB59EC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067E-0EC9-415D-8438-389EC226A9E8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D5AB4-8543-4BF6-AF8B-9FBAB5317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C103C-86FA-46D3-965C-CF12127B22D0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25255-AA2A-472B-8B05-481B8D90A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A6E27-DEFC-44B7-BC3A-76B2078ED1E9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58EF-6373-4DB2-ACB8-82DB990CF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1B4D8-6910-4579-9419-8CADE6029C69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C35F-4D24-47CB-978B-9F10A7C4D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fr-CH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04679-A895-4D0C-9686-FA0C425D5E46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934075-DD41-41B2-92D1-0AF285817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who.int/entity/wer/2014/wer8906.pdf?ua=1" TargetMode="External"/><Relationship Id="rId5" Type="http://schemas.openxmlformats.org/officeDocument/2006/relationships/hyperlink" Target="http://www.cdc.gov/mmwr/pdf/wk/mm6305.pdf" TargetMode="Externa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US" sz="3600" dirty="0" smtClean="0"/>
              <a:t>Reported measles cases by WHO Region, 2000-2012</a:t>
            </a:r>
          </a:p>
        </p:txBody>
      </p:sp>
      <p:graphicFrame>
        <p:nvGraphicFramePr>
          <p:cNvPr id="1331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990491"/>
              </p:ext>
            </p:extLst>
          </p:nvPr>
        </p:nvGraphicFramePr>
        <p:xfrm>
          <a:off x="696913" y="1341438"/>
          <a:ext cx="7880350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Worksheet" r:id="rId3" imgW="8328596" imgH="4640580" progId="Excel.Sheet.8">
                  <p:embed/>
                </p:oleObj>
              </mc:Choice>
              <mc:Fallback>
                <p:oleObj name="Worksheet" r:id="rId3" imgW="8328596" imgH="464058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341438"/>
                        <a:ext cx="7880350" cy="4391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47861" y="5920829"/>
            <a:ext cx="8661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MMWR </a:t>
            </a:r>
            <a:r>
              <a:rPr lang="en-US" sz="1000" dirty="0"/>
              <a:t> </a:t>
            </a:r>
            <a:r>
              <a:rPr lang="en-US" sz="1000" dirty="0" smtClean="0">
                <a:hlinkClick r:id="rId5"/>
              </a:rPr>
              <a:t>http</a:t>
            </a:r>
            <a:r>
              <a:rPr lang="en-US" sz="1000" dirty="0">
                <a:hlinkClick r:id="rId5"/>
              </a:rPr>
              <a:t>://</a:t>
            </a:r>
            <a:r>
              <a:rPr lang="en-US" sz="1000" dirty="0" smtClean="0">
                <a:hlinkClick r:id="rId5"/>
              </a:rPr>
              <a:t>www.cdc.gov/mmwr/pdf/wk/mm6305.pdf</a:t>
            </a:r>
            <a:r>
              <a:rPr lang="en-US" sz="1000" dirty="0" smtClean="0"/>
              <a:t> and </a:t>
            </a:r>
            <a:r>
              <a:rPr lang="en-US" sz="1000" dirty="0"/>
              <a:t>WER </a:t>
            </a:r>
            <a:r>
              <a:rPr lang="en-US" sz="1000" u="sng" dirty="0">
                <a:hlinkClick r:id="rId6" tooltip="http://www.who.int/entity/wer/2014/wer8906.pdf?ua=1"/>
              </a:rPr>
              <a:t>http://</a:t>
            </a:r>
            <a:r>
              <a:rPr lang="en-US" sz="1000" u="sng" dirty="0" smtClean="0">
                <a:hlinkClick r:id="rId6" tooltip="http://www.who.int/entity/wer/2014/wer8906.pdf?ua=1"/>
              </a:rPr>
              <a:t>www.who.int/entity/wer/2014/wer8906.pdf?ua=1</a:t>
            </a:r>
            <a:r>
              <a:rPr lang="en-US" sz="1000" dirty="0" smtClean="0"/>
              <a:t> 7 Feb </a:t>
            </a:r>
            <a:r>
              <a:rPr lang="en-US" sz="1000" dirty="0"/>
              <a:t>2014</a:t>
            </a:r>
            <a:endParaRPr lang="en-US" sz="1000" u="sng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3088" y="6197211"/>
            <a:ext cx="866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 smtClean="0"/>
              <a:t>WPR – Western Pacific Region; SEAR – South-East Asian Region; EUR – European Region;</a:t>
            </a:r>
          </a:p>
          <a:p>
            <a:r>
              <a:rPr lang="en-US" sz="1000" dirty="0" smtClean="0"/>
              <a:t>EMR – Eastern Mediterranean Region; AFR –African Region.</a:t>
            </a:r>
            <a:endParaRPr lang="en-US" sz="1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Thème Office</vt:lpstr>
      <vt:lpstr>Microsoft Excel 97-2003 Worksheet</vt:lpstr>
      <vt:lpstr>Reported measles cases by WHO Region, 2000-2012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STREBEL, Peter Michau</dc:creator>
  <cp:lastModifiedBy>Pacis, Ms. Carmelita Lucia (WDC)</cp:lastModifiedBy>
  <cp:revision>15</cp:revision>
  <cp:lastPrinted>2012-12-14T09:04:32Z</cp:lastPrinted>
  <dcterms:created xsi:type="dcterms:W3CDTF">2012-12-14T09:02:52Z</dcterms:created>
  <dcterms:modified xsi:type="dcterms:W3CDTF">2014-02-14T16:16:16Z</dcterms:modified>
</cp:coreProperties>
</file>