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3.6</c:v>
                </c:pt>
                <c:pt idx="1">
                  <c:v>3.4</c:v>
                </c:pt>
                <c:pt idx="2">
                  <c:v>4.9000000000000004</c:v>
                </c:pt>
                <c:pt idx="3">
                  <c:v>3.7</c:v>
                </c:pt>
                <c:pt idx="4">
                  <c:v>3.03</c:v>
                </c:pt>
                <c:pt idx="5">
                  <c:v>3.6</c:v>
                </c:pt>
                <c:pt idx="6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108025856"/>
        <c:axId val="46572096"/>
      </c:barChart>
      <c:catAx>
        <c:axId val="10802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572096"/>
        <c:crosses val="autoZero"/>
        <c:auto val="1"/>
        <c:lblAlgn val="ctr"/>
        <c:lblOffset val="100"/>
        <c:noMultiLvlLbl val="0"/>
      </c:catAx>
      <c:valAx>
        <c:axId val="4657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802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6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7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50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B9D-E8A0-4BDA-81B9-A87B804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2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01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2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72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95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42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67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37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55429168"/>
              </p:ext>
            </p:extLst>
          </p:nvPr>
        </p:nvGraphicFramePr>
        <p:xfrm>
          <a:off x="687976" y="1593669"/>
          <a:ext cx="7998823" cy="446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418" y="231093"/>
            <a:ext cx="9083040" cy="1143000"/>
          </a:xfrm>
        </p:spPr>
        <p:txBody>
          <a:bodyPr>
            <a:normAutofit/>
          </a:bodyPr>
          <a:lstStyle/>
          <a:p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Rate of suspected measles/rubella cases per 100,000 population, Region of the Americas, 2015*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6675" y="6250079"/>
            <a:ext cx="238719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i="1" dirty="0"/>
              <a:t>Source:</a:t>
            </a:r>
            <a:r>
              <a:rPr lang="en-US" sz="1100" dirty="0"/>
              <a:t> Country reports to FGL-IM.</a:t>
            </a:r>
          </a:p>
          <a:p>
            <a:r>
              <a:rPr lang="en-US" sz="1100" dirty="0"/>
              <a:t>*Data as of 7 January 2016.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310710" y="3685404"/>
            <a:ext cx="172194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dirty="0" smtClean="0"/>
              <a:t>Rate/100,000 population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23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Rate of suspected measles/rubella cases per 100,000 population, Region of the Americas, 2015*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tasa regional de casos sospechosos de sarampión rubéola se ha mantenido por arriba de la tasa esperada de 2 x 100,000 habitantes en los ultimos dos años. Sin embargo, es necesario evaluar el cumplimiento de este indicador a nacional y nivel subnacional.</dc:title>
  <dc:creator>Pastor, Dra. Desiree (WDC)</dc:creator>
  <cp:lastModifiedBy>Pacis, Ms. Carmelita Lucia (WDC)</cp:lastModifiedBy>
  <cp:revision>12</cp:revision>
  <dcterms:created xsi:type="dcterms:W3CDTF">2016-02-11T20:58:11Z</dcterms:created>
  <dcterms:modified xsi:type="dcterms:W3CDTF">2016-02-11T23:22:46Z</dcterms:modified>
</cp:coreProperties>
</file>