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E107-5ECD-47D4-B802-5289C82C73E7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BDB00-ED74-4E2D-9751-7CB8B50FB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4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2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orizontal WHO 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359525"/>
            <a:ext cx="1695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4-5_Artboard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3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8</cp:revision>
  <dcterms:created xsi:type="dcterms:W3CDTF">2014-04-17T18:51:26Z</dcterms:created>
  <dcterms:modified xsi:type="dcterms:W3CDTF">2014-04-18T14:59:42Z</dcterms:modified>
</cp:coreProperties>
</file>