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71" y="-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 in Microsoft PowerPoint]pivot!PivotTable1</c:name>
    <c:fmtId val="-1"/>
  </c:pivotSource>
  <c:chart>
    <c:autoTitleDeleted val="0"/>
    <c:pivotFmts>
      <c:pivotFmt>
        <c:idx val="0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5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7"/>
        <c:marker>
          <c:symbol val="none"/>
        </c:marker>
        <c:dLbl>
          <c:idx val="0"/>
          <c:spPr/>
          <c:txPr>
            <a:bodyPr rot="-3000000"/>
            <a:lstStyle/>
            <a:p>
              <a:pPr algn="ctr">
                <a:defRPr lang="en-US"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9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0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1"/>
        <c:marker>
          <c:symbol val="none"/>
        </c:marker>
        <c:dLbl>
          <c:idx val="0"/>
          <c:spPr/>
          <c:txPr>
            <a:bodyPr rot="-3000000"/>
            <a:lstStyle/>
            <a:p>
              <a:pPr algn="ctr">
                <a:defRPr lang="en-US"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4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5"/>
        <c:marker>
          <c:symbol val="none"/>
        </c:marker>
        <c:dLbl>
          <c:idx val="0"/>
          <c:spPr/>
          <c:txPr>
            <a:bodyPr rot="-3000000"/>
            <a:lstStyle/>
            <a:p>
              <a:pPr algn="ctr">
                <a:defRPr lang="en-US"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397662956106268"/>
          <c:y val="0.15763604198955294"/>
          <c:w val="0.81544578370690535"/>
          <c:h val="0.69255491728607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pivot!$B$3:$B$4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pivot!$B$5:$B$17</c:f>
              <c:numCache>
                <c:formatCode>0</c:formatCode>
                <c:ptCount val="12"/>
                <c:pt idx="1">
                  <c:v>100</c:v>
                </c:pt>
                <c:pt idx="2">
                  <c:v>62.502367999999997</c:v>
                </c:pt>
                <c:pt idx="3">
                  <c:v>80.230542999999997</c:v>
                </c:pt>
                <c:pt idx="4">
                  <c:v>57.217056999999997</c:v>
                </c:pt>
                <c:pt idx="5">
                  <c:v>92.250287</c:v>
                </c:pt>
                <c:pt idx="7">
                  <c:v>100</c:v>
                </c:pt>
                <c:pt idx="8">
                  <c:v>76.655743000000001</c:v>
                </c:pt>
                <c:pt idx="9">
                  <c:v>87.463021999999995</c:v>
                </c:pt>
                <c:pt idx="10">
                  <c:v>56.695155999999997</c:v>
                </c:pt>
              </c:numCache>
            </c:numRef>
          </c:val>
        </c:ser>
        <c:ser>
          <c:idx val="1"/>
          <c:order val="1"/>
          <c:tx>
            <c:strRef>
              <c:f>pivot!$C$3:$C$4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pivot!$C$5:$C$17</c:f>
              <c:numCache>
                <c:formatCode>0</c:formatCode>
                <c:ptCount val="12"/>
                <c:pt idx="1">
                  <c:v>100</c:v>
                </c:pt>
                <c:pt idx="2">
                  <c:v>65.763546000000005</c:v>
                </c:pt>
                <c:pt idx="3">
                  <c:v>83.012703000000002</c:v>
                </c:pt>
                <c:pt idx="4">
                  <c:v>22.374139</c:v>
                </c:pt>
                <c:pt idx="5">
                  <c:v>93.422994000000003</c:v>
                </c:pt>
                <c:pt idx="6">
                  <c:v>35.726038000000003</c:v>
                </c:pt>
                <c:pt idx="7">
                  <c:v>100</c:v>
                </c:pt>
                <c:pt idx="8">
                  <c:v>73.447739999999996</c:v>
                </c:pt>
                <c:pt idx="9">
                  <c:v>91.934987000000007</c:v>
                </c:pt>
                <c:pt idx="10">
                  <c:v>75.602525</c:v>
                </c:pt>
                <c:pt idx="11">
                  <c:v>80.741027000000003</c:v>
                </c:pt>
              </c:numCache>
            </c:numRef>
          </c:val>
        </c:ser>
        <c:ser>
          <c:idx val="2"/>
          <c:order val="2"/>
          <c:tx>
            <c:strRef>
              <c:f>pivot!$D$3:$D$4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pivot!$D$5:$D$17</c:f>
              <c:numCache>
                <c:formatCode>0</c:formatCode>
                <c:ptCount val="12"/>
                <c:pt idx="0">
                  <c:v>78.633573999999996</c:v>
                </c:pt>
                <c:pt idx="1">
                  <c:v>73.138869999999997</c:v>
                </c:pt>
                <c:pt idx="2">
                  <c:v>67.497737999999998</c:v>
                </c:pt>
                <c:pt idx="3">
                  <c:v>88.345350999999994</c:v>
                </c:pt>
                <c:pt idx="4">
                  <c:v>14.538593000000001</c:v>
                </c:pt>
                <c:pt idx="5">
                  <c:v>94.427587000000003</c:v>
                </c:pt>
                <c:pt idx="6">
                  <c:v>48.539695000000002</c:v>
                </c:pt>
                <c:pt idx="7">
                  <c:v>100</c:v>
                </c:pt>
                <c:pt idx="8">
                  <c:v>82.623317999999998</c:v>
                </c:pt>
                <c:pt idx="9">
                  <c:v>83.753960000000006</c:v>
                </c:pt>
                <c:pt idx="10">
                  <c:v>75.721874999999997</c:v>
                </c:pt>
                <c:pt idx="11">
                  <c:v>69.439352</c:v>
                </c:pt>
              </c:numCache>
            </c:numRef>
          </c:val>
        </c:ser>
        <c:ser>
          <c:idx val="3"/>
          <c:order val="3"/>
          <c:tx>
            <c:strRef>
              <c:f>pivot!$E$3:$E$4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 algn="ctr"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pivot!$E$5:$E$17</c:f>
              <c:numCache>
                <c:formatCode>0</c:formatCode>
                <c:ptCount val="12"/>
                <c:pt idx="0">
                  <c:v>81.372234000000006</c:v>
                </c:pt>
                <c:pt idx="1">
                  <c:v>71.296442999999996</c:v>
                </c:pt>
                <c:pt idx="2">
                  <c:v>92.665307999999996</c:v>
                </c:pt>
                <c:pt idx="3">
                  <c:v>91.800030000000007</c:v>
                </c:pt>
                <c:pt idx="4">
                  <c:v>62.884410000000003</c:v>
                </c:pt>
                <c:pt idx="5">
                  <c:v>91.044775999999999</c:v>
                </c:pt>
                <c:pt idx="6">
                  <c:v>69.148498000000004</c:v>
                </c:pt>
                <c:pt idx="7">
                  <c:v>100</c:v>
                </c:pt>
                <c:pt idx="8">
                  <c:v>78.813773999999995</c:v>
                </c:pt>
                <c:pt idx="9">
                  <c:v>5.8654630000000001</c:v>
                </c:pt>
                <c:pt idx="10">
                  <c:v>88.042759000000004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29248"/>
        <c:axId val="89043328"/>
      </c:barChart>
      <c:catAx>
        <c:axId val="89029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89043328"/>
        <c:crosses val="autoZero"/>
        <c:auto val="1"/>
        <c:lblAlgn val="ctr"/>
        <c:lblOffset val="100"/>
        <c:noMultiLvlLbl val="0"/>
      </c:catAx>
      <c:valAx>
        <c:axId val="89043328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8902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316374933456225"/>
          <c:y val="0.88460804640650015"/>
          <c:w val="0.84570944272732818"/>
          <c:h val="2.1992440080695667E-2"/>
        </c:manualLayout>
      </c:layout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0.10444</cdr:x>
      <cdr:y>0.29121</cdr:y>
    </cdr:from>
    <cdr:to>
      <cdr:x>0.92785</cdr:x>
      <cdr:y>0.29214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V="1">
          <a:off x="985837" y="2019300"/>
          <a:ext cx="7772393" cy="644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0.06189</cdr:x>
      <cdr:y>0.00549</cdr:y>
    </cdr:from>
    <cdr:to>
      <cdr:x>0.93374</cdr:x>
      <cdr:y>0.11538</cdr:y>
    </cdr:to>
    <cdr:sp macro="" textlink="">
      <cdr:nvSpPr>
        <cdr:cNvPr id="6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84200" y="38100"/>
          <a:ext cx="8229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>
            <a:lnSpc>
              <a:spcPct val="100000"/>
            </a:lnSpc>
          </a:pPr>
          <a:r>
            <a:rPr lang="es-PE" sz="2400" b="1" dirty="0" smtClean="0">
              <a:solidFill>
                <a:schemeClr val="tx2"/>
              </a:solidFill>
              <a:latin typeface="Arial" charset="0"/>
            </a:rPr>
            <a:t>Porcentaje de notificación semanal negativa, países seleccionados y el Caribe, 2011-2014*</a:t>
          </a:r>
          <a:endParaRPr lang="es-PE" sz="2400" b="1" dirty="0">
            <a:solidFill>
              <a:schemeClr val="tx2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0.03986</cdr:x>
      <cdr:y>0.1044</cdr:y>
    </cdr:from>
    <cdr:to>
      <cdr:x>0.15288</cdr:x>
      <cdr:y>0.14879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376250" y="723931"/>
          <a:ext cx="106682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400" b="1" dirty="0" smtClean="0"/>
            <a:t>Porcentaje</a:t>
          </a:r>
          <a:endParaRPr lang="es-PE" sz="1400" b="1" dirty="0"/>
        </a:p>
      </cdr:txBody>
    </cdr:sp>
  </cdr:relSizeAnchor>
  <cdr:relSizeAnchor xmlns:cdr="http://schemas.openxmlformats.org/drawingml/2006/chartDrawing">
    <cdr:from>
      <cdr:x>0.03179</cdr:x>
      <cdr:y>0.90659</cdr:y>
    </cdr:from>
    <cdr:to>
      <cdr:x>0.43542</cdr:x>
      <cdr:y>0.96873</cdr:y>
    </cdr:to>
    <cdr:sp macro="" textlink="">
      <cdr:nvSpPr>
        <cdr:cNvPr id="9" name="TextBox 6"/>
        <cdr:cNvSpPr txBox="1"/>
      </cdr:nvSpPr>
      <cdr:spPr>
        <a:xfrm xmlns:a="http://schemas.openxmlformats.org/drawingml/2006/main">
          <a:off x="300037" y="6286500"/>
          <a:ext cx="3810000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b="1" dirty="0" smtClean="0"/>
            <a:t>Fuente: ISIS y reportes de países enviados a FGL/IM</a:t>
          </a:r>
        </a:p>
        <a:p xmlns:a="http://schemas.openxmlformats.org/drawingml/2006/main">
          <a:r>
            <a:rPr lang="es-PE" sz="1100" b="1" dirty="0" smtClean="0"/>
            <a:t>*Datos hasta Marzo 26, 2015</a:t>
          </a:r>
          <a:endParaRPr lang="es-PE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7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2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8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3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72852"/>
              </p:ext>
            </p:extLst>
          </p:nvPr>
        </p:nvGraphicFramePr>
        <p:xfrm>
          <a:off x="-147637" y="-38100"/>
          <a:ext cx="9439275" cy="693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71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notificación semanal negativa, países seleccionados y el Caribe, 2011-2014*</dc:title>
  <dc:creator>admin</dc:creator>
  <cp:lastModifiedBy>Revilla, Mr. Fernando (WDC)</cp:lastModifiedBy>
  <cp:revision>19</cp:revision>
  <dcterms:created xsi:type="dcterms:W3CDTF">2015-03-26T16:32:26Z</dcterms:created>
  <dcterms:modified xsi:type="dcterms:W3CDTF">2015-03-27T15:43:08Z</dcterms:modified>
</cp:coreProperties>
</file>