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59D1-7DDA-4A64-9069-319F6E684C58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BF18F-281D-433F-A47F-6535D4F7F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CE1F0-588C-4CC5-940C-93D8F4394E3F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D67C5-C2F4-43D7-97B1-CFC4C8E6E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E43CC-3606-4010-8293-86F407D8B614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3AF71-2775-4294-A81F-5AC38B9C3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0785E-0A41-4D99-8D4E-0773F16BED02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663BD-6F0D-4BF5-9079-7B8D7C472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2BBD0-23B9-4577-A22A-B097D1680E37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7F339-9AF6-4F90-9221-D4AAFBB30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05412-FF3E-430C-808E-A61A8CCD50E8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077FF-479A-4AF9-88B9-443642E47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D1A8B-6701-401E-93E2-194A27F6C67F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2846-9997-4EA5-B6CF-5059D6D2B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D5BB9-B789-4C60-A1C9-71D09DCE82C8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DEAE4-6339-4379-A414-71AEF8ADC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FC78C-DC1C-49AA-8850-132C16C0348D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089F6-8D39-4835-A831-3A2D44389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E4BE5-605B-4AC0-B670-62FC99A15DB4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7378C-6AFC-4114-BAE0-687BCC040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5BEE0-8439-4F0B-B6EB-323568818C21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8144B-9011-40DB-85D5-E7E23D6CA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789732-E4DB-4AF7-B488-9D7212806D88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B54D21-6650-48CD-8917-030FA6383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/>
          </p:cNvPicPr>
          <p:nvPr/>
        </p:nvPicPr>
        <p:blipFill>
          <a:blip r:embed="rId2"/>
          <a:srcRect l="6360" t="8086" r="20789" b="7779"/>
          <a:stretch>
            <a:fillRect/>
          </a:stretch>
        </p:blipFill>
        <p:spPr bwMode="auto">
          <a:xfrm>
            <a:off x="885825" y="1063625"/>
            <a:ext cx="563245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2190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Rate of Confirmed Measles Cases per 100,000 population, </a:t>
            </a:r>
          </a:p>
          <a:p>
            <a:pPr algn="ctr"/>
            <a:r>
              <a:rPr lang="en-US" sz="2400">
                <a:latin typeface="Calibri" pitchFamily="34" charset="0"/>
              </a:rPr>
              <a:t>the Americas, 2011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7208838" y="4625975"/>
            <a:ext cx="1266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 </a:t>
            </a:r>
          </a:p>
          <a:p>
            <a:r>
              <a:rPr lang="en-US" sz="1400">
                <a:latin typeface="Calibri" pitchFamily="34" charset="0"/>
              </a:rPr>
              <a:t>&lt;1</a:t>
            </a:r>
          </a:p>
          <a:p>
            <a:r>
              <a:rPr lang="en-US" sz="1400">
                <a:latin typeface="Calibri" pitchFamily="34" charset="0"/>
              </a:rPr>
              <a:t>1</a:t>
            </a:r>
          </a:p>
          <a:p>
            <a:r>
              <a:rPr lang="en-US" sz="1400">
                <a:latin typeface="Calibri" pitchFamily="34" charset="0"/>
                <a:cs typeface="Arial" charset="0"/>
              </a:rPr>
              <a:t>≥2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6999288" y="5354638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999288" y="5153025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6432550" y="4546600"/>
            <a:ext cx="2227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sng">
                <a:latin typeface="Calibri" pitchFamily="34" charset="0"/>
              </a:rPr>
              <a:t>Rate per 100,000 population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6999288" y="4949825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4" name="Text Box 21"/>
          <p:cNvSpPr txBox="1">
            <a:spLocks noChangeArrowheads="1"/>
          </p:cNvSpPr>
          <p:nvPr/>
        </p:nvSpPr>
        <p:spPr bwMode="auto">
          <a:xfrm>
            <a:off x="446088" y="6324600"/>
            <a:ext cx="4643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236538" algn="l"/>
              </a:tabLst>
            </a:pPr>
            <a:r>
              <a:rPr lang="en-US" sz="1400"/>
              <a:t>Source: MESS, ISIS and country reports to PAHO/WHO.</a:t>
            </a:r>
          </a:p>
        </p:txBody>
      </p:sp>
      <p:sp>
        <p:nvSpPr>
          <p:cNvPr id="14345" name="TextBox 3"/>
          <p:cNvSpPr txBox="1">
            <a:spLocks noChangeArrowheads="1"/>
          </p:cNvSpPr>
          <p:nvPr/>
        </p:nvSpPr>
        <p:spPr bwMode="auto">
          <a:xfrm>
            <a:off x="446088" y="5611813"/>
            <a:ext cx="29114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latin typeface="Calibri" pitchFamily="34" charset="0"/>
              </a:rPr>
              <a:t>Total number of confirmed measles cases = 346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Carilu</cp:lastModifiedBy>
  <cp:revision>5</cp:revision>
  <dcterms:created xsi:type="dcterms:W3CDTF">2012-10-11T19:09:16Z</dcterms:created>
  <dcterms:modified xsi:type="dcterms:W3CDTF">2012-10-11T23:01:49Z</dcterms:modified>
</cp:coreProperties>
</file>