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623" r:id="rId5"/>
  </p:sldIdLst>
  <p:sldSz cx="9144000" cy="6858000" type="screen4x3"/>
  <p:notesSz cx="6805613" cy="9939338"/>
  <p:defaultTextStyle>
    <a:defPPr>
      <a:defRPr lang="en-GB"/>
    </a:defPPr>
    <a:lvl1pPr algn="l" rtl="0" fontAlgn="base">
      <a:spcBef>
        <a:spcPct val="0"/>
      </a:spcBef>
      <a:spcAft>
        <a:spcPct val="0"/>
      </a:spcAft>
      <a:defRPr sz="1000" kern="1200">
        <a:solidFill>
          <a:schemeClr val="tx1"/>
        </a:solidFill>
        <a:latin typeface="Arial" charset="0"/>
        <a:ea typeface="+mn-ea"/>
        <a:cs typeface="Arial" charset="0"/>
      </a:defRPr>
    </a:lvl1pPr>
    <a:lvl2pPr marL="457200" algn="l" rtl="0" fontAlgn="base">
      <a:spcBef>
        <a:spcPct val="0"/>
      </a:spcBef>
      <a:spcAft>
        <a:spcPct val="0"/>
      </a:spcAft>
      <a:defRPr sz="1000" kern="1200">
        <a:solidFill>
          <a:schemeClr val="tx1"/>
        </a:solidFill>
        <a:latin typeface="Arial" charset="0"/>
        <a:ea typeface="+mn-ea"/>
        <a:cs typeface="Arial" charset="0"/>
      </a:defRPr>
    </a:lvl2pPr>
    <a:lvl3pPr marL="914400" algn="l" rtl="0" fontAlgn="base">
      <a:spcBef>
        <a:spcPct val="0"/>
      </a:spcBef>
      <a:spcAft>
        <a:spcPct val="0"/>
      </a:spcAft>
      <a:defRPr sz="1000" kern="1200">
        <a:solidFill>
          <a:schemeClr val="tx1"/>
        </a:solidFill>
        <a:latin typeface="Arial" charset="0"/>
        <a:ea typeface="+mn-ea"/>
        <a:cs typeface="Arial" charset="0"/>
      </a:defRPr>
    </a:lvl3pPr>
    <a:lvl4pPr marL="1371600" algn="l" rtl="0" fontAlgn="base">
      <a:spcBef>
        <a:spcPct val="0"/>
      </a:spcBef>
      <a:spcAft>
        <a:spcPct val="0"/>
      </a:spcAft>
      <a:defRPr sz="1000" kern="1200">
        <a:solidFill>
          <a:schemeClr val="tx1"/>
        </a:solidFill>
        <a:latin typeface="Arial" charset="0"/>
        <a:ea typeface="+mn-ea"/>
        <a:cs typeface="Arial" charset="0"/>
      </a:defRPr>
    </a:lvl4pPr>
    <a:lvl5pPr marL="1828800" algn="l" rtl="0" fontAlgn="base">
      <a:spcBef>
        <a:spcPct val="0"/>
      </a:spcBef>
      <a:spcAft>
        <a:spcPct val="0"/>
      </a:spcAft>
      <a:defRPr sz="1000" kern="1200">
        <a:solidFill>
          <a:schemeClr val="tx1"/>
        </a:solidFill>
        <a:latin typeface="Arial" charset="0"/>
        <a:ea typeface="+mn-ea"/>
        <a:cs typeface="Arial" charset="0"/>
      </a:defRPr>
    </a:lvl5pPr>
    <a:lvl6pPr marL="2286000" algn="l" defTabSz="914400" rtl="0" eaLnBrk="1" latinLnBrk="0" hangingPunct="1">
      <a:defRPr sz="1000" kern="1200">
        <a:solidFill>
          <a:schemeClr val="tx1"/>
        </a:solidFill>
        <a:latin typeface="Arial" charset="0"/>
        <a:ea typeface="+mn-ea"/>
        <a:cs typeface="Arial" charset="0"/>
      </a:defRPr>
    </a:lvl6pPr>
    <a:lvl7pPr marL="2743200" algn="l" defTabSz="914400" rtl="0" eaLnBrk="1" latinLnBrk="0" hangingPunct="1">
      <a:defRPr sz="1000" kern="1200">
        <a:solidFill>
          <a:schemeClr val="tx1"/>
        </a:solidFill>
        <a:latin typeface="Arial" charset="0"/>
        <a:ea typeface="+mn-ea"/>
        <a:cs typeface="Arial" charset="0"/>
      </a:defRPr>
    </a:lvl7pPr>
    <a:lvl8pPr marL="3200400" algn="l" defTabSz="914400" rtl="0" eaLnBrk="1" latinLnBrk="0" hangingPunct="1">
      <a:defRPr sz="1000" kern="1200">
        <a:solidFill>
          <a:schemeClr val="tx1"/>
        </a:solidFill>
        <a:latin typeface="Arial" charset="0"/>
        <a:ea typeface="+mn-ea"/>
        <a:cs typeface="Arial" charset="0"/>
      </a:defRPr>
    </a:lvl8pPr>
    <a:lvl9pPr marL="3657600" algn="l" defTabSz="914400" rtl="0" eaLnBrk="1" latinLnBrk="0" hangingPunct="1">
      <a:defRPr sz="1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66FF33"/>
    <a:srgbClr val="0000FF"/>
    <a:srgbClr val="CCCCFF"/>
    <a:srgbClr val="DDDDDD"/>
    <a:srgbClr val="FF00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7367" autoAdjust="0"/>
    <p:restoredTop sz="96261" autoAdjust="0"/>
  </p:normalViewPr>
  <p:slideViewPr>
    <p:cSldViewPr snapToGrid="0" snapToObjects="1" showGuides="1">
      <p:cViewPr varScale="1">
        <p:scale>
          <a:sx n="112" d="100"/>
          <a:sy n="112" d="100"/>
        </p:scale>
        <p:origin x="-1797" y="-91"/>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showGuides="1">
      <p:cViewPr varScale="1">
        <p:scale>
          <a:sx n="97" d="100"/>
          <a:sy n="97" d="100"/>
        </p:scale>
        <p:origin x="-3486" y="-114"/>
      </p:cViewPr>
      <p:guideLst>
        <p:guide orient="horz" pos="3131"/>
        <p:guide pos="2144"/>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t"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26627" name="Rectangle 3"/>
          <p:cNvSpPr>
            <a:spLocks noGrp="1" noChangeArrowheads="1"/>
          </p:cNvSpPr>
          <p:nvPr>
            <p:ph type="dt" sz="quarter"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t" anchorCtr="0" compatLnSpc="1">
            <a:prstTxWarp prst="textNoShape">
              <a:avLst/>
            </a:prstTxWarp>
          </a:bodyPr>
          <a:lstStyle>
            <a:lvl1pPr algn="r" defTabSz="912813">
              <a:defRPr sz="1200">
                <a:latin typeface="Arial" charset="0"/>
                <a:cs typeface="Arial" charset="0"/>
              </a:defRPr>
            </a:lvl1pPr>
          </a:lstStyle>
          <a:p>
            <a:pPr>
              <a:defRPr/>
            </a:pPr>
            <a:endParaRPr lang="en-GB"/>
          </a:p>
        </p:txBody>
      </p:sp>
      <p:sp>
        <p:nvSpPr>
          <p:cNvPr id="26628" name="Rectangle 4"/>
          <p:cNvSpPr>
            <a:spLocks noGrp="1" noChangeArrowheads="1"/>
          </p:cNvSpPr>
          <p:nvPr>
            <p:ph type="ftr" sz="quarter" idx="2"/>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b"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26629" name="Rectangle 5"/>
          <p:cNvSpPr>
            <a:spLocks noGrp="1" noChangeArrowheads="1"/>
          </p:cNvSpPr>
          <p:nvPr>
            <p:ph type="sldNum" sz="quarter" idx="3"/>
          </p:nvPr>
        </p:nvSpPr>
        <p:spPr bwMode="auto">
          <a:xfrm>
            <a:off x="385445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66" tIns="45586" rIns="91166" bIns="45586" numCol="1" anchor="b" anchorCtr="0" compatLnSpc="1">
            <a:prstTxWarp prst="textNoShape">
              <a:avLst/>
            </a:prstTxWarp>
          </a:bodyPr>
          <a:lstStyle>
            <a:lvl1pPr algn="r" defTabSz="912813">
              <a:defRPr sz="1200">
                <a:latin typeface="Arial" charset="0"/>
                <a:cs typeface="Arial" charset="0"/>
              </a:defRPr>
            </a:lvl1pPr>
          </a:lstStyle>
          <a:p>
            <a:pPr>
              <a:defRPr/>
            </a:pPr>
            <a:fld id="{064B12A8-3D7F-43D4-A09D-E55A48CA6E7F}" type="slidenum">
              <a:rPr lang="en-GB"/>
              <a:pPr>
                <a:defRPr/>
              </a:pPr>
              <a:t>‹#›</a:t>
            </a:fld>
            <a:endParaRPr lang="en-GB"/>
          </a:p>
        </p:txBody>
      </p:sp>
    </p:spTree>
    <p:extLst>
      <p:ext uri="{BB962C8B-B14F-4D97-AF65-F5344CB8AC3E}">
        <p14:creationId xmlns:p14="http://schemas.microsoft.com/office/powerpoint/2010/main" val="25817530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t"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4099" name="Rectangle 3"/>
          <p:cNvSpPr>
            <a:spLocks noGrp="1" noChangeArrowheads="1"/>
          </p:cNvSpPr>
          <p:nvPr>
            <p:ph type="dt" idx="1"/>
          </p:nvPr>
        </p:nvSpPr>
        <p:spPr bwMode="auto">
          <a:xfrm>
            <a:off x="3854450"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t" anchorCtr="0" compatLnSpc="1">
            <a:prstTxWarp prst="textNoShape">
              <a:avLst/>
            </a:prstTxWarp>
          </a:bodyPr>
          <a:lstStyle>
            <a:lvl1pPr algn="r" defTabSz="912813">
              <a:defRPr sz="1200">
                <a:latin typeface="Arial" charset="0"/>
                <a:cs typeface="Arial" charset="0"/>
              </a:defRPr>
            </a:lvl1pPr>
          </a:lstStyle>
          <a:p>
            <a:pPr>
              <a:defRPr/>
            </a:pPr>
            <a:endParaRPr lang="en-GB"/>
          </a:p>
        </p:txBody>
      </p:sp>
      <p:sp>
        <p:nvSpPr>
          <p:cNvPr id="15364" name="Rectangle 4"/>
          <p:cNvSpPr>
            <a:spLocks noGrp="1" noRot="1" noChangeAspect="1" noChangeArrowheads="1" noTextEdit="1"/>
          </p:cNvSpPr>
          <p:nvPr>
            <p:ph type="sldImg" idx="2"/>
          </p:nvPr>
        </p:nvSpPr>
        <p:spPr bwMode="auto">
          <a:xfrm>
            <a:off x="920750" y="747713"/>
            <a:ext cx="4970463" cy="3727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1038" y="4721225"/>
            <a:ext cx="5443537" cy="447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b" anchorCtr="0" compatLnSpc="1">
            <a:prstTxWarp prst="textNoShape">
              <a:avLst/>
            </a:prstTxWarp>
          </a:bodyPr>
          <a:lstStyle>
            <a:lvl1pPr defTabSz="912813">
              <a:defRPr sz="1200">
                <a:latin typeface="Arial" charset="0"/>
                <a:cs typeface="Arial" charset="0"/>
              </a:defRPr>
            </a:lvl1pPr>
          </a:lstStyle>
          <a:p>
            <a:pPr>
              <a:defRPr/>
            </a:pPr>
            <a:endParaRPr lang="en-GB"/>
          </a:p>
        </p:txBody>
      </p:sp>
      <p:sp>
        <p:nvSpPr>
          <p:cNvPr id="4103" name="Rectangle 7"/>
          <p:cNvSpPr>
            <a:spLocks noGrp="1" noChangeArrowheads="1"/>
          </p:cNvSpPr>
          <p:nvPr>
            <p:ph type="sldNum" sz="quarter" idx="5"/>
          </p:nvPr>
        </p:nvSpPr>
        <p:spPr bwMode="auto">
          <a:xfrm>
            <a:off x="3854450"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158" tIns="45582" rIns="91158" bIns="45582" numCol="1" anchor="b" anchorCtr="0" compatLnSpc="1">
            <a:prstTxWarp prst="textNoShape">
              <a:avLst/>
            </a:prstTxWarp>
          </a:bodyPr>
          <a:lstStyle>
            <a:lvl1pPr algn="r" defTabSz="912813">
              <a:defRPr sz="1200">
                <a:latin typeface="Arial" charset="0"/>
                <a:cs typeface="Arial" charset="0"/>
              </a:defRPr>
            </a:lvl1pPr>
          </a:lstStyle>
          <a:p>
            <a:pPr>
              <a:defRPr/>
            </a:pPr>
            <a:fld id="{18B14803-28B0-4A27-98E6-477E7E23F24D}" type="slidenum">
              <a:rPr lang="en-GB"/>
              <a:pPr>
                <a:defRPr/>
              </a:pPr>
              <a:t>‹#›</a:t>
            </a:fld>
            <a:endParaRPr lang="en-GB"/>
          </a:p>
        </p:txBody>
      </p:sp>
    </p:spTree>
    <p:extLst>
      <p:ext uri="{BB962C8B-B14F-4D97-AF65-F5344CB8AC3E}">
        <p14:creationId xmlns:p14="http://schemas.microsoft.com/office/powerpoint/2010/main" val="8333509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defTabSz="912813" eaLnBrk="0" hangingPunct="0">
              <a:defRPr sz="1000">
                <a:solidFill>
                  <a:schemeClr val="tx1"/>
                </a:solidFill>
                <a:latin typeface="Arial" charset="0"/>
                <a:cs typeface="Arial" charset="0"/>
              </a:defRPr>
            </a:lvl1pPr>
            <a:lvl2pPr marL="742950" indent="-285750" defTabSz="912813" eaLnBrk="0" hangingPunct="0">
              <a:defRPr sz="1000">
                <a:solidFill>
                  <a:schemeClr val="tx1"/>
                </a:solidFill>
                <a:latin typeface="Arial" charset="0"/>
                <a:cs typeface="Arial" charset="0"/>
              </a:defRPr>
            </a:lvl2pPr>
            <a:lvl3pPr marL="1143000" indent="-228600" defTabSz="912813" eaLnBrk="0" hangingPunct="0">
              <a:defRPr sz="1000">
                <a:solidFill>
                  <a:schemeClr val="tx1"/>
                </a:solidFill>
                <a:latin typeface="Arial" charset="0"/>
                <a:cs typeface="Arial" charset="0"/>
              </a:defRPr>
            </a:lvl3pPr>
            <a:lvl4pPr marL="1600200" indent="-228600" defTabSz="912813" eaLnBrk="0" hangingPunct="0">
              <a:defRPr sz="1000">
                <a:solidFill>
                  <a:schemeClr val="tx1"/>
                </a:solidFill>
                <a:latin typeface="Arial" charset="0"/>
                <a:cs typeface="Arial" charset="0"/>
              </a:defRPr>
            </a:lvl4pPr>
            <a:lvl5pPr marL="2057400" indent="-228600" defTabSz="912813" eaLnBrk="0" hangingPunct="0">
              <a:defRPr sz="1000">
                <a:solidFill>
                  <a:schemeClr val="tx1"/>
                </a:solidFill>
                <a:latin typeface="Arial" charset="0"/>
                <a:cs typeface="Arial" charset="0"/>
              </a:defRPr>
            </a:lvl5pPr>
            <a:lvl6pPr marL="2514600" indent="-228600" defTabSz="912813" eaLnBrk="0" fontAlgn="base" hangingPunct="0">
              <a:spcBef>
                <a:spcPct val="0"/>
              </a:spcBef>
              <a:spcAft>
                <a:spcPct val="0"/>
              </a:spcAft>
              <a:defRPr sz="1000">
                <a:solidFill>
                  <a:schemeClr val="tx1"/>
                </a:solidFill>
                <a:latin typeface="Arial" charset="0"/>
                <a:cs typeface="Arial" charset="0"/>
              </a:defRPr>
            </a:lvl6pPr>
            <a:lvl7pPr marL="2971800" indent="-228600" defTabSz="912813" eaLnBrk="0" fontAlgn="base" hangingPunct="0">
              <a:spcBef>
                <a:spcPct val="0"/>
              </a:spcBef>
              <a:spcAft>
                <a:spcPct val="0"/>
              </a:spcAft>
              <a:defRPr sz="1000">
                <a:solidFill>
                  <a:schemeClr val="tx1"/>
                </a:solidFill>
                <a:latin typeface="Arial" charset="0"/>
                <a:cs typeface="Arial" charset="0"/>
              </a:defRPr>
            </a:lvl7pPr>
            <a:lvl8pPr marL="3429000" indent="-228600" defTabSz="912813" eaLnBrk="0" fontAlgn="base" hangingPunct="0">
              <a:spcBef>
                <a:spcPct val="0"/>
              </a:spcBef>
              <a:spcAft>
                <a:spcPct val="0"/>
              </a:spcAft>
              <a:defRPr sz="1000">
                <a:solidFill>
                  <a:schemeClr val="tx1"/>
                </a:solidFill>
                <a:latin typeface="Arial" charset="0"/>
                <a:cs typeface="Arial" charset="0"/>
              </a:defRPr>
            </a:lvl8pPr>
            <a:lvl9pPr marL="3886200" indent="-228600" defTabSz="912813" eaLnBrk="0" fontAlgn="base" hangingPunct="0">
              <a:spcBef>
                <a:spcPct val="0"/>
              </a:spcBef>
              <a:spcAft>
                <a:spcPct val="0"/>
              </a:spcAft>
              <a:defRPr sz="1000">
                <a:solidFill>
                  <a:schemeClr val="tx1"/>
                </a:solidFill>
                <a:latin typeface="Arial" charset="0"/>
                <a:cs typeface="Arial" charset="0"/>
              </a:defRPr>
            </a:lvl9pPr>
          </a:lstStyle>
          <a:p>
            <a:pPr eaLnBrk="1" hangingPunct="1"/>
            <a:fld id="{77EFA23C-BE21-4C02-934B-2386E831A874}" type="slidenum">
              <a:rPr lang="en-GB" sz="1200" smtClean="0"/>
              <a:pPr eaLnBrk="1" hangingPunct="1"/>
              <a:t>1</a:t>
            </a:fld>
            <a:endParaRPr lang="en-GB" sz="1200"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B1E341D6-27A7-466A-9437-EE8E8B12EE3C}" type="slidenum">
              <a:rPr lang="en-GB"/>
              <a:pPr>
                <a:defRPr/>
              </a:pPr>
              <a:t>‹#›</a:t>
            </a:fld>
            <a:endParaRPr lang="en-GB"/>
          </a:p>
        </p:txBody>
      </p:sp>
    </p:spTree>
    <p:extLst>
      <p:ext uri="{BB962C8B-B14F-4D97-AF65-F5344CB8AC3E}">
        <p14:creationId xmlns:p14="http://schemas.microsoft.com/office/powerpoint/2010/main" val="3168677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7C912B8B-D127-4474-995A-65365AB54BD3}" type="slidenum">
              <a:rPr lang="en-GB"/>
              <a:pPr>
                <a:defRPr/>
              </a:pPr>
              <a:t>‹#›</a:t>
            </a:fld>
            <a:endParaRPr lang="en-GB"/>
          </a:p>
        </p:txBody>
      </p:sp>
    </p:spTree>
    <p:extLst>
      <p:ext uri="{BB962C8B-B14F-4D97-AF65-F5344CB8AC3E}">
        <p14:creationId xmlns:p14="http://schemas.microsoft.com/office/powerpoint/2010/main" val="1784391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CA88416B-187A-4094-A313-9BCE82494D3C}" type="slidenum">
              <a:rPr lang="en-GB"/>
              <a:pPr>
                <a:defRPr/>
              </a:pPr>
              <a:t>‹#›</a:t>
            </a:fld>
            <a:endParaRPr lang="en-GB"/>
          </a:p>
        </p:txBody>
      </p:sp>
    </p:spTree>
    <p:extLst>
      <p:ext uri="{BB962C8B-B14F-4D97-AF65-F5344CB8AC3E}">
        <p14:creationId xmlns:p14="http://schemas.microsoft.com/office/powerpoint/2010/main" val="465042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2BAB74DB-5D8E-46CA-BC09-BCB0298AB97E}" type="slidenum">
              <a:rPr lang="en-GB"/>
              <a:pPr>
                <a:defRPr/>
              </a:pPr>
              <a:t>‹#›</a:t>
            </a:fld>
            <a:endParaRPr lang="en-GB"/>
          </a:p>
        </p:txBody>
      </p:sp>
    </p:spTree>
    <p:extLst>
      <p:ext uri="{BB962C8B-B14F-4D97-AF65-F5344CB8AC3E}">
        <p14:creationId xmlns:p14="http://schemas.microsoft.com/office/powerpoint/2010/main" val="1481711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p>
        </p:txBody>
      </p:sp>
      <p:sp>
        <p:nvSpPr>
          <p:cNvPr id="5" name="Rectangle 6"/>
          <p:cNvSpPr>
            <a:spLocks noGrp="1" noChangeArrowheads="1"/>
          </p:cNvSpPr>
          <p:nvPr>
            <p:ph type="sldNum" sz="quarter" idx="11"/>
          </p:nvPr>
        </p:nvSpPr>
        <p:spPr>
          <a:ln/>
        </p:spPr>
        <p:txBody>
          <a:bodyPr/>
          <a:lstStyle>
            <a:lvl1pPr>
              <a:defRPr/>
            </a:lvl1pPr>
          </a:lstStyle>
          <a:p>
            <a:pPr>
              <a:defRPr/>
            </a:pPr>
            <a:fld id="{50D41621-5D90-413D-845E-E16C542FBB4E}" type="slidenum">
              <a:rPr lang="en-GB"/>
              <a:pPr>
                <a:defRPr/>
              </a:pPr>
              <a:t>‹#›</a:t>
            </a:fld>
            <a:endParaRPr lang="en-GB"/>
          </a:p>
        </p:txBody>
      </p:sp>
    </p:spTree>
    <p:extLst>
      <p:ext uri="{BB962C8B-B14F-4D97-AF65-F5344CB8AC3E}">
        <p14:creationId xmlns:p14="http://schemas.microsoft.com/office/powerpoint/2010/main" val="2793981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8AB3F430-EC6A-486B-AF6C-CAFC7B2623BE}" type="slidenum">
              <a:rPr lang="en-GB"/>
              <a:pPr>
                <a:defRPr/>
              </a:pPr>
              <a:t>‹#›</a:t>
            </a:fld>
            <a:endParaRPr lang="en-GB"/>
          </a:p>
        </p:txBody>
      </p:sp>
    </p:spTree>
    <p:extLst>
      <p:ext uri="{BB962C8B-B14F-4D97-AF65-F5344CB8AC3E}">
        <p14:creationId xmlns:p14="http://schemas.microsoft.com/office/powerpoint/2010/main" val="3777966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GB"/>
          </a:p>
        </p:txBody>
      </p:sp>
      <p:sp>
        <p:nvSpPr>
          <p:cNvPr id="8" name="Rectangle 6"/>
          <p:cNvSpPr>
            <a:spLocks noGrp="1" noChangeArrowheads="1"/>
          </p:cNvSpPr>
          <p:nvPr>
            <p:ph type="sldNum" sz="quarter" idx="11"/>
          </p:nvPr>
        </p:nvSpPr>
        <p:spPr>
          <a:ln/>
        </p:spPr>
        <p:txBody>
          <a:bodyPr/>
          <a:lstStyle>
            <a:lvl1pPr>
              <a:defRPr/>
            </a:lvl1pPr>
          </a:lstStyle>
          <a:p>
            <a:pPr>
              <a:defRPr/>
            </a:pPr>
            <a:fld id="{1FA427AD-3F28-407B-B498-8B29CC97B8EB}" type="slidenum">
              <a:rPr lang="en-GB"/>
              <a:pPr>
                <a:defRPr/>
              </a:pPr>
              <a:t>‹#›</a:t>
            </a:fld>
            <a:endParaRPr lang="en-GB"/>
          </a:p>
        </p:txBody>
      </p:sp>
    </p:spTree>
    <p:extLst>
      <p:ext uri="{BB962C8B-B14F-4D97-AF65-F5344CB8AC3E}">
        <p14:creationId xmlns:p14="http://schemas.microsoft.com/office/powerpoint/2010/main" val="2488252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GB"/>
          </a:p>
        </p:txBody>
      </p:sp>
      <p:sp>
        <p:nvSpPr>
          <p:cNvPr id="4" name="Rectangle 6"/>
          <p:cNvSpPr>
            <a:spLocks noGrp="1" noChangeArrowheads="1"/>
          </p:cNvSpPr>
          <p:nvPr>
            <p:ph type="sldNum" sz="quarter" idx="11"/>
          </p:nvPr>
        </p:nvSpPr>
        <p:spPr>
          <a:ln/>
        </p:spPr>
        <p:txBody>
          <a:bodyPr/>
          <a:lstStyle>
            <a:lvl1pPr>
              <a:defRPr/>
            </a:lvl1pPr>
          </a:lstStyle>
          <a:p>
            <a:pPr>
              <a:defRPr/>
            </a:pPr>
            <a:fld id="{4ADA2956-2EDF-42D1-99E2-3F16306028CF}" type="slidenum">
              <a:rPr lang="en-GB"/>
              <a:pPr>
                <a:defRPr/>
              </a:pPr>
              <a:t>‹#›</a:t>
            </a:fld>
            <a:endParaRPr lang="en-GB"/>
          </a:p>
        </p:txBody>
      </p:sp>
    </p:spTree>
    <p:extLst>
      <p:ext uri="{BB962C8B-B14F-4D97-AF65-F5344CB8AC3E}">
        <p14:creationId xmlns:p14="http://schemas.microsoft.com/office/powerpoint/2010/main" val="812855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p>
        </p:txBody>
      </p:sp>
      <p:sp>
        <p:nvSpPr>
          <p:cNvPr id="3" name="Rectangle 6"/>
          <p:cNvSpPr>
            <a:spLocks noGrp="1" noChangeArrowheads="1"/>
          </p:cNvSpPr>
          <p:nvPr>
            <p:ph type="sldNum" sz="quarter" idx="11"/>
          </p:nvPr>
        </p:nvSpPr>
        <p:spPr>
          <a:ln/>
        </p:spPr>
        <p:txBody>
          <a:bodyPr/>
          <a:lstStyle>
            <a:lvl1pPr>
              <a:defRPr/>
            </a:lvl1pPr>
          </a:lstStyle>
          <a:p>
            <a:pPr>
              <a:defRPr/>
            </a:pPr>
            <a:fld id="{F99478FB-B123-4834-9438-1DA6D7C20FDE}" type="slidenum">
              <a:rPr lang="en-GB"/>
              <a:pPr>
                <a:defRPr/>
              </a:pPr>
              <a:t>‹#›</a:t>
            </a:fld>
            <a:endParaRPr lang="en-GB"/>
          </a:p>
        </p:txBody>
      </p:sp>
    </p:spTree>
    <p:extLst>
      <p:ext uri="{BB962C8B-B14F-4D97-AF65-F5344CB8AC3E}">
        <p14:creationId xmlns:p14="http://schemas.microsoft.com/office/powerpoint/2010/main" val="414501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A476DA3B-9B21-4E99-87BD-CADAC834D481}" type="slidenum">
              <a:rPr lang="en-GB"/>
              <a:pPr>
                <a:defRPr/>
              </a:pPr>
              <a:t>‹#›</a:t>
            </a:fld>
            <a:endParaRPr lang="en-GB"/>
          </a:p>
        </p:txBody>
      </p:sp>
    </p:spTree>
    <p:extLst>
      <p:ext uri="{BB962C8B-B14F-4D97-AF65-F5344CB8AC3E}">
        <p14:creationId xmlns:p14="http://schemas.microsoft.com/office/powerpoint/2010/main" val="170812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p>
        </p:txBody>
      </p:sp>
      <p:sp>
        <p:nvSpPr>
          <p:cNvPr id="6" name="Rectangle 6"/>
          <p:cNvSpPr>
            <a:spLocks noGrp="1" noChangeArrowheads="1"/>
          </p:cNvSpPr>
          <p:nvPr>
            <p:ph type="sldNum" sz="quarter" idx="11"/>
          </p:nvPr>
        </p:nvSpPr>
        <p:spPr>
          <a:ln/>
        </p:spPr>
        <p:txBody>
          <a:bodyPr/>
          <a:lstStyle>
            <a:lvl1pPr>
              <a:defRPr/>
            </a:lvl1pPr>
          </a:lstStyle>
          <a:p>
            <a:pPr>
              <a:defRPr/>
            </a:pPr>
            <a:fld id="{7764A84E-72FA-4D90-ABDE-A3BB4CD8D311}" type="slidenum">
              <a:rPr lang="en-GB"/>
              <a:pPr>
                <a:defRPr/>
              </a:pPr>
              <a:t>‹#›</a:t>
            </a:fld>
            <a:endParaRPr lang="en-GB"/>
          </a:p>
        </p:txBody>
      </p:sp>
    </p:spTree>
    <p:extLst>
      <p:ext uri="{BB962C8B-B14F-4D97-AF65-F5344CB8AC3E}">
        <p14:creationId xmlns:p14="http://schemas.microsoft.com/office/powerpoint/2010/main" val="2441185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000" b="-7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FB269605-4555-4C69-B799-C42251C7F2DA}"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a:xfrm>
            <a:off x="685800" y="41860"/>
            <a:ext cx="7772400" cy="533400"/>
          </a:xfrm>
        </p:spPr>
        <p:txBody>
          <a:bodyPr/>
          <a:lstStyle/>
          <a:p>
            <a:pPr eaLnBrk="1" hangingPunct="1"/>
            <a:r>
              <a:rPr lang="en-GB" sz="2400" dirty="0" smtClean="0"/>
              <a:t>Adequate Stool Collection Percentage</a:t>
            </a:r>
            <a:endParaRPr lang="en-GB" sz="2800" b="1" dirty="0" smtClean="0"/>
          </a:p>
        </p:txBody>
      </p:sp>
      <p:sp>
        <p:nvSpPr>
          <p:cNvPr id="10245" name="Rectangle 5"/>
          <p:cNvSpPr>
            <a:spLocks noChangeArrowheads="1"/>
          </p:cNvSpPr>
          <p:nvPr/>
        </p:nvSpPr>
        <p:spPr bwMode="auto">
          <a:xfrm>
            <a:off x="180975" y="4873625"/>
            <a:ext cx="381000" cy="228600"/>
          </a:xfrm>
          <a:prstGeom prst="rect">
            <a:avLst/>
          </a:prstGeom>
          <a:solidFill>
            <a:srgbClr val="FF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6" name="Rectangle 6"/>
          <p:cNvSpPr>
            <a:spLocks noChangeArrowheads="1"/>
          </p:cNvSpPr>
          <p:nvPr/>
        </p:nvSpPr>
        <p:spPr bwMode="auto">
          <a:xfrm>
            <a:off x="1322388" y="4879975"/>
            <a:ext cx="381000" cy="2286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latin typeface="Times New Roman" pitchFamily="18" charset="0"/>
            </a:endParaRPr>
          </a:p>
        </p:txBody>
      </p:sp>
      <p:sp>
        <p:nvSpPr>
          <p:cNvPr id="10247" name="Rectangle 7"/>
          <p:cNvSpPr>
            <a:spLocks noChangeArrowheads="1"/>
          </p:cNvSpPr>
          <p:nvPr/>
        </p:nvSpPr>
        <p:spPr bwMode="auto">
          <a:xfrm>
            <a:off x="180975" y="5260975"/>
            <a:ext cx="381000" cy="228600"/>
          </a:xfrm>
          <a:prstGeom prst="rect">
            <a:avLst/>
          </a:prstGeom>
          <a:solidFill>
            <a:srgbClr val="008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48" name="Text Box 8"/>
          <p:cNvSpPr txBox="1">
            <a:spLocks noChangeArrowheads="1"/>
          </p:cNvSpPr>
          <p:nvPr/>
        </p:nvSpPr>
        <p:spPr bwMode="auto">
          <a:xfrm>
            <a:off x="622300" y="4814888"/>
            <a:ext cx="654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solidFill>
                  <a:schemeClr val="bg2">
                    <a:lumMod val="75000"/>
                  </a:schemeClr>
                </a:solidFill>
                <a:latin typeface="Times New Roman" pitchFamily="18" charset="0"/>
              </a:rPr>
              <a:t>&lt; 60%</a:t>
            </a:r>
          </a:p>
        </p:txBody>
      </p:sp>
      <p:sp>
        <p:nvSpPr>
          <p:cNvPr id="10249" name="Text Box 9"/>
          <p:cNvSpPr txBox="1">
            <a:spLocks noChangeArrowheads="1"/>
          </p:cNvSpPr>
          <p:nvPr/>
        </p:nvSpPr>
        <p:spPr bwMode="auto">
          <a:xfrm>
            <a:off x="1703388" y="4814888"/>
            <a:ext cx="124936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solidFill>
                  <a:schemeClr val="bg2">
                    <a:lumMod val="75000"/>
                  </a:schemeClr>
                </a:solidFill>
                <a:latin typeface="Times New Roman" pitchFamily="18" charset="0"/>
              </a:rPr>
              <a:t> 60% - 79.99%</a:t>
            </a:r>
          </a:p>
        </p:txBody>
      </p:sp>
      <p:sp>
        <p:nvSpPr>
          <p:cNvPr id="10250" name="Text Box 10"/>
          <p:cNvSpPr txBox="1">
            <a:spLocks noChangeArrowheads="1"/>
          </p:cNvSpPr>
          <p:nvPr/>
        </p:nvSpPr>
        <p:spPr bwMode="auto">
          <a:xfrm>
            <a:off x="492125" y="5195888"/>
            <a:ext cx="7429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solidFill>
                  <a:schemeClr val="bg2">
                    <a:lumMod val="75000"/>
                  </a:schemeClr>
                </a:solidFill>
                <a:latin typeface="Times New Roman" pitchFamily="18" charset="0"/>
              </a:rPr>
              <a:t>  </a:t>
            </a:r>
            <a:r>
              <a:rPr lang="en-GB" sz="1400" u="sng">
                <a:solidFill>
                  <a:schemeClr val="bg2">
                    <a:lumMod val="75000"/>
                  </a:schemeClr>
                </a:solidFill>
                <a:latin typeface="Times New Roman" pitchFamily="18" charset="0"/>
              </a:rPr>
              <a:t>&gt;</a:t>
            </a:r>
            <a:r>
              <a:rPr lang="en-GB" sz="1400">
                <a:solidFill>
                  <a:schemeClr val="bg2">
                    <a:lumMod val="75000"/>
                  </a:schemeClr>
                </a:solidFill>
                <a:latin typeface="Times New Roman" pitchFamily="18" charset="0"/>
              </a:rPr>
              <a:t> 80%</a:t>
            </a:r>
          </a:p>
        </p:txBody>
      </p:sp>
      <p:sp>
        <p:nvSpPr>
          <p:cNvPr id="10251" name="Rectangle 11"/>
          <p:cNvSpPr>
            <a:spLocks noChangeArrowheads="1"/>
          </p:cNvSpPr>
          <p:nvPr/>
        </p:nvSpPr>
        <p:spPr bwMode="auto">
          <a:xfrm>
            <a:off x="1303338" y="5272088"/>
            <a:ext cx="381000" cy="228600"/>
          </a:xfrm>
          <a:prstGeom prst="rect">
            <a:avLst/>
          </a:prstGeom>
          <a:solidFill>
            <a:srgbClr val="C0C0C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53" name="Text Box 13"/>
          <p:cNvSpPr txBox="1">
            <a:spLocks noChangeArrowheads="1"/>
          </p:cNvSpPr>
          <p:nvPr/>
        </p:nvSpPr>
        <p:spPr bwMode="auto">
          <a:xfrm>
            <a:off x="1744663" y="5207000"/>
            <a:ext cx="205105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400">
                <a:solidFill>
                  <a:schemeClr val="bg2">
                    <a:lumMod val="75000"/>
                  </a:schemeClr>
                </a:solidFill>
                <a:latin typeface="Times New Roman" pitchFamily="18" charset="0"/>
              </a:rPr>
              <a:t>No AFP Surveillance/data</a:t>
            </a:r>
          </a:p>
        </p:txBody>
      </p:sp>
      <p:sp>
        <p:nvSpPr>
          <p:cNvPr id="10254" name="Rectangle 14"/>
          <p:cNvSpPr>
            <a:spLocks noChangeArrowheads="1"/>
          </p:cNvSpPr>
          <p:nvPr/>
        </p:nvSpPr>
        <p:spPr bwMode="auto">
          <a:xfrm>
            <a:off x="104775" y="4738688"/>
            <a:ext cx="3690938"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 name="Text Box 14"/>
          <p:cNvSpPr txBox="1">
            <a:spLocks noChangeArrowheads="1"/>
          </p:cNvSpPr>
          <p:nvPr/>
        </p:nvSpPr>
        <p:spPr bwMode="auto">
          <a:xfrm>
            <a:off x="1074737" y="816377"/>
            <a:ext cx="22717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600" b="1" dirty="0" smtClean="0">
                <a:solidFill>
                  <a:schemeClr val="bg2">
                    <a:lumMod val="75000"/>
                  </a:schemeClr>
                </a:solidFill>
                <a:ea typeface="Arial Unicode MS" pitchFamily="34" charset="-128"/>
                <a:cs typeface="Arial Unicode MS" pitchFamily="34" charset="-128"/>
              </a:rPr>
              <a:t>Feb. 2012 – Jan. 2013</a:t>
            </a:r>
            <a:endParaRPr lang="en-GB" sz="1600" b="1" dirty="0">
              <a:solidFill>
                <a:schemeClr val="bg2">
                  <a:lumMod val="75000"/>
                </a:schemeClr>
              </a:solidFill>
              <a:ea typeface="Arial Unicode MS" pitchFamily="34" charset="-128"/>
              <a:cs typeface="Arial Unicode MS" pitchFamily="34" charset="-128"/>
            </a:endParaRPr>
          </a:p>
        </p:txBody>
      </p:sp>
      <p:sp>
        <p:nvSpPr>
          <p:cNvPr id="21" name="Text Box 17"/>
          <p:cNvSpPr txBox="1">
            <a:spLocks noChangeArrowheads="1"/>
          </p:cNvSpPr>
          <p:nvPr/>
        </p:nvSpPr>
        <p:spPr bwMode="auto">
          <a:xfrm>
            <a:off x="5359400" y="3506158"/>
            <a:ext cx="227177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1000">
                <a:solidFill>
                  <a:schemeClr val="tx1"/>
                </a:solidFill>
                <a:latin typeface="Arial" charset="0"/>
                <a:cs typeface="Arial" charset="0"/>
              </a:defRPr>
            </a:lvl1pPr>
            <a:lvl2pPr marL="742950" indent="-285750" eaLnBrk="0" hangingPunct="0">
              <a:defRPr sz="1000">
                <a:solidFill>
                  <a:schemeClr val="tx1"/>
                </a:solidFill>
                <a:latin typeface="Arial" charset="0"/>
                <a:cs typeface="Arial" charset="0"/>
              </a:defRPr>
            </a:lvl2pPr>
            <a:lvl3pPr marL="1143000" indent="-228600" eaLnBrk="0" hangingPunct="0">
              <a:defRPr sz="1000">
                <a:solidFill>
                  <a:schemeClr val="tx1"/>
                </a:solidFill>
                <a:latin typeface="Arial" charset="0"/>
                <a:cs typeface="Arial" charset="0"/>
              </a:defRPr>
            </a:lvl3pPr>
            <a:lvl4pPr marL="1600200" indent="-228600" eaLnBrk="0" hangingPunct="0">
              <a:defRPr sz="1000">
                <a:solidFill>
                  <a:schemeClr val="tx1"/>
                </a:solidFill>
                <a:latin typeface="Arial" charset="0"/>
                <a:cs typeface="Arial" charset="0"/>
              </a:defRPr>
            </a:lvl4pPr>
            <a:lvl5pPr marL="2057400" indent="-228600" eaLnBrk="0" hangingPunct="0">
              <a:defRPr sz="1000">
                <a:solidFill>
                  <a:schemeClr val="tx1"/>
                </a:solidFill>
                <a:latin typeface="Arial" charset="0"/>
                <a:cs typeface="Arial" charset="0"/>
              </a:defRPr>
            </a:lvl5pPr>
            <a:lvl6pPr marL="2514600" indent="-228600" eaLnBrk="0" fontAlgn="base" hangingPunct="0">
              <a:spcBef>
                <a:spcPct val="0"/>
              </a:spcBef>
              <a:spcAft>
                <a:spcPct val="0"/>
              </a:spcAft>
              <a:defRPr sz="1000">
                <a:solidFill>
                  <a:schemeClr val="tx1"/>
                </a:solidFill>
                <a:latin typeface="Arial" charset="0"/>
                <a:cs typeface="Arial" charset="0"/>
              </a:defRPr>
            </a:lvl6pPr>
            <a:lvl7pPr marL="2971800" indent="-228600" eaLnBrk="0" fontAlgn="base" hangingPunct="0">
              <a:spcBef>
                <a:spcPct val="0"/>
              </a:spcBef>
              <a:spcAft>
                <a:spcPct val="0"/>
              </a:spcAft>
              <a:defRPr sz="1000">
                <a:solidFill>
                  <a:schemeClr val="tx1"/>
                </a:solidFill>
                <a:latin typeface="Arial" charset="0"/>
                <a:cs typeface="Arial" charset="0"/>
              </a:defRPr>
            </a:lvl7pPr>
            <a:lvl8pPr marL="3429000" indent="-228600" eaLnBrk="0" fontAlgn="base" hangingPunct="0">
              <a:spcBef>
                <a:spcPct val="0"/>
              </a:spcBef>
              <a:spcAft>
                <a:spcPct val="0"/>
              </a:spcAft>
              <a:defRPr sz="1000">
                <a:solidFill>
                  <a:schemeClr val="tx1"/>
                </a:solidFill>
                <a:latin typeface="Arial" charset="0"/>
                <a:cs typeface="Arial" charset="0"/>
              </a:defRPr>
            </a:lvl8pPr>
            <a:lvl9pPr marL="3886200" indent="-228600" eaLnBrk="0" fontAlgn="base" hangingPunct="0">
              <a:spcBef>
                <a:spcPct val="0"/>
              </a:spcBef>
              <a:spcAft>
                <a:spcPct val="0"/>
              </a:spcAft>
              <a:defRPr sz="1000">
                <a:solidFill>
                  <a:schemeClr val="tx1"/>
                </a:solidFill>
                <a:latin typeface="Arial" charset="0"/>
                <a:cs typeface="Arial" charset="0"/>
              </a:defRPr>
            </a:lvl9pPr>
          </a:lstStyle>
          <a:p>
            <a:r>
              <a:rPr lang="en-GB" sz="1600" b="1" dirty="0" smtClean="0">
                <a:solidFill>
                  <a:schemeClr val="bg2">
                    <a:lumMod val="75000"/>
                  </a:schemeClr>
                </a:solidFill>
                <a:ea typeface="Arial Unicode MS" pitchFamily="34" charset="-128"/>
                <a:cs typeface="Arial Unicode MS" pitchFamily="34" charset="-128"/>
              </a:rPr>
              <a:t>Feb. 2013 – Jan. 2014</a:t>
            </a:r>
            <a:endParaRPr lang="en-GB" sz="1600" b="1" dirty="0">
              <a:solidFill>
                <a:schemeClr val="bg2">
                  <a:lumMod val="75000"/>
                </a:schemeClr>
              </a:solidFill>
              <a:ea typeface="Arial Unicode MS" pitchFamily="34" charset="-128"/>
              <a:cs typeface="Arial Unicode MS" pitchFamily="34" charset="-128"/>
            </a:endParaRPr>
          </a:p>
        </p:txBody>
      </p:sp>
      <p:sp>
        <p:nvSpPr>
          <p:cNvPr id="19" name="Rectangle 47"/>
          <p:cNvSpPr>
            <a:spLocks noChangeArrowheads="1"/>
          </p:cNvSpPr>
          <p:nvPr/>
        </p:nvSpPr>
        <p:spPr bwMode="auto">
          <a:xfrm>
            <a:off x="3176" y="6396335"/>
            <a:ext cx="50815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eaLnBrk="0" hangingPunct="0"/>
            <a:r>
              <a:rPr lang="en-GB" sz="600" dirty="0">
                <a:solidFill>
                  <a:schemeClr val="bg2">
                    <a:lumMod val="60000"/>
                    <a:lumOff val="40000"/>
                  </a:schemeClr>
                </a:solidFill>
              </a:rPr>
              <a:t>The boundaries and names shown and the designations used on this map do not imply the expression of any opinion whatsoever on the part of the World Health Organization concerning the legal status of any country, territory, city or area or of its authorities, or concerning the delimitation of its frontiers or boundaries.  Dotted lines on maps represent approximate border lines for which there may not yet be full agreement. </a:t>
            </a:r>
          </a:p>
          <a:p>
            <a:pPr eaLnBrk="0" hangingPunct="0"/>
            <a:r>
              <a:rPr lang="en-GB" sz="600" dirty="0">
                <a:solidFill>
                  <a:schemeClr val="bg2">
                    <a:lumMod val="60000"/>
                    <a:lumOff val="40000"/>
                  </a:schemeClr>
                </a:solidFill>
                <a:sym typeface="Symbol" pitchFamily="18" charset="2"/>
              </a:rPr>
              <a:t>© </a:t>
            </a:r>
            <a:r>
              <a:rPr lang="en-GB" sz="600" dirty="0" smtClean="0">
                <a:solidFill>
                  <a:schemeClr val="bg2">
                    <a:lumMod val="60000"/>
                    <a:lumOff val="40000"/>
                  </a:schemeClr>
                </a:solidFill>
              </a:rPr>
              <a:t>WHO 2013. </a:t>
            </a:r>
            <a:r>
              <a:rPr lang="en-GB" sz="600" dirty="0">
                <a:solidFill>
                  <a:schemeClr val="bg2">
                    <a:lumMod val="60000"/>
                    <a:lumOff val="40000"/>
                  </a:schemeClr>
                </a:solidFill>
              </a:rPr>
              <a:t>All rights reserved</a:t>
            </a:r>
          </a:p>
        </p:txBody>
      </p:sp>
      <p:pic>
        <p:nvPicPr>
          <p:cNvPr id="2050" name="Picture 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05203" y="3905662"/>
            <a:ext cx="4918765" cy="2354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46050" y="1226746"/>
            <a:ext cx="5248275" cy="236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6" descr="horizontal WHO .pdf"/>
          <p:cNvPicPr>
            <a:picLocks noChangeAspect="1"/>
          </p:cNvPicPr>
          <p:nvPr/>
        </p:nvPicPr>
        <p:blipFill>
          <a:blip r:embed="rId5"/>
          <a:srcRect/>
          <a:stretch>
            <a:fillRect/>
          </a:stretch>
        </p:blipFill>
        <p:spPr bwMode="auto">
          <a:xfrm>
            <a:off x="6547861" y="6167318"/>
            <a:ext cx="2513012" cy="739775"/>
          </a:xfrm>
          <a:prstGeom prst="rect">
            <a:avLst/>
          </a:prstGeom>
          <a:noFill/>
          <a:ln w="9525">
            <a:noFill/>
            <a:miter lim="800000"/>
            <a:headEnd/>
            <a:tailEnd/>
          </a:ln>
        </p:spPr>
      </p:pic>
      <p:sp>
        <p:nvSpPr>
          <p:cNvPr id="22" name="Text Box 4"/>
          <p:cNvSpPr txBox="1">
            <a:spLocks noChangeArrowheads="1"/>
          </p:cNvSpPr>
          <p:nvPr/>
        </p:nvSpPr>
        <p:spPr bwMode="auto">
          <a:xfrm>
            <a:off x="11231" y="6059775"/>
            <a:ext cx="2363151"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GB" sz="1000" dirty="0">
                <a:solidFill>
                  <a:schemeClr val="bg2">
                    <a:lumMod val="50000"/>
                  </a:schemeClr>
                </a:solidFill>
              </a:rPr>
              <a:t>Data </a:t>
            </a:r>
            <a:r>
              <a:rPr lang="en-GB" sz="1000" dirty="0" smtClean="0">
                <a:solidFill>
                  <a:schemeClr val="bg2">
                    <a:lumMod val="50000"/>
                  </a:schemeClr>
                </a:solidFill>
              </a:rPr>
              <a:t>as </a:t>
            </a:r>
            <a:r>
              <a:rPr lang="en-GB" sz="1000" dirty="0">
                <a:solidFill>
                  <a:schemeClr val="bg2">
                    <a:lumMod val="50000"/>
                  </a:schemeClr>
                </a:solidFill>
              </a:rPr>
              <a:t>of </a:t>
            </a:r>
            <a:r>
              <a:rPr lang="en-GB" sz="1000" dirty="0" smtClean="0">
                <a:solidFill>
                  <a:schemeClr val="bg2">
                    <a:lumMod val="50000"/>
                  </a:schemeClr>
                </a:solidFill>
              </a:rPr>
              <a:t>8 Apr </a:t>
            </a:r>
            <a:r>
              <a:rPr lang="en-GB" sz="1000" dirty="0">
                <a:solidFill>
                  <a:schemeClr val="bg2">
                    <a:lumMod val="50000"/>
                  </a:schemeClr>
                </a:solidFill>
              </a:rPr>
              <a:t>2014</a:t>
            </a:r>
          </a:p>
          <a:p>
            <a:pPr eaLnBrk="1" hangingPunct="1"/>
            <a:r>
              <a:rPr lang="en-US" altLang="en-US" sz="1000" dirty="0" smtClean="0">
                <a:solidFill>
                  <a:schemeClr val="bg2">
                    <a:lumMod val="50000"/>
                  </a:schemeClr>
                </a:solidFill>
              </a:rPr>
              <a:t>Source: WHO</a:t>
            </a:r>
            <a:endParaRPr lang="en-US" altLang="en-US" sz="1000" dirty="0">
              <a:solidFill>
                <a:schemeClr val="bg2">
                  <a:lumMod val="50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72E8DAB5-B5EC-4DFF-A380-6240B092355E}">
  <ds:schemaRefs>
    <ds:schemaRef ds:uri="ESRI.ArcGIS.Mapping.OfficeIntegration.PowerPointInfo"/>
  </ds:schemaRefs>
</ds:datastoreItem>
</file>

<file path=customXml/itemProps2.xml><?xml version="1.0" encoding="utf-8"?>
<ds:datastoreItem xmlns:ds="http://schemas.openxmlformats.org/officeDocument/2006/customXml" ds:itemID="{5194581A-D30F-4DE6-BDAE-12F0625BC0E2}">
  <ds:schemaRefs>
    <ds:schemaRef ds:uri="ESRI.ArcGIS.Mapping.OfficeIntegration.PowerPointInfo"/>
  </ds:schemaRefs>
</ds:datastoreItem>
</file>

<file path=customXml/itemProps3.xml><?xml version="1.0" encoding="utf-8"?>
<ds:datastoreItem xmlns:ds="http://schemas.openxmlformats.org/officeDocument/2006/customXml" ds:itemID="{852FE2D9-949D-465D-B4AF-22A205C6A1B2}">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30048</TotalTime>
  <Words>126</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Adequate Stool Collection Percentage</vt:lpstr>
    </vt:vector>
  </TitlesOfParts>
  <Company>World Health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revillaf@paho.org</dc:creator>
  <cp:lastModifiedBy>Revilla, Mr. Fernando (WDC)</cp:lastModifiedBy>
  <cp:revision>1781</cp:revision>
  <cp:lastPrinted>2013-12-10T07:53:01Z</cp:lastPrinted>
  <dcterms:created xsi:type="dcterms:W3CDTF">2006-05-08T10:56:49Z</dcterms:created>
  <dcterms:modified xsi:type="dcterms:W3CDTF">2014-04-16T13:14:54Z</dcterms:modified>
</cp:coreProperties>
</file>