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vo, Ms. Pamela (WDC)" initials="BMP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0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97EEF-B4AE-4153-B1E3-43229D902F13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4F0E1-41D0-4D90-B6DE-11273CCD6E1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27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3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7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09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6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59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30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2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71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96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03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88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4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98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10058400" cy="838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Measles outbreaks with genotype information. Latin American countries, 2010-2015</a:t>
            </a:r>
            <a:endParaRPr lang="en-US" sz="2000" b="1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72929"/>
              </p:ext>
            </p:extLst>
          </p:nvPr>
        </p:nvGraphicFramePr>
        <p:xfrm>
          <a:off x="685800" y="483327"/>
          <a:ext cx="79248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524000"/>
                <a:gridCol w="1463040"/>
                <a:gridCol w="1584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Outbreak</a:t>
                      </a:r>
                      <a:r>
                        <a:rPr lang="en-US" sz="1400" baseline="0" dirty="0" smtClean="0"/>
                        <a:t> with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1 </a:t>
                      </a:r>
                      <a:r>
                        <a:rPr lang="en-US" sz="1400" dirty="0" smtClean="0"/>
                        <a:t> case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Outbreaks with 2-5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Outbreaks with 6-20 cases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Outbreaks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&gt;20 cases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2010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aseline="0" noProof="0" dirty="0" smtClean="0"/>
                        <a:t>FRG – 2 (D4)</a:t>
                      </a:r>
                    </a:p>
                    <a:p>
                      <a:pPr algn="ctr"/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(B3)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ARG – 1 (B3)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BRA – 1 (B3)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(B3)</a:t>
                      </a:r>
                      <a:endParaRPr lang="es-E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2011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noProof="0" dirty="0" smtClean="0"/>
                        <a:t>ARG – 1 (D4)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noProof="0" dirty="0" smtClean="0"/>
                        <a:t>BRA – 5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CHI</a:t>
                      </a:r>
                      <a:r>
                        <a:rPr lang="es-ES" sz="1400" baseline="0" noProof="0" dirty="0" smtClean="0"/>
                        <a:t> – 1 (D9)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JAM – 1 (B3)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MEX – 3 (D4)</a:t>
                      </a:r>
                    </a:p>
                    <a:p>
                      <a:pPr algn="ctr"/>
                      <a:r>
                        <a:rPr lang="es-ES" sz="1400" b="1" baseline="0" noProof="0" dirty="0" smtClean="0">
                          <a:solidFill>
                            <a:srgbClr val="FF0000"/>
                          </a:solidFill>
                        </a:rPr>
                        <a:t>BRA – 2 (NA)</a:t>
                      </a:r>
                      <a:endParaRPr lang="es-E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ARG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BRA</a:t>
                      </a:r>
                      <a:r>
                        <a:rPr lang="es-ES" sz="1400" baseline="0" noProof="0" dirty="0" smtClean="0"/>
                        <a:t> – 6 (D4)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CHI – 2 (D4)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DOR – 1 (D4)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PAN – 1 (D4)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COL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FRG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GLP</a:t>
                      </a:r>
                      <a:r>
                        <a:rPr lang="es-ES" sz="1400" baseline="0" noProof="0" dirty="0" smtClean="0"/>
                        <a:t> – 1 (D4)</a:t>
                      </a:r>
                    </a:p>
                    <a:p>
                      <a:pPr algn="ctr"/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    ECU – 1 (B3)</a:t>
                      </a:r>
                      <a:r>
                        <a:rPr lang="es-ES" sz="1400" baseline="30000" noProof="0" dirty="0" smtClean="0"/>
                        <a:t> </a:t>
                      </a:r>
                      <a:r>
                        <a:rPr lang="es-ES" sz="1400" b="1" baseline="30000" noProof="0" dirty="0" smtClean="0"/>
                        <a:t>(a)</a:t>
                      </a:r>
                      <a:endParaRPr lang="es-ES" sz="1400" b="1" baseline="30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2012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ARG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COL</a:t>
                      </a:r>
                      <a:r>
                        <a:rPr lang="es-ES" sz="1400" baseline="0" noProof="0" dirty="0" smtClean="0"/>
                        <a:t> – 1 (D4)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VEN – 1 (D4)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BRA – 1 (NA)</a:t>
                      </a:r>
                      <a:endParaRPr lang="es-E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(D8)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ECU – 1 (B3)</a:t>
                      </a:r>
                      <a:r>
                        <a:rPr lang="es-ES" sz="1400" b="1" baseline="30000" noProof="0" dirty="0" smtClean="0"/>
                        <a:t> (a)</a:t>
                      </a:r>
                    </a:p>
                    <a:p>
                      <a:pPr algn="ctr"/>
                      <a:endParaRPr lang="es-E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2013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2 (D8)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BRA – 1 (D4)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BRA – 2 (NA)</a:t>
                      </a:r>
                      <a:b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COL – 1 (NA)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2 (D8)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(D8) </a:t>
                      </a:r>
                      <a:r>
                        <a:rPr lang="es-ES" sz="1400" baseline="30000" noProof="0" dirty="0" smtClean="0"/>
                        <a:t>(b)</a:t>
                      </a:r>
                      <a:endParaRPr lang="es-ES" sz="1400" baseline="30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2014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ARG – 1 (D8)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BRA – 1 (B3)</a:t>
                      </a:r>
                    </a:p>
                    <a:p>
                      <a:pPr algn="ctr"/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BRA – 1 (NA)</a:t>
                      </a:r>
                      <a:endParaRPr lang="es-E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2 (D8)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BRA – 1 (D8) </a:t>
                      </a:r>
                      <a:r>
                        <a:rPr lang="es-ES" sz="1400" baseline="30000" noProof="0" dirty="0" smtClean="0"/>
                        <a:t>(b)</a:t>
                      </a:r>
                      <a:endParaRPr lang="es-ES" sz="1400" noProof="0" dirty="0" smtClean="0"/>
                    </a:p>
                  </a:txBody>
                  <a:tcPr/>
                </a:tc>
              </a:tr>
              <a:tr h="58299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2015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COL – 1 (B3)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BRA – 2 (NA)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MEX – 1 (NA)</a:t>
                      </a:r>
                      <a:endParaRPr lang="es-E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PER – 1 (D8)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CHI</a:t>
                      </a:r>
                      <a:r>
                        <a:rPr lang="es-ES" sz="1400" baseline="0" noProof="0" dirty="0" smtClean="0"/>
                        <a:t> – 1 (H1)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BRA – 1 (D8) </a:t>
                      </a:r>
                      <a:r>
                        <a:rPr lang="es-ES" sz="1400" baseline="30000" noProof="0" dirty="0" smtClean="0"/>
                        <a:t>(b)</a:t>
                      </a:r>
                      <a:endParaRPr lang="es-ES" sz="14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 Outbreaks and % genotype</a:t>
                      </a:r>
                      <a:r>
                        <a:rPr lang="en-US" sz="1200" b="1" baseline="0" dirty="0" smtClean="0"/>
                        <a:t> identified</a:t>
                      </a:r>
                      <a:endParaRPr lang="en-US" sz="12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>
                          <a:solidFill>
                            <a:schemeClr val="tx1"/>
                          </a:solidFill>
                        </a:rPr>
                        <a:t>31– (71%)</a:t>
                      </a:r>
                      <a:endParaRPr lang="es-E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/>
                        <a:t>18 – (94%)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/>
                        <a:t>7– (100%)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4– (100%)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09163" y="6527073"/>
            <a:ext cx="3886200" cy="25391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(a)</a:t>
            </a:r>
            <a:r>
              <a:rPr lang="en-US" sz="1050" dirty="0" smtClean="0"/>
              <a:t> Same outbreak  B3; </a:t>
            </a:r>
            <a:r>
              <a:rPr lang="en-US" sz="1050" b="1" dirty="0" smtClean="0"/>
              <a:t>(b)</a:t>
            </a:r>
            <a:r>
              <a:rPr lang="en-US" sz="1050" dirty="0" smtClean="0"/>
              <a:t> Same outbreak, D8; </a:t>
            </a:r>
            <a:r>
              <a:rPr lang="en-US" sz="1050" b="1" dirty="0" smtClean="0"/>
              <a:t>NA</a:t>
            </a:r>
            <a:r>
              <a:rPr lang="en-US" sz="1050" dirty="0" smtClean="0"/>
              <a:t> – Not available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527073"/>
            <a:ext cx="2438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err="1" smtClean="0"/>
              <a:t>Source</a:t>
            </a:r>
            <a:r>
              <a:rPr lang="es-ES" sz="1050" dirty="0" smtClean="0"/>
              <a:t>: Country </a:t>
            </a:r>
            <a:r>
              <a:rPr lang="es-ES" sz="1050" dirty="0" err="1" smtClean="0"/>
              <a:t>reports</a:t>
            </a:r>
            <a:r>
              <a:rPr lang="es-ES" sz="1050" dirty="0" smtClean="0"/>
              <a:t>.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60628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356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Measles outbreaks with genotype information. Latin American countries, 2010-2015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25</cp:revision>
  <dcterms:created xsi:type="dcterms:W3CDTF">2016-03-28T17:09:12Z</dcterms:created>
  <dcterms:modified xsi:type="dcterms:W3CDTF">2016-04-01T16:20:27Z</dcterms:modified>
</cp:coreProperties>
</file>