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CC0570-FB6D-4371-B0CD-095CACF68302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A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83A6DA-DB8F-4A95-B4AB-88AD4279803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6043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35063" y="652463"/>
            <a:ext cx="4643437" cy="3482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020438-32FD-4CA9-9027-895C0609D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C286-80E5-4803-8D63-80CB9B3E8C76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21E3-C839-4BAB-87B0-3A684F8C618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27278-66A9-4895-8C92-064DC8683027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D1B0-FE45-4BC2-BFC5-72E56A6D4E3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C912F-586C-48E5-BF06-2DB80AF30BA9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67AC-2C74-45D7-B474-B9CB8A71D5E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C534-188E-4955-96AC-0447DEC4DE42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B480-A7FD-459D-B818-B8B125B953A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D6B03-8DB6-422E-B660-5A0D3EAD287A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9538-30E2-43E8-908E-242975C3960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35C11-7C58-4B0C-80A4-692C915A5555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EF7F-0363-4281-8676-F4E4840A5CE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6E6A-C577-4F62-B60D-21486BFD7297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36F6-6F92-4762-8BB0-371D77EF063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3838-CD4B-4DFF-A7A1-54AD2317C61D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4CB9-8C10-4507-A145-189EDDD1DCA5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1684-6B5B-4E05-B9B5-9E42B6AC7DFE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623B-BBB3-4017-895E-39CFC920EE3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CE54-FB8D-4C21-B2C9-73BB8BEC8A50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2D80-DD10-4264-90E1-D290F6F94CC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A40C-959E-4214-82C5-D16442412449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E87E-5687-4D6C-8585-038C9602F92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E84F48-848C-40C1-9AC2-5FDAEEB71334}" type="datetimeFigureOut">
              <a:rPr lang="es-AR"/>
              <a:pPr>
                <a:defRPr/>
              </a:pPr>
              <a:t>27/09/2013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57FB01-30BE-4777-A9EA-F4F6377825B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Measles, United States, Jan – Sep 13, 2013</a:t>
            </a:r>
            <a:br>
              <a:rPr lang="en-US" sz="2800" smtClean="0"/>
            </a:br>
            <a:r>
              <a:rPr lang="en-US" sz="2800" smtClean="0"/>
              <a:t>Source of Importations (N=47)</a:t>
            </a:r>
          </a:p>
        </p:txBody>
      </p:sp>
      <p:graphicFrame>
        <p:nvGraphicFramePr>
          <p:cNvPr id="29734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659698"/>
              </p:ext>
            </p:extLst>
          </p:nvPr>
        </p:nvGraphicFramePr>
        <p:xfrm>
          <a:off x="228600" y="1295400"/>
          <a:ext cx="8382000" cy="4802190"/>
        </p:xfrm>
        <a:graphic>
          <a:graphicData uri="http://schemas.openxmlformats.org/drawingml/2006/table">
            <a:tbl>
              <a:tblPr/>
              <a:tblGrid>
                <a:gridCol w="1833563"/>
                <a:gridCol w="1222375"/>
                <a:gridCol w="5326062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WHO Region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# of cases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Countries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African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Ethiopia 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Eastern Mediterranean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Pakistan (6), Sudan (1), Turkey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75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European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Germany (6), United Kingdom (4), Poland (4), Italy (2), Azerbaijan (1),  Belgium (1), Israel, (1), Republic of Georgia (1), Ukraine (2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),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Germany/Spain (1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Americas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Mexico*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South-East 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India (3), Indonesia (2), Korea (1), Thailand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Western Pacific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China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9732" name="TextBox 6"/>
          <p:cNvSpPr txBox="1">
            <a:spLocks noChangeArrowheads="1"/>
          </p:cNvSpPr>
          <p:nvPr/>
        </p:nvSpPr>
        <p:spPr bwMode="auto">
          <a:xfrm>
            <a:off x="381000" y="6334125"/>
            <a:ext cx="7162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* Likely acquired infection  at a resort frequented by international tourists.</a:t>
            </a:r>
          </a:p>
          <a:p>
            <a:r>
              <a:rPr lang="en-US" sz="1400">
                <a:latin typeface="Calibri" pitchFamily="34" charset="0"/>
              </a:rPr>
              <a:t> Source: United States Centers for Disease Control and Prevention (CDC),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142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Measles, United States, Jan – Sep 13, 2013 Source of Importations (N=47)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Sarampión: Estados Unidos, enero - 13 de septiembre, 2013  Fuente de Importaciones (N = 47)</dc:title>
  <dc:creator>Kontio, Ms. Katri (WDC)</dc:creator>
  <cp:lastModifiedBy>Pacis, Ms. Carmelita Lucia (WDC)</cp:lastModifiedBy>
  <cp:revision>8</cp:revision>
  <dcterms:created xsi:type="dcterms:W3CDTF">2013-09-25T20:45:20Z</dcterms:created>
  <dcterms:modified xsi:type="dcterms:W3CDTF">2013-09-27T15:15:50Z</dcterms:modified>
</cp:coreProperties>
</file>