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3152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3040" y="-112"/>
      </p:cViewPr>
      <p:guideLst>
        <p:guide orient="horz" pos="2304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272454"/>
            <a:ext cx="62179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145280"/>
            <a:ext cx="51206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E035-5F1E-464B-BEDD-C855DBA48D89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FBB6-1BDD-4F42-A2A7-C413F7D97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0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E035-5F1E-464B-BEDD-C855DBA48D89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FBB6-1BDD-4F42-A2A7-C413F7D97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6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43071" y="313267"/>
            <a:ext cx="1316990" cy="66564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1" y="313267"/>
            <a:ext cx="3829050" cy="66564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E035-5F1E-464B-BEDD-C855DBA48D89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FBB6-1BDD-4F42-A2A7-C413F7D97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9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E035-5F1E-464B-BEDD-C855DBA48D89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FBB6-1BDD-4F42-A2A7-C413F7D97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7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4700694"/>
            <a:ext cx="621792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100495"/>
            <a:ext cx="6217920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E035-5F1E-464B-BEDD-C855DBA48D89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FBB6-1BDD-4F42-A2A7-C413F7D97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6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820334"/>
            <a:ext cx="2573020" cy="51494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7040" y="1820334"/>
            <a:ext cx="2573020" cy="51494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E035-5F1E-464B-BEDD-C855DBA48D89}" type="datetimeFigureOut">
              <a:rPr lang="en-US" smtClean="0"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FBB6-1BDD-4F42-A2A7-C413F7D97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9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92947"/>
            <a:ext cx="658368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637454"/>
            <a:ext cx="3232150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319867"/>
            <a:ext cx="3232150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0" y="1637454"/>
            <a:ext cx="3233420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2319867"/>
            <a:ext cx="3233420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E035-5F1E-464B-BEDD-C855DBA48D89}" type="datetimeFigureOut">
              <a:rPr lang="en-US" smtClean="0"/>
              <a:t>9/6/16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FBB6-1BDD-4F42-A2A7-C413F7D97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E035-5F1E-464B-BEDD-C855DBA48D89}" type="datetimeFigureOut">
              <a:rPr lang="en-US" smtClean="0"/>
              <a:t>9/6/16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FBB6-1BDD-4F42-A2A7-C413F7D97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5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E035-5F1E-464B-BEDD-C855DBA48D89}" type="datetimeFigureOut">
              <a:rPr lang="en-US" smtClean="0"/>
              <a:t>9/6/16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FBB6-1BDD-4F42-A2A7-C413F7D97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8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291253"/>
            <a:ext cx="2406650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291254"/>
            <a:ext cx="4089400" cy="62433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530774"/>
            <a:ext cx="2406650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E035-5F1E-464B-BEDD-C855DBA48D89}" type="datetimeFigureOut">
              <a:rPr lang="en-US" smtClean="0"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FBB6-1BDD-4F42-A2A7-C413F7D97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2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0" y="5120640"/>
            <a:ext cx="4389120" cy="6045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0" y="653627"/>
            <a:ext cx="438912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0" y="5725161"/>
            <a:ext cx="4389120" cy="858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E035-5F1E-464B-BEDD-C855DBA48D89}" type="datetimeFigureOut">
              <a:rPr lang="en-US" smtClean="0"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FBB6-1BDD-4F42-A2A7-C413F7D97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292947"/>
            <a:ext cx="658368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706880"/>
            <a:ext cx="658368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6780107"/>
            <a:ext cx="17068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EE035-5F1E-464B-BEDD-C855DBA48D89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6780107"/>
            <a:ext cx="23164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6780107"/>
            <a:ext cx="17068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2FBB6-1BDD-4F42-A2A7-C413F7D97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1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5750" y="352595"/>
            <a:ext cx="2699217" cy="49593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accent3"/>
                </a:solidFill>
              </a:rPr>
              <a:t>#</a:t>
            </a:r>
            <a:r>
              <a:rPr lang="en-US" sz="2400" dirty="0" err="1" smtClean="0">
                <a:solidFill>
                  <a:schemeClr val="accent3"/>
                </a:solidFill>
              </a:rPr>
              <a:t>hashtag</a:t>
            </a:r>
            <a:endParaRPr lang="en-US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6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4970" y="999998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#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WellnessWeek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2253" y="2385967"/>
            <a:ext cx="4072972" cy="446338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2000" dirty="0" smtClean="0"/>
              <a:t>Access </a:t>
            </a:r>
            <a:r>
              <a:rPr lang="en-US" sz="2000" dirty="0"/>
              <a:t>to affordable healthy food is essential to reduce the global burden of diabetes and ensure sustainable development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Work </a:t>
            </a:r>
            <a:r>
              <a:rPr lang="en-US" sz="2000" dirty="0"/>
              <a:t>should give you satisfaction, motivation, and happiness. Building a stress-free work environment is policy choice.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9481" y="1932341"/>
            <a:ext cx="5266386" cy="41615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Key messages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8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4970" y="999998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#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WellnessWeek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1304" y="2434333"/>
            <a:ext cx="4072972" cy="446338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2000" dirty="0"/>
              <a:t>15% of the global population lives with some form of disability. Inclusiveness and development go hand by </a:t>
            </a:r>
            <a:r>
              <a:rPr lang="en-US" sz="2000" dirty="0" smtClean="0"/>
              <a:t>hand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PAHO </a:t>
            </a:r>
            <a:r>
              <a:rPr lang="en-US" sz="2000" dirty="0"/>
              <a:t>/ WHO recognizes disability as an issue of public health and human rights. Also as a priority issue for development.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532" y="1980707"/>
            <a:ext cx="5266386" cy="41615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Key messages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7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4970" y="999998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#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WellnessWeek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3201" y="2511026"/>
            <a:ext cx="4072972" cy="446338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2000" dirty="0" smtClean="0"/>
              <a:t>Parks </a:t>
            </a:r>
            <a:r>
              <a:rPr lang="en-US" sz="2000" dirty="0"/>
              <a:t>and green spaces are great places to do your favorite physical activities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429" y="2057400"/>
            <a:ext cx="5266386" cy="41615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Key messages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overwe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223" y="4116768"/>
            <a:ext cx="1579516" cy="2563399"/>
          </a:xfrm>
          <a:prstGeom prst="rect">
            <a:avLst/>
          </a:prstGeom>
        </p:spPr>
      </p:pic>
      <p:pic>
        <p:nvPicPr>
          <p:cNvPr id="6" name="Picture 5" descr="leap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0" y="4609466"/>
            <a:ext cx="1526987" cy="1861304"/>
          </a:xfrm>
          <a:prstGeom prst="rect">
            <a:avLst/>
          </a:prstGeom>
        </p:spPr>
      </p:pic>
      <p:pic>
        <p:nvPicPr>
          <p:cNvPr id="7" name="Picture 6" descr="elderl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1" y="4021954"/>
            <a:ext cx="2527572" cy="2482837"/>
          </a:xfrm>
          <a:prstGeom prst="rect">
            <a:avLst/>
          </a:prstGeom>
        </p:spPr>
      </p:pic>
      <p:pic>
        <p:nvPicPr>
          <p:cNvPr id="8" name="Picture 7" descr="danci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89" y="4597559"/>
            <a:ext cx="2528384" cy="208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51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66</Words>
  <Application>Microsoft Macintosh PowerPoint</Application>
  <PresentationFormat>Custom</PresentationFormat>
  <Paragraphs>10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Access to affordable healthy food is essential to reduce the global burden of diabetes and ensure sustainable development.  Work should give you satisfaction, motivation, and happiness. Building a stress-free work environment is policy choice.</vt:lpstr>
      <vt:lpstr>15% of the global population lives with some form of disability. Inclusiveness and development go hand by hand  PAHO / WHO recognizes disability as an issue of public health and human rights. Also as a priority issue for development.</vt:lpstr>
      <vt:lpstr>Parks and green spaces are great places to do your favorite physical activities</vt:lpstr>
    </vt:vector>
  </TitlesOfParts>
  <Company>PAHO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• Messages go in here. Please keep text short • Messages go in here. Please keep text short • Messages go in here. Please keep text short • Messages go in here. Please keep text short • Messages go in here. Please keep text short • Messages go in here. Please keep text short • Messages go in here. Please keep text short</dc:title>
  <dc:creator>Bola Oyeleye</dc:creator>
  <cp:lastModifiedBy>Bola Oyeleye</cp:lastModifiedBy>
  <cp:revision>6</cp:revision>
  <dcterms:created xsi:type="dcterms:W3CDTF">2016-08-04T16:07:11Z</dcterms:created>
  <dcterms:modified xsi:type="dcterms:W3CDTF">2016-09-06T20:03:53Z</dcterms:modified>
</cp:coreProperties>
</file>