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104" d="100"/>
          <a:sy n="104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0"/>
              <c:spPr/>
              <c:txPr>
                <a:bodyPr/>
                <a:lstStyle/>
                <a:p>
                  <a:pPr>
                    <a:defRPr sz="1400" b="1" baseline="0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400" b="1" baseline="0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/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Public system</c:v>
                </c:pt>
                <c:pt idx="1">
                  <c:v>Private system</c:v>
                </c:pt>
                <c:pt idx="2">
                  <c:v>Undefined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0.62</c:v>
                </c:pt>
                <c:pt idx="1">
                  <c:v>0.32</c:v>
                </c:pt>
                <c:pt idx="2">
                  <c:v>0.06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16347F-7F3E-416E-9E37-50C84FBAE36D}" type="datetime1">
              <a:rPr lang="en-US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262D8-4A95-4DBB-98A1-C68452ABAD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23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CF2F36-88B0-42BE-88BF-D576A971DAFD}" type="datetime1">
              <a:rPr lang="en-US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8F41A-0676-49B3-B3D2-68331B2D0A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5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0F46E2-CBFC-4E3C-9DFC-D8947641AB8F}" type="datetime1">
              <a:rPr lang="en-US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59B6A-A7AF-47BB-9437-277F720EB9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2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0A6388-9CE4-44F5-9067-C5C365ACE5E2}" type="datetime1">
              <a:rPr lang="en-US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EE11B-AC8E-46D7-A96D-11EC7BF837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02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A46584-0865-4C49-A3FA-EC6EA93A167C}" type="datetime1">
              <a:rPr lang="en-US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FA95D-548A-4E87-BFFC-E26BB8C3E8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9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1BF244-925A-4B58-A06C-00C75301DE9E}" type="datetime1">
              <a:rPr lang="en-US"/>
              <a:pPr/>
              <a:t>12/17/2012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A044F-8D97-4990-AD59-093D9036CD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8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16B3EA-9B10-4AFD-A8A6-4B177671684D}" type="datetime1">
              <a:rPr lang="en-US"/>
              <a:pPr/>
              <a:t>12/17/2012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07187-73FE-49E5-8B7A-2F4AEFA95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9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688E6-154C-4B89-B4CD-F0BD9D7125A2}" type="datetime1">
              <a:rPr lang="en-US"/>
              <a:pPr/>
              <a:t>12/17/2012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159FA-55F8-45DC-A398-3FF231805C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3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4951F7-0062-4689-95A5-69EED785B575}" type="datetime1">
              <a:rPr lang="en-US"/>
              <a:pPr/>
              <a:t>12/17/2012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694AB-A201-4D46-8D69-9F002A52B8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0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3B51D-A5B7-4F8F-9E59-3A74987C9D7B}" type="datetime1">
              <a:rPr lang="en-US"/>
              <a:pPr/>
              <a:t>12/17/2012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C52BB-CC69-43FA-BAD1-6D4DCC79B8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6A75D3-874C-4AB8-A7C1-01D5A6E0D04C}" type="datetime1">
              <a:rPr lang="en-US"/>
              <a:pPr/>
              <a:t>12/17/2012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C8378-D97F-4A75-AC43-C4CCC0654F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8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3F7D93F1-5805-4CBB-A909-B5978B3C0EF0}" type="datetime1">
              <a:rPr lang="en-US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9B76E2A9-F099-4C38-A940-EB133BB042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8898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04800" y="6400800"/>
            <a:ext cx="3783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Source: Ministry of Health, Chile, 2012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4513263" y="6093296"/>
            <a:ext cx="27605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200" dirty="0" smtClean="0">
                <a:latin typeface="Calibri" charset="0"/>
              </a:rPr>
              <a:t>* Preliminary data until November 2012</a:t>
            </a:r>
            <a:br>
              <a:rPr lang="en-US" sz="1200" dirty="0" smtClean="0">
                <a:latin typeface="Calibri" charset="0"/>
              </a:rPr>
            </a:br>
            <a:r>
              <a:rPr lang="en-US" sz="1200" dirty="0" smtClean="0">
                <a:latin typeface="Calibri" charset="0"/>
              </a:rPr>
              <a:t>* Includes Armed Forces</a:t>
            </a:r>
          </a:p>
          <a:p>
            <a:pPr eaLnBrk="1" hangingPunct="1"/>
            <a:endParaRPr lang="en-US" sz="1200" dirty="0">
              <a:latin typeface="Calibri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188640"/>
            <a:ext cx="8229600" cy="1143000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dirty="0" smtClean="0">
                <a:latin typeface="Calibri" charset="0"/>
              </a:rPr>
              <a:t>Distribution of cases entered into the Measles-Rubella Integrated Surveillance by health care system in Chile</a:t>
            </a:r>
            <a:br>
              <a:rPr lang="en-US" dirty="0" smtClean="0">
                <a:latin typeface="Calibri" charset="0"/>
              </a:rPr>
            </a:br>
            <a:r>
              <a:rPr lang="en-US" dirty="0" smtClean="0">
                <a:latin typeface="Calibri" charset="0"/>
              </a:rPr>
              <a:t> (January-November 2012)*  </a:t>
            </a: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03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katri kontio</dc:creator>
  <cp:lastModifiedBy>Pacis, Ms. Carmelita Lucia (WDC)</cp:lastModifiedBy>
  <cp:revision>21</cp:revision>
  <dcterms:created xsi:type="dcterms:W3CDTF">2012-12-07T12:13:52Z</dcterms:created>
  <dcterms:modified xsi:type="dcterms:W3CDTF">2012-12-17T17:19:41Z</dcterms:modified>
</cp:coreProperties>
</file>