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04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6273-D1E8-4F8C-8397-0B2D78B6EB2F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9EC6-0A29-46F2-9FFB-8F4441ACC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2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6273-D1E8-4F8C-8397-0B2D78B6EB2F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9EC6-0A29-46F2-9FFB-8F4441ACC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956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6273-D1E8-4F8C-8397-0B2D78B6EB2F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9EC6-0A29-46F2-9FFB-8F4441ACC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56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6273-D1E8-4F8C-8397-0B2D78B6EB2F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9EC6-0A29-46F2-9FFB-8F4441ACC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80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6273-D1E8-4F8C-8397-0B2D78B6EB2F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9EC6-0A29-46F2-9FFB-8F4441ACC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42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6273-D1E8-4F8C-8397-0B2D78B6EB2F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9EC6-0A29-46F2-9FFB-8F4441ACC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16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6273-D1E8-4F8C-8397-0B2D78B6EB2F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9EC6-0A29-46F2-9FFB-8F4441ACC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495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6273-D1E8-4F8C-8397-0B2D78B6EB2F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9EC6-0A29-46F2-9FFB-8F4441ACC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88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6273-D1E8-4F8C-8397-0B2D78B6EB2F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9EC6-0A29-46F2-9FFB-8F4441ACC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140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6273-D1E8-4F8C-8397-0B2D78B6EB2F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9EC6-0A29-46F2-9FFB-8F4441ACC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29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76273-D1E8-4F8C-8397-0B2D78B6EB2F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9EC6-0A29-46F2-9FFB-8F4441ACC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86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76273-D1E8-4F8C-8397-0B2D78B6EB2F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9EC6-0A29-46F2-9FFB-8F4441ACC5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624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0"/>
          <a:stretch/>
        </p:blipFill>
        <p:spPr>
          <a:xfrm>
            <a:off x="0" y="308113"/>
            <a:ext cx="9144000" cy="60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4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Countries reporting measles and rubella data weekly to PAHO. The Americas, 2013-2014</dc:title>
  <dc:creator>Bravo, Ms. Pamela (WDC)</dc:creator>
  <cp:lastModifiedBy>Pacis, Ms. Carmelita Lucia (WDC)</cp:lastModifiedBy>
  <cp:revision>9</cp:revision>
  <dcterms:created xsi:type="dcterms:W3CDTF">2015-04-14T20:33:38Z</dcterms:created>
  <dcterms:modified xsi:type="dcterms:W3CDTF">2015-05-01T16:23:39Z</dcterms:modified>
</cp:coreProperties>
</file>