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6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68A2-04A0-4016-8626-8085AEF4289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C7EB-C763-4B91-9D40-661876E5E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3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68A2-04A0-4016-8626-8085AEF4289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C7EB-C763-4B91-9D40-661876E5E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2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68A2-04A0-4016-8626-8085AEF4289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C7EB-C763-4B91-9D40-661876E5E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8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68A2-04A0-4016-8626-8085AEF4289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C7EB-C763-4B91-9D40-661876E5E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1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68A2-04A0-4016-8626-8085AEF4289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C7EB-C763-4B91-9D40-661876E5E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49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68A2-04A0-4016-8626-8085AEF4289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C7EB-C763-4B91-9D40-661876E5E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68A2-04A0-4016-8626-8085AEF4289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C7EB-C763-4B91-9D40-661876E5E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68A2-04A0-4016-8626-8085AEF4289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C7EB-C763-4B91-9D40-661876E5E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0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68A2-04A0-4016-8626-8085AEF4289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C7EB-C763-4B91-9D40-661876E5E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2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68A2-04A0-4016-8626-8085AEF4289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C7EB-C763-4B91-9D40-661876E5E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68A2-04A0-4016-8626-8085AEF4289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C7EB-C763-4B91-9D40-661876E5E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7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C68A2-04A0-4016-8626-8085AEF4289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7C7EB-C763-4B91-9D40-661876E5E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8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711476"/>
            <a:ext cx="2667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dirty="0" smtClean="0"/>
              <a:t>En el contexto de la Semana de Vacunación en las Américas, unas </a:t>
            </a:r>
            <a:r>
              <a:rPr lang="es-ES" sz="2000" b="1" dirty="0" smtClean="0">
                <a:solidFill>
                  <a:schemeClr val="tx2"/>
                </a:solidFill>
              </a:rPr>
              <a:t>360.000</a:t>
            </a:r>
            <a:r>
              <a:rPr lang="es-ES" sz="2000" dirty="0" smtClean="0"/>
              <a:t> personas en riesgo de sarampión y rubéola serán vacunadas en 7 países (</a:t>
            </a:r>
            <a:r>
              <a:rPr lang="es-ES" sz="2000" b="1" dirty="0" smtClean="0">
                <a:solidFill>
                  <a:schemeClr val="tx2"/>
                </a:solidFill>
              </a:rPr>
              <a:t>CHI,HAI, HON, NIC, PAN,PER, URU)</a:t>
            </a:r>
            <a:r>
              <a:rPr lang="es-ES" sz="2000" dirty="0" smtClean="0"/>
              <a:t>. </a:t>
            </a:r>
            <a:endParaRPr lang="es-E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425" y="152400"/>
            <a:ext cx="2545607" cy="356385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69947"/>
            <a:ext cx="2496549" cy="354152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3353593" y="3711476"/>
            <a:ext cx="25138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 smtClean="0">
                <a:solidFill>
                  <a:schemeClr val="tx2"/>
                </a:solidFill>
              </a:rPr>
              <a:t>Paraguay</a:t>
            </a:r>
            <a:r>
              <a:rPr lang="es-ES" sz="2000" dirty="0" smtClean="0"/>
              <a:t> vacunará a </a:t>
            </a:r>
            <a:r>
              <a:rPr lang="es-ES" sz="2000" b="1" dirty="0" smtClean="0">
                <a:solidFill>
                  <a:schemeClr val="tx2"/>
                </a:solidFill>
              </a:rPr>
              <a:t>740.000</a:t>
            </a:r>
            <a:r>
              <a:rPr lang="es-ES" sz="2000" dirty="0" smtClean="0"/>
              <a:t> niños de 1 a 5 años en una campaña de seguimiento en antelación a la Copa Mundial de Fútbol.</a:t>
            </a:r>
            <a:endParaRPr lang="es-ES" sz="2000" dirty="0"/>
          </a:p>
        </p:txBody>
      </p:sp>
      <p:sp>
        <p:nvSpPr>
          <p:cNvPr id="4" name="Rectangle 3"/>
          <p:cNvSpPr/>
          <p:nvPr/>
        </p:nvSpPr>
        <p:spPr>
          <a:xfrm>
            <a:off x="6172200" y="3733800"/>
            <a:ext cx="2743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000" dirty="0" smtClean="0"/>
              <a:t>Bajo el lema </a:t>
            </a:r>
            <a:r>
              <a:rPr lang="es-ES" sz="2000" i="1" dirty="0" smtClean="0"/>
              <a:t>En el Mes de las Madres su Salud es el Mejor Regalo,</a:t>
            </a:r>
            <a:r>
              <a:rPr lang="es-ES" sz="2000" dirty="0" smtClean="0"/>
              <a:t> </a:t>
            </a:r>
            <a:r>
              <a:rPr lang="es-ES" sz="2000" b="1" dirty="0" smtClean="0">
                <a:solidFill>
                  <a:schemeClr val="tx2"/>
                </a:solidFill>
              </a:rPr>
              <a:t>Venezuela</a:t>
            </a:r>
            <a:r>
              <a:rPr lang="es-ES" sz="2000" dirty="0" smtClean="0"/>
              <a:t> lanzó su campaña el 27 de abril con la meta de vacunar a </a:t>
            </a:r>
            <a:r>
              <a:rPr lang="es-ES" sz="2000" b="1" dirty="0" smtClean="0">
                <a:solidFill>
                  <a:schemeClr val="tx2"/>
                </a:solidFill>
              </a:rPr>
              <a:t>2,7 millones</a:t>
            </a:r>
            <a:r>
              <a:rPr lang="es-ES" sz="2000" dirty="0" smtClean="0"/>
              <a:t> de niños menores de 5 años. </a:t>
            </a:r>
            <a:endParaRPr lang="es-E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32" y="152400"/>
            <a:ext cx="2486025" cy="35638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80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100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11</cp:revision>
  <dcterms:created xsi:type="dcterms:W3CDTF">2014-05-08T14:17:41Z</dcterms:created>
  <dcterms:modified xsi:type="dcterms:W3CDTF">2014-05-08T21:09:54Z</dcterms:modified>
</cp:coreProperties>
</file>