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63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9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39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11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77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6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97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88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95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51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20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63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4C8F-5BC2-4672-AE50-3A6B6B75C0B0}" type="datetimeFigureOut">
              <a:rPr lang="es-ES" smtClean="0"/>
              <a:t>14/10/2016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A244-75E8-466F-83F1-AF610D29E4C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84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7MULaMEED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71600" y="4495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400" b="1" dirty="0" smtClean="0">
                <a:solidFill>
                  <a:srgbClr val="FF0000"/>
                </a:solidFill>
              </a:rPr>
              <a:t>¡Se un héroe de la vacunación!</a:t>
            </a:r>
            <a:endParaRPr lang="es-E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2300" dirty="0" smtClean="0"/>
              <a:t>En el tercer video animado, la OPS invita a los trabajadores de la salud a continuar siendo esos héroes anónimos, para mantener al sarampión y la rubeola fuera de las Américas.  Se puede acceder al video aquí:</a:t>
            </a:r>
          </a:p>
          <a:p>
            <a:pPr marL="0" indent="0" algn="ctr">
              <a:buNone/>
            </a:pPr>
            <a:r>
              <a:rPr lang="es-ES" sz="2300" dirty="0">
                <a:hlinkClick r:id="rId2"/>
              </a:rPr>
              <a:t>https://</a:t>
            </a:r>
            <a:r>
              <a:rPr lang="es-ES" sz="2300" dirty="0" smtClean="0">
                <a:hlinkClick r:id="rId2"/>
              </a:rPr>
              <a:t>www.youtube.com/watch?v=7MULaMEEDPo</a:t>
            </a:r>
            <a:endParaRPr lang="es-ES" sz="2300" dirty="0" smtClean="0"/>
          </a:p>
          <a:p>
            <a:pPr marL="0" indent="0" algn="ctr">
              <a:buNone/>
            </a:pPr>
            <a:r>
              <a:rPr lang="es-ES" sz="2300" dirty="0" smtClean="0"/>
              <a:t> </a:t>
            </a:r>
          </a:p>
          <a:p>
            <a:endParaRPr lang="es-ES" sz="2300" dirty="0" smtClean="0"/>
          </a:p>
          <a:p>
            <a:endParaRPr lang="es-E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0"/>
            <a:ext cx="81153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3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Revilla, Mr. Fernando (WDC)</cp:lastModifiedBy>
  <cp:revision>11</cp:revision>
  <dcterms:created xsi:type="dcterms:W3CDTF">2016-10-05T15:55:59Z</dcterms:created>
  <dcterms:modified xsi:type="dcterms:W3CDTF">2016-10-14T20:24:40Z</dcterms:modified>
</cp:coreProperties>
</file>