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367" autoAdjust="0"/>
    <p:restoredTop sz="94660"/>
  </p:normalViewPr>
  <p:slideViewPr>
    <p:cSldViewPr>
      <p:cViewPr varScale="1">
        <p:scale>
          <a:sx n="112" d="100"/>
          <a:sy n="112" d="100"/>
        </p:scale>
        <p:origin x="-1749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0" smtClean="0"/>
                      <a:t>8 (73%)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0" smtClean="0"/>
                      <a:t>3</a:t>
                    </a:r>
                    <a:r>
                      <a:rPr lang="en-US" sz="1200" b="0" baseline="0" smtClean="0"/>
                      <a:t> (</a:t>
                    </a:r>
                    <a:r>
                      <a:rPr lang="en-US" sz="1200" b="0" smtClean="0"/>
                      <a:t>27%)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Polio!$A$1:$A$3</c:f>
              <c:strCache>
                <c:ptCount val="3"/>
                <c:pt idx="0">
                  <c:v>Accred</c:v>
                </c:pt>
                <c:pt idx="1">
                  <c:v>Prov Accred</c:v>
                </c:pt>
                <c:pt idx="2">
                  <c:v>No Accred</c:v>
                </c:pt>
              </c:strCache>
            </c:strRef>
          </c:cat>
          <c:val>
            <c:numRef>
              <c:f>Polio!$B$1:$B$3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F2005-A463-458B-8820-664DE1E76183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43D45-FD8A-4BD2-8C6B-83CA1A361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7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57363" y="696913"/>
            <a:ext cx="3689350" cy="2767012"/>
          </a:xfrm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0902"/>
            <a:ext cx="5025473" cy="36054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778" tIns="46889" rIns="93778" bIns="46889"/>
          <a:lstStyle/>
          <a:p>
            <a:endParaRPr lang="en-GB" altLang="es-MX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pic>
        <p:nvPicPr>
          <p:cNvPr id="6" name="Picture 5" descr="horizontal WHO 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6" y="5715000"/>
            <a:ext cx="3886200" cy="1143000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5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tal WHO 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6" y="5715000"/>
            <a:ext cx="3886200" cy="1143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3902" y="6155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Title of the Presentation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11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3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tal WHO 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6" y="5715000"/>
            <a:ext cx="38862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3902" y="6155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Title of the Presentation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9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8" name="Picture 7" descr="horizontal WHO 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6" y="5715000"/>
            <a:ext cx="3886200" cy="1143000"/>
          </a:xfrm>
          <a:prstGeom prst="rect">
            <a:avLst/>
          </a:prstGeom>
        </p:spPr>
      </p:pic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3902" y="6155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Title of the Presentation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33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pic>
        <p:nvPicPr>
          <p:cNvPr id="6" name="Picture 5" descr="horizontal WHO 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6" y="5715000"/>
            <a:ext cx="3886200" cy="1143000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3902" y="6155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Title of the Presentation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7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orizontal WHO 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6" y="5715000"/>
            <a:ext cx="38862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983902" y="6155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Title of the Presentation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9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81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orizontal WHO 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6" y="5715000"/>
            <a:ext cx="38862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3902" y="6155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Title of the Presentation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5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orizontal WHO 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6" y="5715000"/>
            <a:ext cx="38862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4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3902" y="6155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Title of the Presentation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1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tal WHO 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856" y="5715000"/>
            <a:ext cx="38862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3902" y="6155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Title of the Presentation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5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3902" y="6155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Title of the Presentation</a:t>
            </a:r>
            <a:endParaRPr lang="en-US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5388"/>
            <a:ext cx="4103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98B45C-09C7-497B-9261-07F290CB2D4C}" type="slidenum">
              <a:rPr lang="en-US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1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88" y="1"/>
            <a:ext cx="91424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s-MX" sz="2400" b="1" kern="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On-site visits to Polio Laboratory Network, 2012-2014</a:t>
            </a:r>
          </a:p>
        </p:txBody>
      </p:sp>
      <p:sp>
        <p:nvSpPr>
          <p:cNvPr id="4100" name="Freeform 39"/>
          <p:cNvSpPr>
            <a:spLocks/>
          </p:cNvSpPr>
          <p:nvPr/>
        </p:nvSpPr>
        <p:spPr bwMode="auto">
          <a:xfrm>
            <a:off x="3244527" y="1933575"/>
            <a:ext cx="73025" cy="52388"/>
          </a:xfrm>
          <a:custGeom>
            <a:avLst/>
            <a:gdLst>
              <a:gd name="T0" fmla="*/ 0 w 46"/>
              <a:gd name="T1" fmla="*/ 40322885 h 33"/>
              <a:gd name="T2" fmla="*/ 40322500 w 46"/>
              <a:gd name="T3" fmla="*/ 40322885 h 33"/>
              <a:gd name="T4" fmla="*/ 80645000 w 46"/>
              <a:gd name="T5" fmla="*/ 0 h 33"/>
              <a:gd name="T6" fmla="*/ 113407825 w 46"/>
              <a:gd name="T7" fmla="*/ 40322885 h 33"/>
              <a:gd name="T8" fmla="*/ 40322500 w 46"/>
              <a:gd name="T9" fmla="*/ 80645770 h 33"/>
              <a:gd name="T10" fmla="*/ 0 w 46"/>
              <a:gd name="T11" fmla="*/ 40322885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" h="33">
                <a:moveTo>
                  <a:pt x="0" y="16"/>
                </a:moveTo>
                <a:lnTo>
                  <a:pt x="16" y="16"/>
                </a:lnTo>
                <a:lnTo>
                  <a:pt x="32" y="0"/>
                </a:lnTo>
                <a:lnTo>
                  <a:pt x="45" y="16"/>
                </a:lnTo>
                <a:lnTo>
                  <a:pt x="16" y="32"/>
                </a:lnTo>
                <a:lnTo>
                  <a:pt x="0" y="16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101" name="Oval 48"/>
          <p:cNvSpPr>
            <a:spLocks noChangeArrowheads="1"/>
          </p:cNvSpPr>
          <p:nvPr/>
        </p:nvSpPr>
        <p:spPr bwMode="auto">
          <a:xfrm>
            <a:off x="3370503" y="3570764"/>
            <a:ext cx="0" cy="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s-MX" sz="240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102" name="Oval 49"/>
          <p:cNvSpPr>
            <a:spLocks noChangeArrowheads="1"/>
          </p:cNvSpPr>
          <p:nvPr/>
        </p:nvSpPr>
        <p:spPr bwMode="auto">
          <a:xfrm>
            <a:off x="3370503" y="3473926"/>
            <a:ext cx="0" cy="1428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s-MX" sz="240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103" name="Oval 50"/>
          <p:cNvSpPr>
            <a:spLocks noChangeArrowheads="1"/>
          </p:cNvSpPr>
          <p:nvPr/>
        </p:nvSpPr>
        <p:spPr bwMode="auto">
          <a:xfrm>
            <a:off x="3370503" y="3524726"/>
            <a:ext cx="0" cy="95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s-MX" sz="240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</p:txBody>
      </p:sp>
      <p:grpSp>
        <p:nvGrpSpPr>
          <p:cNvPr id="4110" name="Group 150"/>
          <p:cNvGrpSpPr>
            <a:grpSpLocks/>
          </p:cNvGrpSpPr>
          <p:nvPr/>
        </p:nvGrpSpPr>
        <p:grpSpPr bwMode="auto">
          <a:xfrm>
            <a:off x="838200" y="986468"/>
            <a:ext cx="3776339" cy="4728532"/>
            <a:chOff x="157163" y="1344613"/>
            <a:chExt cx="4011612" cy="4602162"/>
          </a:xfrm>
        </p:grpSpPr>
        <p:grpSp>
          <p:nvGrpSpPr>
            <p:cNvPr id="4112" name="Group 4"/>
            <p:cNvGrpSpPr>
              <a:grpSpLocks/>
            </p:cNvGrpSpPr>
            <p:nvPr/>
          </p:nvGrpSpPr>
          <p:grpSpPr bwMode="auto">
            <a:xfrm>
              <a:off x="157163" y="1344613"/>
              <a:ext cx="4011612" cy="4602162"/>
              <a:chOff x="1925" y="824"/>
              <a:chExt cx="1730" cy="2392"/>
            </a:xfrm>
          </p:grpSpPr>
          <p:sp>
            <p:nvSpPr>
              <p:cNvPr id="4124" name="Freeform 5"/>
              <p:cNvSpPr>
                <a:spLocks/>
              </p:cNvSpPr>
              <p:nvPr/>
            </p:nvSpPr>
            <p:spPr bwMode="auto">
              <a:xfrm>
                <a:off x="2700" y="2209"/>
                <a:ext cx="269" cy="342"/>
              </a:xfrm>
              <a:custGeom>
                <a:avLst/>
                <a:gdLst>
                  <a:gd name="T0" fmla="*/ 0 w 1345"/>
                  <a:gd name="T1" fmla="*/ 0 h 1710"/>
                  <a:gd name="T2" fmla="*/ 0 w 1345"/>
                  <a:gd name="T3" fmla="*/ 0 h 1710"/>
                  <a:gd name="T4" fmla="*/ 0 w 1345"/>
                  <a:gd name="T5" fmla="*/ 0 h 1710"/>
                  <a:gd name="T6" fmla="*/ 0 w 1345"/>
                  <a:gd name="T7" fmla="*/ 0 h 1710"/>
                  <a:gd name="T8" fmla="*/ 0 w 1345"/>
                  <a:gd name="T9" fmla="*/ 0 h 1710"/>
                  <a:gd name="T10" fmla="*/ 0 w 1345"/>
                  <a:gd name="T11" fmla="*/ 0 h 1710"/>
                  <a:gd name="T12" fmla="*/ 0 w 1345"/>
                  <a:gd name="T13" fmla="*/ 0 h 1710"/>
                  <a:gd name="T14" fmla="*/ 0 w 1345"/>
                  <a:gd name="T15" fmla="*/ 0 h 1710"/>
                  <a:gd name="T16" fmla="*/ 0 w 1345"/>
                  <a:gd name="T17" fmla="*/ 0 h 1710"/>
                  <a:gd name="T18" fmla="*/ 0 w 1345"/>
                  <a:gd name="T19" fmla="*/ 0 h 1710"/>
                  <a:gd name="T20" fmla="*/ 0 w 1345"/>
                  <a:gd name="T21" fmla="*/ 0 h 1710"/>
                  <a:gd name="T22" fmla="*/ 0 w 1345"/>
                  <a:gd name="T23" fmla="*/ 0 h 1710"/>
                  <a:gd name="T24" fmla="*/ 0 w 1345"/>
                  <a:gd name="T25" fmla="*/ 0 h 1710"/>
                  <a:gd name="T26" fmla="*/ 0 w 1345"/>
                  <a:gd name="T27" fmla="*/ 0 h 1710"/>
                  <a:gd name="T28" fmla="*/ 0 w 1345"/>
                  <a:gd name="T29" fmla="*/ 0 h 1710"/>
                  <a:gd name="T30" fmla="*/ 0 w 1345"/>
                  <a:gd name="T31" fmla="*/ 0 h 1710"/>
                  <a:gd name="T32" fmla="*/ 0 w 1345"/>
                  <a:gd name="T33" fmla="*/ 0 h 1710"/>
                  <a:gd name="T34" fmla="*/ 0 w 1345"/>
                  <a:gd name="T35" fmla="*/ 0 h 1710"/>
                  <a:gd name="T36" fmla="*/ 0 w 1345"/>
                  <a:gd name="T37" fmla="*/ 0 h 1710"/>
                  <a:gd name="T38" fmla="*/ 0 w 1345"/>
                  <a:gd name="T39" fmla="*/ 0 h 1710"/>
                  <a:gd name="T40" fmla="*/ 0 w 1345"/>
                  <a:gd name="T41" fmla="*/ 0 h 1710"/>
                  <a:gd name="T42" fmla="*/ 0 w 1345"/>
                  <a:gd name="T43" fmla="*/ 0 h 1710"/>
                  <a:gd name="T44" fmla="*/ 0 w 1345"/>
                  <a:gd name="T45" fmla="*/ 0 h 1710"/>
                  <a:gd name="T46" fmla="*/ 0 w 1345"/>
                  <a:gd name="T47" fmla="*/ 0 h 1710"/>
                  <a:gd name="T48" fmla="*/ 0 w 1345"/>
                  <a:gd name="T49" fmla="*/ 0 h 1710"/>
                  <a:gd name="T50" fmla="*/ 0 w 1345"/>
                  <a:gd name="T51" fmla="*/ 0 h 1710"/>
                  <a:gd name="T52" fmla="*/ 0 w 1345"/>
                  <a:gd name="T53" fmla="*/ 0 h 1710"/>
                  <a:gd name="T54" fmla="*/ 0 w 1345"/>
                  <a:gd name="T55" fmla="*/ 0 h 1710"/>
                  <a:gd name="T56" fmla="*/ 0 w 1345"/>
                  <a:gd name="T57" fmla="*/ 0 h 1710"/>
                  <a:gd name="T58" fmla="*/ 0 w 1345"/>
                  <a:gd name="T59" fmla="*/ 0 h 1710"/>
                  <a:gd name="T60" fmla="*/ 0 w 1345"/>
                  <a:gd name="T61" fmla="*/ 0 h 1710"/>
                  <a:gd name="T62" fmla="*/ 0 w 1345"/>
                  <a:gd name="T63" fmla="*/ 0 h 1710"/>
                  <a:gd name="T64" fmla="*/ 0 w 1345"/>
                  <a:gd name="T65" fmla="*/ 0 h 1710"/>
                  <a:gd name="T66" fmla="*/ 0 w 1345"/>
                  <a:gd name="T67" fmla="*/ 0 h 1710"/>
                  <a:gd name="T68" fmla="*/ 0 w 1345"/>
                  <a:gd name="T69" fmla="*/ 0 h 1710"/>
                  <a:gd name="T70" fmla="*/ 0 w 1345"/>
                  <a:gd name="T71" fmla="*/ 0 h 1710"/>
                  <a:gd name="T72" fmla="*/ 0 w 1345"/>
                  <a:gd name="T73" fmla="*/ 0 h 1710"/>
                  <a:gd name="T74" fmla="*/ 0 w 1345"/>
                  <a:gd name="T75" fmla="*/ 0 h 1710"/>
                  <a:gd name="T76" fmla="*/ 0 w 1345"/>
                  <a:gd name="T77" fmla="*/ 0 h 1710"/>
                  <a:gd name="T78" fmla="*/ 0 w 1345"/>
                  <a:gd name="T79" fmla="*/ 0 h 1710"/>
                  <a:gd name="T80" fmla="*/ 0 w 1345"/>
                  <a:gd name="T81" fmla="*/ 0 h 1710"/>
                  <a:gd name="T82" fmla="*/ 0 w 1345"/>
                  <a:gd name="T83" fmla="*/ 0 h 1710"/>
                  <a:gd name="T84" fmla="*/ 0 w 1345"/>
                  <a:gd name="T85" fmla="*/ 0 h 1710"/>
                  <a:gd name="T86" fmla="*/ 0 w 1345"/>
                  <a:gd name="T87" fmla="*/ 0 h 1710"/>
                  <a:gd name="T88" fmla="*/ 0 w 1345"/>
                  <a:gd name="T89" fmla="*/ 0 h 171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345"/>
                  <a:gd name="T136" fmla="*/ 0 h 1710"/>
                  <a:gd name="T137" fmla="*/ 1345 w 1345"/>
                  <a:gd name="T138" fmla="*/ 1710 h 171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345" h="1710">
                    <a:moveTo>
                      <a:pt x="1170" y="1710"/>
                    </a:moveTo>
                    <a:lnTo>
                      <a:pt x="1144" y="1672"/>
                    </a:lnTo>
                    <a:lnTo>
                      <a:pt x="1125" y="1649"/>
                    </a:lnTo>
                    <a:lnTo>
                      <a:pt x="1075" y="1607"/>
                    </a:lnTo>
                    <a:lnTo>
                      <a:pt x="1026" y="1577"/>
                    </a:lnTo>
                    <a:lnTo>
                      <a:pt x="939" y="1535"/>
                    </a:lnTo>
                    <a:lnTo>
                      <a:pt x="719" y="1444"/>
                    </a:lnTo>
                    <a:lnTo>
                      <a:pt x="619" y="1387"/>
                    </a:lnTo>
                    <a:lnTo>
                      <a:pt x="569" y="1338"/>
                    </a:lnTo>
                    <a:lnTo>
                      <a:pt x="554" y="1307"/>
                    </a:lnTo>
                    <a:lnTo>
                      <a:pt x="551" y="1277"/>
                    </a:lnTo>
                    <a:lnTo>
                      <a:pt x="544" y="1255"/>
                    </a:lnTo>
                    <a:lnTo>
                      <a:pt x="532" y="1242"/>
                    </a:lnTo>
                    <a:lnTo>
                      <a:pt x="502" y="1220"/>
                    </a:lnTo>
                    <a:lnTo>
                      <a:pt x="467" y="1170"/>
                    </a:lnTo>
                    <a:lnTo>
                      <a:pt x="417" y="1098"/>
                    </a:lnTo>
                    <a:lnTo>
                      <a:pt x="402" y="1056"/>
                    </a:lnTo>
                    <a:lnTo>
                      <a:pt x="380" y="1000"/>
                    </a:lnTo>
                    <a:lnTo>
                      <a:pt x="232" y="752"/>
                    </a:lnTo>
                    <a:lnTo>
                      <a:pt x="186" y="692"/>
                    </a:lnTo>
                    <a:lnTo>
                      <a:pt x="144" y="631"/>
                    </a:lnTo>
                    <a:lnTo>
                      <a:pt x="103" y="616"/>
                    </a:lnTo>
                    <a:lnTo>
                      <a:pt x="84" y="594"/>
                    </a:lnTo>
                    <a:lnTo>
                      <a:pt x="68" y="574"/>
                    </a:lnTo>
                    <a:lnTo>
                      <a:pt x="42" y="555"/>
                    </a:lnTo>
                    <a:lnTo>
                      <a:pt x="26" y="552"/>
                    </a:lnTo>
                    <a:lnTo>
                      <a:pt x="19" y="537"/>
                    </a:lnTo>
                    <a:lnTo>
                      <a:pt x="29" y="525"/>
                    </a:lnTo>
                    <a:lnTo>
                      <a:pt x="38" y="513"/>
                    </a:lnTo>
                    <a:lnTo>
                      <a:pt x="34" y="479"/>
                    </a:lnTo>
                    <a:lnTo>
                      <a:pt x="19" y="476"/>
                    </a:lnTo>
                    <a:lnTo>
                      <a:pt x="4" y="471"/>
                    </a:lnTo>
                    <a:lnTo>
                      <a:pt x="0" y="457"/>
                    </a:lnTo>
                    <a:lnTo>
                      <a:pt x="0" y="438"/>
                    </a:lnTo>
                    <a:lnTo>
                      <a:pt x="19" y="353"/>
                    </a:lnTo>
                    <a:lnTo>
                      <a:pt x="53" y="311"/>
                    </a:lnTo>
                    <a:lnTo>
                      <a:pt x="64" y="311"/>
                    </a:lnTo>
                    <a:lnTo>
                      <a:pt x="95" y="339"/>
                    </a:lnTo>
                    <a:lnTo>
                      <a:pt x="106" y="381"/>
                    </a:lnTo>
                    <a:lnTo>
                      <a:pt x="98" y="426"/>
                    </a:lnTo>
                    <a:lnTo>
                      <a:pt x="103" y="449"/>
                    </a:lnTo>
                    <a:lnTo>
                      <a:pt x="121" y="457"/>
                    </a:lnTo>
                    <a:lnTo>
                      <a:pt x="140" y="442"/>
                    </a:lnTo>
                    <a:lnTo>
                      <a:pt x="166" y="453"/>
                    </a:lnTo>
                    <a:lnTo>
                      <a:pt x="178" y="468"/>
                    </a:lnTo>
                    <a:lnTo>
                      <a:pt x="190" y="495"/>
                    </a:lnTo>
                    <a:lnTo>
                      <a:pt x="216" y="498"/>
                    </a:lnTo>
                    <a:lnTo>
                      <a:pt x="250" y="479"/>
                    </a:lnTo>
                    <a:lnTo>
                      <a:pt x="281" y="445"/>
                    </a:lnTo>
                    <a:lnTo>
                      <a:pt x="296" y="387"/>
                    </a:lnTo>
                    <a:lnTo>
                      <a:pt x="304" y="331"/>
                    </a:lnTo>
                    <a:lnTo>
                      <a:pt x="323" y="305"/>
                    </a:lnTo>
                    <a:lnTo>
                      <a:pt x="341" y="289"/>
                    </a:lnTo>
                    <a:lnTo>
                      <a:pt x="417" y="263"/>
                    </a:lnTo>
                    <a:lnTo>
                      <a:pt x="494" y="247"/>
                    </a:lnTo>
                    <a:lnTo>
                      <a:pt x="517" y="229"/>
                    </a:lnTo>
                    <a:lnTo>
                      <a:pt x="528" y="193"/>
                    </a:lnTo>
                    <a:lnTo>
                      <a:pt x="547" y="179"/>
                    </a:lnTo>
                    <a:lnTo>
                      <a:pt x="581" y="161"/>
                    </a:lnTo>
                    <a:lnTo>
                      <a:pt x="597" y="130"/>
                    </a:lnTo>
                    <a:lnTo>
                      <a:pt x="597" y="104"/>
                    </a:lnTo>
                    <a:lnTo>
                      <a:pt x="585" y="61"/>
                    </a:lnTo>
                    <a:lnTo>
                      <a:pt x="566" y="31"/>
                    </a:lnTo>
                    <a:lnTo>
                      <a:pt x="573" y="0"/>
                    </a:lnTo>
                    <a:lnTo>
                      <a:pt x="672" y="61"/>
                    </a:lnTo>
                    <a:lnTo>
                      <a:pt x="764" y="95"/>
                    </a:lnTo>
                    <a:lnTo>
                      <a:pt x="798" y="137"/>
                    </a:lnTo>
                    <a:lnTo>
                      <a:pt x="821" y="187"/>
                    </a:lnTo>
                    <a:lnTo>
                      <a:pt x="839" y="206"/>
                    </a:lnTo>
                    <a:lnTo>
                      <a:pt x="858" y="206"/>
                    </a:lnTo>
                    <a:lnTo>
                      <a:pt x="893" y="187"/>
                    </a:lnTo>
                    <a:lnTo>
                      <a:pt x="934" y="193"/>
                    </a:lnTo>
                    <a:lnTo>
                      <a:pt x="969" y="206"/>
                    </a:lnTo>
                    <a:lnTo>
                      <a:pt x="989" y="206"/>
                    </a:lnTo>
                    <a:lnTo>
                      <a:pt x="1007" y="206"/>
                    </a:lnTo>
                    <a:lnTo>
                      <a:pt x="1023" y="187"/>
                    </a:lnTo>
                    <a:lnTo>
                      <a:pt x="1055" y="183"/>
                    </a:lnTo>
                    <a:lnTo>
                      <a:pt x="1079" y="183"/>
                    </a:lnTo>
                    <a:lnTo>
                      <a:pt x="1099" y="203"/>
                    </a:lnTo>
                    <a:lnTo>
                      <a:pt x="1128" y="216"/>
                    </a:lnTo>
                    <a:lnTo>
                      <a:pt x="1189" y="221"/>
                    </a:lnTo>
                    <a:lnTo>
                      <a:pt x="1193" y="274"/>
                    </a:lnTo>
                    <a:lnTo>
                      <a:pt x="1175" y="345"/>
                    </a:lnTo>
                    <a:lnTo>
                      <a:pt x="1151" y="373"/>
                    </a:lnTo>
                    <a:lnTo>
                      <a:pt x="1136" y="384"/>
                    </a:lnTo>
                    <a:lnTo>
                      <a:pt x="1125" y="387"/>
                    </a:lnTo>
                    <a:lnTo>
                      <a:pt x="1034" y="387"/>
                    </a:lnTo>
                    <a:lnTo>
                      <a:pt x="989" y="396"/>
                    </a:lnTo>
                    <a:lnTo>
                      <a:pt x="950" y="419"/>
                    </a:lnTo>
                    <a:lnTo>
                      <a:pt x="919" y="445"/>
                    </a:lnTo>
                    <a:lnTo>
                      <a:pt x="874" y="463"/>
                    </a:lnTo>
                    <a:lnTo>
                      <a:pt x="858" y="505"/>
                    </a:lnTo>
                    <a:lnTo>
                      <a:pt x="866" y="562"/>
                    </a:lnTo>
                    <a:lnTo>
                      <a:pt x="881" y="601"/>
                    </a:lnTo>
                    <a:lnTo>
                      <a:pt x="874" y="612"/>
                    </a:lnTo>
                    <a:lnTo>
                      <a:pt x="843" y="620"/>
                    </a:lnTo>
                    <a:lnTo>
                      <a:pt x="801" y="631"/>
                    </a:lnTo>
                    <a:lnTo>
                      <a:pt x="779" y="662"/>
                    </a:lnTo>
                    <a:lnTo>
                      <a:pt x="772" y="711"/>
                    </a:lnTo>
                    <a:lnTo>
                      <a:pt x="786" y="760"/>
                    </a:lnTo>
                    <a:lnTo>
                      <a:pt x="814" y="788"/>
                    </a:lnTo>
                    <a:lnTo>
                      <a:pt x="858" y="798"/>
                    </a:lnTo>
                    <a:lnTo>
                      <a:pt x="871" y="807"/>
                    </a:lnTo>
                    <a:lnTo>
                      <a:pt x="848" y="844"/>
                    </a:lnTo>
                    <a:lnTo>
                      <a:pt x="858" y="870"/>
                    </a:lnTo>
                    <a:lnTo>
                      <a:pt x="885" y="874"/>
                    </a:lnTo>
                    <a:lnTo>
                      <a:pt x="927" y="882"/>
                    </a:lnTo>
                    <a:lnTo>
                      <a:pt x="950" y="925"/>
                    </a:lnTo>
                    <a:lnTo>
                      <a:pt x="985" y="962"/>
                    </a:lnTo>
                    <a:lnTo>
                      <a:pt x="1042" y="962"/>
                    </a:lnTo>
                    <a:lnTo>
                      <a:pt x="1071" y="925"/>
                    </a:lnTo>
                    <a:lnTo>
                      <a:pt x="1094" y="925"/>
                    </a:lnTo>
                    <a:lnTo>
                      <a:pt x="1109" y="932"/>
                    </a:lnTo>
                    <a:lnTo>
                      <a:pt x="1113" y="969"/>
                    </a:lnTo>
                    <a:lnTo>
                      <a:pt x="1133" y="1023"/>
                    </a:lnTo>
                    <a:lnTo>
                      <a:pt x="1163" y="1045"/>
                    </a:lnTo>
                    <a:lnTo>
                      <a:pt x="1197" y="1030"/>
                    </a:lnTo>
                    <a:lnTo>
                      <a:pt x="1243" y="1023"/>
                    </a:lnTo>
                    <a:lnTo>
                      <a:pt x="1280" y="1061"/>
                    </a:lnTo>
                    <a:lnTo>
                      <a:pt x="1319" y="1132"/>
                    </a:lnTo>
                    <a:lnTo>
                      <a:pt x="1319" y="1170"/>
                    </a:lnTo>
                    <a:lnTo>
                      <a:pt x="1307" y="1202"/>
                    </a:lnTo>
                    <a:lnTo>
                      <a:pt x="1288" y="1231"/>
                    </a:lnTo>
                    <a:lnTo>
                      <a:pt x="1307" y="1293"/>
                    </a:lnTo>
                    <a:lnTo>
                      <a:pt x="1311" y="1326"/>
                    </a:lnTo>
                    <a:lnTo>
                      <a:pt x="1285" y="1376"/>
                    </a:lnTo>
                    <a:lnTo>
                      <a:pt x="1280" y="1418"/>
                    </a:lnTo>
                    <a:lnTo>
                      <a:pt x="1292" y="1456"/>
                    </a:lnTo>
                    <a:lnTo>
                      <a:pt x="1311" y="1478"/>
                    </a:lnTo>
                    <a:lnTo>
                      <a:pt x="1338" y="1513"/>
                    </a:lnTo>
                    <a:lnTo>
                      <a:pt x="1345" y="1543"/>
                    </a:lnTo>
                    <a:lnTo>
                      <a:pt x="1341" y="1567"/>
                    </a:lnTo>
                    <a:lnTo>
                      <a:pt x="1338" y="1570"/>
                    </a:lnTo>
                    <a:lnTo>
                      <a:pt x="1323" y="1577"/>
                    </a:lnTo>
                    <a:lnTo>
                      <a:pt x="1269" y="1585"/>
                    </a:lnTo>
                    <a:lnTo>
                      <a:pt x="1269" y="1638"/>
                    </a:lnTo>
                    <a:lnTo>
                      <a:pt x="1170" y="171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25" name="Freeform 6"/>
              <p:cNvSpPr>
                <a:spLocks/>
              </p:cNvSpPr>
              <p:nvPr/>
            </p:nvSpPr>
            <p:spPr bwMode="auto">
              <a:xfrm>
                <a:off x="2869" y="2810"/>
                <a:ext cx="96" cy="369"/>
              </a:xfrm>
              <a:custGeom>
                <a:avLst/>
                <a:gdLst>
                  <a:gd name="T0" fmla="*/ 0 w 478"/>
                  <a:gd name="T1" fmla="*/ 0 h 1841"/>
                  <a:gd name="T2" fmla="*/ 0 w 478"/>
                  <a:gd name="T3" fmla="*/ 0 h 1841"/>
                  <a:gd name="T4" fmla="*/ 0 w 478"/>
                  <a:gd name="T5" fmla="*/ 0 h 1841"/>
                  <a:gd name="T6" fmla="*/ 0 w 478"/>
                  <a:gd name="T7" fmla="*/ 0 h 1841"/>
                  <a:gd name="T8" fmla="*/ 0 w 478"/>
                  <a:gd name="T9" fmla="*/ 0 h 1841"/>
                  <a:gd name="T10" fmla="*/ 0 w 478"/>
                  <a:gd name="T11" fmla="*/ 0 h 1841"/>
                  <a:gd name="T12" fmla="*/ 0 w 478"/>
                  <a:gd name="T13" fmla="*/ 0 h 1841"/>
                  <a:gd name="T14" fmla="*/ 0 w 478"/>
                  <a:gd name="T15" fmla="*/ 0 h 1841"/>
                  <a:gd name="T16" fmla="*/ 0 w 478"/>
                  <a:gd name="T17" fmla="*/ 0 h 1841"/>
                  <a:gd name="T18" fmla="*/ 0 w 478"/>
                  <a:gd name="T19" fmla="*/ 0 h 1841"/>
                  <a:gd name="T20" fmla="*/ 0 w 478"/>
                  <a:gd name="T21" fmla="*/ 0 h 1841"/>
                  <a:gd name="T22" fmla="*/ 0 w 478"/>
                  <a:gd name="T23" fmla="*/ 0 h 1841"/>
                  <a:gd name="T24" fmla="*/ 0 w 478"/>
                  <a:gd name="T25" fmla="*/ 0 h 1841"/>
                  <a:gd name="T26" fmla="*/ 0 w 478"/>
                  <a:gd name="T27" fmla="*/ 0 h 1841"/>
                  <a:gd name="T28" fmla="*/ 0 w 478"/>
                  <a:gd name="T29" fmla="*/ 0 h 1841"/>
                  <a:gd name="T30" fmla="*/ 0 w 478"/>
                  <a:gd name="T31" fmla="*/ 0 h 1841"/>
                  <a:gd name="T32" fmla="*/ 0 w 478"/>
                  <a:gd name="T33" fmla="*/ 0 h 1841"/>
                  <a:gd name="T34" fmla="*/ 0 w 478"/>
                  <a:gd name="T35" fmla="*/ 0 h 1841"/>
                  <a:gd name="T36" fmla="*/ 0 w 478"/>
                  <a:gd name="T37" fmla="*/ 0 h 1841"/>
                  <a:gd name="T38" fmla="*/ 0 w 478"/>
                  <a:gd name="T39" fmla="*/ 0 h 1841"/>
                  <a:gd name="T40" fmla="*/ 0 w 478"/>
                  <a:gd name="T41" fmla="*/ 0 h 1841"/>
                  <a:gd name="T42" fmla="*/ 0 w 478"/>
                  <a:gd name="T43" fmla="*/ 0 h 1841"/>
                  <a:gd name="T44" fmla="*/ 0 w 478"/>
                  <a:gd name="T45" fmla="*/ 0 h 1841"/>
                  <a:gd name="T46" fmla="*/ 0 w 478"/>
                  <a:gd name="T47" fmla="*/ 0 h 1841"/>
                  <a:gd name="T48" fmla="*/ 0 w 478"/>
                  <a:gd name="T49" fmla="*/ 0 h 1841"/>
                  <a:gd name="T50" fmla="*/ 0 w 478"/>
                  <a:gd name="T51" fmla="*/ 0 h 1841"/>
                  <a:gd name="T52" fmla="*/ 0 w 478"/>
                  <a:gd name="T53" fmla="*/ 0 h 1841"/>
                  <a:gd name="T54" fmla="*/ 0 w 478"/>
                  <a:gd name="T55" fmla="*/ 0 h 1841"/>
                  <a:gd name="T56" fmla="*/ 0 w 478"/>
                  <a:gd name="T57" fmla="*/ 0 h 1841"/>
                  <a:gd name="T58" fmla="*/ 0 w 478"/>
                  <a:gd name="T59" fmla="*/ 0 h 1841"/>
                  <a:gd name="T60" fmla="*/ 0 w 478"/>
                  <a:gd name="T61" fmla="*/ 0 h 1841"/>
                  <a:gd name="T62" fmla="*/ 0 w 478"/>
                  <a:gd name="T63" fmla="*/ 0 h 1841"/>
                  <a:gd name="T64" fmla="*/ 0 w 478"/>
                  <a:gd name="T65" fmla="*/ 0 h 1841"/>
                  <a:gd name="T66" fmla="*/ 0 w 478"/>
                  <a:gd name="T67" fmla="*/ 0 h 1841"/>
                  <a:gd name="T68" fmla="*/ 0 w 478"/>
                  <a:gd name="T69" fmla="*/ 0 h 1841"/>
                  <a:gd name="T70" fmla="*/ 0 w 478"/>
                  <a:gd name="T71" fmla="*/ 0 h 1841"/>
                  <a:gd name="T72" fmla="*/ 0 w 478"/>
                  <a:gd name="T73" fmla="*/ 0 h 1841"/>
                  <a:gd name="T74" fmla="*/ 0 w 478"/>
                  <a:gd name="T75" fmla="*/ 0 h 1841"/>
                  <a:gd name="T76" fmla="*/ 0 w 478"/>
                  <a:gd name="T77" fmla="*/ 0 h 1841"/>
                  <a:gd name="T78" fmla="*/ 0 w 478"/>
                  <a:gd name="T79" fmla="*/ 0 h 1841"/>
                  <a:gd name="T80" fmla="*/ 0 w 478"/>
                  <a:gd name="T81" fmla="*/ 0 h 1841"/>
                  <a:gd name="T82" fmla="*/ 0 w 478"/>
                  <a:gd name="T83" fmla="*/ 0 h 1841"/>
                  <a:gd name="T84" fmla="*/ 0 w 478"/>
                  <a:gd name="T85" fmla="*/ 0 h 1841"/>
                  <a:gd name="T86" fmla="*/ 0 w 478"/>
                  <a:gd name="T87" fmla="*/ 0 h 1841"/>
                  <a:gd name="T88" fmla="*/ 0 w 478"/>
                  <a:gd name="T89" fmla="*/ 0 h 1841"/>
                  <a:gd name="T90" fmla="*/ 0 w 478"/>
                  <a:gd name="T91" fmla="*/ 0 h 1841"/>
                  <a:gd name="T92" fmla="*/ 0 w 478"/>
                  <a:gd name="T93" fmla="*/ 0 h 1841"/>
                  <a:gd name="T94" fmla="*/ 0 w 478"/>
                  <a:gd name="T95" fmla="*/ 0 h 1841"/>
                  <a:gd name="T96" fmla="*/ 0 w 478"/>
                  <a:gd name="T97" fmla="*/ 0 h 1841"/>
                  <a:gd name="T98" fmla="*/ 0 w 478"/>
                  <a:gd name="T99" fmla="*/ 0 h 1841"/>
                  <a:gd name="T100" fmla="*/ 0 w 478"/>
                  <a:gd name="T101" fmla="*/ 0 h 1841"/>
                  <a:gd name="T102" fmla="*/ 0 w 478"/>
                  <a:gd name="T103" fmla="*/ 0 h 1841"/>
                  <a:gd name="T104" fmla="*/ 0 w 478"/>
                  <a:gd name="T105" fmla="*/ 0 h 1841"/>
                  <a:gd name="T106" fmla="*/ 0 w 478"/>
                  <a:gd name="T107" fmla="*/ 0 h 184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78"/>
                  <a:gd name="T163" fmla="*/ 0 h 1841"/>
                  <a:gd name="T164" fmla="*/ 478 w 478"/>
                  <a:gd name="T165" fmla="*/ 1841 h 184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78" h="1841">
                    <a:moveTo>
                      <a:pt x="414" y="0"/>
                    </a:moveTo>
                    <a:lnTo>
                      <a:pt x="417" y="86"/>
                    </a:lnTo>
                    <a:lnTo>
                      <a:pt x="452" y="144"/>
                    </a:lnTo>
                    <a:lnTo>
                      <a:pt x="463" y="166"/>
                    </a:lnTo>
                    <a:lnTo>
                      <a:pt x="467" y="186"/>
                    </a:lnTo>
                    <a:lnTo>
                      <a:pt x="459" y="212"/>
                    </a:lnTo>
                    <a:lnTo>
                      <a:pt x="437" y="249"/>
                    </a:lnTo>
                    <a:lnTo>
                      <a:pt x="437" y="367"/>
                    </a:lnTo>
                    <a:lnTo>
                      <a:pt x="391" y="375"/>
                    </a:lnTo>
                    <a:lnTo>
                      <a:pt x="361" y="394"/>
                    </a:lnTo>
                    <a:lnTo>
                      <a:pt x="349" y="406"/>
                    </a:lnTo>
                    <a:lnTo>
                      <a:pt x="345" y="428"/>
                    </a:lnTo>
                    <a:lnTo>
                      <a:pt x="345" y="443"/>
                    </a:lnTo>
                    <a:lnTo>
                      <a:pt x="357" y="462"/>
                    </a:lnTo>
                    <a:lnTo>
                      <a:pt x="383" y="500"/>
                    </a:lnTo>
                    <a:lnTo>
                      <a:pt x="388" y="546"/>
                    </a:lnTo>
                    <a:lnTo>
                      <a:pt x="364" y="585"/>
                    </a:lnTo>
                    <a:lnTo>
                      <a:pt x="330" y="614"/>
                    </a:lnTo>
                    <a:lnTo>
                      <a:pt x="319" y="645"/>
                    </a:lnTo>
                    <a:lnTo>
                      <a:pt x="312" y="687"/>
                    </a:lnTo>
                    <a:lnTo>
                      <a:pt x="319" y="732"/>
                    </a:lnTo>
                    <a:lnTo>
                      <a:pt x="315" y="782"/>
                    </a:lnTo>
                    <a:lnTo>
                      <a:pt x="299" y="805"/>
                    </a:lnTo>
                    <a:lnTo>
                      <a:pt x="280" y="820"/>
                    </a:lnTo>
                    <a:lnTo>
                      <a:pt x="273" y="839"/>
                    </a:lnTo>
                    <a:lnTo>
                      <a:pt x="277" y="858"/>
                    </a:lnTo>
                    <a:lnTo>
                      <a:pt x="296" y="877"/>
                    </a:lnTo>
                    <a:lnTo>
                      <a:pt x="299" y="896"/>
                    </a:lnTo>
                    <a:lnTo>
                      <a:pt x="296" y="910"/>
                    </a:lnTo>
                    <a:lnTo>
                      <a:pt x="280" y="937"/>
                    </a:lnTo>
                    <a:lnTo>
                      <a:pt x="273" y="976"/>
                    </a:lnTo>
                    <a:lnTo>
                      <a:pt x="285" y="1009"/>
                    </a:lnTo>
                    <a:lnTo>
                      <a:pt x="299" y="1025"/>
                    </a:lnTo>
                    <a:lnTo>
                      <a:pt x="299" y="1062"/>
                    </a:lnTo>
                    <a:lnTo>
                      <a:pt x="338" y="1066"/>
                    </a:lnTo>
                    <a:lnTo>
                      <a:pt x="357" y="1081"/>
                    </a:lnTo>
                    <a:lnTo>
                      <a:pt x="349" y="1117"/>
                    </a:lnTo>
                    <a:lnTo>
                      <a:pt x="334" y="1117"/>
                    </a:lnTo>
                    <a:lnTo>
                      <a:pt x="299" y="1101"/>
                    </a:lnTo>
                    <a:lnTo>
                      <a:pt x="273" y="1113"/>
                    </a:lnTo>
                    <a:lnTo>
                      <a:pt x="265" y="1138"/>
                    </a:lnTo>
                    <a:lnTo>
                      <a:pt x="269" y="1177"/>
                    </a:lnTo>
                    <a:lnTo>
                      <a:pt x="285" y="1212"/>
                    </a:lnTo>
                    <a:lnTo>
                      <a:pt x="322" y="1219"/>
                    </a:lnTo>
                    <a:lnTo>
                      <a:pt x="341" y="1249"/>
                    </a:lnTo>
                    <a:lnTo>
                      <a:pt x="334" y="1295"/>
                    </a:lnTo>
                    <a:lnTo>
                      <a:pt x="303" y="1325"/>
                    </a:lnTo>
                    <a:lnTo>
                      <a:pt x="265" y="1345"/>
                    </a:lnTo>
                    <a:lnTo>
                      <a:pt x="251" y="1382"/>
                    </a:lnTo>
                    <a:lnTo>
                      <a:pt x="251" y="1421"/>
                    </a:lnTo>
                    <a:lnTo>
                      <a:pt x="269" y="1443"/>
                    </a:lnTo>
                    <a:lnTo>
                      <a:pt x="269" y="1469"/>
                    </a:lnTo>
                    <a:lnTo>
                      <a:pt x="251" y="1492"/>
                    </a:lnTo>
                    <a:lnTo>
                      <a:pt x="220" y="1495"/>
                    </a:lnTo>
                    <a:lnTo>
                      <a:pt x="204" y="1511"/>
                    </a:lnTo>
                    <a:lnTo>
                      <a:pt x="197" y="1531"/>
                    </a:lnTo>
                    <a:lnTo>
                      <a:pt x="197" y="1587"/>
                    </a:lnTo>
                    <a:lnTo>
                      <a:pt x="201" y="1610"/>
                    </a:lnTo>
                    <a:lnTo>
                      <a:pt x="212" y="1625"/>
                    </a:lnTo>
                    <a:lnTo>
                      <a:pt x="220" y="1629"/>
                    </a:lnTo>
                    <a:lnTo>
                      <a:pt x="231" y="1625"/>
                    </a:lnTo>
                    <a:lnTo>
                      <a:pt x="251" y="1618"/>
                    </a:lnTo>
                    <a:lnTo>
                      <a:pt x="261" y="1625"/>
                    </a:lnTo>
                    <a:lnTo>
                      <a:pt x="269" y="1698"/>
                    </a:lnTo>
                    <a:lnTo>
                      <a:pt x="285" y="1716"/>
                    </a:lnTo>
                    <a:lnTo>
                      <a:pt x="357" y="1713"/>
                    </a:lnTo>
                    <a:lnTo>
                      <a:pt x="478" y="1716"/>
                    </a:lnTo>
                    <a:lnTo>
                      <a:pt x="478" y="1736"/>
                    </a:lnTo>
                    <a:lnTo>
                      <a:pt x="475" y="1751"/>
                    </a:lnTo>
                    <a:lnTo>
                      <a:pt x="459" y="1755"/>
                    </a:lnTo>
                    <a:lnTo>
                      <a:pt x="383" y="1781"/>
                    </a:lnTo>
                    <a:lnTo>
                      <a:pt x="361" y="1800"/>
                    </a:lnTo>
                    <a:lnTo>
                      <a:pt x="341" y="1819"/>
                    </a:lnTo>
                    <a:lnTo>
                      <a:pt x="322" y="1838"/>
                    </a:lnTo>
                    <a:lnTo>
                      <a:pt x="303" y="1841"/>
                    </a:lnTo>
                    <a:lnTo>
                      <a:pt x="265" y="1822"/>
                    </a:lnTo>
                    <a:lnTo>
                      <a:pt x="223" y="1819"/>
                    </a:lnTo>
                    <a:lnTo>
                      <a:pt x="201" y="1804"/>
                    </a:lnTo>
                    <a:lnTo>
                      <a:pt x="186" y="1797"/>
                    </a:lnTo>
                    <a:lnTo>
                      <a:pt x="183" y="1785"/>
                    </a:lnTo>
                    <a:lnTo>
                      <a:pt x="178" y="1762"/>
                    </a:lnTo>
                    <a:lnTo>
                      <a:pt x="162" y="1747"/>
                    </a:lnTo>
                    <a:lnTo>
                      <a:pt x="141" y="1739"/>
                    </a:lnTo>
                    <a:lnTo>
                      <a:pt x="121" y="1743"/>
                    </a:lnTo>
                    <a:lnTo>
                      <a:pt x="105" y="1724"/>
                    </a:lnTo>
                    <a:lnTo>
                      <a:pt x="99" y="1709"/>
                    </a:lnTo>
                    <a:lnTo>
                      <a:pt x="75" y="1689"/>
                    </a:lnTo>
                    <a:lnTo>
                      <a:pt x="65" y="1682"/>
                    </a:lnTo>
                    <a:lnTo>
                      <a:pt x="57" y="1648"/>
                    </a:lnTo>
                    <a:lnTo>
                      <a:pt x="57" y="1629"/>
                    </a:lnTo>
                    <a:lnTo>
                      <a:pt x="57" y="1606"/>
                    </a:lnTo>
                    <a:lnTo>
                      <a:pt x="52" y="1568"/>
                    </a:lnTo>
                    <a:lnTo>
                      <a:pt x="37" y="1545"/>
                    </a:lnTo>
                    <a:lnTo>
                      <a:pt x="41" y="1531"/>
                    </a:lnTo>
                    <a:lnTo>
                      <a:pt x="52" y="1526"/>
                    </a:lnTo>
                    <a:lnTo>
                      <a:pt x="71" y="1507"/>
                    </a:lnTo>
                    <a:lnTo>
                      <a:pt x="79" y="1492"/>
                    </a:lnTo>
                    <a:lnTo>
                      <a:pt x="83" y="1485"/>
                    </a:lnTo>
                    <a:lnTo>
                      <a:pt x="68" y="1469"/>
                    </a:lnTo>
                    <a:lnTo>
                      <a:pt x="65" y="1428"/>
                    </a:lnTo>
                    <a:lnTo>
                      <a:pt x="71" y="1405"/>
                    </a:lnTo>
                    <a:lnTo>
                      <a:pt x="86" y="1387"/>
                    </a:lnTo>
                    <a:lnTo>
                      <a:pt x="94" y="1371"/>
                    </a:lnTo>
                    <a:lnTo>
                      <a:pt x="102" y="1367"/>
                    </a:lnTo>
                    <a:lnTo>
                      <a:pt x="86" y="1351"/>
                    </a:lnTo>
                    <a:lnTo>
                      <a:pt x="68" y="1345"/>
                    </a:lnTo>
                    <a:lnTo>
                      <a:pt x="57" y="1325"/>
                    </a:lnTo>
                    <a:lnTo>
                      <a:pt x="83" y="1306"/>
                    </a:lnTo>
                    <a:lnTo>
                      <a:pt x="65" y="1287"/>
                    </a:lnTo>
                    <a:lnTo>
                      <a:pt x="26" y="1283"/>
                    </a:lnTo>
                    <a:lnTo>
                      <a:pt x="10" y="1279"/>
                    </a:lnTo>
                    <a:lnTo>
                      <a:pt x="3" y="1269"/>
                    </a:lnTo>
                    <a:lnTo>
                      <a:pt x="0" y="1249"/>
                    </a:lnTo>
                    <a:lnTo>
                      <a:pt x="3" y="1227"/>
                    </a:lnTo>
                    <a:lnTo>
                      <a:pt x="10" y="1212"/>
                    </a:lnTo>
                    <a:lnTo>
                      <a:pt x="23" y="1212"/>
                    </a:lnTo>
                    <a:lnTo>
                      <a:pt x="41" y="1212"/>
                    </a:lnTo>
                    <a:lnTo>
                      <a:pt x="49" y="1227"/>
                    </a:lnTo>
                    <a:lnTo>
                      <a:pt x="79" y="1227"/>
                    </a:lnTo>
                    <a:lnTo>
                      <a:pt x="102" y="1227"/>
                    </a:lnTo>
                    <a:lnTo>
                      <a:pt x="118" y="1219"/>
                    </a:lnTo>
                    <a:lnTo>
                      <a:pt x="121" y="1184"/>
                    </a:lnTo>
                    <a:lnTo>
                      <a:pt x="118" y="1143"/>
                    </a:lnTo>
                    <a:lnTo>
                      <a:pt x="121" y="1127"/>
                    </a:lnTo>
                    <a:lnTo>
                      <a:pt x="141" y="1101"/>
                    </a:lnTo>
                    <a:lnTo>
                      <a:pt x="155" y="1094"/>
                    </a:lnTo>
                    <a:lnTo>
                      <a:pt x="133" y="1052"/>
                    </a:lnTo>
                    <a:lnTo>
                      <a:pt x="128" y="1006"/>
                    </a:lnTo>
                    <a:lnTo>
                      <a:pt x="141" y="964"/>
                    </a:lnTo>
                    <a:lnTo>
                      <a:pt x="151" y="923"/>
                    </a:lnTo>
                    <a:lnTo>
                      <a:pt x="147" y="881"/>
                    </a:lnTo>
                    <a:lnTo>
                      <a:pt x="144" y="862"/>
                    </a:lnTo>
                    <a:lnTo>
                      <a:pt x="151" y="842"/>
                    </a:lnTo>
                    <a:lnTo>
                      <a:pt x="147" y="834"/>
                    </a:lnTo>
                    <a:lnTo>
                      <a:pt x="137" y="839"/>
                    </a:lnTo>
                    <a:lnTo>
                      <a:pt x="121" y="854"/>
                    </a:lnTo>
                    <a:lnTo>
                      <a:pt x="91" y="862"/>
                    </a:lnTo>
                    <a:lnTo>
                      <a:pt x="79" y="858"/>
                    </a:lnTo>
                    <a:lnTo>
                      <a:pt x="75" y="820"/>
                    </a:lnTo>
                    <a:lnTo>
                      <a:pt x="75" y="782"/>
                    </a:lnTo>
                    <a:lnTo>
                      <a:pt x="79" y="744"/>
                    </a:lnTo>
                    <a:lnTo>
                      <a:pt x="86" y="706"/>
                    </a:lnTo>
                    <a:lnTo>
                      <a:pt x="91" y="687"/>
                    </a:lnTo>
                    <a:lnTo>
                      <a:pt x="99" y="676"/>
                    </a:lnTo>
                    <a:lnTo>
                      <a:pt x="102" y="664"/>
                    </a:lnTo>
                    <a:lnTo>
                      <a:pt x="105" y="642"/>
                    </a:lnTo>
                    <a:lnTo>
                      <a:pt x="121" y="603"/>
                    </a:lnTo>
                    <a:lnTo>
                      <a:pt x="113" y="572"/>
                    </a:lnTo>
                    <a:lnTo>
                      <a:pt x="105" y="542"/>
                    </a:lnTo>
                    <a:lnTo>
                      <a:pt x="99" y="512"/>
                    </a:lnTo>
                    <a:lnTo>
                      <a:pt x="99" y="485"/>
                    </a:lnTo>
                    <a:lnTo>
                      <a:pt x="105" y="459"/>
                    </a:lnTo>
                    <a:lnTo>
                      <a:pt x="118" y="440"/>
                    </a:lnTo>
                    <a:lnTo>
                      <a:pt x="137" y="424"/>
                    </a:lnTo>
                    <a:lnTo>
                      <a:pt x="155" y="420"/>
                    </a:lnTo>
                    <a:lnTo>
                      <a:pt x="175" y="360"/>
                    </a:lnTo>
                    <a:lnTo>
                      <a:pt x="178" y="341"/>
                    </a:lnTo>
                    <a:lnTo>
                      <a:pt x="197" y="284"/>
                    </a:lnTo>
                    <a:lnTo>
                      <a:pt x="207" y="268"/>
                    </a:lnTo>
                    <a:lnTo>
                      <a:pt x="227" y="220"/>
                    </a:lnTo>
                    <a:lnTo>
                      <a:pt x="239" y="147"/>
                    </a:lnTo>
                    <a:lnTo>
                      <a:pt x="239" y="144"/>
                    </a:lnTo>
                    <a:lnTo>
                      <a:pt x="243" y="79"/>
                    </a:lnTo>
                    <a:lnTo>
                      <a:pt x="246" y="0"/>
                    </a:lnTo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26" name="Freeform 7"/>
              <p:cNvSpPr>
                <a:spLocks/>
              </p:cNvSpPr>
              <p:nvPr/>
            </p:nvSpPr>
            <p:spPr bwMode="auto">
              <a:xfrm>
                <a:off x="2915" y="2537"/>
                <a:ext cx="94" cy="273"/>
              </a:xfrm>
              <a:custGeom>
                <a:avLst/>
                <a:gdLst>
                  <a:gd name="T0" fmla="*/ 0 w 473"/>
                  <a:gd name="T1" fmla="*/ 0 h 1369"/>
                  <a:gd name="T2" fmla="*/ 0 w 473"/>
                  <a:gd name="T3" fmla="*/ 0 h 1369"/>
                  <a:gd name="T4" fmla="*/ 0 w 473"/>
                  <a:gd name="T5" fmla="*/ 0 h 1369"/>
                  <a:gd name="T6" fmla="*/ 0 w 473"/>
                  <a:gd name="T7" fmla="*/ 0 h 1369"/>
                  <a:gd name="T8" fmla="*/ 0 w 473"/>
                  <a:gd name="T9" fmla="*/ 0 h 1369"/>
                  <a:gd name="T10" fmla="*/ 0 w 473"/>
                  <a:gd name="T11" fmla="*/ 0 h 1369"/>
                  <a:gd name="T12" fmla="*/ 0 w 473"/>
                  <a:gd name="T13" fmla="*/ 0 h 1369"/>
                  <a:gd name="T14" fmla="*/ 0 w 473"/>
                  <a:gd name="T15" fmla="*/ 0 h 1369"/>
                  <a:gd name="T16" fmla="*/ 0 w 473"/>
                  <a:gd name="T17" fmla="*/ 0 h 1369"/>
                  <a:gd name="T18" fmla="*/ 0 w 473"/>
                  <a:gd name="T19" fmla="*/ 0 h 1369"/>
                  <a:gd name="T20" fmla="*/ 0 w 473"/>
                  <a:gd name="T21" fmla="*/ 0 h 1369"/>
                  <a:gd name="T22" fmla="*/ 0 w 473"/>
                  <a:gd name="T23" fmla="*/ 0 h 1369"/>
                  <a:gd name="T24" fmla="*/ 0 w 473"/>
                  <a:gd name="T25" fmla="*/ 0 h 1369"/>
                  <a:gd name="T26" fmla="*/ 0 w 473"/>
                  <a:gd name="T27" fmla="*/ 0 h 1369"/>
                  <a:gd name="T28" fmla="*/ 0 w 473"/>
                  <a:gd name="T29" fmla="*/ 0 h 1369"/>
                  <a:gd name="T30" fmla="*/ 0 w 473"/>
                  <a:gd name="T31" fmla="*/ 0 h 1369"/>
                  <a:gd name="T32" fmla="*/ 0 w 473"/>
                  <a:gd name="T33" fmla="*/ 0 h 1369"/>
                  <a:gd name="T34" fmla="*/ 0 w 473"/>
                  <a:gd name="T35" fmla="*/ 0 h 1369"/>
                  <a:gd name="T36" fmla="*/ 0 w 473"/>
                  <a:gd name="T37" fmla="*/ 0 h 1369"/>
                  <a:gd name="T38" fmla="*/ 0 w 473"/>
                  <a:gd name="T39" fmla="*/ 0 h 1369"/>
                  <a:gd name="T40" fmla="*/ 0 w 473"/>
                  <a:gd name="T41" fmla="*/ 0 h 1369"/>
                  <a:gd name="T42" fmla="*/ 0 w 473"/>
                  <a:gd name="T43" fmla="*/ 0 h 1369"/>
                  <a:gd name="T44" fmla="*/ 0 w 473"/>
                  <a:gd name="T45" fmla="*/ 0 h 1369"/>
                  <a:gd name="T46" fmla="*/ 0 w 473"/>
                  <a:gd name="T47" fmla="*/ 0 h 1369"/>
                  <a:gd name="T48" fmla="*/ 0 w 473"/>
                  <a:gd name="T49" fmla="*/ 0 h 1369"/>
                  <a:gd name="T50" fmla="*/ 0 w 473"/>
                  <a:gd name="T51" fmla="*/ 0 h 1369"/>
                  <a:gd name="T52" fmla="*/ 0 w 473"/>
                  <a:gd name="T53" fmla="*/ 0 h 1369"/>
                  <a:gd name="T54" fmla="*/ 0 w 473"/>
                  <a:gd name="T55" fmla="*/ 0 h 1369"/>
                  <a:gd name="T56" fmla="*/ 0 w 473"/>
                  <a:gd name="T57" fmla="*/ 0 h 1369"/>
                  <a:gd name="T58" fmla="*/ 0 w 473"/>
                  <a:gd name="T59" fmla="*/ 0 h 1369"/>
                  <a:gd name="T60" fmla="*/ 0 w 473"/>
                  <a:gd name="T61" fmla="*/ 0 h 1369"/>
                  <a:gd name="T62" fmla="*/ 0 w 473"/>
                  <a:gd name="T63" fmla="*/ 0 h 1369"/>
                  <a:gd name="T64" fmla="*/ 0 w 473"/>
                  <a:gd name="T65" fmla="*/ 0 h 1369"/>
                  <a:gd name="T66" fmla="*/ 0 w 473"/>
                  <a:gd name="T67" fmla="*/ 0 h 136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73"/>
                  <a:gd name="T103" fmla="*/ 0 h 1369"/>
                  <a:gd name="T104" fmla="*/ 473 w 473"/>
                  <a:gd name="T105" fmla="*/ 1369 h 136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73" h="1369">
                    <a:moveTo>
                      <a:pt x="19" y="1369"/>
                    </a:moveTo>
                    <a:lnTo>
                      <a:pt x="12" y="1288"/>
                    </a:lnTo>
                    <a:lnTo>
                      <a:pt x="4" y="1246"/>
                    </a:lnTo>
                    <a:lnTo>
                      <a:pt x="12" y="1193"/>
                    </a:lnTo>
                    <a:lnTo>
                      <a:pt x="9" y="1193"/>
                    </a:lnTo>
                    <a:lnTo>
                      <a:pt x="24" y="1146"/>
                    </a:lnTo>
                    <a:lnTo>
                      <a:pt x="27" y="1132"/>
                    </a:lnTo>
                    <a:lnTo>
                      <a:pt x="30" y="1114"/>
                    </a:lnTo>
                    <a:lnTo>
                      <a:pt x="30" y="1090"/>
                    </a:lnTo>
                    <a:lnTo>
                      <a:pt x="27" y="1072"/>
                    </a:lnTo>
                    <a:lnTo>
                      <a:pt x="12" y="1049"/>
                    </a:lnTo>
                    <a:lnTo>
                      <a:pt x="0" y="1033"/>
                    </a:lnTo>
                    <a:lnTo>
                      <a:pt x="9" y="1010"/>
                    </a:lnTo>
                    <a:lnTo>
                      <a:pt x="16" y="1000"/>
                    </a:lnTo>
                    <a:lnTo>
                      <a:pt x="24" y="973"/>
                    </a:lnTo>
                    <a:lnTo>
                      <a:pt x="34" y="950"/>
                    </a:lnTo>
                    <a:lnTo>
                      <a:pt x="92" y="669"/>
                    </a:lnTo>
                    <a:lnTo>
                      <a:pt x="85" y="558"/>
                    </a:lnTo>
                    <a:lnTo>
                      <a:pt x="100" y="472"/>
                    </a:lnTo>
                    <a:lnTo>
                      <a:pt x="107" y="387"/>
                    </a:lnTo>
                    <a:lnTo>
                      <a:pt x="118" y="247"/>
                    </a:lnTo>
                    <a:lnTo>
                      <a:pt x="118" y="152"/>
                    </a:lnTo>
                    <a:lnTo>
                      <a:pt x="95" y="72"/>
                    </a:lnTo>
                    <a:lnTo>
                      <a:pt x="198" y="0"/>
                    </a:lnTo>
                    <a:lnTo>
                      <a:pt x="232" y="37"/>
                    </a:lnTo>
                    <a:lnTo>
                      <a:pt x="251" y="76"/>
                    </a:lnTo>
                    <a:lnTo>
                      <a:pt x="263" y="126"/>
                    </a:lnTo>
                    <a:lnTo>
                      <a:pt x="289" y="149"/>
                    </a:lnTo>
                    <a:lnTo>
                      <a:pt x="323" y="175"/>
                    </a:lnTo>
                    <a:lnTo>
                      <a:pt x="331" y="221"/>
                    </a:lnTo>
                    <a:lnTo>
                      <a:pt x="316" y="239"/>
                    </a:lnTo>
                    <a:lnTo>
                      <a:pt x="312" y="278"/>
                    </a:lnTo>
                    <a:lnTo>
                      <a:pt x="361" y="335"/>
                    </a:lnTo>
                    <a:lnTo>
                      <a:pt x="384" y="387"/>
                    </a:lnTo>
                    <a:lnTo>
                      <a:pt x="411" y="460"/>
                    </a:lnTo>
                    <a:lnTo>
                      <a:pt x="445" y="479"/>
                    </a:lnTo>
                    <a:lnTo>
                      <a:pt x="464" y="460"/>
                    </a:lnTo>
                    <a:lnTo>
                      <a:pt x="464" y="479"/>
                    </a:lnTo>
                    <a:lnTo>
                      <a:pt x="464" y="536"/>
                    </a:lnTo>
                    <a:lnTo>
                      <a:pt x="473" y="593"/>
                    </a:lnTo>
                    <a:lnTo>
                      <a:pt x="468" y="603"/>
                    </a:lnTo>
                    <a:lnTo>
                      <a:pt x="457" y="616"/>
                    </a:lnTo>
                    <a:lnTo>
                      <a:pt x="430" y="632"/>
                    </a:lnTo>
                    <a:lnTo>
                      <a:pt x="361" y="650"/>
                    </a:lnTo>
                    <a:lnTo>
                      <a:pt x="346" y="661"/>
                    </a:lnTo>
                    <a:lnTo>
                      <a:pt x="339" y="680"/>
                    </a:lnTo>
                    <a:lnTo>
                      <a:pt x="358" y="711"/>
                    </a:lnTo>
                    <a:lnTo>
                      <a:pt x="365" y="726"/>
                    </a:lnTo>
                    <a:lnTo>
                      <a:pt x="365" y="737"/>
                    </a:lnTo>
                    <a:lnTo>
                      <a:pt x="361" y="750"/>
                    </a:lnTo>
                    <a:lnTo>
                      <a:pt x="339" y="790"/>
                    </a:lnTo>
                    <a:lnTo>
                      <a:pt x="358" y="817"/>
                    </a:lnTo>
                    <a:lnTo>
                      <a:pt x="384" y="836"/>
                    </a:lnTo>
                    <a:lnTo>
                      <a:pt x="365" y="858"/>
                    </a:lnTo>
                    <a:lnTo>
                      <a:pt x="335" y="873"/>
                    </a:lnTo>
                    <a:lnTo>
                      <a:pt x="355" y="915"/>
                    </a:lnTo>
                    <a:lnTo>
                      <a:pt x="285" y="912"/>
                    </a:lnTo>
                    <a:lnTo>
                      <a:pt x="270" y="954"/>
                    </a:lnTo>
                    <a:lnTo>
                      <a:pt x="279" y="973"/>
                    </a:lnTo>
                    <a:lnTo>
                      <a:pt x="289" y="996"/>
                    </a:lnTo>
                    <a:lnTo>
                      <a:pt x="289" y="1007"/>
                    </a:lnTo>
                    <a:lnTo>
                      <a:pt x="270" y="1026"/>
                    </a:lnTo>
                    <a:lnTo>
                      <a:pt x="251" y="1044"/>
                    </a:lnTo>
                    <a:lnTo>
                      <a:pt x="225" y="1064"/>
                    </a:lnTo>
                    <a:lnTo>
                      <a:pt x="213" y="1125"/>
                    </a:lnTo>
                    <a:lnTo>
                      <a:pt x="221" y="1208"/>
                    </a:lnTo>
                    <a:lnTo>
                      <a:pt x="202" y="1269"/>
                    </a:lnTo>
                    <a:lnTo>
                      <a:pt x="183" y="1369"/>
                    </a:lnTo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27" name="Freeform 8"/>
              <p:cNvSpPr>
                <a:spLocks/>
              </p:cNvSpPr>
              <p:nvPr/>
            </p:nvSpPr>
            <p:spPr bwMode="auto">
              <a:xfrm>
                <a:off x="2844" y="1944"/>
                <a:ext cx="269" cy="241"/>
              </a:xfrm>
              <a:custGeom>
                <a:avLst/>
                <a:gdLst>
                  <a:gd name="T0" fmla="*/ 0 w 1345"/>
                  <a:gd name="T1" fmla="*/ 0 h 1201"/>
                  <a:gd name="T2" fmla="*/ 0 w 1345"/>
                  <a:gd name="T3" fmla="*/ 0 h 1201"/>
                  <a:gd name="T4" fmla="*/ 0 w 1345"/>
                  <a:gd name="T5" fmla="*/ 0 h 1201"/>
                  <a:gd name="T6" fmla="*/ 0 w 1345"/>
                  <a:gd name="T7" fmla="*/ 0 h 1201"/>
                  <a:gd name="T8" fmla="*/ 0 w 1345"/>
                  <a:gd name="T9" fmla="*/ 0 h 1201"/>
                  <a:gd name="T10" fmla="*/ 0 w 1345"/>
                  <a:gd name="T11" fmla="*/ 0 h 1201"/>
                  <a:gd name="T12" fmla="*/ 0 w 1345"/>
                  <a:gd name="T13" fmla="*/ 0 h 1201"/>
                  <a:gd name="T14" fmla="*/ 0 w 1345"/>
                  <a:gd name="T15" fmla="*/ 0 h 1201"/>
                  <a:gd name="T16" fmla="*/ 0 w 1345"/>
                  <a:gd name="T17" fmla="*/ 0 h 1201"/>
                  <a:gd name="T18" fmla="*/ 0 w 1345"/>
                  <a:gd name="T19" fmla="*/ 0 h 1201"/>
                  <a:gd name="T20" fmla="*/ 0 w 1345"/>
                  <a:gd name="T21" fmla="*/ 0 h 1201"/>
                  <a:gd name="T22" fmla="*/ 0 w 1345"/>
                  <a:gd name="T23" fmla="*/ 0 h 1201"/>
                  <a:gd name="T24" fmla="*/ 0 w 1345"/>
                  <a:gd name="T25" fmla="*/ 0 h 1201"/>
                  <a:gd name="T26" fmla="*/ 0 w 1345"/>
                  <a:gd name="T27" fmla="*/ 0 h 1201"/>
                  <a:gd name="T28" fmla="*/ 0 w 1345"/>
                  <a:gd name="T29" fmla="*/ 0 h 1201"/>
                  <a:gd name="T30" fmla="*/ 0 w 1345"/>
                  <a:gd name="T31" fmla="*/ 0 h 1201"/>
                  <a:gd name="T32" fmla="*/ 0 w 1345"/>
                  <a:gd name="T33" fmla="*/ 0 h 1201"/>
                  <a:gd name="T34" fmla="*/ 0 w 1345"/>
                  <a:gd name="T35" fmla="*/ 0 h 1201"/>
                  <a:gd name="T36" fmla="*/ 0 w 1345"/>
                  <a:gd name="T37" fmla="*/ 0 h 1201"/>
                  <a:gd name="T38" fmla="*/ 0 w 1345"/>
                  <a:gd name="T39" fmla="*/ 0 h 1201"/>
                  <a:gd name="T40" fmla="*/ 0 w 1345"/>
                  <a:gd name="T41" fmla="*/ 0 h 1201"/>
                  <a:gd name="T42" fmla="*/ 0 w 1345"/>
                  <a:gd name="T43" fmla="*/ 0 h 1201"/>
                  <a:gd name="T44" fmla="*/ 0 w 1345"/>
                  <a:gd name="T45" fmla="*/ 0 h 1201"/>
                  <a:gd name="T46" fmla="*/ 0 w 1345"/>
                  <a:gd name="T47" fmla="*/ 0 h 1201"/>
                  <a:gd name="T48" fmla="*/ 0 w 1345"/>
                  <a:gd name="T49" fmla="*/ 0 h 1201"/>
                  <a:gd name="T50" fmla="*/ 0 w 1345"/>
                  <a:gd name="T51" fmla="*/ 0 h 1201"/>
                  <a:gd name="T52" fmla="*/ 0 w 1345"/>
                  <a:gd name="T53" fmla="*/ 0 h 1201"/>
                  <a:gd name="T54" fmla="*/ 0 w 1345"/>
                  <a:gd name="T55" fmla="*/ 0 h 1201"/>
                  <a:gd name="T56" fmla="*/ 0 w 1345"/>
                  <a:gd name="T57" fmla="*/ 0 h 1201"/>
                  <a:gd name="T58" fmla="*/ 0 w 1345"/>
                  <a:gd name="T59" fmla="*/ 0 h 1201"/>
                  <a:gd name="T60" fmla="*/ 0 w 1345"/>
                  <a:gd name="T61" fmla="*/ 0 h 1201"/>
                  <a:gd name="T62" fmla="*/ 0 w 1345"/>
                  <a:gd name="T63" fmla="*/ 0 h 1201"/>
                  <a:gd name="T64" fmla="*/ 0 w 1345"/>
                  <a:gd name="T65" fmla="*/ 0 h 1201"/>
                  <a:gd name="T66" fmla="*/ 0 w 1345"/>
                  <a:gd name="T67" fmla="*/ 0 h 1201"/>
                  <a:gd name="T68" fmla="*/ 0 w 1345"/>
                  <a:gd name="T69" fmla="*/ 0 h 1201"/>
                  <a:gd name="T70" fmla="*/ 0 w 1345"/>
                  <a:gd name="T71" fmla="*/ 0 h 1201"/>
                  <a:gd name="T72" fmla="*/ 0 w 1345"/>
                  <a:gd name="T73" fmla="*/ 0 h 1201"/>
                  <a:gd name="T74" fmla="*/ 0 w 1345"/>
                  <a:gd name="T75" fmla="*/ 0 h 1201"/>
                  <a:gd name="T76" fmla="*/ 0 w 1345"/>
                  <a:gd name="T77" fmla="*/ 0 h 1201"/>
                  <a:gd name="T78" fmla="*/ 0 w 1345"/>
                  <a:gd name="T79" fmla="*/ 0 h 1201"/>
                  <a:gd name="T80" fmla="*/ 0 w 1345"/>
                  <a:gd name="T81" fmla="*/ 0 h 1201"/>
                  <a:gd name="T82" fmla="*/ 0 w 1345"/>
                  <a:gd name="T83" fmla="*/ 0 h 1201"/>
                  <a:gd name="T84" fmla="*/ 0 w 1345"/>
                  <a:gd name="T85" fmla="*/ 0 h 1201"/>
                  <a:gd name="T86" fmla="*/ 0 w 1345"/>
                  <a:gd name="T87" fmla="*/ 0 h 1201"/>
                  <a:gd name="T88" fmla="*/ 0 w 1345"/>
                  <a:gd name="T89" fmla="*/ 0 h 1201"/>
                  <a:gd name="T90" fmla="*/ 0 w 1345"/>
                  <a:gd name="T91" fmla="*/ 0 h 1201"/>
                  <a:gd name="T92" fmla="*/ 0 w 1345"/>
                  <a:gd name="T93" fmla="*/ 0 h 1201"/>
                  <a:gd name="T94" fmla="*/ 0 w 1345"/>
                  <a:gd name="T95" fmla="*/ 0 h 1201"/>
                  <a:gd name="T96" fmla="*/ 0 w 1345"/>
                  <a:gd name="T97" fmla="*/ 0 h 1201"/>
                  <a:gd name="T98" fmla="*/ 0 w 1345"/>
                  <a:gd name="T99" fmla="*/ 0 h 1201"/>
                  <a:gd name="T100" fmla="*/ 0 w 1345"/>
                  <a:gd name="T101" fmla="*/ 0 h 1201"/>
                  <a:gd name="T102" fmla="*/ 0 w 1345"/>
                  <a:gd name="T103" fmla="*/ 0 h 1201"/>
                  <a:gd name="T104" fmla="*/ 0 w 1345"/>
                  <a:gd name="T105" fmla="*/ 0 h 1201"/>
                  <a:gd name="T106" fmla="*/ 0 w 1345"/>
                  <a:gd name="T107" fmla="*/ 0 h 1201"/>
                  <a:gd name="T108" fmla="*/ 0 w 1345"/>
                  <a:gd name="T109" fmla="*/ 0 h 1201"/>
                  <a:gd name="T110" fmla="*/ 0 w 1345"/>
                  <a:gd name="T111" fmla="*/ 0 h 1201"/>
                  <a:gd name="T112" fmla="*/ 0 w 1345"/>
                  <a:gd name="T113" fmla="*/ 0 h 1201"/>
                  <a:gd name="T114" fmla="*/ 0 w 1345"/>
                  <a:gd name="T115" fmla="*/ 0 h 1201"/>
                  <a:gd name="T116" fmla="*/ 0 w 1345"/>
                  <a:gd name="T117" fmla="*/ 0 h 1201"/>
                  <a:gd name="T118" fmla="*/ 0 w 1345"/>
                  <a:gd name="T119" fmla="*/ 0 h 1201"/>
                  <a:gd name="T120" fmla="*/ 0 w 1345"/>
                  <a:gd name="T121" fmla="*/ 0 h 1201"/>
                  <a:gd name="T122" fmla="*/ 0 w 1345"/>
                  <a:gd name="T123" fmla="*/ 0 h 120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345"/>
                  <a:gd name="T187" fmla="*/ 0 h 1201"/>
                  <a:gd name="T188" fmla="*/ 1345 w 1345"/>
                  <a:gd name="T189" fmla="*/ 1201 h 120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345" h="1201">
                    <a:moveTo>
                      <a:pt x="1311" y="666"/>
                    </a:moveTo>
                    <a:lnTo>
                      <a:pt x="1283" y="681"/>
                    </a:lnTo>
                    <a:lnTo>
                      <a:pt x="1299" y="708"/>
                    </a:lnTo>
                    <a:lnTo>
                      <a:pt x="1299" y="739"/>
                    </a:lnTo>
                    <a:lnTo>
                      <a:pt x="1280" y="757"/>
                    </a:lnTo>
                    <a:lnTo>
                      <a:pt x="1257" y="779"/>
                    </a:lnTo>
                    <a:lnTo>
                      <a:pt x="1243" y="829"/>
                    </a:lnTo>
                    <a:lnTo>
                      <a:pt x="1227" y="852"/>
                    </a:lnTo>
                    <a:lnTo>
                      <a:pt x="1188" y="868"/>
                    </a:lnTo>
                    <a:lnTo>
                      <a:pt x="1109" y="883"/>
                    </a:lnTo>
                    <a:lnTo>
                      <a:pt x="1033" y="883"/>
                    </a:lnTo>
                    <a:lnTo>
                      <a:pt x="973" y="863"/>
                    </a:lnTo>
                    <a:lnTo>
                      <a:pt x="968" y="879"/>
                    </a:lnTo>
                    <a:lnTo>
                      <a:pt x="976" y="912"/>
                    </a:lnTo>
                    <a:lnTo>
                      <a:pt x="1007" y="936"/>
                    </a:lnTo>
                    <a:lnTo>
                      <a:pt x="1041" y="944"/>
                    </a:lnTo>
                    <a:lnTo>
                      <a:pt x="1067" y="963"/>
                    </a:lnTo>
                    <a:lnTo>
                      <a:pt x="1075" y="989"/>
                    </a:lnTo>
                    <a:lnTo>
                      <a:pt x="1055" y="1027"/>
                    </a:lnTo>
                    <a:lnTo>
                      <a:pt x="1003" y="1046"/>
                    </a:lnTo>
                    <a:lnTo>
                      <a:pt x="984" y="1065"/>
                    </a:lnTo>
                    <a:lnTo>
                      <a:pt x="961" y="1096"/>
                    </a:lnTo>
                    <a:lnTo>
                      <a:pt x="934" y="1138"/>
                    </a:lnTo>
                    <a:lnTo>
                      <a:pt x="911" y="1157"/>
                    </a:lnTo>
                    <a:lnTo>
                      <a:pt x="866" y="1164"/>
                    </a:lnTo>
                    <a:lnTo>
                      <a:pt x="829" y="1179"/>
                    </a:lnTo>
                    <a:lnTo>
                      <a:pt x="797" y="1198"/>
                    </a:lnTo>
                    <a:lnTo>
                      <a:pt x="767" y="1201"/>
                    </a:lnTo>
                    <a:lnTo>
                      <a:pt x="737" y="1183"/>
                    </a:lnTo>
                    <a:lnTo>
                      <a:pt x="729" y="1141"/>
                    </a:lnTo>
                    <a:lnTo>
                      <a:pt x="721" y="1080"/>
                    </a:lnTo>
                    <a:lnTo>
                      <a:pt x="695" y="1030"/>
                    </a:lnTo>
                    <a:lnTo>
                      <a:pt x="660" y="989"/>
                    </a:lnTo>
                    <a:lnTo>
                      <a:pt x="649" y="931"/>
                    </a:lnTo>
                    <a:lnTo>
                      <a:pt x="683" y="905"/>
                    </a:lnTo>
                    <a:lnTo>
                      <a:pt x="668" y="879"/>
                    </a:lnTo>
                    <a:lnTo>
                      <a:pt x="641" y="871"/>
                    </a:lnTo>
                    <a:lnTo>
                      <a:pt x="615" y="852"/>
                    </a:lnTo>
                    <a:lnTo>
                      <a:pt x="607" y="810"/>
                    </a:lnTo>
                    <a:lnTo>
                      <a:pt x="626" y="757"/>
                    </a:lnTo>
                    <a:lnTo>
                      <a:pt x="626" y="716"/>
                    </a:lnTo>
                    <a:lnTo>
                      <a:pt x="607" y="677"/>
                    </a:lnTo>
                    <a:lnTo>
                      <a:pt x="531" y="658"/>
                    </a:lnTo>
                    <a:lnTo>
                      <a:pt x="478" y="681"/>
                    </a:lnTo>
                    <a:lnTo>
                      <a:pt x="432" y="666"/>
                    </a:lnTo>
                    <a:lnTo>
                      <a:pt x="402" y="624"/>
                    </a:lnTo>
                    <a:lnTo>
                      <a:pt x="365" y="587"/>
                    </a:lnTo>
                    <a:lnTo>
                      <a:pt x="323" y="556"/>
                    </a:lnTo>
                    <a:lnTo>
                      <a:pt x="291" y="556"/>
                    </a:lnTo>
                    <a:lnTo>
                      <a:pt x="234" y="572"/>
                    </a:lnTo>
                    <a:lnTo>
                      <a:pt x="181" y="563"/>
                    </a:lnTo>
                    <a:lnTo>
                      <a:pt x="129" y="537"/>
                    </a:lnTo>
                    <a:lnTo>
                      <a:pt x="98" y="499"/>
                    </a:lnTo>
                    <a:lnTo>
                      <a:pt x="82" y="407"/>
                    </a:lnTo>
                    <a:lnTo>
                      <a:pt x="67" y="388"/>
                    </a:lnTo>
                    <a:lnTo>
                      <a:pt x="18" y="404"/>
                    </a:lnTo>
                    <a:lnTo>
                      <a:pt x="0" y="401"/>
                    </a:lnTo>
                    <a:lnTo>
                      <a:pt x="0" y="385"/>
                    </a:lnTo>
                    <a:lnTo>
                      <a:pt x="45" y="312"/>
                    </a:lnTo>
                    <a:lnTo>
                      <a:pt x="63" y="210"/>
                    </a:lnTo>
                    <a:lnTo>
                      <a:pt x="98" y="161"/>
                    </a:lnTo>
                    <a:lnTo>
                      <a:pt x="147" y="134"/>
                    </a:lnTo>
                    <a:lnTo>
                      <a:pt x="174" y="107"/>
                    </a:lnTo>
                    <a:lnTo>
                      <a:pt x="181" y="134"/>
                    </a:lnTo>
                    <a:lnTo>
                      <a:pt x="208" y="152"/>
                    </a:lnTo>
                    <a:lnTo>
                      <a:pt x="234" y="142"/>
                    </a:lnTo>
                    <a:lnTo>
                      <a:pt x="250" y="119"/>
                    </a:lnTo>
                    <a:lnTo>
                      <a:pt x="280" y="57"/>
                    </a:lnTo>
                    <a:lnTo>
                      <a:pt x="307" y="16"/>
                    </a:lnTo>
                    <a:lnTo>
                      <a:pt x="318" y="5"/>
                    </a:lnTo>
                    <a:lnTo>
                      <a:pt x="341" y="0"/>
                    </a:lnTo>
                    <a:lnTo>
                      <a:pt x="352" y="8"/>
                    </a:lnTo>
                    <a:lnTo>
                      <a:pt x="360" y="8"/>
                    </a:lnTo>
                    <a:lnTo>
                      <a:pt x="372" y="20"/>
                    </a:lnTo>
                    <a:lnTo>
                      <a:pt x="380" y="34"/>
                    </a:lnTo>
                    <a:lnTo>
                      <a:pt x="383" y="54"/>
                    </a:lnTo>
                    <a:lnTo>
                      <a:pt x="402" y="57"/>
                    </a:lnTo>
                    <a:lnTo>
                      <a:pt x="441" y="57"/>
                    </a:lnTo>
                    <a:lnTo>
                      <a:pt x="463" y="76"/>
                    </a:lnTo>
                    <a:lnTo>
                      <a:pt x="504" y="112"/>
                    </a:lnTo>
                    <a:lnTo>
                      <a:pt x="546" y="149"/>
                    </a:lnTo>
                    <a:lnTo>
                      <a:pt x="566" y="152"/>
                    </a:lnTo>
                    <a:lnTo>
                      <a:pt x="664" y="126"/>
                    </a:lnTo>
                    <a:lnTo>
                      <a:pt x="691" y="123"/>
                    </a:lnTo>
                    <a:lnTo>
                      <a:pt x="717" y="134"/>
                    </a:lnTo>
                    <a:lnTo>
                      <a:pt x="724" y="149"/>
                    </a:lnTo>
                    <a:lnTo>
                      <a:pt x="767" y="165"/>
                    </a:lnTo>
                    <a:lnTo>
                      <a:pt x="786" y="181"/>
                    </a:lnTo>
                    <a:lnTo>
                      <a:pt x="805" y="184"/>
                    </a:lnTo>
                    <a:lnTo>
                      <a:pt x="861" y="181"/>
                    </a:lnTo>
                    <a:lnTo>
                      <a:pt x="889" y="165"/>
                    </a:lnTo>
                    <a:lnTo>
                      <a:pt x="905" y="157"/>
                    </a:lnTo>
                    <a:lnTo>
                      <a:pt x="949" y="100"/>
                    </a:lnTo>
                    <a:lnTo>
                      <a:pt x="965" y="96"/>
                    </a:lnTo>
                    <a:lnTo>
                      <a:pt x="1063" y="96"/>
                    </a:lnTo>
                    <a:lnTo>
                      <a:pt x="1083" y="96"/>
                    </a:lnTo>
                    <a:lnTo>
                      <a:pt x="1098" y="115"/>
                    </a:lnTo>
                    <a:lnTo>
                      <a:pt x="1105" y="134"/>
                    </a:lnTo>
                    <a:lnTo>
                      <a:pt x="1102" y="152"/>
                    </a:lnTo>
                    <a:lnTo>
                      <a:pt x="1112" y="184"/>
                    </a:lnTo>
                    <a:lnTo>
                      <a:pt x="1146" y="191"/>
                    </a:lnTo>
                    <a:lnTo>
                      <a:pt x="1165" y="194"/>
                    </a:lnTo>
                    <a:lnTo>
                      <a:pt x="1204" y="194"/>
                    </a:lnTo>
                    <a:lnTo>
                      <a:pt x="1243" y="210"/>
                    </a:lnTo>
                    <a:lnTo>
                      <a:pt x="1264" y="229"/>
                    </a:lnTo>
                    <a:lnTo>
                      <a:pt x="1269" y="249"/>
                    </a:lnTo>
                    <a:lnTo>
                      <a:pt x="1280" y="267"/>
                    </a:lnTo>
                    <a:lnTo>
                      <a:pt x="1292" y="286"/>
                    </a:lnTo>
                    <a:lnTo>
                      <a:pt x="1345" y="294"/>
                    </a:lnTo>
                    <a:lnTo>
                      <a:pt x="1341" y="309"/>
                    </a:lnTo>
                    <a:lnTo>
                      <a:pt x="1341" y="351"/>
                    </a:lnTo>
                    <a:lnTo>
                      <a:pt x="1322" y="366"/>
                    </a:lnTo>
                    <a:lnTo>
                      <a:pt x="1296" y="377"/>
                    </a:lnTo>
                    <a:lnTo>
                      <a:pt x="1269" y="388"/>
                    </a:lnTo>
                    <a:lnTo>
                      <a:pt x="1261" y="412"/>
                    </a:lnTo>
                    <a:lnTo>
                      <a:pt x="1269" y="441"/>
                    </a:lnTo>
                    <a:lnTo>
                      <a:pt x="1325" y="461"/>
                    </a:lnTo>
                    <a:lnTo>
                      <a:pt x="1306" y="480"/>
                    </a:lnTo>
                    <a:lnTo>
                      <a:pt x="1249" y="480"/>
                    </a:lnTo>
                    <a:lnTo>
                      <a:pt x="1235" y="499"/>
                    </a:lnTo>
                    <a:lnTo>
                      <a:pt x="1254" y="517"/>
                    </a:lnTo>
                    <a:lnTo>
                      <a:pt x="1261" y="548"/>
                    </a:lnTo>
                    <a:lnTo>
                      <a:pt x="1254" y="593"/>
                    </a:lnTo>
                    <a:lnTo>
                      <a:pt x="1273" y="648"/>
                    </a:lnTo>
                    <a:lnTo>
                      <a:pt x="1311" y="666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28" name="Freeform 9"/>
              <p:cNvSpPr>
                <a:spLocks/>
              </p:cNvSpPr>
              <p:nvPr/>
            </p:nvSpPr>
            <p:spPr bwMode="auto">
              <a:xfrm>
                <a:off x="2709" y="2169"/>
                <a:ext cx="111" cy="139"/>
              </a:xfrm>
              <a:custGeom>
                <a:avLst/>
                <a:gdLst>
                  <a:gd name="T0" fmla="*/ 0 w 556"/>
                  <a:gd name="T1" fmla="*/ 0 h 693"/>
                  <a:gd name="T2" fmla="*/ 0 w 556"/>
                  <a:gd name="T3" fmla="*/ 0 h 693"/>
                  <a:gd name="T4" fmla="*/ 0 w 556"/>
                  <a:gd name="T5" fmla="*/ 0 h 693"/>
                  <a:gd name="T6" fmla="*/ 0 w 556"/>
                  <a:gd name="T7" fmla="*/ 0 h 693"/>
                  <a:gd name="T8" fmla="*/ 0 w 556"/>
                  <a:gd name="T9" fmla="*/ 0 h 693"/>
                  <a:gd name="T10" fmla="*/ 0 w 556"/>
                  <a:gd name="T11" fmla="*/ 0 h 693"/>
                  <a:gd name="T12" fmla="*/ 0 w 556"/>
                  <a:gd name="T13" fmla="*/ 0 h 693"/>
                  <a:gd name="T14" fmla="*/ 0 w 556"/>
                  <a:gd name="T15" fmla="*/ 0 h 693"/>
                  <a:gd name="T16" fmla="*/ 0 w 556"/>
                  <a:gd name="T17" fmla="*/ 0 h 693"/>
                  <a:gd name="T18" fmla="*/ 0 w 556"/>
                  <a:gd name="T19" fmla="*/ 0 h 693"/>
                  <a:gd name="T20" fmla="*/ 0 w 556"/>
                  <a:gd name="T21" fmla="*/ 0 h 693"/>
                  <a:gd name="T22" fmla="*/ 0 w 556"/>
                  <a:gd name="T23" fmla="*/ 0 h 693"/>
                  <a:gd name="T24" fmla="*/ 0 w 556"/>
                  <a:gd name="T25" fmla="*/ 0 h 693"/>
                  <a:gd name="T26" fmla="*/ 0 w 556"/>
                  <a:gd name="T27" fmla="*/ 0 h 693"/>
                  <a:gd name="T28" fmla="*/ 0 w 556"/>
                  <a:gd name="T29" fmla="*/ 0 h 693"/>
                  <a:gd name="T30" fmla="*/ 0 w 556"/>
                  <a:gd name="T31" fmla="*/ 0 h 693"/>
                  <a:gd name="T32" fmla="*/ 0 w 556"/>
                  <a:gd name="T33" fmla="*/ 0 h 693"/>
                  <a:gd name="T34" fmla="*/ 0 w 556"/>
                  <a:gd name="T35" fmla="*/ 0 h 693"/>
                  <a:gd name="T36" fmla="*/ 0 w 556"/>
                  <a:gd name="T37" fmla="*/ 0 h 693"/>
                  <a:gd name="T38" fmla="*/ 0 w 556"/>
                  <a:gd name="T39" fmla="*/ 0 h 693"/>
                  <a:gd name="T40" fmla="*/ 0 w 556"/>
                  <a:gd name="T41" fmla="*/ 0 h 693"/>
                  <a:gd name="T42" fmla="*/ 0 w 556"/>
                  <a:gd name="T43" fmla="*/ 0 h 693"/>
                  <a:gd name="T44" fmla="*/ 0 w 556"/>
                  <a:gd name="T45" fmla="*/ 0 h 693"/>
                  <a:gd name="T46" fmla="*/ 0 w 556"/>
                  <a:gd name="T47" fmla="*/ 0 h 693"/>
                  <a:gd name="T48" fmla="*/ 0 w 556"/>
                  <a:gd name="T49" fmla="*/ 0 h 693"/>
                  <a:gd name="T50" fmla="*/ 0 w 556"/>
                  <a:gd name="T51" fmla="*/ 0 h 693"/>
                  <a:gd name="T52" fmla="*/ 0 w 556"/>
                  <a:gd name="T53" fmla="*/ 0 h 693"/>
                  <a:gd name="T54" fmla="*/ 0 w 556"/>
                  <a:gd name="T55" fmla="*/ 0 h 693"/>
                  <a:gd name="T56" fmla="*/ 0 w 556"/>
                  <a:gd name="T57" fmla="*/ 0 h 693"/>
                  <a:gd name="T58" fmla="*/ 0 w 556"/>
                  <a:gd name="T59" fmla="*/ 0 h 693"/>
                  <a:gd name="T60" fmla="*/ 0 w 556"/>
                  <a:gd name="T61" fmla="*/ 0 h 693"/>
                  <a:gd name="T62" fmla="*/ 0 w 556"/>
                  <a:gd name="T63" fmla="*/ 0 h 69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6"/>
                  <a:gd name="T97" fmla="*/ 0 h 693"/>
                  <a:gd name="T98" fmla="*/ 556 w 556"/>
                  <a:gd name="T99" fmla="*/ 693 h 69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6" h="693">
                    <a:moveTo>
                      <a:pt x="13" y="509"/>
                    </a:moveTo>
                    <a:lnTo>
                      <a:pt x="45" y="465"/>
                    </a:lnTo>
                    <a:lnTo>
                      <a:pt x="69" y="445"/>
                    </a:lnTo>
                    <a:lnTo>
                      <a:pt x="87" y="422"/>
                    </a:lnTo>
                    <a:lnTo>
                      <a:pt x="92" y="404"/>
                    </a:lnTo>
                    <a:lnTo>
                      <a:pt x="84" y="385"/>
                    </a:lnTo>
                    <a:lnTo>
                      <a:pt x="69" y="385"/>
                    </a:lnTo>
                    <a:lnTo>
                      <a:pt x="50" y="401"/>
                    </a:lnTo>
                    <a:lnTo>
                      <a:pt x="39" y="407"/>
                    </a:lnTo>
                    <a:lnTo>
                      <a:pt x="23" y="404"/>
                    </a:lnTo>
                    <a:lnTo>
                      <a:pt x="16" y="396"/>
                    </a:lnTo>
                    <a:lnTo>
                      <a:pt x="8" y="388"/>
                    </a:lnTo>
                    <a:lnTo>
                      <a:pt x="0" y="367"/>
                    </a:lnTo>
                    <a:lnTo>
                      <a:pt x="0" y="347"/>
                    </a:lnTo>
                    <a:lnTo>
                      <a:pt x="3" y="328"/>
                    </a:lnTo>
                    <a:lnTo>
                      <a:pt x="16" y="267"/>
                    </a:lnTo>
                    <a:lnTo>
                      <a:pt x="34" y="202"/>
                    </a:lnTo>
                    <a:lnTo>
                      <a:pt x="65" y="122"/>
                    </a:lnTo>
                    <a:lnTo>
                      <a:pt x="76" y="81"/>
                    </a:lnTo>
                    <a:lnTo>
                      <a:pt x="87" y="54"/>
                    </a:lnTo>
                    <a:lnTo>
                      <a:pt x="99" y="42"/>
                    </a:lnTo>
                    <a:lnTo>
                      <a:pt x="126" y="20"/>
                    </a:lnTo>
                    <a:lnTo>
                      <a:pt x="152" y="0"/>
                    </a:lnTo>
                    <a:lnTo>
                      <a:pt x="160" y="20"/>
                    </a:lnTo>
                    <a:lnTo>
                      <a:pt x="197" y="54"/>
                    </a:lnTo>
                    <a:lnTo>
                      <a:pt x="236" y="76"/>
                    </a:lnTo>
                    <a:lnTo>
                      <a:pt x="273" y="84"/>
                    </a:lnTo>
                    <a:lnTo>
                      <a:pt x="323" y="81"/>
                    </a:lnTo>
                    <a:lnTo>
                      <a:pt x="339" y="89"/>
                    </a:lnTo>
                    <a:lnTo>
                      <a:pt x="331" y="115"/>
                    </a:lnTo>
                    <a:lnTo>
                      <a:pt x="328" y="149"/>
                    </a:lnTo>
                    <a:lnTo>
                      <a:pt x="343" y="168"/>
                    </a:lnTo>
                    <a:lnTo>
                      <a:pt x="372" y="171"/>
                    </a:lnTo>
                    <a:lnTo>
                      <a:pt x="411" y="168"/>
                    </a:lnTo>
                    <a:lnTo>
                      <a:pt x="457" y="171"/>
                    </a:lnTo>
                    <a:lnTo>
                      <a:pt x="528" y="194"/>
                    </a:lnTo>
                    <a:lnTo>
                      <a:pt x="521" y="225"/>
                    </a:lnTo>
                    <a:lnTo>
                      <a:pt x="543" y="259"/>
                    </a:lnTo>
                    <a:lnTo>
                      <a:pt x="556" y="297"/>
                    </a:lnTo>
                    <a:lnTo>
                      <a:pt x="552" y="325"/>
                    </a:lnTo>
                    <a:lnTo>
                      <a:pt x="536" y="354"/>
                    </a:lnTo>
                    <a:lnTo>
                      <a:pt x="506" y="377"/>
                    </a:lnTo>
                    <a:lnTo>
                      <a:pt x="487" y="391"/>
                    </a:lnTo>
                    <a:lnTo>
                      <a:pt x="475" y="422"/>
                    </a:lnTo>
                    <a:lnTo>
                      <a:pt x="453" y="441"/>
                    </a:lnTo>
                    <a:lnTo>
                      <a:pt x="372" y="457"/>
                    </a:lnTo>
                    <a:lnTo>
                      <a:pt x="296" y="487"/>
                    </a:lnTo>
                    <a:lnTo>
                      <a:pt x="278" y="499"/>
                    </a:lnTo>
                    <a:lnTo>
                      <a:pt x="263" y="525"/>
                    </a:lnTo>
                    <a:lnTo>
                      <a:pt x="254" y="585"/>
                    </a:lnTo>
                    <a:lnTo>
                      <a:pt x="236" y="643"/>
                    </a:lnTo>
                    <a:lnTo>
                      <a:pt x="210" y="674"/>
                    </a:lnTo>
                    <a:lnTo>
                      <a:pt x="171" y="693"/>
                    </a:lnTo>
                    <a:lnTo>
                      <a:pt x="149" y="689"/>
                    </a:lnTo>
                    <a:lnTo>
                      <a:pt x="136" y="661"/>
                    </a:lnTo>
                    <a:lnTo>
                      <a:pt x="121" y="647"/>
                    </a:lnTo>
                    <a:lnTo>
                      <a:pt x="99" y="640"/>
                    </a:lnTo>
                    <a:lnTo>
                      <a:pt x="76" y="651"/>
                    </a:lnTo>
                    <a:lnTo>
                      <a:pt x="61" y="643"/>
                    </a:lnTo>
                    <a:lnTo>
                      <a:pt x="58" y="621"/>
                    </a:lnTo>
                    <a:lnTo>
                      <a:pt x="65" y="575"/>
                    </a:lnTo>
                    <a:lnTo>
                      <a:pt x="50" y="533"/>
                    </a:lnTo>
                    <a:lnTo>
                      <a:pt x="23" y="509"/>
                    </a:lnTo>
                    <a:lnTo>
                      <a:pt x="13" y="509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29" name="Freeform 10"/>
              <p:cNvSpPr>
                <a:spLocks/>
              </p:cNvSpPr>
              <p:nvPr/>
            </p:nvSpPr>
            <p:spPr bwMode="auto">
              <a:xfrm>
                <a:off x="3091" y="2004"/>
                <a:ext cx="92" cy="152"/>
              </a:xfrm>
              <a:custGeom>
                <a:avLst/>
                <a:gdLst>
                  <a:gd name="T0" fmla="*/ 0 w 463"/>
                  <a:gd name="T1" fmla="*/ 0 h 760"/>
                  <a:gd name="T2" fmla="*/ 0 w 463"/>
                  <a:gd name="T3" fmla="*/ 0 h 760"/>
                  <a:gd name="T4" fmla="*/ 0 w 463"/>
                  <a:gd name="T5" fmla="*/ 0 h 760"/>
                  <a:gd name="T6" fmla="*/ 0 w 463"/>
                  <a:gd name="T7" fmla="*/ 0 h 760"/>
                  <a:gd name="T8" fmla="*/ 0 w 463"/>
                  <a:gd name="T9" fmla="*/ 0 h 760"/>
                  <a:gd name="T10" fmla="*/ 0 w 463"/>
                  <a:gd name="T11" fmla="*/ 0 h 760"/>
                  <a:gd name="T12" fmla="*/ 0 w 463"/>
                  <a:gd name="T13" fmla="*/ 0 h 760"/>
                  <a:gd name="T14" fmla="*/ 0 w 463"/>
                  <a:gd name="T15" fmla="*/ 0 h 760"/>
                  <a:gd name="T16" fmla="*/ 0 w 463"/>
                  <a:gd name="T17" fmla="*/ 0 h 760"/>
                  <a:gd name="T18" fmla="*/ 0 w 463"/>
                  <a:gd name="T19" fmla="*/ 0 h 760"/>
                  <a:gd name="T20" fmla="*/ 0 w 463"/>
                  <a:gd name="T21" fmla="*/ 0 h 760"/>
                  <a:gd name="T22" fmla="*/ 0 w 463"/>
                  <a:gd name="T23" fmla="*/ 0 h 760"/>
                  <a:gd name="T24" fmla="*/ 0 w 463"/>
                  <a:gd name="T25" fmla="*/ 0 h 760"/>
                  <a:gd name="T26" fmla="*/ 0 w 463"/>
                  <a:gd name="T27" fmla="*/ 0 h 760"/>
                  <a:gd name="T28" fmla="*/ 0 w 463"/>
                  <a:gd name="T29" fmla="*/ 0 h 760"/>
                  <a:gd name="T30" fmla="*/ 0 w 463"/>
                  <a:gd name="T31" fmla="*/ 0 h 760"/>
                  <a:gd name="T32" fmla="*/ 0 w 463"/>
                  <a:gd name="T33" fmla="*/ 0 h 760"/>
                  <a:gd name="T34" fmla="*/ 0 w 463"/>
                  <a:gd name="T35" fmla="*/ 0 h 760"/>
                  <a:gd name="T36" fmla="*/ 0 w 463"/>
                  <a:gd name="T37" fmla="*/ 0 h 760"/>
                  <a:gd name="T38" fmla="*/ 0 w 463"/>
                  <a:gd name="T39" fmla="*/ 0 h 760"/>
                  <a:gd name="T40" fmla="*/ 0 w 463"/>
                  <a:gd name="T41" fmla="*/ 0 h 760"/>
                  <a:gd name="T42" fmla="*/ 0 w 463"/>
                  <a:gd name="T43" fmla="*/ 0 h 760"/>
                  <a:gd name="T44" fmla="*/ 0 w 463"/>
                  <a:gd name="T45" fmla="*/ 0 h 760"/>
                  <a:gd name="T46" fmla="*/ 0 w 463"/>
                  <a:gd name="T47" fmla="*/ 0 h 760"/>
                  <a:gd name="T48" fmla="*/ 0 w 463"/>
                  <a:gd name="T49" fmla="*/ 0 h 760"/>
                  <a:gd name="T50" fmla="*/ 0 w 463"/>
                  <a:gd name="T51" fmla="*/ 0 h 760"/>
                  <a:gd name="T52" fmla="*/ 0 w 463"/>
                  <a:gd name="T53" fmla="*/ 0 h 760"/>
                  <a:gd name="T54" fmla="*/ 0 w 463"/>
                  <a:gd name="T55" fmla="*/ 0 h 760"/>
                  <a:gd name="T56" fmla="*/ 0 w 463"/>
                  <a:gd name="T57" fmla="*/ 0 h 760"/>
                  <a:gd name="T58" fmla="*/ 0 w 463"/>
                  <a:gd name="T59" fmla="*/ 0 h 760"/>
                  <a:gd name="T60" fmla="*/ 0 w 463"/>
                  <a:gd name="T61" fmla="*/ 0 h 760"/>
                  <a:gd name="T62" fmla="*/ 0 w 463"/>
                  <a:gd name="T63" fmla="*/ 0 h 760"/>
                  <a:gd name="T64" fmla="*/ 0 w 463"/>
                  <a:gd name="T65" fmla="*/ 0 h 760"/>
                  <a:gd name="T66" fmla="*/ 0 w 463"/>
                  <a:gd name="T67" fmla="*/ 0 h 760"/>
                  <a:gd name="T68" fmla="*/ 0 w 463"/>
                  <a:gd name="T69" fmla="*/ 0 h 760"/>
                  <a:gd name="T70" fmla="*/ 0 w 463"/>
                  <a:gd name="T71" fmla="*/ 0 h 760"/>
                  <a:gd name="T72" fmla="*/ 0 w 463"/>
                  <a:gd name="T73" fmla="*/ 0 h 760"/>
                  <a:gd name="T74" fmla="*/ 0 w 463"/>
                  <a:gd name="T75" fmla="*/ 0 h 760"/>
                  <a:gd name="T76" fmla="*/ 0 w 463"/>
                  <a:gd name="T77" fmla="*/ 0 h 760"/>
                  <a:gd name="T78" fmla="*/ 0 w 463"/>
                  <a:gd name="T79" fmla="*/ 0 h 760"/>
                  <a:gd name="T80" fmla="*/ 0 w 463"/>
                  <a:gd name="T81" fmla="*/ 0 h 760"/>
                  <a:gd name="T82" fmla="*/ 0 w 463"/>
                  <a:gd name="T83" fmla="*/ 0 h 760"/>
                  <a:gd name="T84" fmla="*/ 0 w 463"/>
                  <a:gd name="T85" fmla="*/ 0 h 760"/>
                  <a:gd name="T86" fmla="*/ 0 w 463"/>
                  <a:gd name="T87" fmla="*/ 0 h 760"/>
                  <a:gd name="T88" fmla="*/ 0 w 463"/>
                  <a:gd name="T89" fmla="*/ 0 h 760"/>
                  <a:gd name="T90" fmla="*/ 0 w 463"/>
                  <a:gd name="T91" fmla="*/ 0 h 760"/>
                  <a:gd name="T92" fmla="*/ 0 w 463"/>
                  <a:gd name="T93" fmla="*/ 0 h 760"/>
                  <a:gd name="T94" fmla="*/ 0 w 463"/>
                  <a:gd name="T95" fmla="*/ 0 h 760"/>
                  <a:gd name="T96" fmla="*/ 0 w 463"/>
                  <a:gd name="T97" fmla="*/ 0 h 760"/>
                  <a:gd name="T98" fmla="*/ 0 w 463"/>
                  <a:gd name="T99" fmla="*/ 0 h 760"/>
                  <a:gd name="T100" fmla="*/ 0 w 463"/>
                  <a:gd name="T101" fmla="*/ 0 h 760"/>
                  <a:gd name="T102" fmla="*/ 0 w 463"/>
                  <a:gd name="T103" fmla="*/ 0 h 760"/>
                  <a:gd name="T104" fmla="*/ 0 w 463"/>
                  <a:gd name="T105" fmla="*/ 0 h 760"/>
                  <a:gd name="T106" fmla="*/ 0 w 463"/>
                  <a:gd name="T107" fmla="*/ 0 h 760"/>
                  <a:gd name="T108" fmla="*/ 0 w 463"/>
                  <a:gd name="T109" fmla="*/ 0 h 760"/>
                  <a:gd name="T110" fmla="*/ 0 w 463"/>
                  <a:gd name="T111" fmla="*/ 0 h 760"/>
                  <a:gd name="T112" fmla="*/ 0 w 463"/>
                  <a:gd name="T113" fmla="*/ 0 h 760"/>
                  <a:gd name="T114" fmla="*/ 0 w 463"/>
                  <a:gd name="T115" fmla="*/ 0 h 760"/>
                  <a:gd name="T116" fmla="*/ 0 w 463"/>
                  <a:gd name="T117" fmla="*/ 0 h 760"/>
                  <a:gd name="T118" fmla="*/ 0 w 463"/>
                  <a:gd name="T119" fmla="*/ 0 h 760"/>
                  <a:gd name="T120" fmla="*/ 0 w 463"/>
                  <a:gd name="T121" fmla="*/ 0 h 76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63"/>
                  <a:gd name="T184" fmla="*/ 0 h 760"/>
                  <a:gd name="T185" fmla="*/ 463 w 463"/>
                  <a:gd name="T186" fmla="*/ 760 h 76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63" h="760">
                    <a:moveTo>
                      <a:pt x="114" y="0"/>
                    </a:moveTo>
                    <a:lnTo>
                      <a:pt x="178" y="4"/>
                    </a:lnTo>
                    <a:lnTo>
                      <a:pt x="197" y="7"/>
                    </a:lnTo>
                    <a:lnTo>
                      <a:pt x="224" y="15"/>
                    </a:lnTo>
                    <a:lnTo>
                      <a:pt x="235" y="27"/>
                    </a:lnTo>
                    <a:lnTo>
                      <a:pt x="281" y="88"/>
                    </a:lnTo>
                    <a:lnTo>
                      <a:pt x="299" y="107"/>
                    </a:lnTo>
                    <a:lnTo>
                      <a:pt x="322" y="129"/>
                    </a:lnTo>
                    <a:lnTo>
                      <a:pt x="334" y="152"/>
                    </a:lnTo>
                    <a:lnTo>
                      <a:pt x="345" y="180"/>
                    </a:lnTo>
                    <a:lnTo>
                      <a:pt x="365" y="206"/>
                    </a:lnTo>
                    <a:lnTo>
                      <a:pt x="372" y="214"/>
                    </a:lnTo>
                    <a:lnTo>
                      <a:pt x="384" y="224"/>
                    </a:lnTo>
                    <a:lnTo>
                      <a:pt x="407" y="240"/>
                    </a:lnTo>
                    <a:lnTo>
                      <a:pt x="394" y="247"/>
                    </a:lnTo>
                    <a:lnTo>
                      <a:pt x="379" y="308"/>
                    </a:lnTo>
                    <a:lnTo>
                      <a:pt x="372" y="332"/>
                    </a:lnTo>
                    <a:lnTo>
                      <a:pt x="353" y="351"/>
                    </a:lnTo>
                    <a:lnTo>
                      <a:pt x="338" y="361"/>
                    </a:lnTo>
                    <a:lnTo>
                      <a:pt x="318" y="364"/>
                    </a:lnTo>
                    <a:lnTo>
                      <a:pt x="308" y="384"/>
                    </a:lnTo>
                    <a:lnTo>
                      <a:pt x="318" y="408"/>
                    </a:lnTo>
                    <a:lnTo>
                      <a:pt x="327" y="434"/>
                    </a:lnTo>
                    <a:lnTo>
                      <a:pt x="327" y="472"/>
                    </a:lnTo>
                    <a:lnTo>
                      <a:pt x="357" y="513"/>
                    </a:lnTo>
                    <a:lnTo>
                      <a:pt x="402" y="548"/>
                    </a:lnTo>
                    <a:lnTo>
                      <a:pt x="426" y="582"/>
                    </a:lnTo>
                    <a:lnTo>
                      <a:pt x="433" y="628"/>
                    </a:lnTo>
                    <a:lnTo>
                      <a:pt x="463" y="647"/>
                    </a:lnTo>
                    <a:lnTo>
                      <a:pt x="398" y="684"/>
                    </a:lnTo>
                    <a:lnTo>
                      <a:pt x="345" y="742"/>
                    </a:lnTo>
                    <a:lnTo>
                      <a:pt x="315" y="760"/>
                    </a:lnTo>
                    <a:lnTo>
                      <a:pt x="250" y="760"/>
                    </a:lnTo>
                    <a:lnTo>
                      <a:pt x="193" y="745"/>
                    </a:lnTo>
                    <a:lnTo>
                      <a:pt x="174" y="718"/>
                    </a:lnTo>
                    <a:lnTo>
                      <a:pt x="156" y="650"/>
                    </a:lnTo>
                    <a:lnTo>
                      <a:pt x="140" y="615"/>
                    </a:lnTo>
                    <a:lnTo>
                      <a:pt x="118" y="597"/>
                    </a:lnTo>
                    <a:lnTo>
                      <a:pt x="121" y="571"/>
                    </a:lnTo>
                    <a:lnTo>
                      <a:pt x="136" y="532"/>
                    </a:lnTo>
                    <a:lnTo>
                      <a:pt x="144" y="487"/>
                    </a:lnTo>
                    <a:lnTo>
                      <a:pt x="129" y="442"/>
                    </a:lnTo>
                    <a:lnTo>
                      <a:pt x="125" y="400"/>
                    </a:lnTo>
                    <a:lnTo>
                      <a:pt x="106" y="374"/>
                    </a:lnTo>
                    <a:lnTo>
                      <a:pt x="76" y="374"/>
                    </a:lnTo>
                    <a:lnTo>
                      <a:pt x="42" y="354"/>
                    </a:lnTo>
                    <a:lnTo>
                      <a:pt x="22" y="296"/>
                    </a:lnTo>
                    <a:lnTo>
                      <a:pt x="26" y="256"/>
                    </a:lnTo>
                    <a:lnTo>
                      <a:pt x="19" y="224"/>
                    </a:lnTo>
                    <a:lnTo>
                      <a:pt x="0" y="206"/>
                    </a:lnTo>
                    <a:lnTo>
                      <a:pt x="19" y="186"/>
                    </a:lnTo>
                    <a:lnTo>
                      <a:pt x="76" y="183"/>
                    </a:lnTo>
                    <a:lnTo>
                      <a:pt x="95" y="164"/>
                    </a:lnTo>
                    <a:lnTo>
                      <a:pt x="38" y="148"/>
                    </a:lnTo>
                    <a:lnTo>
                      <a:pt x="26" y="115"/>
                    </a:lnTo>
                    <a:lnTo>
                      <a:pt x="34" y="91"/>
                    </a:lnTo>
                    <a:lnTo>
                      <a:pt x="61" y="80"/>
                    </a:lnTo>
                    <a:lnTo>
                      <a:pt x="90" y="72"/>
                    </a:lnTo>
                    <a:lnTo>
                      <a:pt x="106" y="58"/>
                    </a:lnTo>
                    <a:lnTo>
                      <a:pt x="110" y="15"/>
                    </a:lnTo>
                    <a:lnTo>
                      <a:pt x="11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0" name="Freeform 11"/>
              <p:cNvSpPr>
                <a:spLocks/>
              </p:cNvSpPr>
              <p:nvPr/>
            </p:nvSpPr>
            <p:spPr bwMode="auto">
              <a:xfrm>
                <a:off x="3151" y="2044"/>
                <a:ext cx="84" cy="88"/>
              </a:xfrm>
              <a:custGeom>
                <a:avLst/>
                <a:gdLst>
                  <a:gd name="T0" fmla="*/ 0 w 419"/>
                  <a:gd name="T1" fmla="*/ 0 h 441"/>
                  <a:gd name="T2" fmla="*/ 0 w 419"/>
                  <a:gd name="T3" fmla="*/ 0 h 441"/>
                  <a:gd name="T4" fmla="*/ 0 w 419"/>
                  <a:gd name="T5" fmla="*/ 0 h 441"/>
                  <a:gd name="T6" fmla="*/ 0 w 419"/>
                  <a:gd name="T7" fmla="*/ 0 h 441"/>
                  <a:gd name="T8" fmla="*/ 0 w 419"/>
                  <a:gd name="T9" fmla="*/ 0 h 441"/>
                  <a:gd name="T10" fmla="*/ 0 w 419"/>
                  <a:gd name="T11" fmla="*/ 0 h 441"/>
                  <a:gd name="T12" fmla="*/ 0 w 419"/>
                  <a:gd name="T13" fmla="*/ 0 h 441"/>
                  <a:gd name="T14" fmla="*/ 0 w 419"/>
                  <a:gd name="T15" fmla="*/ 0 h 441"/>
                  <a:gd name="T16" fmla="*/ 0 w 419"/>
                  <a:gd name="T17" fmla="*/ 0 h 441"/>
                  <a:gd name="T18" fmla="*/ 0 w 419"/>
                  <a:gd name="T19" fmla="*/ 0 h 441"/>
                  <a:gd name="T20" fmla="*/ 0 w 419"/>
                  <a:gd name="T21" fmla="*/ 0 h 441"/>
                  <a:gd name="T22" fmla="*/ 0 w 419"/>
                  <a:gd name="T23" fmla="*/ 0 h 441"/>
                  <a:gd name="T24" fmla="*/ 0 w 419"/>
                  <a:gd name="T25" fmla="*/ 0 h 441"/>
                  <a:gd name="T26" fmla="*/ 0 w 419"/>
                  <a:gd name="T27" fmla="*/ 0 h 441"/>
                  <a:gd name="T28" fmla="*/ 0 w 419"/>
                  <a:gd name="T29" fmla="*/ 0 h 441"/>
                  <a:gd name="T30" fmla="*/ 0 w 419"/>
                  <a:gd name="T31" fmla="*/ 0 h 441"/>
                  <a:gd name="T32" fmla="*/ 0 w 419"/>
                  <a:gd name="T33" fmla="*/ 0 h 441"/>
                  <a:gd name="T34" fmla="*/ 0 w 419"/>
                  <a:gd name="T35" fmla="*/ 0 h 441"/>
                  <a:gd name="T36" fmla="*/ 0 w 419"/>
                  <a:gd name="T37" fmla="*/ 0 h 441"/>
                  <a:gd name="T38" fmla="*/ 0 w 419"/>
                  <a:gd name="T39" fmla="*/ 0 h 441"/>
                  <a:gd name="T40" fmla="*/ 0 w 419"/>
                  <a:gd name="T41" fmla="*/ 0 h 441"/>
                  <a:gd name="T42" fmla="*/ 0 w 419"/>
                  <a:gd name="T43" fmla="*/ 0 h 441"/>
                  <a:gd name="T44" fmla="*/ 0 w 419"/>
                  <a:gd name="T45" fmla="*/ 0 h 441"/>
                  <a:gd name="T46" fmla="*/ 0 w 419"/>
                  <a:gd name="T47" fmla="*/ 0 h 441"/>
                  <a:gd name="T48" fmla="*/ 0 w 419"/>
                  <a:gd name="T49" fmla="*/ 0 h 441"/>
                  <a:gd name="T50" fmla="*/ 0 w 419"/>
                  <a:gd name="T51" fmla="*/ 0 h 441"/>
                  <a:gd name="T52" fmla="*/ 0 w 419"/>
                  <a:gd name="T53" fmla="*/ 0 h 441"/>
                  <a:gd name="T54" fmla="*/ 0 w 419"/>
                  <a:gd name="T55" fmla="*/ 0 h 441"/>
                  <a:gd name="T56" fmla="*/ 0 w 419"/>
                  <a:gd name="T57" fmla="*/ 0 h 441"/>
                  <a:gd name="T58" fmla="*/ 0 w 419"/>
                  <a:gd name="T59" fmla="*/ 0 h 441"/>
                  <a:gd name="T60" fmla="*/ 0 w 419"/>
                  <a:gd name="T61" fmla="*/ 0 h 441"/>
                  <a:gd name="T62" fmla="*/ 0 w 419"/>
                  <a:gd name="T63" fmla="*/ 0 h 441"/>
                  <a:gd name="T64" fmla="*/ 0 w 419"/>
                  <a:gd name="T65" fmla="*/ 0 h 441"/>
                  <a:gd name="T66" fmla="*/ 0 w 419"/>
                  <a:gd name="T67" fmla="*/ 0 h 441"/>
                  <a:gd name="T68" fmla="*/ 0 w 419"/>
                  <a:gd name="T69" fmla="*/ 0 h 441"/>
                  <a:gd name="T70" fmla="*/ 0 w 419"/>
                  <a:gd name="T71" fmla="*/ 0 h 441"/>
                  <a:gd name="T72" fmla="*/ 0 w 419"/>
                  <a:gd name="T73" fmla="*/ 0 h 441"/>
                  <a:gd name="T74" fmla="*/ 0 w 419"/>
                  <a:gd name="T75" fmla="*/ 0 h 441"/>
                  <a:gd name="T76" fmla="*/ 0 w 419"/>
                  <a:gd name="T77" fmla="*/ 0 h 441"/>
                  <a:gd name="T78" fmla="*/ 0 w 419"/>
                  <a:gd name="T79" fmla="*/ 0 h 441"/>
                  <a:gd name="T80" fmla="*/ 0 w 419"/>
                  <a:gd name="T81" fmla="*/ 0 h 441"/>
                  <a:gd name="T82" fmla="*/ 0 w 419"/>
                  <a:gd name="T83" fmla="*/ 0 h 441"/>
                  <a:gd name="T84" fmla="*/ 0 w 419"/>
                  <a:gd name="T85" fmla="*/ 0 h 441"/>
                  <a:gd name="T86" fmla="*/ 0 w 419"/>
                  <a:gd name="T87" fmla="*/ 0 h 44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19"/>
                  <a:gd name="T133" fmla="*/ 0 h 441"/>
                  <a:gd name="T134" fmla="*/ 419 w 419"/>
                  <a:gd name="T135" fmla="*/ 441 h 44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19" h="441">
                    <a:moveTo>
                      <a:pt x="99" y="34"/>
                    </a:moveTo>
                    <a:lnTo>
                      <a:pt x="141" y="41"/>
                    </a:lnTo>
                    <a:lnTo>
                      <a:pt x="199" y="22"/>
                    </a:lnTo>
                    <a:lnTo>
                      <a:pt x="220" y="22"/>
                    </a:lnTo>
                    <a:lnTo>
                      <a:pt x="278" y="15"/>
                    </a:lnTo>
                    <a:lnTo>
                      <a:pt x="338" y="0"/>
                    </a:lnTo>
                    <a:lnTo>
                      <a:pt x="419" y="0"/>
                    </a:lnTo>
                    <a:lnTo>
                      <a:pt x="406" y="0"/>
                    </a:lnTo>
                    <a:lnTo>
                      <a:pt x="388" y="22"/>
                    </a:lnTo>
                    <a:lnTo>
                      <a:pt x="361" y="76"/>
                    </a:lnTo>
                    <a:lnTo>
                      <a:pt x="354" y="94"/>
                    </a:lnTo>
                    <a:lnTo>
                      <a:pt x="354" y="114"/>
                    </a:lnTo>
                    <a:lnTo>
                      <a:pt x="354" y="133"/>
                    </a:lnTo>
                    <a:lnTo>
                      <a:pt x="366" y="156"/>
                    </a:lnTo>
                    <a:lnTo>
                      <a:pt x="388" y="198"/>
                    </a:lnTo>
                    <a:lnTo>
                      <a:pt x="403" y="232"/>
                    </a:lnTo>
                    <a:lnTo>
                      <a:pt x="400" y="266"/>
                    </a:lnTo>
                    <a:lnTo>
                      <a:pt x="380" y="300"/>
                    </a:lnTo>
                    <a:lnTo>
                      <a:pt x="338" y="356"/>
                    </a:lnTo>
                    <a:lnTo>
                      <a:pt x="332" y="342"/>
                    </a:lnTo>
                    <a:lnTo>
                      <a:pt x="312" y="346"/>
                    </a:lnTo>
                    <a:lnTo>
                      <a:pt x="293" y="346"/>
                    </a:lnTo>
                    <a:lnTo>
                      <a:pt x="289" y="376"/>
                    </a:lnTo>
                    <a:lnTo>
                      <a:pt x="267" y="388"/>
                    </a:lnTo>
                    <a:lnTo>
                      <a:pt x="248" y="364"/>
                    </a:lnTo>
                    <a:lnTo>
                      <a:pt x="220" y="364"/>
                    </a:lnTo>
                    <a:lnTo>
                      <a:pt x="202" y="403"/>
                    </a:lnTo>
                    <a:lnTo>
                      <a:pt x="186" y="429"/>
                    </a:lnTo>
                    <a:lnTo>
                      <a:pt x="160" y="441"/>
                    </a:lnTo>
                    <a:lnTo>
                      <a:pt x="130" y="422"/>
                    </a:lnTo>
                    <a:lnTo>
                      <a:pt x="123" y="376"/>
                    </a:lnTo>
                    <a:lnTo>
                      <a:pt x="99" y="342"/>
                    </a:lnTo>
                    <a:lnTo>
                      <a:pt x="54" y="311"/>
                    </a:lnTo>
                    <a:lnTo>
                      <a:pt x="24" y="266"/>
                    </a:lnTo>
                    <a:lnTo>
                      <a:pt x="24" y="232"/>
                    </a:lnTo>
                    <a:lnTo>
                      <a:pt x="12" y="201"/>
                    </a:lnTo>
                    <a:lnTo>
                      <a:pt x="0" y="182"/>
                    </a:lnTo>
                    <a:lnTo>
                      <a:pt x="12" y="162"/>
                    </a:lnTo>
                    <a:lnTo>
                      <a:pt x="35" y="156"/>
                    </a:lnTo>
                    <a:lnTo>
                      <a:pt x="50" y="149"/>
                    </a:lnTo>
                    <a:lnTo>
                      <a:pt x="69" y="125"/>
                    </a:lnTo>
                    <a:lnTo>
                      <a:pt x="73" y="102"/>
                    </a:lnTo>
                    <a:lnTo>
                      <a:pt x="91" y="41"/>
                    </a:lnTo>
                    <a:lnTo>
                      <a:pt x="99" y="34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1" name="Freeform 12"/>
              <p:cNvSpPr>
                <a:spLocks/>
              </p:cNvSpPr>
              <p:nvPr/>
            </p:nvSpPr>
            <p:spPr bwMode="auto">
              <a:xfrm>
                <a:off x="3217" y="2044"/>
                <a:ext cx="67" cy="87"/>
              </a:xfrm>
              <a:custGeom>
                <a:avLst/>
                <a:gdLst>
                  <a:gd name="T0" fmla="*/ 0 w 336"/>
                  <a:gd name="T1" fmla="*/ 0 h 432"/>
                  <a:gd name="T2" fmla="*/ 0 w 336"/>
                  <a:gd name="T3" fmla="*/ 0 h 432"/>
                  <a:gd name="T4" fmla="*/ 0 w 336"/>
                  <a:gd name="T5" fmla="*/ 0 h 432"/>
                  <a:gd name="T6" fmla="*/ 0 w 336"/>
                  <a:gd name="T7" fmla="*/ 0 h 432"/>
                  <a:gd name="T8" fmla="*/ 0 w 336"/>
                  <a:gd name="T9" fmla="*/ 0 h 432"/>
                  <a:gd name="T10" fmla="*/ 0 w 336"/>
                  <a:gd name="T11" fmla="*/ 0 h 432"/>
                  <a:gd name="T12" fmla="*/ 0 w 336"/>
                  <a:gd name="T13" fmla="*/ 0 h 432"/>
                  <a:gd name="T14" fmla="*/ 0 w 336"/>
                  <a:gd name="T15" fmla="*/ 0 h 432"/>
                  <a:gd name="T16" fmla="*/ 0 w 336"/>
                  <a:gd name="T17" fmla="*/ 0 h 432"/>
                  <a:gd name="T18" fmla="*/ 0 w 336"/>
                  <a:gd name="T19" fmla="*/ 0 h 432"/>
                  <a:gd name="T20" fmla="*/ 0 w 336"/>
                  <a:gd name="T21" fmla="*/ 0 h 432"/>
                  <a:gd name="T22" fmla="*/ 0 w 336"/>
                  <a:gd name="T23" fmla="*/ 0 h 432"/>
                  <a:gd name="T24" fmla="*/ 0 w 336"/>
                  <a:gd name="T25" fmla="*/ 0 h 432"/>
                  <a:gd name="T26" fmla="*/ 0 w 336"/>
                  <a:gd name="T27" fmla="*/ 0 h 432"/>
                  <a:gd name="T28" fmla="*/ 0 w 336"/>
                  <a:gd name="T29" fmla="*/ 0 h 432"/>
                  <a:gd name="T30" fmla="*/ 0 w 336"/>
                  <a:gd name="T31" fmla="*/ 0 h 432"/>
                  <a:gd name="T32" fmla="*/ 0 w 336"/>
                  <a:gd name="T33" fmla="*/ 0 h 432"/>
                  <a:gd name="T34" fmla="*/ 0 w 336"/>
                  <a:gd name="T35" fmla="*/ 0 h 432"/>
                  <a:gd name="T36" fmla="*/ 0 w 336"/>
                  <a:gd name="T37" fmla="*/ 0 h 432"/>
                  <a:gd name="T38" fmla="*/ 0 w 336"/>
                  <a:gd name="T39" fmla="*/ 0 h 432"/>
                  <a:gd name="T40" fmla="*/ 0 w 336"/>
                  <a:gd name="T41" fmla="*/ 0 h 432"/>
                  <a:gd name="T42" fmla="*/ 0 w 336"/>
                  <a:gd name="T43" fmla="*/ 0 h 432"/>
                  <a:gd name="T44" fmla="*/ 0 w 336"/>
                  <a:gd name="T45" fmla="*/ 0 h 432"/>
                  <a:gd name="T46" fmla="*/ 0 w 336"/>
                  <a:gd name="T47" fmla="*/ 0 h 432"/>
                  <a:gd name="T48" fmla="*/ 0 w 336"/>
                  <a:gd name="T49" fmla="*/ 0 h 432"/>
                  <a:gd name="T50" fmla="*/ 0 w 336"/>
                  <a:gd name="T51" fmla="*/ 0 h 432"/>
                  <a:gd name="T52" fmla="*/ 0 w 336"/>
                  <a:gd name="T53" fmla="*/ 0 h 432"/>
                  <a:gd name="T54" fmla="*/ 0 w 336"/>
                  <a:gd name="T55" fmla="*/ 0 h 432"/>
                  <a:gd name="T56" fmla="*/ 0 w 336"/>
                  <a:gd name="T57" fmla="*/ 0 h 432"/>
                  <a:gd name="T58" fmla="*/ 0 w 336"/>
                  <a:gd name="T59" fmla="*/ 0 h 432"/>
                  <a:gd name="T60" fmla="*/ 0 w 336"/>
                  <a:gd name="T61" fmla="*/ 0 h 432"/>
                  <a:gd name="T62" fmla="*/ 0 w 336"/>
                  <a:gd name="T63" fmla="*/ 0 h 432"/>
                  <a:gd name="T64" fmla="*/ 0 w 336"/>
                  <a:gd name="T65" fmla="*/ 0 h 432"/>
                  <a:gd name="T66" fmla="*/ 0 w 336"/>
                  <a:gd name="T67" fmla="*/ 0 h 43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36"/>
                  <a:gd name="T103" fmla="*/ 0 h 432"/>
                  <a:gd name="T104" fmla="*/ 336 w 336"/>
                  <a:gd name="T105" fmla="*/ 432 h 43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36" h="432">
                    <a:moveTo>
                      <a:pt x="92" y="0"/>
                    </a:moveTo>
                    <a:lnTo>
                      <a:pt x="210" y="7"/>
                    </a:lnTo>
                    <a:lnTo>
                      <a:pt x="231" y="7"/>
                    </a:lnTo>
                    <a:lnTo>
                      <a:pt x="251" y="22"/>
                    </a:lnTo>
                    <a:lnTo>
                      <a:pt x="293" y="57"/>
                    </a:lnTo>
                    <a:lnTo>
                      <a:pt x="312" y="64"/>
                    </a:lnTo>
                    <a:lnTo>
                      <a:pt x="330" y="80"/>
                    </a:lnTo>
                    <a:lnTo>
                      <a:pt x="336" y="94"/>
                    </a:lnTo>
                    <a:lnTo>
                      <a:pt x="309" y="140"/>
                    </a:lnTo>
                    <a:lnTo>
                      <a:pt x="263" y="190"/>
                    </a:lnTo>
                    <a:lnTo>
                      <a:pt x="251" y="232"/>
                    </a:lnTo>
                    <a:lnTo>
                      <a:pt x="251" y="300"/>
                    </a:lnTo>
                    <a:lnTo>
                      <a:pt x="231" y="364"/>
                    </a:lnTo>
                    <a:lnTo>
                      <a:pt x="191" y="432"/>
                    </a:lnTo>
                    <a:lnTo>
                      <a:pt x="168" y="432"/>
                    </a:lnTo>
                    <a:lnTo>
                      <a:pt x="145" y="403"/>
                    </a:lnTo>
                    <a:lnTo>
                      <a:pt x="113" y="380"/>
                    </a:lnTo>
                    <a:lnTo>
                      <a:pt x="92" y="388"/>
                    </a:lnTo>
                    <a:lnTo>
                      <a:pt x="53" y="410"/>
                    </a:lnTo>
                    <a:lnTo>
                      <a:pt x="23" y="422"/>
                    </a:lnTo>
                    <a:lnTo>
                      <a:pt x="0" y="406"/>
                    </a:lnTo>
                    <a:lnTo>
                      <a:pt x="16" y="361"/>
                    </a:lnTo>
                    <a:lnTo>
                      <a:pt x="53" y="300"/>
                    </a:lnTo>
                    <a:lnTo>
                      <a:pt x="76" y="270"/>
                    </a:lnTo>
                    <a:lnTo>
                      <a:pt x="79" y="232"/>
                    </a:lnTo>
                    <a:lnTo>
                      <a:pt x="61" y="201"/>
                    </a:lnTo>
                    <a:lnTo>
                      <a:pt x="39" y="159"/>
                    </a:lnTo>
                    <a:lnTo>
                      <a:pt x="31" y="136"/>
                    </a:lnTo>
                    <a:lnTo>
                      <a:pt x="27" y="118"/>
                    </a:lnTo>
                    <a:lnTo>
                      <a:pt x="27" y="99"/>
                    </a:lnTo>
                    <a:lnTo>
                      <a:pt x="34" y="80"/>
                    </a:lnTo>
                    <a:lnTo>
                      <a:pt x="61" y="26"/>
                    </a:lnTo>
                    <a:lnTo>
                      <a:pt x="79" y="0"/>
                    </a:lnTo>
                    <a:lnTo>
                      <a:pt x="9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2" name="Freeform 13"/>
              <p:cNvSpPr>
                <a:spLocks/>
              </p:cNvSpPr>
              <p:nvPr/>
            </p:nvSpPr>
            <p:spPr bwMode="auto">
              <a:xfrm>
                <a:off x="3171" y="2752"/>
                <a:ext cx="100" cy="85"/>
              </a:xfrm>
              <a:custGeom>
                <a:avLst/>
                <a:gdLst>
                  <a:gd name="T0" fmla="*/ 0 w 501"/>
                  <a:gd name="T1" fmla="*/ 0 h 425"/>
                  <a:gd name="T2" fmla="*/ 0 w 501"/>
                  <a:gd name="T3" fmla="*/ 0 h 425"/>
                  <a:gd name="T4" fmla="*/ 0 w 501"/>
                  <a:gd name="T5" fmla="*/ 0 h 425"/>
                  <a:gd name="T6" fmla="*/ 0 w 501"/>
                  <a:gd name="T7" fmla="*/ 0 h 425"/>
                  <a:gd name="T8" fmla="*/ 0 w 501"/>
                  <a:gd name="T9" fmla="*/ 0 h 425"/>
                  <a:gd name="T10" fmla="*/ 0 w 501"/>
                  <a:gd name="T11" fmla="*/ 0 h 425"/>
                  <a:gd name="T12" fmla="*/ 0 w 501"/>
                  <a:gd name="T13" fmla="*/ 0 h 425"/>
                  <a:gd name="T14" fmla="*/ 0 w 501"/>
                  <a:gd name="T15" fmla="*/ 0 h 425"/>
                  <a:gd name="T16" fmla="*/ 0 w 501"/>
                  <a:gd name="T17" fmla="*/ 0 h 425"/>
                  <a:gd name="T18" fmla="*/ 0 w 501"/>
                  <a:gd name="T19" fmla="*/ 0 h 425"/>
                  <a:gd name="T20" fmla="*/ 0 w 501"/>
                  <a:gd name="T21" fmla="*/ 0 h 425"/>
                  <a:gd name="T22" fmla="*/ 0 w 501"/>
                  <a:gd name="T23" fmla="*/ 0 h 425"/>
                  <a:gd name="T24" fmla="*/ 0 w 501"/>
                  <a:gd name="T25" fmla="*/ 0 h 425"/>
                  <a:gd name="T26" fmla="*/ 0 w 501"/>
                  <a:gd name="T27" fmla="*/ 0 h 425"/>
                  <a:gd name="T28" fmla="*/ 0 w 501"/>
                  <a:gd name="T29" fmla="*/ 0 h 425"/>
                  <a:gd name="T30" fmla="*/ 0 w 501"/>
                  <a:gd name="T31" fmla="*/ 0 h 425"/>
                  <a:gd name="T32" fmla="*/ 0 w 501"/>
                  <a:gd name="T33" fmla="*/ 0 h 425"/>
                  <a:gd name="T34" fmla="*/ 0 w 501"/>
                  <a:gd name="T35" fmla="*/ 0 h 425"/>
                  <a:gd name="T36" fmla="*/ 0 w 501"/>
                  <a:gd name="T37" fmla="*/ 0 h 425"/>
                  <a:gd name="T38" fmla="*/ 0 w 501"/>
                  <a:gd name="T39" fmla="*/ 0 h 425"/>
                  <a:gd name="T40" fmla="*/ 0 w 501"/>
                  <a:gd name="T41" fmla="*/ 0 h 425"/>
                  <a:gd name="T42" fmla="*/ 0 w 501"/>
                  <a:gd name="T43" fmla="*/ 0 h 425"/>
                  <a:gd name="T44" fmla="*/ 0 w 501"/>
                  <a:gd name="T45" fmla="*/ 0 h 425"/>
                  <a:gd name="T46" fmla="*/ 0 w 501"/>
                  <a:gd name="T47" fmla="*/ 0 h 425"/>
                  <a:gd name="T48" fmla="*/ 0 w 501"/>
                  <a:gd name="T49" fmla="*/ 0 h 425"/>
                  <a:gd name="T50" fmla="*/ 0 w 501"/>
                  <a:gd name="T51" fmla="*/ 0 h 425"/>
                  <a:gd name="T52" fmla="*/ 0 w 501"/>
                  <a:gd name="T53" fmla="*/ 0 h 425"/>
                  <a:gd name="T54" fmla="*/ 0 w 501"/>
                  <a:gd name="T55" fmla="*/ 0 h 425"/>
                  <a:gd name="T56" fmla="*/ 0 w 501"/>
                  <a:gd name="T57" fmla="*/ 0 h 425"/>
                  <a:gd name="T58" fmla="*/ 0 w 501"/>
                  <a:gd name="T59" fmla="*/ 0 h 425"/>
                  <a:gd name="T60" fmla="*/ 0 w 501"/>
                  <a:gd name="T61" fmla="*/ 0 h 425"/>
                  <a:gd name="T62" fmla="*/ 0 w 501"/>
                  <a:gd name="T63" fmla="*/ 0 h 425"/>
                  <a:gd name="T64" fmla="*/ 0 w 501"/>
                  <a:gd name="T65" fmla="*/ 0 h 425"/>
                  <a:gd name="T66" fmla="*/ 0 w 501"/>
                  <a:gd name="T67" fmla="*/ 0 h 425"/>
                  <a:gd name="T68" fmla="*/ 0 w 501"/>
                  <a:gd name="T69" fmla="*/ 0 h 425"/>
                  <a:gd name="T70" fmla="*/ 0 w 501"/>
                  <a:gd name="T71" fmla="*/ 0 h 42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01"/>
                  <a:gd name="T109" fmla="*/ 0 h 425"/>
                  <a:gd name="T110" fmla="*/ 501 w 501"/>
                  <a:gd name="T111" fmla="*/ 425 h 42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01" h="425">
                    <a:moveTo>
                      <a:pt x="0" y="396"/>
                    </a:moveTo>
                    <a:lnTo>
                      <a:pt x="8" y="392"/>
                    </a:lnTo>
                    <a:lnTo>
                      <a:pt x="31" y="392"/>
                    </a:lnTo>
                    <a:lnTo>
                      <a:pt x="68" y="403"/>
                    </a:lnTo>
                    <a:lnTo>
                      <a:pt x="110" y="406"/>
                    </a:lnTo>
                    <a:lnTo>
                      <a:pt x="149" y="415"/>
                    </a:lnTo>
                    <a:lnTo>
                      <a:pt x="228" y="422"/>
                    </a:lnTo>
                    <a:lnTo>
                      <a:pt x="275" y="425"/>
                    </a:lnTo>
                    <a:lnTo>
                      <a:pt x="331" y="422"/>
                    </a:lnTo>
                    <a:lnTo>
                      <a:pt x="388" y="403"/>
                    </a:lnTo>
                    <a:lnTo>
                      <a:pt x="434" y="380"/>
                    </a:lnTo>
                    <a:lnTo>
                      <a:pt x="472" y="357"/>
                    </a:lnTo>
                    <a:lnTo>
                      <a:pt x="501" y="338"/>
                    </a:lnTo>
                    <a:lnTo>
                      <a:pt x="472" y="260"/>
                    </a:lnTo>
                    <a:lnTo>
                      <a:pt x="479" y="202"/>
                    </a:lnTo>
                    <a:lnTo>
                      <a:pt x="468" y="176"/>
                    </a:lnTo>
                    <a:lnTo>
                      <a:pt x="431" y="176"/>
                    </a:lnTo>
                    <a:lnTo>
                      <a:pt x="415" y="157"/>
                    </a:lnTo>
                    <a:lnTo>
                      <a:pt x="407" y="126"/>
                    </a:lnTo>
                    <a:lnTo>
                      <a:pt x="380" y="92"/>
                    </a:lnTo>
                    <a:lnTo>
                      <a:pt x="338" y="71"/>
                    </a:lnTo>
                    <a:lnTo>
                      <a:pt x="278" y="71"/>
                    </a:lnTo>
                    <a:lnTo>
                      <a:pt x="251" y="57"/>
                    </a:lnTo>
                    <a:lnTo>
                      <a:pt x="218" y="11"/>
                    </a:lnTo>
                    <a:lnTo>
                      <a:pt x="183" y="0"/>
                    </a:lnTo>
                    <a:lnTo>
                      <a:pt x="95" y="5"/>
                    </a:lnTo>
                    <a:lnTo>
                      <a:pt x="107" y="5"/>
                    </a:lnTo>
                    <a:lnTo>
                      <a:pt x="57" y="95"/>
                    </a:lnTo>
                    <a:lnTo>
                      <a:pt x="42" y="176"/>
                    </a:lnTo>
                    <a:lnTo>
                      <a:pt x="53" y="247"/>
                    </a:lnTo>
                    <a:lnTo>
                      <a:pt x="34" y="267"/>
                    </a:lnTo>
                    <a:lnTo>
                      <a:pt x="0" y="267"/>
                    </a:lnTo>
                    <a:lnTo>
                      <a:pt x="15" y="294"/>
                    </a:lnTo>
                    <a:lnTo>
                      <a:pt x="19" y="346"/>
                    </a:lnTo>
                    <a:lnTo>
                      <a:pt x="5" y="396"/>
                    </a:lnTo>
                    <a:lnTo>
                      <a:pt x="0" y="396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3" name="Freeform 14"/>
              <p:cNvSpPr>
                <a:spLocks/>
              </p:cNvSpPr>
              <p:nvPr/>
            </p:nvSpPr>
            <p:spPr bwMode="auto">
              <a:xfrm>
                <a:off x="3103" y="2549"/>
                <a:ext cx="149" cy="149"/>
              </a:xfrm>
              <a:custGeom>
                <a:avLst/>
                <a:gdLst>
                  <a:gd name="T0" fmla="*/ 0 w 741"/>
                  <a:gd name="T1" fmla="*/ 0 h 745"/>
                  <a:gd name="T2" fmla="*/ 0 w 741"/>
                  <a:gd name="T3" fmla="*/ 0 h 745"/>
                  <a:gd name="T4" fmla="*/ 0 w 741"/>
                  <a:gd name="T5" fmla="*/ 0 h 745"/>
                  <a:gd name="T6" fmla="*/ 0 w 741"/>
                  <a:gd name="T7" fmla="*/ 0 h 745"/>
                  <a:gd name="T8" fmla="*/ 0 w 741"/>
                  <a:gd name="T9" fmla="*/ 0 h 745"/>
                  <a:gd name="T10" fmla="*/ 0 w 741"/>
                  <a:gd name="T11" fmla="*/ 0 h 745"/>
                  <a:gd name="T12" fmla="*/ 0 w 741"/>
                  <a:gd name="T13" fmla="*/ 0 h 745"/>
                  <a:gd name="T14" fmla="*/ 0 w 741"/>
                  <a:gd name="T15" fmla="*/ 0 h 745"/>
                  <a:gd name="T16" fmla="*/ 0 w 741"/>
                  <a:gd name="T17" fmla="*/ 0 h 745"/>
                  <a:gd name="T18" fmla="*/ 0 w 741"/>
                  <a:gd name="T19" fmla="*/ 0 h 745"/>
                  <a:gd name="T20" fmla="*/ 0 w 741"/>
                  <a:gd name="T21" fmla="*/ 0 h 745"/>
                  <a:gd name="T22" fmla="*/ 0 w 741"/>
                  <a:gd name="T23" fmla="*/ 0 h 745"/>
                  <a:gd name="T24" fmla="*/ 0 w 741"/>
                  <a:gd name="T25" fmla="*/ 0 h 745"/>
                  <a:gd name="T26" fmla="*/ 0 w 741"/>
                  <a:gd name="T27" fmla="*/ 0 h 745"/>
                  <a:gd name="T28" fmla="*/ 0 w 741"/>
                  <a:gd name="T29" fmla="*/ 0 h 745"/>
                  <a:gd name="T30" fmla="*/ 0 w 741"/>
                  <a:gd name="T31" fmla="*/ 0 h 745"/>
                  <a:gd name="T32" fmla="*/ 0 w 741"/>
                  <a:gd name="T33" fmla="*/ 0 h 745"/>
                  <a:gd name="T34" fmla="*/ 0 w 741"/>
                  <a:gd name="T35" fmla="*/ 0 h 745"/>
                  <a:gd name="T36" fmla="*/ 0 w 741"/>
                  <a:gd name="T37" fmla="*/ 0 h 745"/>
                  <a:gd name="T38" fmla="*/ 0 w 741"/>
                  <a:gd name="T39" fmla="*/ 0 h 745"/>
                  <a:gd name="T40" fmla="*/ 0 w 741"/>
                  <a:gd name="T41" fmla="*/ 0 h 745"/>
                  <a:gd name="T42" fmla="*/ 0 w 741"/>
                  <a:gd name="T43" fmla="*/ 0 h 745"/>
                  <a:gd name="T44" fmla="*/ 0 w 741"/>
                  <a:gd name="T45" fmla="*/ 0 h 745"/>
                  <a:gd name="T46" fmla="*/ 0 w 741"/>
                  <a:gd name="T47" fmla="*/ 0 h 745"/>
                  <a:gd name="T48" fmla="*/ 0 w 741"/>
                  <a:gd name="T49" fmla="*/ 0 h 745"/>
                  <a:gd name="T50" fmla="*/ 0 w 741"/>
                  <a:gd name="T51" fmla="*/ 0 h 745"/>
                  <a:gd name="T52" fmla="*/ 0 w 741"/>
                  <a:gd name="T53" fmla="*/ 0 h 745"/>
                  <a:gd name="T54" fmla="*/ 0 w 741"/>
                  <a:gd name="T55" fmla="*/ 0 h 745"/>
                  <a:gd name="T56" fmla="*/ 0 w 741"/>
                  <a:gd name="T57" fmla="*/ 0 h 745"/>
                  <a:gd name="T58" fmla="*/ 0 w 741"/>
                  <a:gd name="T59" fmla="*/ 0 h 745"/>
                  <a:gd name="T60" fmla="*/ 0 w 741"/>
                  <a:gd name="T61" fmla="*/ 0 h 745"/>
                  <a:gd name="T62" fmla="*/ 0 w 741"/>
                  <a:gd name="T63" fmla="*/ 0 h 745"/>
                  <a:gd name="T64" fmla="*/ 0 w 741"/>
                  <a:gd name="T65" fmla="*/ 0 h 745"/>
                  <a:gd name="T66" fmla="*/ 0 w 741"/>
                  <a:gd name="T67" fmla="*/ 0 h 745"/>
                  <a:gd name="T68" fmla="*/ 0 w 741"/>
                  <a:gd name="T69" fmla="*/ 0 h 745"/>
                  <a:gd name="T70" fmla="*/ 0 w 741"/>
                  <a:gd name="T71" fmla="*/ 0 h 745"/>
                  <a:gd name="T72" fmla="*/ 0 w 741"/>
                  <a:gd name="T73" fmla="*/ 0 h 745"/>
                  <a:gd name="T74" fmla="*/ 0 w 741"/>
                  <a:gd name="T75" fmla="*/ 0 h 745"/>
                  <a:gd name="T76" fmla="*/ 0 w 741"/>
                  <a:gd name="T77" fmla="*/ 0 h 745"/>
                  <a:gd name="T78" fmla="*/ 0 w 741"/>
                  <a:gd name="T79" fmla="*/ 0 h 745"/>
                  <a:gd name="T80" fmla="*/ 0 w 741"/>
                  <a:gd name="T81" fmla="*/ 0 h 745"/>
                  <a:gd name="T82" fmla="*/ 0 w 741"/>
                  <a:gd name="T83" fmla="*/ 0 h 745"/>
                  <a:gd name="T84" fmla="*/ 0 w 741"/>
                  <a:gd name="T85" fmla="*/ 0 h 745"/>
                  <a:gd name="T86" fmla="*/ 0 w 741"/>
                  <a:gd name="T87" fmla="*/ 0 h 745"/>
                  <a:gd name="T88" fmla="*/ 0 w 741"/>
                  <a:gd name="T89" fmla="*/ 0 h 745"/>
                  <a:gd name="T90" fmla="*/ 0 w 741"/>
                  <a:gd name="T91" fmla="*/ 0 h 745"/>
                  <a:gd name="T92" fmla="*/ 0 w 741"/>
                  <a:gd name="T93" fmla="*/ 0 h 745"/>
                  <a:gd name="T94" fmla="*/ 0 w 741"/>
                  <a:gd name="T95" fmla="*/ 0 h 745"/>
                  <a:gd name="T96" fmla="*/ 0 w 741"/>
                  <a:gd name="T97" fmla="*/ 0 h 745"/>
                  <a:gd name="T98" fmla="*/ 0 w 741"/>
                  <a:gd name="T99" fmla="*/ 0 h 745"/>
                  <a:gd name="T100" fmla="*/ 0 w 741"/>
                  <a:gd name="T101" fmla="*/ 0 h 745"/>
                  <a:gd name="T102" fmla="*/ 0 w 741"/>
                  <a:gd name="T103" fmla="*/ 0 h 745"/>
                  <a:gd name="T104" fmla="*/ 0 w 741"/>
                  <a:gd name="T105" fmla="*/ 0 h 745"/>
                  <a:gd name="T106" fmla="*/ 0 w 741"/>
                  <a:gd name="T107" fmla="*/ 0 h 745"/>
                  <a:gd name="T108" fmla="*/ 0 w 741"/>
                  <a:gd name="T109" fmla="*/ 0 h 745"/>
                  <a:gd name="T110" fmla="*/ 0 w 741"/>
                  <a:gd name="T111" fmla="*/ 0 h 745"/>
                  <a:gd name="T112" fmla="*/ 0 w 741"/>
                  <a:gd name="T113" fmla="*/ 0 h 745"/>
                  <a:gd name="T114" fmla="*/ 0 w 741"/>
                  <a:gd name="T115" fmla="*/ 0 h 74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41"/>
                  <a:gd name="T175" fmla="*/ 0 h 745"/>
                  <a:gd name="T176" fmla="*/ 741 w 741"/>
                  <a:gd name="T177" fmla="*/ 745 h 74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41" h="745">
                    <a:moveTo>
                      <a:pt x="708" y="566"/>
                    </a:moveTo>
                    <a:lnTo>
                      <a:pt x="695" y="600"/>
                    </a:lnTo>
                    <a:lnTo>
                      <a:pt x="700" y="680"/>
                    </a:lnTo>
                    <a:lnTo>
                      <a:pt x="689" y="695"/>
                    </a:lnTo>
                    <a:lnTo>
                      <a:pt x="597" y="718"/>
                    </a:lnTo>
                    <a:lnTo>
                      <a:pt x="556" y="745"/>
                    </a:lnTo>
                    <a:lnTo>
                      <a:pt x="517" y="745"/>
                    </a:lnTo>
                    <a:lnTo>
                      <a:pt x="456" y="737"/>
                    </a:lnTo>
                    <a:lnTo>
                      <a:pt x="357" y="741"/>
                    </a:lnTo>
                    <a:lnTo>
                      <a:pt x="357" y="703"/>
                    </a:lnTo>
                    <a:lnTo>
                      <a:pt x="377" y="665"/>
                    </a:lnTo>
                    <a:lnTo>
                      <a:pt x="430" y="589"/>
                    </a:lnTo>
                    <a:lnTo>
                      <a:pt x="425" y="551"/>
                    </a:lnTo>
                    <a:lnTo>
                      <a:pt x="395" y="524"/>
                    </a:lnTo>
                    <a:lnTo>
                      <a:pt x="301" y="517"/>
                    </a:lnTo>
                    <a:lnTo>
                      <a:pt x="251" y="494"/>
                    </a:lnTo>
                    <a:lnTo>
                      <a:pt x="205" y="444"/>
                    </a:lnTo>
                    <a:lnTo>
                      <a:pt x="171" y="426"/>
                    </a:lnTo>
                    <a:lnTo>
                      <a:pt x="110" y="437"/>
                    </a:lnTo>
                    <a:lnTo>
                      <a:pt x="88" y="418"/>
                    </a:lnTo>
                    <a:lnTo>
                      <a:pt x="68" y="379"/>
                    </a:lnTo>
                    <a:lnTo>
                      <a:pt x="31" y="357"/>
                    </a:lnTo>
                    <a:lnTo>
                      <a:pt x="19" y="335"/>
                    </a:lnTo>
                    <a:lnTo>
                      <a:pt x="19" y="282"/>
                    </a:lnTo>
                    <a:lnTo>
                      <a:pt x="0" y="198"/>
                    </a:lnTo>
                    <a:lnTo>
                      <a:pt x="0" y="170"/>
                    </a:lnTo>
                    <a:lnTo>
                      <a:pt x="34" y="148"/>
                    </a:lnTo>
                    <a:lnTo>
                      <a:pt x="50" y="114"/>
                    </a:lnTo>
                    <a:lnTo>
                      <a:pt x="50" y="38"/>
                    </a:lnTo>
                    <a:lnTo>
                      <a:pt x="68" y="23"/>
                    </a:lnTo>
                    <a:lnTo>
                      <a:pt x="160" y="15"/>
                    </a:lnTo>
                    <a:lnTo>
                      <a:pt x="263" y="0"/>
                    </a:lnTo>
                    <a:lnTo>
                      <a:pt x="343" y="11"/>
                    </a:lnTo>
                    <a:lnTo>
                      <a:pt x="399" y="52"/>
                    </a:lnTo>
                    <a:lnTo>
                      <a:pt x="410" y="128"/>
                    </a:lnTo>
                    <a:lnTo>
                      <a:pt x="406" y="217"/>
                    </a:lnTo>
                    <a:lnTo>
                      <a:pt x="425" y="274"/>
                    </a:lnTo>
                    <a:lnTo>
                      <a:pt x="467" y="293"/>
                    </a:lnTo>
                    <a:lnTo>
                      <a:pt x="501" y="269"/>
                    </a:lnTo>
                    <a:lnTo>
                      <a:pt x="551" y="254"/>
                    </a:lnTo>
                    <a:lnTo>
                      <a:pt x="597" y="251"/>
                    </a:lnTo>
                    <a:lnTo>
                      <a:pt x="608" y="262"/>
                    </a:lnTo>
                    <a:lnTo>
                      <a:pt x="619" y="277"/>
                    </a:lnTo>
                    <a:lnTo>
                      <a:pt x="623" y="293"/>
                    </a:lnTo>
                    <a:lnTo>
                      <a:pt x="619" y="311"/>
                    </a:lnTo>
                    <a:lnTo>
                      <a:pt x="613" y="345"/>
                    </a:lnTo>
                    <a:lnTo>
                      <a:pt x="608" y="357"/>
                    </a:lnTo>
                    <a:lnTo>
                      <a:pt x="608" y="376"/>
                    </a:lnTo>
                    <a:lnTo>
                      <a:pt x="616" y="392"/>
                    </a:lnTo>
                    <a:lnTo>
                      <a:pt x="627" y="399"/>
                    </a:lnTo>
                    <a:lnTo>
                      <a:pt x="673" y="392"/>
                    </a:lnTo>
                    <a:lnTo>
                      <a:pt x="684" y="392"/>
                    </a:lnTo>
                    <a:lnTo>
                      <a:pt x="695" y="392"/>
                    </a:lnTo>
                    <a:lnTo>
                      <a:pt x="718" y="403"/>
                    </a:lnTo>
                    <a:lnTo>
                      <a:pt x="737" y="437"/>
                    </a:lnTo>
                    <a:lnTo>
                      <a:pt x="741" y="475"/>
                    </a:lnTo>
                    <a:lnTo>
                      <a:pt x="731" y="532"/>
                    </a:lnTo>
                    <a:lnTo>
                      <a:pt x="708" y="566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4" name="Freeform 15"/>
              <p:cNvSpPr>
                <a:spLocks/>
              </p:cNvSpPr>
              <p:nvPr/>
            </p:nvSpPr>
            <p:spPr bwMode="auto">
              <a:xfrm>
                <a:off x="2948" y="2375"/>
                <a:ext cx="247" cy="260"/>
              </a:xfrm>
              <a:custGeom>
                <a:avLst/>
                <a:gdLst>
                  <a:gd name="T0" fmla="*/ 0 w 1231"/>
                  <a:gd name="T1" fmla="*/ 0 h 1300"/>
                  <a:gd name="T2" fmla="*/ 0 w 1231"/>
                  <a:gd name="T3" fmla="*/ 0 h 1300"/>
                  <a:gd name="T4" fmla="*/ 0 w 1231"/>
                  <a:gd name="T5" fmla="*/ 0 h 1300"/>
                  <a:gd name="T6" fmla="*/ 0 w 1231"/>
                  <a:gd name="T7" fmla="*/ 0 h 1300"/>
                  <a:gd name="T8" fmla="*/ 0 w 1231"/>
                  <a:gd name="T9" fmla="*/ 0 h 1300"/>
                  <a:gd name="T10" fmla="*/ 0 w 1231"/>
                  <a:gd name="T11" fmla="*/ 0 h 1300"/>
                  <a:gd name="T12" fmla="*/ 0 w 1231"/>
                  <a:gd name="T13" fmla="*/ 0 h 1300"/>
                  <a:gd name="T14" fmla="*/ 0 w 1231"/>
                  <a:gd name="T15" fmla="*/ 0 h 1300"/>
                  <a:gd name="T16" fmla="*/ 0 w 1231"/>
                  <a:gd name="T17" fmla="*/ 0 h 1300"/>
                  <a:gd name="T18" fmla="*/ 0 w 1231"/>
                  <a:gd name="T19" fmla="*/ 0 h 1300"/>
                  <a:gd name="T20" fmla="*/ 0 w 1231"/>
                  <a:gd name="T21" fmla="*/ 0 h 1300"/>
                  <a:gd name="T22" fmla="*/ 0 w 1231"/>
                  <a:gd name="T23" fmla="*/ 0 h 1300"/>
                  <a:gd name="T24" fmla="*/ 0 w 1231"/>
                  <a:gd name="T25" fmla="*/ 0 h 1300"/>
                  <a:gd name="T26" fmla="*/ 0 w 1231"/>
                  <a:gd name="T27" fmla="*/ 0 h 1300"/>
                  <a:gd name="T28" fmla="*/ 0 w 1231"/>
                  <a:gd name="T29" fmla="*/ 0 h 1300"/>
                  <a:gd name="T30" fmla="*/ 0 w 1231"/>
                  <a:gd name="T31" fmla="*/ 0 h 1300"/>
                  <a:gd name="T32" fmla="*/ 0 w 1231"/>
                  <a:gd name="T33" fmla="*/ 0 h 1300"/>
                  <a:gd name="T34" fmla="*/ 0 w 1231"/>
                  <a:gd name="T35" fmla="*/ 0 h 1300"/>
                  <a:gd name="T36" fmla="*/ 0 w 1231"/>
                  <a:gd name="T37" fmla="*/ 0 h 1300"/>
                  <a:gd name="T38" fmla="*/ 0 w 1231"/>
                  <a:gd name="T39" fmla="*/ 0 h 1300"/>
                  <a:gd name="T40" fmla="*/ 0 w 1231"/>
                  <a:gd name="T41" fmla="*/ 0 h 1300"/>
                  <a:gd name="T42" fmla="*/ 0 w 1231"/>
                  <a:gd name="T43" fmla="*/ 0 h 1300"/>
                  <a:gd name="T44" fmla="*/ 0 w 1231"/>
                  <a:gd name="T45" fmla="*/ 0 h 1300"/>
                  <a:gd name="T46" fmla="*/ 0 w 1231"/>
                  <a:gd name="T47" fmla="*/ 0 h 1300"/>
                  <a:gd name="T48" fmla="*/ 0 w 1231"/>
                  <a:gd name="T49" fmla="*/ 0 h 1300"/>
                  <a:gd name="T50" fmla="*/ 0 w 1231"/>
                  <a:gd name="T51" fmla="*/ 0 h 1300"/>
                  <a:gd name="T52" fmla="*/ 0 w 1231"/>
                  <a:gd name="T53" fmla="*/ 0 h 1300"/>
                  <a:gd name="T54" fmla="*/ 0 w 1231"/>
                  <a:gd name="T55" fmla="*/ 0 h 1300"/>
                  <a:gd name="T56" fmla="*/ 0 w 1231"/>
                  <a:gd name="T57" fmla="*/ 0 h 1300"/>
                  <a:gd name="T58" fmla="*/ 0 w 1231"/>
                  <a:gd name="T59" fmla="*/ 0 h 1300"/>
                  <a:gd name="T60" fmla="*/ 0 w 1231"/>
                  <a:gd name="T61" fmla="*/ 0 h 1300"/>
                  <a:gd name="T62" fmla="*/ 0 w 1231"/>
                  <a:gd name="T63" fmla="*/ 0 h 1300"/>
                  <a:gd name="T64" fmla="*/ 0 w 1231"/>
                  <a:gd name="T65" fmla="*/ 0 h 1300"/>
                  <a:gd name="T66" fmla="*/ 0 w 1231"/>
                  <a:gd name="T67" fmla="*/ 0 h 1300"/>
                  <a:gd name="T68" fmla="*/ 0 w 1231"/>
                  <a:gd name="T69" fmla="*/ 0 h 1300"/>
                  <a:gd name="T70" fmla="*/ 0 w 1231"/>
                  <a:gd name="T71" fmla="*/ 0 h 1300"/>
                  <a:gd name="T72" fmla="*/ 0 w 1231"/>
                  <a:gd name="T73" fmla="*/ 0 h 1300"/>
                  <a:gd name="T74" fmla="*/ 0 w 1231"/>
                  <a:gd name="T75" fmla="*/ 0 h 1300"/>
                  <a:gd name="T76" fmla="*/ 0 w 1231"/>
                  <a:gd name="T77" fmla="*/ 0 h 1300"/>
                  <a:gd name="T78" fmla="*/ 0 w 1231"/>
                  <a:gd name="T79" fmla="*/ 0 h 1300"/>
                  <a:gd name="T80" fmla="*/ 0 w 1231"/>
                  <a:gd name="T81" fmla="*/ 0 h 1300"/>
                  <a:gd name="T82" fmla="*/ 0 w 1231"/>
                  <a:gd name="T83" fmla="*/ 0 h 1300"/>
                  <a:gd name="T84" fmla="*/ 0 w 1231"/>
                  <a:gd name="T85" fmla="*/ 0 h 1300"/>
                  <a:gd name="T86" fmla="*/ 0 w 1231"/>
                  <a:gd name="T87" fmla="*/ 0 h 1300"/>
                  <a:gd name="T88" fmla="*/ 0 w 1231"/>
                  <a:gd name="T89" fmla="*/ 0 h 1300"/>
                  <a:gd name="T90" fmla="*/ 0 w 1231"/>
                  <a:gd name="T91" fmla="*/ 0 h 1300"/>
                  <a:gd name="T92" fmla="*/ 0 w 1231"/>
                  <a:gd name="T93" fmla="*/ 0 h 1300"/>
                  <a:gd name="T94" fmla="*/ 0 w 1231"/>
                  <a:gd name="T95" fmla="*/ 0 h 1300"/>
                  <a:gd name="T96" fmla="*/ 0 w 1231"/>
                  <a:gd name="T97" fmla="*/ 0 h 1300"/>
                  <a:gd name="T98" fmla="*/ 0 w 1231"/>
                  <a:gd name="T99" fmla="*/ 0 h 1300"/>
                  <a:gd name="T100" fmla="*/ 0 w 1231"/>
                  <a:gd name="T101" fmla="*/ 0 h 1300"/>
                  <a:gd name="T102" fmla="*/ 0 w 1231"/>
                  <a:gd name="T103" fmla="*/ 0 h 1300"/>
                  <a:gd name="T104" fmla="*/ 0 w 1231"/>
                  <a:gd name="T105" fmla="*/ 0 h 1300"/>
                  <a:gd name="T106" fmla="*/ 0 w 1231"/>
                  <a:gd name="T107" fmla="*/ 0 h 1300"/>
                  <a:gd name="T108" fmla="*/ 0 w 1231"/>
                  <a:gd name="T109" fmla="*/ 0 h 1300"/>
                  <a:gd name="T110" fmla="*/ 0 w 1231"/>
                  <a:gd name="T111" fmla="*/ 0 h 1300"/>
                  <a:gd name="T112" fmla="*/ 0 w 1231"/>
                  <a:gd name="T113" fmla="*/ 0 h 1300"/>
                  <a:gd name="T114" fmla="*/ 0 w 1231"/>
                  <a:gd name="T115" fmla="*/ 0 h 130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231"/>
                  <a:gd name="T175" fmla="*/ 0 h 1300"/>
                  <a:gd name="T176" fmla="*/ 1231 w 1231"/>
                  <a:gd name="T177" fmla="*/ 1300 h 130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231" h="1300">
                    <a:moveTo>
                      <a:pt x="1178" y="920"/>
                    </a:moveTo>
                    <a:lnTo>
                      <a:pt x="1194" y="825"/>
                    </a:lnTo>
                    <a:lnTo>
                      <a:pt x="1220" y="768"/>
                    </a:lnTo>
                    <a:lnTo>
                      <a:pt x="1231" y="719"/>
                    </a:lnTo>
                    <a:lnTo>
                      <a:pt x="1208" y="692"/>
                    </a:lnTo>
                    <a:lnTo>
                      <a:pt x="1166" y="692"/>
                    </a:lnTo>
                    <a:lnTo>
                      <a:pt x="1155" y="658"/>
                    </a:lnTo>
                    <a:lnTo>
                      <a:pt x="1152" y="583"/>
                    </a:lnTo>
                    <a:lnTo>
                      <a:pt x="1137" y="563"/>
                    </a:lnTo>
                    <a:lnTo>
                      <a:pt x="1079" y="587"/>
                    </a:lnTo>
                    <a:lnTo>
                      <a:pt x="1007" y="587"/>
                    </a:lnTo>
                    <a:lnTo>
                      <a:pt x="969" y="571"/>
                    </a:lnTo>
                    <a:lnTo>
                      <a:pt x="950" y="514"/>
                    </a:lnTo>
                    <a:lnTo>
                      <a:pt x="893" y="476"/>
                    </a:lnTo>
                    <a:lnTo>
                      <a:pt x="897" y="469"/>
                    </a:lnTo>
                    <a:lnTo>
                      <a:pt x="946" y="456"/>
                    </a:lnTo>
                    <a:lnTo>
                      <a:pt x="950" y="434"/>
                    </a:lnTo>
                    <a:lnTo>
                      <a:pt x="924" y="403"/>
                    </a:lnTo>
                    <a:lnTo>
                      <a:pt x="911" y="342"/>
                    </a:lnTo>
                    <a:lnTo>
                      <a:pt x="855" y="346"/>
                    </a:lnTo>
                    <a:lnTo>
                      <a:pt x="836" y="332"/>
                    </a:lnTo>
                    <a:lnTo>
                      <a:pt x="798" y="328"/>
                    </a:lnTo>
                    <a:lnTo>
                      <a:pt x="745" y="346"/>
                    </a:lnTo>
                    <a:lnTo>
                      <a:pt x="730" y="338"/>
                    </a:lnTo>
                    <a:lnTo>
                      <a:pt x="691" y="282"/>
                    </a:lnTo>
                    <a:lnTo>
                      <a:pt x="661" y="262"/>
                    </a:lnTo>
                    <a:lnTo>
                      <a:pt x="601" y="278"/>
                    </a:lnTo>
                    <a:lnTo>
                      <a:pt x="578" y="270"/>
                    </a:lnTo>
                    <a:lnTo>
                      <a:pt x="559" y="233"/>
                    </a:lnTo>
                    <a:lnTo>
                      <a:pt x="539" y="217"/>
                    </a:lnTo>
                    <a:lnTo>
                      <a:pt x="441" y="210"/>
                    </a:lnTo>
                    <a:lnTo>
                      <a:pt x="410" y="180"/>
                    </a:lnTo>
                    <a:lnTo>
                      <a:pt x="407" y="130"/>
                    </a:lnTo>
                    <a:lnTo>
                      <a:pt x="429" y="46"/>
                    </a:lnTo>
                    <a:lnTo>
                      <a:pt x="421" y="16"/>
                    </a:lnTo>
                    <a:lnTo>
                      <a:pt x="387" y="0"/>
                    </a:lnTo>
                    <a:lnTo>
                      <a:pt x="334" y="16"/>
                    </a:lnTo>
                    <a:lnTo>
                      <a:pt x="269" y="58"/>
                    </a:lnTo>
                    <a:lnTo>
                      <a:pt x="258" y="134"/>
                    </a:lnTo>
                    <a:lnTo>
                      <a:pt x="254" y="157"/>
                    </a:lnTo>
                    <a:lnTo>
                      <a:pt x="243" y="172"/>
                    </a:lnTo>
                    <a:lnTo>
                      <a:pt x="229" y="167"/>
                    </a:lnTo>
                    <a:lnTo>
                      <a:pt x="190" y="154"/>
                    </a:lnTo>
                    <a:lnTo>
                      <a:pt x="167" y="154"/>
                    </a:lnTo>
                    <a:lnTo>
                      <a:pt x="159" y="180"/>
                    </a:lnTo>
                    <a:lnTo>
                      <a:pt x="155" y="195"/>
                    </a:lnTo>
                    <a:lnTo>
                      <a:pt x="148" y="210"/>
                    </a:lnTo>
                    <a:lnTo>
                      <a:pt x="132" y="214"/>
                    </a:lnTo>
                    <a:lnTo>
                      <a:pt x="111" y="214"/>
                    </a:lnTo>
                    <a:lnTo>
                      <a:pt x="95" y="210"/>
                    </a:lnTo>
                    <a:lnTo>
                      <a:pt x="57" y="191"/>
                    </a:lnTo>
                    <a:lnTo>
                      <a:pt x="0" y="195"/>
                    </a:lnTo>
                    <a:lnTo>
                      <a:pt x="42" y="228"/>
                    </a:lnTo>
                    <a:lnTo>
                      <a:pt x="76" y="304"/>
                    </a:lnTo>
                    <a:lnTo>
                      <a:pt x="80" y="338"/>
                    </a:lnTo>
                    <a:lnTo>
                      <a:pt x="68" y="370"/>
                    </a:lnTo>
                    <a:lnTo>
                      <a:pt x="49" y="400"/>
                    </a:lnTo>
                    <a:lnTo>
                      <a:pt x="68" y="465"/>
                    </a:lnTo>
                    <a:lnTo>
                      <a:pt x="72" y="498"/>
                    </a:lnTo>
                    <a:lnTo>
                      <a:pt x="45" y="548"/>
                    </a:lnTo>
                    <a:lnTo>
                      <a:pt x="42" y="587"/>
                    </a:lnTo>
                    <a:lnTo>
                      <a:pt x="53" y="628"/>
                    </a:lnTo>
                    <a:lnTo>
                      <a:pt x="72" y="647"/>
                    </a:lnTo>
                    <a:lnTo>
                      <a:pt x="98" y="681"/>
                    </a:lnTo>
                    <a:lnTo>
                      <a:pt x="106" y="710"/>
                    </a:lnTo>
                    <a:lnTo>
                      <a:pt x="102" y="734"/>
                    </a:lnTo>
                    <a:lnTo>
                      <a:pt x="98" y="742"/>
                    </a:lnTo>
                    <a:lnTo>
                      <a:pt x="83" y="745"/>
                    </a:lnTo>
                    <a:lnTo>
                      <a:pt x="30" y="752"/>
                    </a:lnTo>
                    <a:lnTo>
                      <a:pt x="30" y="810"/>
                    </a:lnTo>
                    <a:lnTo>
                      <a:pt x="68" y="844"/>
                    </a:lnTo>
                    <a:lnTo>
                      <a:pt x="87" y="882"/>
                    </a:lnTo>
                    <a:lnTo>
                      <a:pt x="95" y="936"/>
                    </a:lnTo>
                    <a:lnTo>
                      <a:pt x="125" y="955"/>
                    </a:lnTo>
                    <a:lnTo>
                      <a:pt x="159" y="980"/>
                    </a:lnTo>
                    <a:lnTo>
                      <a:pt x="167" y="1027"/>
                    </a:lnTo>
                    <a:lnTo>
                      <a:pt x="152" y="1046"/>
                    </a:lnTo>
                    <a:lnTo>
                      <a:pt x="148" y="1088"/>
                    </a:lnTo>
                    <a:lnTo>
                      <a:pt x="193" y="1145"/>
                    </a:lnTo>
                    <a:lnTo>
                      <a:pt x="220" y="1193"/>
                    </a:lnTo>
                    <a:lnTo>
                      <a:pt x="243" y="1270"/>
                    </a:lnTo>
                    <a:lnTo>
                      <a:pt x="281" y="1289"/>
                    </a:lnTo>
                    <a:lnTo>
                      <a:pt x="300" y="1270"/>
                    </a:lnTo>
                    <a:lnTo>
                      <a:pt x="315" y="1213"/>
                    </a:lnTo>
                    <a:lnTo>
                      <a:pt x="361" y="1190"/>
                    </a:lnTo>
                    <a:lnTo>
                      <a:pt x="391" y="1197"/>
                    </a:lnTo>
                    <a:lnTo>
                      <a:pt x="418" y="1225"/>
                    </a:lnTo>
                    <a:lnTo>
                      <a:pt x="444" y="1228"/>
                    </a:lnTo>
                    <a:lnTo>
                      <a:pt x="467" y="1193"/>
                    </a:lnTo>
                    <a:lnTo>
                      <a:pt x="502" y="1190"/>
                    </a:lnTo>
                    <a:lnTo>
                      <a:pt x="559" y="1247"/>
                    </a:lnTo>
                    <a:lnTo>
                      <a:pt x="570" y="1285"/>
                    </a:lnTo>
                    <a:lnTo>
                      <a:pt x="578" y="1300"/>
                    </a:lnTo>
                    <a:lnTo>
                      <a:pt x="581" y="1263"/>
                    </a:lnTo>
                    <a:lnTo>
                      <a:pt x="581" y="1206"/>
                    </a:lnTo>
                    <a:lnTo>
                      <a:pt x="593" y="1190"/>
                    </a:lnTo>
                    <a:lnTo>
                      <a:pt x="607" y="1209"/>
                    </a:lnTo>
                    <a:lnTo>
                      <a:pt x="612" y="1232"/>
                    </a:lnTo>
                    <a:lnTo>
                      <a:pt x="635" y="1228"/>
                    </a:lnTo>
                    <a:lnTo>
                      <a:pt x="638" y="1206"/>
                    </a:lnTo>
                    <a:lnTo>
                      <a:pt x="654" y="1179"/>
                    </a:lnTo>
                    <a:lnTo>
                      <a:pt x="695" y="1172"/>
                    </a:lnTo>
                    <a:lnTo>
                      <a:pt x="722" y="1187"/>
                    </a:lnTo>
                    <a:lnTo>
                      <a:pt x="740" y="1206"/>
                    </a:lnTo>
                    <a:lnTo>
                      <a:pt x="759" y="1209"/>
                    </a:lnTo>
                    <a:lnTo>
                      <a:pt x="798" y="1206"/>
                    </a:lnTo>
                    <a:lnTo>
                      <a:pt x="794" y="1148"/>
                    </a:lnTo>
                    <a:lnTo>
                      <a:pt x="775" y="1069"/>
                    </a:lnTo>
                    <a:lnTo>
                      <a:pt x="779" y="1041"/>
                    </a:lnTo>
                    <a:lnTo>
                      <a:pt x="813" y="1019"/>
                    </a:lnTo>
                    <a:lnTo>
                      <a:pt x="829" y="985"/>
                    </a:lnTo>
                    <a:lnTo>
                      <a:pt x="825" y="909"/>
                    </a:lnTo>
                    <a:lnTo>
                      <a:pt x="847" y="894"/>
                    </a:lnTo>
                    <a:lnTo>
                      <a:pt x="939" y="886"/>
                    </a:lnTo>
                    <a:lnTo>
                      <a:pt x="1042" y="871"/>
                    </a:lnTo>
                    <a:lnTo>
                      <a:pt x="1121" y="882"/>
                    </a:lnTo>
                    <a:lnTo>
                      <a:pt x="1178" y="92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5" name="Freeform 16"/>
              <p:cNvSpPr>
                <a:spLocks/>
              </p:cNvSpPr>
              <p:nvPr/>
            </p:nvSpPr>
            <p:spPr bwMode="auto">
              <a:xfrm>
                <a:off x="2855" y="2059"/>
                <a:ext cx="800" cy="760"/>
              </a:xfrm>
              <a:custGeom>
                <a:avLst/>
                <a:gdLst>
                  <a:gd name="T0" fmla="*/ 0 w 3999"/>
                  <a:gd name="T1" fmla="*/ 0 h 3799"/>
                  <a:gd name="T2" fmla="*/ 0 w 3999"/>
                  <a:gd name="T3" fmla="*/ 0 h 3799"/>
                  <a:gd name="T4" fmla="*/ 0 w 3999"/>
                  <a:gd name="T5" fmla="*/ 0 h 3799"/>
                  <a:gd name="T6" fmla="*/ 0 w 3999"/>
                  <a:gd name="T7" fmla="*/ 0 h 3799"/>
                  <a:gd name="T8" fmla="*/ 0 w 3999"/>
                  <a:gd name="T9" fmla="*/ 0 h 3799"/>
                  <a:gd name="T10" fmla="*/ 0 w 3999"/>
                  <a:gd name="T11" fmla="*/ 0 h 3799"/>
                  <a:gd name="T12" fmla="*/ 0 w 3999"/>
                  <a:gd name="T13" fmla="*/ 0 h 3799"/>
                  <a:gd name="T14" fmla="*/ 0 w 3999"/>
                  <a:gd name="T15" fmla="*/ 0 h 3799"/>
                  <a:gd name="T16" fmla="*/ 0 w 3999"/>
                  <a:gd name="T17" fmla="*/ 0 h 3799"/>
                  <a:gd name="T18" fmla="*/ 0 w 3999"/>
                  <a:gd name="T19" fmla="*/ 0 h 3799"/>
                  <a:gd name="T20" fmla="*/ 0 w 3999"/>
                  <a:gd name="T21" fmla="*/ 0 h 3799"/>
                  <a:gd name="T22" fmla="*/ 0 w 3999"/>
                  <a:gd name="T23" fmla="*/ 0 h 3799"/>
                  <a:gd name="T24" fmla="*/ 0 w 3999"/>
                  <a:gd name="T25" fmla="*/ 0 h 3799"/>
                  <a:gd name="T26" fmla="*/ 0 w 3999"/>
                  <a:gd name="T27" fmla="*/ 0 h 3799"/>
                  <a:gd name="T28" fmla="*/ 0 w 3999"/>
                  <a:gd name="T29" fmla="*/ 0 h 3799"/>
                  <a:gd name="T30" fmla="*/ 0 w 3999"/>
                  <a:gd name="T31" fmla="*/ 0 h 3799"/>
                  <a:gd name="T32" fmla="*/ 0 w 3999"/>
                  <a:gd name="T33" fmla="*/ 0 h 3799"/>
                  <a:gd name="T34" fmla="*/ 0 w 3999"/>
                  <a:gd name="T35" fmla="*/ 0 h 3799"/>
                  <a:gd name="T36" fmla="*/ 0 w 3999"/>
                  <a:gd name="T37" fmla="*/ 0 h 3799"/>
                  <a:gd name="T38" fmla="*/ 0 w 3999"/>
                  <a:gd name="T39" fmla="*/ 0 h 3799"/>
                  <a:gd name="T40" fmla="*/ 0 w 3999"/>
                  <a:gd name="T41" fmla="*/ 0 h 3799"/>
                  <a:gd name="T42" fmla="*/ 0 w 3999"/>
                  <a:gd name="T43" fmla="*/ 0 h 3799"/>
                  <a:gd name="T44" fmla="*/ 0 w 3999"/>
                  <a:gd name="T45" fmla="*/ 0 h 3799"/>
                  <a:gd name="T46" fmla="*/ 0 w 3999"/>
                  <a:gd name="T47" fmla="*/ 0 h 3799"/>
                  <a:gd name="T48" fmla="*/ 0 w 3999"/>
                  <a:gd name="T49" fmla="*/ 0 h 3799"/>
                  <a:gd name="T50" fmla="*/ 0 w 3999"/>
                  <a:gd name="T51" fmla="*/ 0 h 3799"/>
                  <a:gd name="T52" fmla="*/ 0 w 3999"/>
                  <a:gd name="T53" fmla="*/ 0 h 3799"/>
                  <a:gd name="T54" fmla="*/ 0 w 3999"/>
                  <a:gd name="T55" fmla="*/ 0 h 3799"/>
                  <a:gd name="T56" fmla="*/ 0 w 3999"/>
                  <a:gd name="T57" fmla="*/ 0 h 3799"/>
                  <a:gd name="T58" fmla="*/ 0 w 3999"/>
                  <a:gd name="T59" fmla="*/ 0 h 3799"/>
                  <a:gd name="T60" fmla="*/ 0 w 3999"/>
                  <a:gd name="T61" fmla="*/ 0 h 3799"/>
                  <a:gd name="T62" fmla="*/ 0 w 3999"/>
                  <a:gd name="T63" fmla="*/ 0 h 3799"/>
                  <a:gd name="T64" fmla="*/ 0 w 3999"/>
                  <a:gd name="T65" fmla="*/ 0 h 3799"/>
                  <a:gd name="T66" fmla="*/ 0 w 3999"/>
                  <a:gd name="T67" fmla="*/ 0 h 3799"/>
                  <a:gd name="T68" fmla="*/ 0 w 3999"/>
                  <a:gd name="T69" fmla="*/ 0 h 3799"/>
                  <a:gd name="T70" fmla="*/ 0 w 3999"/>
                  <a:gd name="T71" fmla="*/ 0 h 3799"/>
                  <a:gd name="T72" fmla="*/ 0 w 3999"/>
                  <a:gd name="T73" fmla="*/ 0 h 3799"/>
                  <a:gd name="T74" fmla="*/ 0 w 3999"/>
                  <a:gd name="T75" fmla="*/ 0 h 3799"/>
                  <a:gd name="T76" fmla="*/ 0 w 3999"/>
                  <a:gd name="T77" fmla="*/ 0 h 3799"/>
                  <a:gd name="T78" fmla="*/ 0 w 3999"/>
                  <a:gd name="T79" fmla="*/ 0 h 3799"/>
                  <a:gd name="T80" fmla="*/ 0 w 3999"/>
                  <a:gd name="T81" fmla="*/ 0 h 3799"/>
                  <a:gd name="T82" fmla="*/ 0 w 3999"/>
                  <a:gd name="T83" fmla="*/ 0 h 3799"/>
                  <a:gd name="T84" fmla="*/ 0 w 3999"/>
                  <a:gd name="T85" fmla="*/ 0 h 3799"/>
                  <a:gd name="T86" fmla="*/ 0 w 3999"/>
                  <a:gd name="T87" fmla="*/ 0 h 3799"/>
                  <a:gd name="T88" fmla="*/ 0 w 3999"/>
                  <a:gd name="T89" fmla="*/ 0 h 3799"/>
                  <a:gd name="T90" fmla="*/ 0 w 3999"/>
                  <a:gd name="T91" fmla="*/ 0 h 3799"/>
                  <a:gd name="T92" fmla="*/ 0 w 3999"/>
                  <a:gd name="T93" fmla="*/ 0 h 3799"/>
                  <a:gd name="T94" fmla="*/ 0 w 3999"/>
                  <a:gd name="T95" fmla="*/ 0 h 3799"/>
                  <a:gd name="T96" fmla="*/ 0 w 3999"/>
                  <a:gd name="T97" fmla="*/ 0 h 3799"/>
                  <a:gd name="T98" fmla="*/ 0 w 3999"/>
                  <a:gd name="T99" fmla="*/ 0 h 3799"/>
                  <a:gd name="T100" fmla="*/ 0 w 3999"/>
                  <a:gd name="T101" fmla="*/ 0 h 3799"/>
                  <a:gd name="T102" fmla="*/ 0 w 3999"/>
                  <a:gd name="T103" fmla="*/ 0 h 3799"/>
                  <a:gd name="T104" fmla="*/ 0 w 3999"/>
                  <a:gd name="T105" fmla="*/ 0 h 3799"/>
                  <a:gd name="T106" fmla="*/ 0 w 3999"/>
                  <a:gd name="T107" fmla="*/ 0 h 3799"/>
                  <a:gd name="T108" fmla="*/ 0 w 3999"/>
                  <a:gd name="T109" fmla="*/ 0 h 3799"/>
                  <a:gd name="T110" fmla="*/ 0 w 3999"/>
                  <a:gd name="T111" fmla="*/ 0 h 3799"/>
                  <a:gd name="T112" fmla="*/ 0 w 3999"/>
                  <a:gd name="T113" fmla="*/ 0 h 3799"/>
                  <a:gd name="T114" fmla="*/ 0 w 3999"/>
                  <a:gd name="T115" fmla="*/ 0 h 379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999"/>
                  <a:gd name="T175" fmla="*/ 0 h 3799"/>
                  <a:gd name="T176" fmla="*/ 3999 w 3999"/>
                  <a:gd name="T177" fmla="*/ 3799 h 379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999" h="3799">
                    <a:moveTo>
                      <a:pt x="889" y="1588"/>
                    </a:moveTo>
                    <a:lnTo>
                      <a:pt x="855" y="1576"/>
                    </a:lnTo>
                    <a:lnTo>
                      <a:pt x="802" y="1592"/>
                    </a:lnTo>
                    <a:lnTo>
                      <a:pt x="737" y="1634"/>
                    </a:lnTo>
                    <a:lnTo>
                      <a:pt x="726" y="1710"/>
                    </a:lnTo>
                    <a:lnTo>
                      <a:pt x="722" y="1730"/>
                    </a:lnTo>
                    <a:lnTo>
                      <a:pt x="711" y="1748"/>
                    </a:lnTo>
                    <a:lnTo>
                      <a:pt x="697" y="1743"/>
                    </a:lnTo>
                    <a:lnTo>
                      <a:pt x="658" y="1730"/>
                    </a:lnTo>
                    <a:lnTo>
                      <a:pt x="635" y="1730"/>
                    </a:lnTo>
                    <a:lnTo>
                      <a:pt x="627" y="1756"/>
                    </a:lnTo>
                    <a:lnTo>
                      <a:pt x="623" y="1771"/>
                    </a:lnTo>
                    <a:lnTo>
                      <a:pt x="616" y="1786"/>
                    </a:lnTo>
                    <a:lnTo>
                      <a:pt x="600" y="1790"/>
                    </a:lnTo>
                    <a:lnTo>
                      <a:pt x="579" y="1790"/>
                    </a:lnTo>
                    <a:lnTo>
                      <a:pt x="566" y="1786"/>
                    </a:lnTo>
                    <a:lnTo>
                      <a:pt x="525" y="1767"/>
                    </a:lnTo>
                    <a:lnTo>
                      <a:pt x="468" y="1771"/>
                    </a:lnTo>
                    <a:lnTo>
                      <a:pt x="427" y="1778"/>
                    </a:lnTo>
                    <a:lnTo>
                      <a:pt x="392" y="1790"/>
                    </a:lnTo>
                    <a:lnTo>
                      <a:pt x="358" y="1767"/>
                    </a:lnTo>
                    <a:lnTo>
                      <a:pt x="338" y="1717"/>
                    </a:lnTo>
                    <a:lnTo>
                      <a:pt x="338" y="1676"/>
                    </a:lnTo>
                    <a:lnTo>
                      <a:pt x="324" y="1668"/>
                    </a:lnTo>
                    <a:lnTo>
                      <a:pt x="300" y="1668"/>
                    </a:lnTo>
                    <a:lnTo>
                      <a:pt x="267" y="1710"/>
                    </a:lnTo>
                    <a:lnTo>
                      <a:pt x="214" y="1706"/>
                    </a:lnTo>
                    <a:lnTo>
                      <a:pt x="175" y="1673"/>
                    </a:lnTo>
                    <a:lnTo>
                      <a:pt x="156" y="1626"/>
                    </a:lnTo>
                    <a:lnTo>
                      <a:pt x="114" y="1618"/>
                    </a:lnTo>
                    <a:lnTo>
                      <a:pt x="88" y="1615"/>
                    </a:lnTo>
                    <a:lnTo>
                      <a:pt x="76" y="1588"/>
                    </a:lnTo>
                    <a:lnTo>
                      <a:pt x="99" y="1550"/>
                    </a:lnTo>
                    <a:lnTo>
                      <a:pt x="88" y="1542"/>
                    </a:lnTo>
                    <a:lnTo>
                      <a:pt x="42" y="1531"/>
                    </a:lnTo>
                    <a:lnTo>
                      <a:pt x="15" y="1505"/>
                    </a:lnTo>
                    <a:lnTo>
                      <a:pt x="0" y="1459"/>
                    </a:lnTo>
                    <a:lnTo>
                      <a:pt x="7" y="1406"/>
                    </a:lnTo>
                    <a:lnTo>
                      <a:pt x="26" y="1376"/>
                    </a:lnTo>
                    <a:lnTo>
                      <a:pt x="73" y="1368"/>
                    </a:lnTo>
                    <a:lnTo>
                      <a:pt x="102" y="1356"/>
                    </a:lnTo>
                    <a:lnTo>
                      <a:pt x="110" y="1345"/>
                    </a:lnTo>
                    <a:lnTo>
                      <a:pt x="91" y="1307"/>
                    </a:lnTo>
                    <a:lnTo>
                      <a:pt x="88" y="1250"/>
                    </a:lnTo>
                    <a:lnTo>
                      <a:pt x="102" y="1208"/>
                    </a:lnTo>
                    <a:lnTo>
                      <a:pt x="148" y="1190"/>
                    </a:lnTo>
                    <a:lnTo>
                      <a:pt x="178" y="1163"/>
                    </a:lnTo>
                    <a:lnTo>
                      <a:pt x="217" y="1140"/>
                    </a:lnTo>
                    <a:lnTo>
                      <a:pt x="262" y="1132"/>
                    </a:lnTo>
                    <a:lnTo>
                      <a:pt x="350" y="1132"/>
                    </a:lnTo>
                    <a:lnTo>
                      <a:pt x="365" y="1132"/>
                    </a:lnTo>
                    <a:lnTo>
                      <a:pt x="380" y="1121"/>
                    </a:lnTo>
                    <a:lnTo>
                      <a:pt x="403" y="1090"/>
                    </a:lnTo>
                    <a:lnTo>
                      <a:pt x="418" y="1022"/>
                    </a:lnTo>
                    <a:lnTo>
                      <a:pt x="418" y="964"/>
                    </a:lnTo>
                    <a:lnTo>
                      <a:pt x="427" y="920"/>
                    </a:lnTo>
                    <a:lnTo>
                      <a:pt x="441" y="893"/>
                    </a:lnTo>
                    <a:lnTo>
                      <a:pt x="445" y="852"/>
                    </a:lnTo>
                    <a:lnTo>
                      <a:pt x="434" y="817"/>
                    </a:lnTo>
                    <a:lnTo>
                      <a:pt x="400" y="779"/>
                    </a:lnTo>
                    <a:lnTo>
                      <a:pt x="372" y="734"/>
                    </a:lnTo>
                    <a:lnTo>
                      <a:pt x="365" y="695"/>
                    </a:lnTo>
                    <a:lnTo>
                      <a:pt x="372" y="665"/>
                    </a:lnTo>
                    <a:lnTo>
                      <a:pt x="395" y="646"/>
                    </a:lnTo>
                    <a:lnTo>
                      <a:pt x="452" y="619"/>
                    </a:lnTo>
                    <a:lnTo>
                      <a:pt x="456" y="597"/>
                    </a:lnTo>
                    <a:lnTo>
                      <a:pt x="441" y="582"/>
                    </a:lnTo>
                    <a:lnTo>
                      <a:pt x="411" y="577"/>
                    </a:lnTo>
                    <a:lnTo>
                      <a:pt x="388" y="570"/>
                    </a:lnTo>
                    <a:lnTo>
                      <a:pt x="385" y="558"/>
                    </a:lnTo>
                    <a:lnTo>
                      <a:pt x="403" y="547"/>
                    </a:lnTo>
                    <a:lnTo>
                      <a:pt x="441" y="543"/>
                    </a:lnTo>
                    <a:lnTo>
                      <a:pt x="475" y="558"/>
                    </a:lnTo>
                    <a:lnTo>
                      <a:pt x="494" y="550"/>
                    </a:lnTo>
                    <a:lnTo>
                      <a:pt x="505" y="524"/>
                    </a:lnTo>
                    <a:lnTo>
                      <a:pt x="540" y="516"/>
                    </a:lnTo>
                    <a:lnTo>
                      <a:pt x="559" y="532"/>
                    </a:lnTo>
                    <a:lnTo>
                      <a:pt x="579" y="532"/>
                    </a:lnTo>
                    <a:lnTo>
                      <a:pt x="585" y="513"/>
                    </a:lnTo>
                    <a:lnTo>
                      <a:pt x="608" y="501"/>
                    </a:lnTo>
                    <a:lnTo>
                      <a:pt x="616" y="521"/>
                    </a:lnTo>
                    <a:lnTo>
                      <a:pt x="623" y="563"/>
                    </a:lnTo>
                    <a:lnTo>
                      <a:pt x="635" y="577"/>
                    </a:lnTo>
                    <a:lnTo>
                      <a:pt x="677" y="566"/>
                    </a:lnTo>
                    <a:lnTo>
                      <a:pt x="684" y="608"/>
                    </a:lnTo>
                    <a:lnTo>
                      <a:pt x="711" y="626"/>
                    </a:lnTo>
                    <a:lnTo>
                      <a:pt x="745" y="623"/>
                    </a:lnTo>
                    <a:lnTo>
                      <a:pt x="776" y="604"/>
                    </a:lnTo>
                    <a:lnTo>
                      <a:pt x="813" y="589"/>
                    </a:lnTo>
                    <a:lnTo>
                      <a:pt x="859" y="582"/>
                    </a:lnTo>
                    <a:lnTo>
                      <a:pt x="881" y="563"/>
                    </a:lnTo>
                    <a:lnTo>
                      <a:pt x="909" y="521"/>
                    </a:lnTo>
                    <a:lnTo>
                      <a:pt x="928" y="490"/>
                    </a:lnTo>
                    <a:lnTo>
                      <a:pt x="947" y="471"/>
                    </a:lnTo>
                    <a:lnTo>
                      <a:pt x="1004" y="452"/>
                    </a:lnTo>
                    <a:lnTo>
                      <a:pt x="1019" y="414"/>
                    </a:lnTo>
                    <a:lnTo>
                      <a:pt x="1011" y="388"/>
                    </a:lnTo>
                    <a:lnTo>
                      <a:pt x="985" y="369"/>
                    </a:lnTo>
                    <a:lnTo>
                      <a:pt x="951" y="361"/>
                    </a:lnTo>
                    <a:lnTo>
                      <a:pt x="920" y="337"/>
                    </a:lnTo>
                    <a:lnTo>
                      <a:pt x="917" y="304"/>
                    </a:lnTo>
                    <a:lnTo>
                      <a:pt x="917" y="288"/>
                    </a:lnTo>
                    <a:lnTo>
                      <a:pt x="981" y="308"/>
                    </a:lnTo>
                    <a:lnTo>
                      <a:pt x="1056" y="308"/>
                    </a:lnTo>
                    <a:lnTo>
                      <a:pt x="1132" y="293"/>
                    </a:lnTo>
                    <a:lnTo>
                      <a:pt x="1171" y="277"/>
                    </a:lnTo>
                    <a:lnTo>
                      <a:pt x="1190" y="254"/>
                    </a:lnTo>
                    <a:lnTo>
                      <a:pt x="1201" y="204"/>
                    </a:lnTo>
                    <a:lnTo>
                      <a:pt x="1227" y="182"/>
                    </a:lnTo>
                    <a:lnTo>
                      <a:pt x="1247" y="164"/>
                    </a:lnTo>
                    <a:lnTo>
                      <a:pt x="1247" y="130"/>
                    </a:lnTo>
                    <a:lnTo>
                      <a:pt x="1232" y="106"/>
                    </a:lnTo>
                    <a:lnTo>
                      <a:pt x="1259" y="91"/>
                    </a:lnTo>
                    <a:lnTo>
                      <a:pt x="1285" y="91"/>
                    </a:lnTo>
                    <a:lnTo>
                      <a:pt x="1304" y="117"/>
                    </a:lnTo>
                    <a:lnTo>
                      <a:pt x="1308" y="160"/>
                    </a:lnTo>
                    <a:lnTo>
                      <a:pt x="1323" y="209"/>
                    </a:lnTo>
                    <a:lnTo>
                      <a:pt x="1319" y="251"/>
                    </a:lnTo>
                    <a:lnTo>
                      <a:pt x="1300" y="288"/>
                    </a:lnTo>
                    <a:lnTo>
                      <a:pt x="1297" y="316"/>
                    </a:lnTo>
                    <a:lnTo>
                      <a:pt x="1323" y="334"/>
                    </a:lnTo>
                    <a:lnTo>
                      <a:pt x="1335" y="372"/>
                    </a:lnTo>
                    <a:lnTo>
                      <a:pt x="1353" y="440"/>
                    </a:lnTo>
                    <a:lnTo>
                      <a:pt x="1372" y="464"/>
                    </a:lnTo>
                    <a:lnTo>
                      <a:pt x="1429" y="479"/>
                    </a:lnTo>
                    <a:lnTo>
                      <a:pt x="1494" y="479"/>
                    </a:lnTo>
                    <a:lnTo>
                      <a:pt x="1524" y="460"/>
                    </a:lnTo>
                    <a:lnTo>
                      <a:pt x="1577" y="403"/>
                    </a:lnTo>
                    <a:lnTo>
                      <a:pt x="1642" y="365"/>
                    </a:lnTo>
                    <a:lnTo>
                      <a:pt x="1668" y="353"/>
                    </a:lnTo>
                    <a:lnTo>
                      <a:pt x="1684" y="327"/>
                    </a:lnTo>
                    <a:lnTo>
                      <a:pt x="1702" y="288"/>
                    </a:lnTo>
                    <a:lnTo>
                      <a:pt x="1730" y="288"/>
                    </a:lnTo>
                    <a:lnTo>
                      <a:pt x="1749" y="312"/>
                    </a:lnTo>
                    <a:lnTo>
                      <a:pt x="1771" y="300"/>
                    </a:lnTo>
                    <a:lnTo>
                      <a:pt x="1775" y="270"/>
                    </a:lnTo>
                    <a:lnTo>
                      <a:pt x="1794" y="270"/>
                    </a:lnTo>
                    <a:lnTo>
                      <a:pt x="1814" y="266"/>
                    </a:lnTo>
                    <a:lnTo>
                      <a:pt x="1825" y="280"/>
                    </a:lnTo>
                    <a:lnTo>
                      <a:pt x="1809" y="330"/>
                    </a:lnTo>
                    <a:lnTo>
                      <a:pt x="1832" y="342"/>
                    </a:lnTo>
                    <a:lnTo>
                      <a:pt x="1862" y="334"/>
                    </a:lnTo>
                    <a:lnTo>
                      <a:pt x="1901" y="308"/>
                    </a:lnTo>
                    <a:lnTo>
                      <a:pt x="1922" y="304"/>
                    </a:lnTo>
                    <a:lnTo>
                      <a:pt x="1954" y="322"/>
                    </a:lnTo>
                    <a:lnTo>
                      <a:pt x="1977" y="353"/>
                    </a:lnTo>
                    <a:lnTo>
                      <a:pt x="2000" y="353"/>
                    </a:lnTo>
                    <a:lnTo>
                      <a:pt x="2040" y="288"/>
                    </a:lnTo>
                    <a:lnTo>
                      <a:pt x="2060" y="224"/>
                    </a:lnTo>
                    <a:lnTo>
                      <a:pt x="2060" y="156"/>
                    </a:lnTo>
                    <a:lnTo>
                      <a:pt x="2072" y="114"/>
                    </a:lnTo>
                    <a:lnTo>
                      <a:pt x="2118" y="64"/>
                    </a:lnTo>
                    <a:lnTo>
                      <a:pt x="2145" y="15"/>
                    </a:lnTo>
                    <a:lnTo>
                      <a:pt x="2139" y="0"/>
                    </a:lnTo>
                    <a:lnTo>
                      <a:pt x="2167" y="7"/>
                    </a:lnTo>
                    <a:lnTo>
                      <a:pt x="2182" y="23"/>
                    </a:lnTo>
                    <a:lnTo>
                      <a:pt x="2205" y="42"/>
                    </a:lnTo>
                    <a:lnTo>
                      <a:pt x="2224" y="60"/>
                    </a:lnTo>
                    <a:lnTo>
                      <a:pt x="2250" y="122"/>
                    </a:lnTo>
                    <a:lnTo>
                      <a:pt x="2266" y="141"/>
                    </a:lnTo>
                    <a:lnTo>
                      <a:pt x="2307" y="201"/>
                    </a:lnTo>
                    <a:lnTo>
                      <a:pt x="2326" y="238"/>
                    </a:lnTo>
                    <a:lnTo>
                      <a:pt x="2333" y="258"/>
                    </a:lnTo>
                    <a:lnTo>
                      <a:pt x="2339" y="270"/>
                    </a:lnTo>
                    <a:lnTo>
                      <a:pt x="2379" y="288"/>
                    </a:lnTo>
                    <a:lnTo>
                      <a:pt x="2387" y="322"/>
                    </a:lnTo>
                    <a:lnTo>
                      <a:pt x="2387" y="350"/>
                    </a:lnTo>
                    <a:lnTo>
                      <a:pt x="2379" y="406"/>
                    </a:lnTo>
                    <a:lnTo>
                      <a:pt x="2345" y="448"/>
                    </a:lnTo>
                    <a:lnTo>
                      <a:pt x="2319" y="494"/>
                    </a:lnTo>
                    <a:lnTo>
                      <a:pt x="2307" y="536"/>
                    </a:lnTo>
                    <a:lnTo>
                      <a:pt x="2315" y="558"/>
                    </a:lnTo>
                    <a:lnTo>
                      <a:pt x="2345" y="558"/>
                    </a:lnTo>
                    <a:lnTo>
                      <a:pt x="2368" y="550"/>
                    </a:lnTo>
                    <a:lnTo>
                      <a:pt x="2379" y="521"/>
                    </a:lnTo>
                    <a:lnTo>
                      <a:pt x="2399" y="494"/>
                    </a:lnTo>
                    <a:lnTo>
                      <a:pt x="2433" y="487"/>
                    </a:lnTo>
                    <a:lnTo>
                      <a:pt x="2470" y="482"/>
                    </a:lnTo>
                    <a:lnTo>
                      <a:pt x="2505" y="479"/>
                    </a:lnTo>
                    <a:lnTo>
                      <a:pt x="2543" y="471"/>
                    </a:lnTo>
                    <a:lnTo>
                      <a:pt x="2573" y="479"/>
                    </a:lnTo>
                    <a:lnTo>
                      <a:pt x="2585" y="497"/>
                    </a:lnTo>
                    <a:lnTo>
                      <a:pt x="2577" y="521"/>
                    </a:lnTo>
                    <a:lnTo>
                      <a:pt x="2589" y="540"/>
                    </a:lnTo>
                    <a:lnTo>
                      <a:pt x="2599" y="543"/>
                    </a:lnTo>
                    <a:lnTo>
                      <a:pt x="2615" y="540"/>
                    </a:lnTo>
                    <a:lnTo>
                      <a:pt x="2635" y="505"/>
                    </a:lnTo>
                    <a:lnTo>
                      <a:pt x="2654" y="490"/>
                    </a:lnTo>
                    <a:lnTo>
                      <a:pt x="2683" y="487"/>
                    </a:lnTo>
                    <a:lnTo>
                      <a:pt x="2753" y="490"/>
                    </a:lnTo>
                    <a:lnTo>
                      <a:pt x="2821" y="494"/>
                    </a:lnTo>
                    <a:lnTo>
                      <a:pt x="2885" y="494"/>
                    </a:lnTo>
                    <a:lnTo>
                      <a:pt x="2950" y="505"/>
                    </a:lnTo>
                    <a:lnTo>
                      <a:pt x="2987" y="513"/>
                    </a:lnTo>
                    <a:lnTo>
                      <a:pt x="3003" y="536"/>
                    </a:lnTo>
                    <a:lnTo>
                      <a:pt x="3003" y="563"/>
                    </a:lnTo>
                    <a:lnTo>
                      <a:pt x="3010" y="577"/>
                    </a:lnTo>
                    <a:lnTo>
                      <a:pt x="3034" y="582"/>
                    </a:lnTo>
                    <a:lnTo>
                      <a:pt x="3063" y="573"/>
                    </a:lnTo>
                    <a:lnTo>
                      <a:pt x="3083" y="558"/>
                    </a:lnTo>
                    <a:lnTo>
                      <a:pt x="3113" y="550"/>
                    </a:lnTo>
                    <a:lnTo>
                      <a:pt x="3166" y="566"/>
                    </a:lnTo>
                    <a:lnTo>
                      <a:pt x="3231" y="570"/>
                    </a:lnTo>
                    <a:lnTo>
                      <a:pt x="3312" y="570"/>
                    </a:lnTo>
                    <a:lnTo>
                      <a:pt x="3390" y="563"/>
                    </a:lnTo>
                    <a:lnTo>
                      <a:pt x="3451" y="563"/>
                    </a:lnTo>
                    <a:lnTo>
                      <a:pt x="3490" y="558"/>
                    </a:lnTo>
                    <a:lnTo>
                      <a:pt x="3508" y="550"/>
                    </a:lnTo>
                    <a:lnTo>
                      <a:pt x="3532" y="550"/>
                    </a:lnTo>
                    <a:lnTo>
                      <a:pt x="3550" y="550"/>
                    </a:lnTo>
                    <a:lnTo>
                      <a:pt x="3569" y="558"/>
                    </a:lnTo>
                    <a:lnTo>
                      <a:pt x="3714" y="672"/>
                    </a:lnTo>
                    <a:lnTo>
                      <a:pt x="3733" y="684"/>
                    </a:lnTo>
                    <a:lnTo>
                      <a:pt x="3756" y="691"/>
                    </a:lnTo>
                    <a:lnTo>
                      <a:pt x="3774" y="687"/>
                    </a:lnTo>
                    <a:lnTo>
                      <a:pt x="3813" y="687"/>
                    </a:lnTo>
                    <a:lnTo>
                      <a:pt x="3934" y="681"/>
                    </a:lnTo>
                    <a:lnTo>
                      <a:pt x="3949" y="684"/>
                    </a:lnTo>
                    <a:lnTo>
                      <a:pt x="3965" y="687"/>
                    </a:lnTo>
                    <a:lnTo>
                      <a:pt x="3976" y="706"/>
                    </a:lnTo>
                    <a:lnTo>
                      <a:pt x="3980" y="721"/>
                    </a:lnTo>
                    <a:lnTo>
                      <a:pt x="3987" y="737"/>
                    </a:lnTo>
                    <a:lnTo>
                      <a:pt x="3991" y="757"/>
                    </a:lnTo>
                    <a:lnTo>
                      <a:pt x="3994" y="763"/>
                    </a:lnTo>
                    <a:lnTo>
                      <a:pt x="3994" y="779"/>
                    </a:lnTo>
                    <a:lnTo>
                      <a:pt x="3999" y="802"/>
                    </a:lnTo>
                    <a:lnTo>
                      <a:pt x="3999" y="820"/>
                    </a:lnTo>
                    <a:lnTo>
                      <a:pt x="3999" y="839"/>
                    </a:lnTo>
                    <a:lnTo>
                      <a:pt x="3999" y="862"/>
                    </a:lnTo>
                    <a:lnTo>
                      <a:pt x="3999" y="901"/>
                    </a:lnTo>
                    <a:lnTo>
                      <a:pt x="3991" y="941"/>
                    </a:lnTo>
                    <a:lnTo>
                      <a:pt x="3980" y="983"/>
                    </a:lnTo>
                    <a:lnTo>
                      <a:pt x="3965" y="1022"/>
                    </a:lnTo>
                    <a:lnTo>
                      <a:pt x="3946" y="1064"/>
                    </a:lnTo>
                    <a:lnTo>
                      <a:pt x="3927" y="1106"/>
                    </a:lnTo>
                    <a:lnTo>
                      <a:pt x="3918" y="1125"/>
                    </a:lnTo>
                    <a:lnTo>
                      <a:pt x="3892" y="1167"/>
                    </a:lnTo>
                    <a:lnTo>
                      <a:pt x="3881" y="1190"/>
                    </a:lnTo>
                    <a:lnTo>
                      <a:pt x="3832" y="1250"/>
                    </a:lnTo>
                    <a:lnTo>
                      <a:pt x="3802" y="1288"/>
                    </a:lnTo>
                    <a:lnTo>
                      <a:pt x="3774" y="1329"/>
                    </a:lnTo>
                    <a:lnTo>
                      <a:pt x="3737" y="1390"/>
                    </a:lnTo>
                    <a:lnTo>
                      <a:pt x="3718" y="1432"/>
                    </a:lnTo>
                    <a:lnTo>
                      <a:pt x="3699" y="1474"/>
                    </a:lnTo>
                    <a:lnTo>
                      <a:pt x="3679" y="1494"/>
                    </a:lnTo>
                    <a:lnTo>
                      <a:pt x="3661" y="1516"/>
                    </a:lnTo>
                    <a:lnTo>
                      <a:pt x="3642" y="1516"/>
                    </a:lnTo>
                    <a:lnTo>
                      <a:pt x="3626" y="1536"/>
                    </a:lnTo>
                    <a:lnTo>
                      <a:pt x="3622" y="1555"/>
                    </a:lnTo>
                    <a:lnTo>
                      <a:pt x="3619" y="1573"/>
                    </a:lnTo>
                    <a:lnTo>
                      <a:pt x="3606" y="1584"/>
                    </a:lnTo>
                    <a:lnTo>
                      <a:pt x="3603" y="1596"/>
                    </a:lnTo>
                    <a:lnTo>
                      <a:pt x="3603" y="1615"/>
                    </a:lnTo>
                    <a:lnTo>
                      <a:pt x="3592" y="1626"/>
                    </a:lnTo>
                    <a:lnTo>
                      <a:pt x="3603" y="1694"/>
                    </a:lnTo>
                    <a:lnTo>
                      <a:pt x="3606" y="1759"/>
                    </a:lnTo>
                    <a:lnTo>
                      <a:pt x="3611" y="1816"/>
                    </a:lnTo>
                    <a:lnTo>
                      <a:pt x="3606" y="1874"/>
                    </a:lnTo>
                    <a:lnTo>
                      <a:pt x="3596" y="1896"/>
                    </a:lnTo>
                    <a:lnTo>
                      <a:pt x="3596" y="1918"/>
                    </a:lnTo>
                    <a:lnTo>
                      <a:pt x="3606" y="1956"/>
                    </a:lnTo>
                    <a:lnTo>
                      <a:pt x="3596" y="1998"/>
                    </a:lnTo>
                    <a:lnTo>
                      <a:pt x="3559" y="2041"/>
                    </a:lnTo>
                    <a:lnTo>
                      <a:pt x="3543" y="2063"/>
                    </a:lnTo>
                    <a:lnTo>
                      <a:pt x="3540" y="2098"/>
                    </a:lnTo>
                    <a:lnTo>
                      <a:pt x="3540" y="2135"/>
                    </a:lnTo>
                    <a:lnTo>
                      <a:pt x="3527" y="2159"/>
                    </a:lnTo>
                    <a:lnTo>
                      <a:pt x="3524" y="2200"/>
                    </a:lnTo>
                    <a:lnTo>
                      <a:pt x="3508" y="2238"/>
                    </a:lnTo>
                    <a:lnTo>
                      <a:pt x="3504" y="2261"/>
                    </a:lnTo>
                    <a:lnTo>
                      <a:pt x="3483" y="2295"/>
                    </a:lnTo>
                    <a:lnTo>
                      <a:pt x="3451" y="2325"/>
                    </a:lnTo>
                    <a:lnTo>
                      <a:pt x="3428" y="2363"/>
                    </a:lnTo>
                    <a:lnTo>
                      <a:pt x="3409" y="2404"/>
                    </a:lnTo>
                    <a:lnTo>
                      <a:pt x="3372" y="2465"/>
                    </a:lnTo>
                    <a:lnTo>
                      <a:pt x="3352" y="2507"/>
                    </a:lnTo>
                    <a:lnTo>
                      <a:pt x="3333" y="2527"/>
                    </a:lnTo>
                    <a:lnTo>
                      <a:pt x="3315" y="2546"/>
                    </a:lnTo>
                    <a:lnTo>
                      <a:pt x="3296" y="2569"/>
                    </a:lnTo>
                    <a:lnTo>
                      <a:pt x="3238" y="2611"/>
                    </a:lnTo>
                    <a:lnTo>
                      <a:pt x="3213" y="2617"/>
                    </a:lnTo>
                    <a:lnTo>
                      <a:pt x="3208" y="2617"/>
                    </a:lnTo>
                    <a:lnTo>
                      <a:pt x="3171" y="2617"/>
                    </a:lnTo>
                    <a:lnTo>
                      <a:pt x="3152" y="2617"/>
                    </a:lnTo>
                    <a:lnTo>
                      <a:pt x="3120" y="2625"/>
                    </a:lnTo>
                    <a:lnTo>
                      <a:pt x="3110" y="2640"/>
                    </a:lnTo>
                    <a:lnTo>
                      <a:pt x="3071" y="2625"/>
                    </a:lnTo>
                    <a:lnTo>
                      <a:pt x="3029" y="2625"/>
                    </a:lnTo>
                    <a:lnTo>
                      <a:pt x="3003" y="2645"/>
                    </a:lnTo>
                    <a:lnTo>
                      <a:pt x="2995" y="2667"/>
                    </a:lnTo>
                    <a:lnTo>
                      <a:pt x="2973" y="2690"/>
                    </a:lnTo>
                    <a:lnTo>
                      <a:pt x="2916" y="2709"/>
                    </a:lnTo>
                    <a:lnTo>
                      <a:pt x="2855" y="2751"/>
                    </a:lnTo>
                    <a:lnTo>
                      <a:pt x="2793" y="2773"/>
                    </a:lnTo>
                    <a:lnTo>
                      <a:pt x="2756" y="2792"/>
                    </a:lnTo>
                    <a:lnTo>
                      <a:pt x="2707" y="2834"/>
                    </a:lnTo>
                    <a:lnTo>
                      <a:pt x="2675" y="2876"/>
                    </a:lnTo>
                    <a:lnTo>
                      <a:pt x="2641" y="2914"/>
                    </a:lnTo>
                    <a:lnTo>
                      <a:pt x="2622" y="2922"/>
                    </a:lnTo>
                    <a:lnTo>
                      <a:pt x="2599" y="2937"/>
                    </a:lnTo>
                    <a:lnTo>
                      <a:pt x="2580" y="2960"/>
                    </a:lnTo>
                    <a:lnTo>
                      <a:pt x="2573" y="2967"/>
                    </a:lnTo>
                    <a:lnTo>
                      <a:pt x="2562" y="2983"/>
                    </a:lnTo>
                    <a:lnTo>
                      <a:pt x="2562" y="2998"/>
                    </a:lnTo>
                    <a:lnTo>
                      <a:pt x="2562" y="3021"/>
                    </a:lnTo>
                    <a:lnTo>
                      <a:pt x="2565" y="3039"/>
                    </a:lnTo>
                    <a:lnTo>
                      <a:pt x="2585" y="3058"/>
                    </a:lnTo>
                    <a:lnTo>
                      <a:pt x="2585" y="3081"/>
                    </a:lnTo>
                    <a:lnTo>
                      <a:pt x="2551" y="3241"/>
                    </a:lnTo>
                    <a:lnTo>
                      <a:pt x="2531" y="3264"/>
                    </a:lnTo>
                    <a:lnTo>
                      <a:pt x="2513" y="3283"/>
                    </a:lnTo>
                    <a:lnTo>
                      <a:pt x="2399" y="3405"/>
                    </a:lnTo>
                    <a:lnTo>
                      <a:pt x="2339" y="3469"/>
                    </a:lnTo>
                    <a:lnTo>
                      <a:pt x="2310" y="3508"/>
                    </a:lnTo>
                    <a:lnTo>
                      <a:pt x="2300" y="3548"/>
                    </a:lnTo>
                    <a:lnTo>
                      <a:pt x="2285" y="3571"/>
                    </a:lnTo>
                    <a:lnTo>
                      <a:pt x="2282" y="3590"/>
                    </a:lnTo>
                    <a:lnTo>
                      <a:pt x="2266" y="3606"/>
                    </a:lnTo>
                    <a:lnTo>
                      <a:pt x="2243" y="3613"/>
                    </a:lnTo>
                    <a:lnTo>
                      <a:pt x="2228" y="3613"/>
                    </a:lnTo>
                    <a:lnTo>
                      <a:pt x="2205" y="3632"/>
                    </a:lnTo>
                    <a:lnTo>
                      <a:pt x="2189" y="3650"/>
                    </a:lnTo>
                    <a:lnTo>
                      <a:pt x="2186" y="3674"/>
                    </a:lnTo>
                    <a:lnTo>
                      <a:pt x="2186" y="3692"/>
                    </a:lnTo>
                    <a:lnTo>
                      <a:pt x="2178" y="3700"/>
                    </a:lnTo>
                    <a:lnTo>
                      <a:pt x="2171" y="3716"/>
                    </a:lnTo>
                    <a:lnTo>
                      <a:pt x="2163" y="3731"/>
                    </a:lnTo>
                    <a:lnTo>
                      <a:pt x="2152" y="3739"/>
                    </a:lnTo>
                    <a:lnTo>
                      <a:pt x="2087" y="3799"/>
                    </a:lnTo>
                    <a:lnTo>
                      <a:pt x="2056" y="3721"/>
                    </a:lnTo>
                    <a:lnTo>
                      <a:pt x="2060" y="3663"/>
                    </a:lnTo>
                    <a:lnTo>
                      <a:pt x="2049" y="3632"/>
                    </a:lnTo>
                    <a:lnTo>
                      <a:pt x="2015" y="3632"/>
                    </a:lnTo>
                    <a:lnTo>
                      <a:pt x="2000" y="3613"/>
                    </a:lnTo>
                    <a:lnTo>
                      <a:pt x="1992" y="3584"/>
                    </a:lnTo>
                    <a:lnTo>
                      <a:pt x="1964" y="3548"/>
                    </a:lnTo>
                    <a:lnTo>
                      <a:pt x="1922" y="3532"/>
                    </a:lnTo>
                    <a:lnTo>
                      <a:pt x="1862" y="3532"/>
                    </a:lnTo>
                    <a:lnTo>
                      <a:pt x="1836" y="3518"/>
                    </a:lnTo>
                    <a:lnTo>
                      <a:pt x="1802" y="3469"/>
                    </a:lnTo>
                    <a:lnTo>
                      <a:pt x="1764" y="3461"/>
                    </a:lnTo>
                    <a:lnTo>
                      <a:pt x="1681" y="3466"/>
                    </a:lnTo>
                    <a:lnTo>
                      <a:pt x="1780" y="3336"/>
                    </a:lnTo>
                    <a:lnTo>
                      <a:pt x="1894" y="3233"/>
                    </a:lnTo>
                    <a:lnTo>
                      <a:pt x="1974" y="3180"/>
                    </a:lnTo>
                    <a:lnTo>
                      <a:pt x="2040" y="3168"/>
                    </a:lnTo>
                    <a:lnTo>
                      <a:pt x="2049" y="3157"/>
                    </a:lnTo>
                    <a:lnTo>
                      <a:pt x="2045" y="3123"/>
                    </a:lnTo>
                    <a:lnTo>
                      <a:pt x="2064" y="3081"/>
                    </a:lnTo>
                    <a:lnTo>
                      <a:pt x="2060" y="3055"/>
                    </a:lnTo>
                    <a:lnTo>
                      <a:pt x="2040" y="3028"/>
                    </a:lnTo>
                    <a:lnTo>
                      <a:pt x="1954" y="3013"/>
                    </a:lnTo>
                    <a:lnTo>
                      <a:pt x="1977" y="2979"/>
                    </a:lnTo>
                    <a:lnTo>
                      <a:pt x="1984" y="2919"/>
                    </a:lnTo>
                    <a:lnTo>
                      <a:pt x="1984" y="2880"/>
                    </a:lnTo>
                    <a:lnTo>
                      <a:pt x="1961" y="2850"/>
                    </a:lnTo>
                    <a:lnTo>
                      <a:pt x="1943" y="2839"/>
                    </a:lnTo>
                    <a:lnTo>
                      <a:pt x="1932" y="2834"/>
                    </a:lnTo>
                    <a:lnTo>
                      <a:pt x="1919" y="2834"/>
                    </a:lnTo>
                    <a:lnTo>
                      <a:pt x="1875" y="2842"/>
                    </a:lnTo>
                    <a:lnTo>
                      <a:pt x="1862" y="2834"/>
                    </a:lnTo>
                    <a:lnTo>
                      <a:pt x="1856" y="2819"/>
                    </a:lnTo>
                    <a:lnTo>
                      <a:pt x="1856" y="2801"/>
                    </a:lnTo>
                    <a:lnTo>
                      <a:pt x="1859" y="2789"/>
                    </a:lnTo>
                    <a:lnTo>
                      <a:pt x="1866" y="2755"/>
                    </a:lnTo>
                    <a:lnTo>
                      <a:pt x="1870" y="2740"/>
                    </a:lnTo>
                    <a:lnTo>
                      <a:pt x="1866" y="2721"/>
                    </a:lnTo>
                    <a:lnTo>
                      <a:pt x="1856" y="2706"/>
                    </a:lnTo>
                    <a:lnTo>
                      <a:pt x="1840" y="2698"/>
                    </a:lnTo>
                    <a:lnTo>
                      <a:pt x="1799" y="2701"/>
                    </a:lnTo>
                    <a:lnTo>
                      <a:pt x="1749" y="2716"/>
                    </a:lnTo>
                    <a:lnTo>
                      <a:pt x="1710" y="2740"/>
                    </a:lnTo>
                    <a:lnTo>
                      <a:pt x="1673" y="2721"/>
                    </a:lnTo>
                    <a:lnTo>
                      <a:pt x="1653" y="2659"/>
                    </a:lnTo>
                    <a:lnTo>
                      <a:pt x="1657" y="2572"/>
                    </a:lnTo>
                    <a:lnTo>
                      <a:pt x="1646" y="2496"/>
                    </a:lnTo>
                    <a:lnTo>
                      <a:pt x="1589" y="2458"/>
                    </a:lnTo>
                    <a:lnTo>
                      <a:pt x="1646" y="2496"/>
                    </a:lnTo>
                    <a:lnTo>
                      <a:pt x="1662" y="2401"/>
                    </a:lnTo>
                    <a:lnTo>
                      <a:pt x="1688" y="2344"/>
                    </a:lnTo>
                    <a:lnTo>
                      <a:pt x="1699" y="2295"/>
                    </a:lnTo>
                    <a:lnTo>
                      <a:pt x="1676" y="2268"/>
                    </a:lnTo>
                    <a:lnTo>
                      <a:pt x="1634" y="2268"/>
                    </a:lnTo>
                    <a:lnTo>
                      <a:pt x="1623" y="2234"/>
                    </a:lnTo>
                    <a:lnTo>
                      <a:pt x="1620" y="2159"/>
                    </a:lnTo>
                    <a:lnTo>
                      <a:pt x="1605" y="2139"/>
                    </a:lnTo>
                    <a:lnTo>
                      <a:pt x="1547" y="2159"/>
                    </a:lnTo>
                    <a:lnTo>
                      <a:pt x="1475" y="2163"/>
                    </a:lnTo>
                    <a:lnTo>
                      <a:pt x="1437" y="2143"/>
                    </a:lnTo>
                    <a:lnTo>
                      <a:pt x="1418" y="2090"/>
                    </a:lnTo>
                    <a:lnTo>
                      <a:pt x="1361" y="2052"/>
                    </a:lnTo>
                    <a:lnTo>
                      <a:pt x="1365" y="2045"/>
                    </a:lnTo>
                    <a:lnTo>
                      <a:pt x="1414" y="2032"/>
                    </a:lnTo>
                    <a:lnTo>
                      <a:pt x="1418" y="2010"/>
                    </a:lnTo>
                    <a:lnTo>
                      <a:pt x="1392" y="1979"/>
                    </a:lnTo>
                    <a:lnTo>
                      <a:pt x="1379" y="1918"/>
                    </a:lnTo>
                    <a:lnTo>
                      <a:pt x="1323" y="1922"/>
                    </a:lnTo>
                    <a:lnTo>
                      <a:pt x="1304" y="1908"/>
                    </a:lnTo>
                    <a:lnTo>
                      <a:pt x="1266" y="1904"/>
                    </a:lnTo>
                    <a:lnTo>
                      <a:pt x="1213" y="1922"/>
                    </a:lnTo>
                    <a:lnTo>
                      <a:pt x="1198" y="1914"/>
                    </a:lnTo>
                    <a:lnTo>
                      <a:pt x="1159" y="1858"/>
                    </a:lnTo>
                    <a:lnTo>
                      <a:pt x="1129" y="1838"/>
                    </a:lnTo>
                    <a:lnTo>
                      <a:pt x="1069" y="1854"/>
                    </a:lnTo>
                    <a:lnTo>
                      <a:pt x="1046" y="1846"/>
                    </a:lnTo>
                    <a:lnTo>
                      <a:pt x="1027" y="1809"/>
                    </a:lnTo>
                    <a:lnTo>
                      <a:pt x="1007" y="1793"/>
                    </a:lnTo>
                    <a:lnTo>
                      <a:pt x="909" y="1786"/>
                    </a:lnTo>
                    <a:lnTo>
                      <a:pt x="878" y="1756"/>
                    </a:lnTo>
                    <a:lnTo>
                      <a:pt x="875" y="1706"/>
                    </a:lnTo>
                    <a:lnTo>
                      <a:pt x="897" y="1622"/>
                    </a:lnTo>
                    <a:lnTo>
                      <a:pt x="889" y="1588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6" name="Freeform 17"/>
              <p:cNvSpPr>
                <a:spLocks/>
              </p:cNvSpPr>
              <p:nvPr/>
            </p:nvSpPr>
            <p:spPr bwMode="auto">
              <a:xfrm>
                <a:off x="2972" y="3175"/>
                <a:ext cx="41" cy="41"/>
              </a:xfrm>
              <a:custGeom>
                <a:avLst/>
                <a:gdLst>
                  <a:gd name="T0" fmla="*/ 0 w 204"/>
                  <a:gd name="T1" fmla="*/ 0 h 205"/>
                  <a:gd name="T2" fmla="*/ 0 w 204"/>
                  <a:gd name="T3" fmla="*/ 0 h 205"/>
                  <a:gd name="T4" fmla="*/ 0 w 204"/>
                  <a:gd name="T5" fmla="*/ 0 h 205"/>
                  <a:gd name="T6" fmla="*/ 0 w 204"/>
                  <a:gd name="T7" fmla="*/ 0 h 205"/>
                  <a:gd name="T8" fmla="*/ 0 w 204"/>
                  <a:gd name="T9" fmla="*/ 0 h 205"/>
                  <a:gd name="T10" fmla="*/ 0 w 204"/>
                  <a:gd name="T11" fmla="*/ 0 h 205"/>
                  <a:gd name="T12" fmla="*/ 0 w 204"/>
                  <a:gd name="T13" fmla="*/ 0 h 205"/>
                  <a:gd name="T14" fmla="*/ 0 w 204"/>
                  <a:gd name="T15" fmla="*/ 0 h 205"/>
                  <a:gd name="T16" fmla="*/ 0 w 204"/>
                  <a:gd name="T17" fmla="*/ 0 h 205"/>
                  <a:gd name="T18" fmla="*/ 0 w 204"/>
                  <a:gd name="T19" fmla="*/ 0 h 205"/>
                  <a:gd name="T20" fmla="*/ 0 w 204"/>
                  <a:gd name="T21" fmla="*/ 0 h 205"/>
                  <a:gd name="T22" fmla="*/ 0 w 204"/>
                  <a:gd name="T23" fmla="*/ 0 h 205"/>
                  <a:gd name="T24" fmla="*/ 0 w 204"/>
                  <a:gd name="T25" fmla="*/ 0 h 205"/>
                  <a:gd name="T26" fmla="*/ 0 w 204"/>
                  <a:gd name="T27" fmla="*/ 0 h 205"/>
                  <a:gd name="T28" fmla="*/ 0 w 204"/>
                  <a:gd name="T29" fmla="*/ 0 h 20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04"/>
                  <a:gd name="T46" fmla="*/ 0 h 205"/>
                  <a:gd name="T47" fmla="*/ 204 w 204"/>
                  <a:gd name="T48" fmla="*/ 205 h 20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04" h="205">
                    <a:moveTo>
                      <a:pt x="0" y="0"/>
                    </a:moveTo>
                    <a:lnTo>
                      <a:pt x="22" y="16"/>
                    </a:lnTo>
                    <a:lnTo>
                      <a:pt x="42" y="55"/>
                    </a:lnTo>
                    <a:lnTo>
                      <a:pt x="76" y="92"/>
                    </a:lnTo>
                    <a:lnTo>
                      <a:pt x="116" y="121"/>
                    </a:lnTo>
                    <a:lnTo>
                      <a:pt x="177" y="170"/>
                    </a:lnTo>
                    <a:lnTo>
                      <a:pt x="204" y="205"/>
                    </a:lnTo>
                    <a:lnTo>
                      <a:pt x="170" y="205"/>
                    </a:lnTo>
                    <a:lnTo>
                      <a:pt x="116" y="201"/>
                    </a:lnTo>
                    <a:lnTo>
                      <a:pt x="69" y="189"/>
                    </a:lnTo>
                    <a:lnTo>
                      <a:pt x="34" y="175"/>
                    </a:lnTo>
                    <a:lnTo>
                      <a:pt x="3" y="170"/>
                    </a:lnTo>
                    <a:lnTo>
                      <a:pt x="8" y="117"/>
                    </a:lnTo>
                    <a:lnTo>
                      <a:pt x="8" y="5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7" name="Freeform 18"/>
              <p:cNvSpPr>
                <a:spLocks/>
              </p:cNvSpPr>
              <p:nvPr/>
            </p:nvSpPr>
            <p:spPr bwMode="auto">
              <a:xfrm>
                <a:off x="2908" y="2609"/>
                <a:ext cx="359" cy="544"/>
              </a:xfrm>
              <a:custGeom>
                <a:avLst/>
                <a:gdLst>
                  <a:gd name="T0" fmla="*/ 0 w 1793"/>
                  <a:gd name="T1" fmla="*/ 0 h 2720"/>
                  <a:gd name="T2" fmla="*/ 0 w 1793"/>
                  <a:gd name="T3" fmla="*/ 0 h 2720"/>
                  <a:gd name="T4" fmla="*/ 0 w 1793"/>
                  <a:gd name="T5" fmla="*/ 0 h 2720"/>
                  <a:gd name="T6" fmla="*/ 0 w 1793"/>
                  <a:gd name="T7" fmla="*/ 0 h 2720"/>
                  <a:gd name="T8" fmla="*/ 0 w 1793"/>
                  <a:gd name="T9" fmla="*/ 0 h 2720"/>
                  <a:gd name="T10" fmla="*/ 0 w 1793"/>
                  <a:gd name="T11" fmla="*/ 0 h 2720"/>
                  <a:gd name="T12" fmla="*/ 0 w 1793"/>
                  <a:gd name="T13" fmla="*/ 0 h 2720"/>
                  <a:gd name="T14" fmla="*/ 0 w 1793"/>
                  <a:gd name="T15" fmla="*/ 0 h 2720"/>
                  <a:gd name="T16" fmla="*/ 0 w 1793"/>
                  <a:gd name="T17" fmla="*/ 0 h 2720"/>
                  <a:gd name="T18" fmla="*/ 0 w 1793"/>
                  <a:gd name="T19" fmla="*/ 0 h 2720"/>
                  <a:gd name="T20" fmla="*/ 0 w 1793"/>
                  <a:gd name="T21" fmla="*/ 0 h 2720"/>
                  <a:gd name="T22" fmla="*/ 0 w 1793"/>
                  <a:gd name="T23" fmla="*/ 0 h 2720"/>
                  <a:gd name="T24" fmla="*/ 0 w 1793"/>
                  <a:gd name="T25" fmla="*/ 0 h 2720"/>
                  <a:gd name="T26" fmla="*/ 0 w 1793"/>
                  <a:gd name="T27" fmla="*/ 0 h 2720"/>
                  <a:gd name="T28" fmla="*/ 0 w 1793"/>
                  <a:gd name="T29" fmla="*/ 0 h 2720"/>
                  <a:gd name="T30" fmla="*/ 0 w 1793"/>
                  <a:gd name="T31" fmla="*/ 0 h 2720"/>
                  <a:gd name="T32" fmla="*/ 0 w 1793"/>
                  <a:gd name="T33" fmla="*/ 0 h 2720"/>
                  <a:gd name="T34" fmla="*/ 0 w 1793"/>
                  <a:gd name="T35" fmla="*/ 0 h 2720"/>
                  <a:gd name="T36" fmla="*/ 0 w 1793"/>
                  <a:gd name="T37" fmla="*/ 0 h 2720"/>
                  <a:gd name="T38" fmla="*/ 0 w 1793"/>
                  <a:gd name="T39" fmla="*/ 0 h 2720"/>
                  <a:gd name="T40" fmla="*/ 0 w 1793"/>
                  <a:gd name="T41" fmla="*/ 0 h 2720"/>
                  <a:gd name="T42" fmla="*/ 0 w 1793"/>
                  <a:gd name="T43" fmla="*/ 0 h 2720"/>
                  <a:gd name="T44" fmla="*/ 0 w 1793"/>
                  <a:gd name="T45" fmla="*/ 0 h 2720"/>
                  <a:gd name="T46" fmla="*/ 0 w 1793"/>
                  <a:gd name="T47" fmla="*/ 0 h 2720"/>
                  <a:gd name="T48" fmla="*/ 0 w 1793"/>
                  <a:gd name="T49" fmla="*/ 0 h 2720"/>
                  <a:gd name="T50" fmla="*/ 0 w 1793"/>
                  <a:gd name="T51" fmla="*/ 0 h 2720"/>
                  <a:gd name="T52" fmla="*/ 0 w 1793"/>
                  <a:gd name="T53" fmla="*/ 0 h 2720"/>
                  <a:gd name="T54" fmla="*/ 0 w 1793"/>
                  <a:gd name="T55" fmla="*/ 0 h 2720"/>
                  <a:gd name="T56" fmla="*/ 0 w 1793"/>
                  <a:gd name="T57" fmla="*/ 0 h 2720"/>
                  <a:gd name="T58" fmla="*/ 0 w 1793"/>
                  <a:gd name="T59" fmla="*/ 0 h 2720"/>
                  <a:gd name="T60" fmla="*/ 0 w 1793"/>
                  <a:gd name="T61" fmla="*/ 0 h 2720"/>
                  <a:gd name="T62" fmla="*/ 0 w 1793"/>
                  <a:gd name="T63" fmla="*/ 0 h 2720"/>
                  <a:gd name="T64" fmla="*/ 0 w 1793"/>
                  <a:gd name="T65" fmla="*/ 0 h 2720"/>
                  <a:gd name="T66" fmla="*/ 0 w 1793"/>
                  <a:gd name="T67" fmla="*/ 0 h 2720"/>
                  <a:gd name="T68" fmla="*/ 0 w 1793"/>
                  <a:gd name="T69" fmla="*/ 0 h 2720"/>
                  <a:gd name="T70" fmla="*/ 0 w 1793"/>
                  <a:gd name="T71" fmla="*/ 0 h 2720"/>
                  <a:gd name="T72" fmla="*/ 0 w 1793"/>
                  <a:gd name="T73" fmla="*/ 0 h 2720"/>
                  <a:gd name="T74" fmla="*/ 0 w 1793"/>
                  <a:gd name="T75" fmla="*/ 0 h 2720"/>
                  <a:gd name="T76" fmla="*/ 0 w 1793"/>
                  <a:gd name="T77" fmla="*/ 0 h 2720"/>
                  <a:gd name="T78" fmla="*/ 0 w 1793"/>
                  <a:gd name="T79" fmla="*/ 0 h 2720"/>
                  <a:gd name="T80" fmla="*/ 0 w 1793"/>
                  <a:gd name="T81" fmla="*/ 0 h 2720"/>
                  <a:gd name="T82" fmla="*/ 0 w 1793"/>
                  <a:gd name="T83" fmla="*/ 0 h 2720"/>
                  <a:gd name="T84" fmla="*/ 0 w 1793"/>
                  <a:gd name="T85" fmla="*/ 0 h 2720"/>
                  <a:gd name="T86" fmla="*/ 0 w 1793"/>
                  <a:gd name="T87" fmla="*/ 0 h 2720"/>
                  <a:gd name="T88" fmla="*/ 0 w 1793"/>
                  <a:gd name="T89" fmla="*/ 0 h 2720"/>
                  <a:gd name="T90" fmla="*/ 0 w 1793"/>
                  <a:gd name="T91" fmla="*/ 0 h 2720"/>
                  <a:gd name="T92" fmla="*/ 0 w 1793"/>
                  <a:gd name="T93" fmla="*/ 0 h 2720"/>
                  <a:gd name="T94" fmla="*/ 0 w 1793"/>
                  <a:gd name="T95" fmla="*/ 0 h 2720"/>
                  <a:gd name="T96" fmla="*/ 0 w 1793"/>
                  <a:gd name="T97" fmla="*/ 0 h 2720"/>
                  <a:gd name="T98" fmla="*/ 0 w 1793"/>
                  <a:gd name="T99" fmla="*/ 0 h 2720"/>
                  <a:gd name="T100" fmla="*/ 0 w 1793"/>
                  <a:gd name="T101" fmla="*/ 0 h 2720"/>
                  <a:gd name="T102" fmla="*/ 0 w 1793"/>
                  <a:gd name="T103" fmla="*/ 0 h 272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793"/>
                  <a:gd name="T157" fmla="*/ 0 h 2720"/>
                  <a:gd name="T158" fmla="*/ 1793 w 1793"/>
                  <a:gd name="T159" fmla="*/ 2720 h 272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793" h="2720">
                    <a:moveTo>
                      <a:pt x="1319" y="1109"/>
                    </a:moveTo>
                    <a:lnTo>
                      <a:pt x="1306" y="1109"/>
                    </a:lnTo>
                    <a:lnTo>
                      <a:pt x="1319" y="1138"/>
                    </a:lnTo>
                    <a:lnTo>
                      <a:pt x="1348" y="1177"/>
                    </a:lnTo>
                    <a:lnTo>
                      <a:pt x="1371" y="1196"/>
                    </a:lnTo>
                    <a:lnTo>
                      <a:pt x="1390" y="1214"/>
                    </a:lnTo>
                    <a:lnTo>
                      <a:pt x="1409" y="1238"/>
                    </a:lnTo>
                    <a:lnTo>
                      <a:pt x="1414" y="1256"/>
                    </a:lnTo>
                    <a:lnTo>
                      <a:pt x="1417" y="1275"/>
                    </a:lnTo>
                    <a:lnTo>
                      <a:pt x="1421" y="1313"/>
                    </a:lnTo>
                    <a:lnTo>
                      <a:pt x="1421" y="1337"/>
                    </a:lnTo>
                    <a:lnTo>
                      <a:pt x="1414" y="1356"/>
                    </a:lnTo>
                    <a:lnTo>
                      <a:pt x="1414" y="1374"/>
                    </a:lnTo>
                    <a:lnTo>
                      <a:pt x="1406" y="1398"/>
                    </a:lnTo>
                    <a:lnTo>
                      <a:pt x="1398" y="1417"/>
                    </a:lnTo>
                    <a:lnTo>
                      <a:pt x="1386" y="1439"/>
                    </a:lnTo>
                    <a:lnTo>
                      <a:pt x="1367" y="1458"/>
                    </a:lnTo>
                    <a:lnTo>
                      <a:pt x="1338" y="1477"/>
                    </a:lnTo>
                    <a:lnTo>
                      <a:pt x="1284" y="1500"/>
                    </a:lnTo>
                    <a:lnTo>
                      <a:pt x="1243" y="1523"/>
                    </a:lnTo>
                    <a:lnTo>
                      <a:pt x="1181" y="1545"/>
                    </a:lnTo>
                    <a:lnTo>
                      <a:pt x="1144" y="1565"/>
                    </a:lnTo>
                    <a:lnTo>
                      <a:pt x="1105" y="1583"/>
                    </a:lnTo>
                    <a:lnTo>
                      <a:pt x="1044" y="1592"/>
                    </a:lnTo>
                    <a:lnTo>
                      <a:pt x="1007" y="1605"/>
                    </a:lnTo>
                    <a:lnTo>
                      <a:pt x="946" y="1615"/>
                    </a:lnTo>
                    <a:lnTo>
                      <a:pt x="926" y="1610"/>
                    </a:lnTo>
                    <a:lnTo>
                      <a:pt x="908" y="1595"/>
                    </a:lnTo>
                    <a:lnTo>
                      <a:pt x="889" y="1602"/>
                    </a:lnTo>
                    <a:lnTo>
                      <a:pt x="884" y="1637"/>
                    </a:lnTo>
                    <a:lnTo>
                      <a:pt x="884" y="1655"/>
                    </a:lnTo>
                    <a:lnTo>
                      <a:pt x="881" y="1675"/>
                    </a:lnTo>
                    <a:lnTo>
                      <a:pt x="870" y="1694"/>
                    </a:lnTo>
                    <a:lnTo>
                      <a:pt x="870" y="1754"/>
                    </a:lnTo>
                    <a:lnTo>
                      <a:pt x="865" y="1770"/>
                    </a:lnTo>
                    <a:lnTo>
                      <a:pt x="851" y="1773"/>
                    </a:lnTo>
                    <a:lnTo>
                      <a:pt x="813" y="1781"/>
                    </a:lnTo>
                    <a:lnTo>
                      <a:pt x="771" y="1781"/>
                    </a:lnTo>
                    <a:lnTo>
                      <a:pt x="737" y="1777"/>
                    </a:lnTo>
                    <a:lnTo>
                      <a:pt x="710" y="1766"/>
                    </a:lnTo>
                    <a:lnTo>
                      <a:pt x="671" y="1762"/>
                    </a:lnTo>
                    <a:lnTo>
                      <a:pt x="650" y="1766"/>
                    </a:lnTo>
                    <a:lnTo>
                      <a:pt x="638" y="1770"/>
                    </a:lnTo>
                    <a:lnTo>
                      <a:pt x="630" y="1785"/>
                    </a:lnTo>
                    <a:lnTo>
                      <a:pt x="653" y="1865"/>
                    </a:lnTo>
                    <a:lnTo>
                      <a:pt x="661" y="1880"/>
                    </a:lnTo>
                    <a:lnTo>
                      <a:pt x="676" y="1884"/>
                    </a:lnTo>
                    <a:lnTo>
                      <a:pt x="718" y="1884"/>
                    </a:lnTo>
                    <a:lnTo>
                      <a:pt x="732" y="1903"/>
                    </a:lnTo>
                    <a:lnTo>
                      <a:pt x="737" y="1922"/>
                    </a:lnTo>
                    <a:lnTo>
                      <a:pt x="732" y="1937"/>
                    </a:lnTo>
                    <a:lnTo>
                      <a:pt x="718" y="1944"/>
                    </a:lnTo>
                    <a:lnTo>
                      <a:pt x="695" y="1941"/>
                    </a:lnTo>
                    <a:lnTo>
                      <a:pt x="680" y="1944"/>
                    </a:lnTo>
                    <a:lnTo>
                      <a:pt x="658" y="1967"/>
                    </a:lnTo>
                    <a:lnTo>
                      <a:pt x="650" y="2006"/>
                    </a:lnTo>
                    <a:lnTo>
                      <a:pt x="638" y="2024"/>
                    </a:lnTo>
                    <a:lnTo>
                      <a:pt x="634" y="2040"/>
                    </a:lnTo>
                    <a:lnTo>
                      <a:pt x="626" y="2051"/>
                    </a:lnTo>
                    <a:lnTo>
                      <a:pt x="619" y="2066"/>
                    </a:lnTo>
                    <a:lnTo>
                      <a:pt x="619" y="2088"/>
                    </a:lnTo>
                    <a:lnTo>
                      <a:pt x="622" y="2104"/>
                    </a:lnTo>
                    <a:lnTo>
                      <a:pt x="603" y="2127"/>
                    </a:lnTo>
                    <a:lnTo>
                      <a:pt x="592" y="2134"/>
                    </a:lnTo>
                    <a:lnTo>
                      <a:pt x="582" y="2142"/>
                    </a:lnTo>
                    <a:lnTo>
                      <a:pt x="566" y="2150"/>
                    </a:lnTo>
                    <a:lnTo>
                      <a:pt x="543" y="2150"/>
                    </a:lnTo>
                    <a:lnTo>
                      <a:pt x="524" y="2150"/>
                    </a:lnTo>
                    <a:lnTo>
                      <a:pt x="482" y="2150"/>
                    </a:lnTo>
                    <a:lnTo>
                      <a:pt x="463" y="2153"/>
                    </a:lnTo>
                    <a:lnTo>
                      <a:pt x="444" y="2172"/>
                    </a:lnTo>
                    <a:lnTo>
                      <a:pt x="430" y="2206"/>
                    </a:lnTo>
                    <a:lnTo>
                      <a:pt x="430" y="2234"/>
                    </a:lnTo>
                    <a:lnTo>
                      <a:pt x="436" y="2248"/>
                    </a:lnTo>
                    <a:lnTo>
                      <a:pt x="448" y="2271"/>
                    </a:lnTo>
                    <a:lnTo>
                      <a:pt x="490" y="2290"/>
                    </a:lnTo>
                    <a:lnTo>
                      <a:pt x="509" y="2305"/>
                    </a:lnTo>
                    <a:lnTo>
                      <a:pt x="528" y="2313"/>
                    </a:lnTo>
                    <a:lnTo>
                      <a:pt x="532" y="2328"/>
                    </a:lnTo>
                    <a:lnTo>
                      <a:pt x="528" y="2366"/>
                    </a:lnTo>
                    <a:lnTo>
                      <a:pt x="516" y="2374"/>
                    </a:lnTo>
                    <a:lnTo>
                      <a:pt x="493" y="2412"/>
                    </a:lnTo>
                    <a:lnTo>
                      <a:pt x="455" y="2454"/>
                    </a:lnTo>
                    <a:lnTo>
                      <a:pt x="436" y="2473"/>
                    </a:lnTo>
                    <a:lnTo>
                      <a:pt x="417" y="2476"/>
                    </a:lnTo>
                    <a:lnTo>
                      <a:pt x="414" y="2492"/>
                    </a:lnTo>
                    <a:lnTo>
                      <a:pt x="398" y="2510"/>
                    </a:lnTo>
                    <a:lnTo>
                      <a:pt x="394" y="2533"/>
                    </a:lnTo>
                    <a:lnTo>
                      <a:pt x="375" y="2538"/>
                    </a:lnTo>
                    <a:lnTo>
                      <a:pt x="356" y="2533"/>
                    </a:lnTo>
                    <a:lnTo>
                      <a:pt x="341" y="2541"/>
                    </a:lnTo>
                    <a:lnTo>
                      <a:pt x="337" y="2556"/>
                    </a:lnTo>
                    <a:lnTo>
                      <a:pt x="318" y="2598"/>
                    </a:lnTo>
                    <a:lnTo>
                      <a:pt x="307" y="2606"/>
                    </a:lnTo>
                    <a:lnTo>
                      <a:pt x="299" y="2617"/>
                    </a:lnTo>
                    <a:lnTo>
                      <a:pt x="281" y="2640"/>
                    </a:lnTo>
                    <a:lnTo>
                      <a:pt x="281" y="2659"/>
                    </a:lnTo>
                    <a:lnTo>
                      <a:pt x="269" y="2682"/>
                    </a:lnTo>
                    <a:lnTo>
                      <a:pt x="281" y="2701"/>
                    </a:lnTo>
                    <a:lnTo>
                      <a:pt x="281" y="2720"/>
                    </a:lnTo>
                    <a:lnTo>
                      <a:pt x="160" y="2720"/>
                    </a:lnTo>
                    <a:lnTo>
                      <a:pt x="86" y="2720"/>
                    </a:lnTo>
                    <a:lnTo>
                      <a:pt x="71" y="2705"/>
                    </a:lnTo>
                    <a:lnTo>
                      <a:pt x="63" y="2628"/>
                    </a:lnTo>
                    <a:lnTo>
                      <a:pt x="52" y="2620"/>
                    </a:lnTo>
                    <a:lnTo>
                      <a:pt x="33" y="2628"/>
                    </a:lnTo>
                    <a:lnTo>
                      <a:pt x="26" y="2632"/>
                    </a:lnTo>
                    <a:lnTo>
                      <a:pt x="13" y="2628"/>
                    </a:lnTo>
                    <a:lnTo>
                      <a:pt x="3" y="2613"/>
                    </a:lnTo>
                    <a:lnTo>
                      <a:pt x="0" y="2591"/>
                    </a:lnTo>
                    <a:lnTo>
                      <a:pt x="0" y="2538"/>
                    </a:lnTo>
                    <a:lnTo>
                      <a:pt x="7" y="2514"/>
                    </a:lnTo>
                    <a:lnTo>
                      <a:pt x="23" y="2499"/>
                    </a:lnTo>
                    <a:lnTo>
                      <a:pt x="52" y="2499"/>
                    </a:lnTo>
                    <a:lnTo>
                      <a:pt x="71" y="2476"/>
                    </a:lnTo>
                    <a:lnTo>
                      <a:pt x="71" y="2446"/>
                    </a:lnTo>
                    <a:lnTo>
                      <a:pt x="52" y="2423"/>
                    </a:lnTo>
                    <a:lnTo>
                      <a:pt x="52" y="2386"/>
                    </a:lnTo>
                    <a:lnTo>
                      <a:pt x="71" y="2347"/>
                    </a:lnTo>
                    <a:lnTo>
                      <a:pt x="105" y="2328"/>
                    </a:lnTo>
                    <a:lnTo>
                      <a:pt x="136" y="2297"/>
                    </a:lnTo>
                    <a:lnTo>
                      <a:pt x="144" y="2253"/>
                    </a:lnTo>
                    <a:lnTo>
                      <a:pt x="125" y="2226"/>
                    </a:lnTo>
                    <a:lnTo>
                      <a:pt x="86" y="2219"/>
                    </a:lnTo>
                    <a:lnTo>
                      <a:pt x="71" y="2184"/>
                    </a:lnTo>
                    <a:lnTo>
                      <a:pt x="67" y="2142"/>
                    </a:lnTo>
                    <a:lnTo>
                      <a:pt x="79" y="2116"/>
                    </a:lnTo>
                    <a:lnTo>
                      <a:pt x="102" y="2104"/>
                    </a:lnTo>
                    <a:lnTo>
                      <a:pt x="136" y="2120"/>
                    </a:lnTo>
                    <a:lnTo>
                      <a:pt x="151" y="2120"/>
                    </a:lnTo>
                    <a:lnTo>
                      <a:pt x="163" y="2088"/>
                    </a:lnTo>
                    <a:lnTo>
                      <a:pt x="140" y="2073"/>
                    </a:lnTo>
                    <a:lnTo>
                      <a:pt x="102" y="2066"/>
                    </a:lnTo>
                    <a:lnTo>
                      <a:pt x="102" y="2027"/>
                    </a:lnTo>
                    <a:lnTo>
                      <a:pt x="86" y="2013"/>
                    </a:lnTo>
                    <a:lnTo>
                      <a:pt x="79" y="1978"/>
                    </a:lnTo>
                    <a:lnTo>
                      <a:pt x="83" y="1944"/>
                    </a:lnTo>
                    <a:lnTo>
                      <a:pt x="98" y="1917"/>
                    </a:lnTo>
                    <a:lnTo>
                      <a:pt x="105" y="1903"/>
                    </a:lnTo>
                    <a:lnTo>
                      <a:pt x="98" y="1884"/>
                    </a:lnTo>
                    <a:lnTo>
                      <a:pt x="79" y="1861"/>
                    </a:lnTo>
                    <a:lnTo>
                      <a:pt x="79" y="1841"/>
                    </a:lnTo>
                    <a:lnTo>
                      <a:pt x="83" y="1823"/>
                    </a:lnTo>
                    <a:lnTo>
                      <a:pt x="102" y="1807"/>
                    </a:lnTo>
                    <a:lnTo>
                      <a:pt x="118" y="1789"/>
                    </a:lnTo>
                    <a:lnTo>
                      <a:pt x="121" y="1739"/>
                    </a:lnTo>
                    <a:lnTo>
                      <a:pt x="113" y="1694"/>
                    </a:lnTo>
                    <a:lnTo>
                      <a:pt x="121" y="1649"/>
                    </a:lnTo>
                    <a:lnTo>
                      <a:pt x="133" y="1618"/>
                    </a:lnTo>
                    <a:lnTo>
                      <a:pt x="167" y="1587"/>
                    </a:lnTo>
                    <a:lnTo>
                      <a:pt x="189" y="1549"/>
                    </a:lnTo>
                    <a:lnTo>
                      <a:pt x="185" y="1503"/>
                    </a:lnTo>
                    <a:lnTo>
                      <a:pt x="160" y="1466"/>
                    </a:lnTo>
                    <a:lnTo>
                      <a:pt x="151" y="1447"/>
                    </a:lnTo>
                    <a:lnTo>
                      <a:pt x="147" y="1431"/>
                    </a:lnTo>
                    <a:lnTo>
                      <a:pt x="151" y="1408"/>
                    </a:lnTo>
                    <a:lnTo>
                      <a:pt x="163" y="1398"/>
                    </a:lnTo>
                    <a:lnTo>
                      <a:pt x="197" y="1379"/>
                    </a:lnTo>
                    <a:lnTo>
                      <a:pt x="238" y="1371"/>
                    </a:lnTo>
                    <a:lnTo>
                      <a:pt x="238" y="1253"/>
                    </a:lnTo>
                    <a:lnTo>
                      <a:pt x="262" y="1219"/>
                    </a:lnTo>
                    <a:lnTo>
                      <a:pt x="269" y="1188"/>
                    </a:lnTo>
                    <a:lnTo>
                      <a:pt x="265" y="1169"/>
                    </a:lnTo>
                    <a:lnTo>
                      <a:pt x="254" y="1147"/>
                    </a:lnTo>
                    <a:lnTo>
                      <a:pt x="223" y="1089"/>
                    </a:lnTo>
                    <a:lnTo>
                      <a:pt x="216" y="1001"/>
                    </a:lnTo>
                    <a:lnTo>
                      <a:pt x="231" y="902"/>
                    </a:lnTo>
                    <a:lnTo>
                      <a:pt x="254" y="842"/>
                    </a:lnTo>
                    <a:lnTo>
                      <a:pt x="243" y="760"/>
                    </a:lnTo>
                    <a:lnTo>
                      <a:pt x="258" y="698"/>
                    </a:lnTo>
                    <a:lnTo>
                      <a:pt x="284" y="679"/>
                    </a:lnTo>
                    <a:lnTo>
                      <a:pt x="303" y="664"/>
                    </a:lnTo>
                    <a:lnTo>
                      <a:pt x="318" y="642"/>
                    </a:lnTo>
                    <a:lnTo>
                      <a:pt x="322" y="629"/>
                    </a:lnTo>
                    <a:lnTo>
                      <a:pt x="312" y="611"/>
                    </a:lnTo>
                    <a:lnTo>
                      <a:pt x="303" y="592"/>
                    </a:lnTo>
                    <a:lnTo>
                      <a:pt x="318" y="550"/>
                    </a:lnTo>
                    <a:lnTo>
                      <a:pt x="388" y="553"/>
                    </a:lnTo>
                    <a:lnTo>
                      <a:pt x="368" y="511"/>
                    </a:lnTo>
                    <a:lnTo>
                      <a:pt x="398" y="493"/>
                    </a:lnTo>
                    <a:lnTo>
                      <a:pt x="417" y="470"/>
                    </a:lnTo>
                    <a:lnTo>
                      <a:pt x="391" y="455"/>
                    </a:lnTo>
                    <a:lnTo>
                      <a:pt x="372" y="425"/>
                    </a:lnTo>
                    <a:lnTo>
                      <a:pt x="394" y="383"/>
                    </a:lnTo>
                    <a:lnTo>
                      <a:pt x="398" y="375"/>
                    </a:lnTo>
                    <a:lnTo>
                      <a:pt x="394" y="364"/>
                    </a:lnTo>
                    <a:lnTo>
                      <a:pt x="391" y="349"/>
                    </a:lnTo>
                    <a:lnTo>
                      <a:pt x="372" y="318"/>
                    </a:lnTo>
                    <a:lnTo>
                      <a:pt x="379" y="295"/>
                    </a:lnTo>
                    <a:lnTo>
                      <a:pt x="394" y="288"/>
                    </a:lnTo>
                    <a:lnTo>
                      <a:pt x="463" y="265"/>
                    </a:lnTo>
                    <a:lnTo>
                      <a:pt x="490" y="254"/>
                    </a:lnTo>
                    <a:lnTo>
                      <a:pt x="501" y="238"/>
                    </a:lnTo>
                    <a:lnTo>
                      <a:pt x="506" y="228"/>
                    </a:lnTo>
                    <a:lnTo>
                      <a:pt x="497" y="171"/>
                    </a:lnTo>
                    <a:lnTo>
                      <a:pt x="497" y="117"/>
                    </a:lnTo>
                    <a:lnTo>
                      <a:pt x="497" y="98"/>
                    </a:lnTo>
                    <a:lnTo>
                      <a:pt x="516" y="41"/>
                    </a:lnTo>
                    <a:lnTo>
                      <a:pt x="558" y="18"/>
                    </a:lnTo>
                    <a:lnTo>
                      <a:pt x="588" y="25"/>
                    </a:lnTo>
                    <a:lnTo>
                      <a:pt x="614" y="53"/>
                    </a:lnTo>
                    <a:lnTo>
                      <a:pt x="645" y="56"/>
                    </a:lnTo>
                    <a:lnTo>
                      <a:pt x="668" y="21"/>
                    </a:lnTo>
                    <a:lnTo>
                      <a:pt x="700" y="18"/>
                    </a:lnTo>
                    <a:lnTo>
                      <a:pt x="756" y="75"/>
                    </a:lnTo>
                    <a:lnTo>
                      <a:pt x="766" y="113"/>
                    </a:lnTo>
                    <a:lnTo>
                      <a:pt x="775" y="128"/>
                    </a:lnTo>
                    <a:lnTo>
                      <a:pt x="779" y="91"/>
                    </a:lnTo>
                    <a:lnTo>
                      <a:pt x="779" y="34"/>
                    </a:lnTo>
                    <a:lnTo>
                      <a:pt x="794" y="18"/>
                    </a:lnTo>
                    <a:lnTo>
                      <a:pt x="805" y="37"/>
                    </a:lnTo>
                    <a:lnTo>
                      <a:pt x="813" y="60"/>
                    </a:lnTo>
                    <a:lnTo>
                      <a:pt x="832" y="56"/>
                    </a:lnTo>
                    <a:lnTo>
                      <a:pt x="836" y="34"/>
                    </a:lnTo>
                    <a:lnTo>
                      <a:pt x="851" y="7"/>
                    </a:lnTo>
                    <a:lnTo>
                      <a:pt x="892" y="0"/>
                    </a:lnTo>
                    <a:lnTo>
                      <a:pt x="920" y="15"/>
                    </a:lnTo>
                    <a:lnTo>
                      <a:pt x="938" y="34"/>
                    </a:lnTo>
                    <a:lnTo>
                      <a:pt x="957" y="37"/>
                    </a:lnTo>
                    <a:lnTo>
                      <a:pt x="995" y="34"/>
                    </a:lnTo>
                    <a:lnTo>
                      <a:pt x="1007" y="56"/>
                    </a:lnTo>
                    <a:lnTo>
                      <a:pt x="1044" y="78"/>
                    </a:lnTo>
                    <a:lnTo>
                      <a:pt x="1064" y="117"/>
                    </a:lnTo>
                    <a:lnTo>
                      <a:pt x="1086" y="132"/>
                    </a:lnTo>
                    <a:lnTo>
                      <a:pt x="1147" y="125"/>
                    </a:lnTo>
                    <a:lnTo>
                      <a:pt x="1181" y="139"/>
                    </a:lnTo>
                    <a:lnTo>
                      <a:pt x="1227" y="193"/>
                    </a:lnTo>
                    <a:lnTo>
                      <a:pt x="1277" y="212"/>
                    </a:lnTo>
                    <a:lnTo>
                      <a:pt x="1371" y="219"/>
                    </a:lnTo>
                    <a:lnTo>
                      <a:pt x="1401" y="250"/>
                    </a:lnTo>
                    <a:lnTo>
                      <a:pt x="1406" y="288"/>
                    </a:lnTo>
                    <a:lnTo>
                      <a:pt x="1348" y="359"/>
                    </a:lnTo>
                    <a:lnTo>
                      <a:pt x="1333" y="402"/>
                    </a:lnTo>
                    <a:lnTo>
                      <a:pt x="1333" y="436"/>
                    </a:lnTo>
                    <a:lnTo>
                      <a:pt x="1432" y="432"/>
                    </a:lnTo>
                    <a:lnTo>
                      <a:pt x="1490" y="444"/>
                    </a:lnTo>
                    <a:lnTo>
                      <a:pt x="1532" y="440"/>
                    </a:lnTo>
                    <a:lnTo>
                      <a:pt x="1573" y="413"/>
                    </a:lnTo>
                    <a:lnTo>
                      <a:pt x="1665" y="394"/>
                    </a:lnTo>
                    <a:lnTo>
                      <a:pt x="1676" y="375"/>
                    </a:lnTo>
                    <a:lnTo>
                      <a:pt x="1671" y="299"/>
                    </a:lnTo>
                    <a:lnTo>
                      <a:pt x="1684" y="265"/>
                    </a:lnTo>
                    <a:lnTo>
                      <a:pt x="1773" y="280"/>
                    </a:lnTo>
                    <a:lnTo>
                      <a:pt x="1789" y="307"/>
                    </a:lnTo>
                    <a:lnTo>
                      <a:pt x="1793" y="337"/>
                    </a:lnTo>
                    <a:lnTo>
                      <a:pt x="1778" y="375"/>
                    </a:lnTo>
                    <a:lnTo>
                      <a:pt x="1778" y="409"/>
                    </a:lnTo>
                    <a:lnTo>
                      <a:pt x="1770" y="420"/>
                    </a:lnTo>
                    <a:lnTo>
                      <a:pt x="1702" y="432"/>
                    </a:lnTo>
                    <a:lnTo>
                      <a:pt x="1621" y="485"/>
                    </a:lnTo>
                    <a:lnTo>
                      <a:pt x="1513" y="588"/>
                    </a:lnTo>
                    <a:lnTo>
                      <a:pt x="1409" y="718"/>
                    </a:lnTo>
                    <a:lnTo>
                      <a:pt x="1421" y="718"/>
                    </a:lnTo>
                    <a:lnTo>
                      <a:pt x="1371" y="808"/>
                    </a:lnTo>
                    <a:lnTo>
                      <a:pt x="1356" y="889"/>
                    </a:lnTo>
                    <a:lnTo>
                      <a:pt x="1367" y="960"/>
                    </a:lnTo>
                    <a:lnTo>
                      <a:pt x="1348" y="980"/>
                    </a:lnTo>
                    <a:lnTo>
                      <a:pt x="1314" y="980"/>
                    </a:lnTo>
                    <a:lnTo>
                      <a:pt x="1329" y="1007"/>
                    </a:lnTo>
                    <a:lnTo>
                      <a:pt x="1333" y="1059"/>
                    </a:lnTo>
                    <a:lnTo>
                      <a:pt x="1319" y="1109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8" name="Freeform 19"/>
              <p:cNvSpPr>
                <a:spLocks/>
              </p:cNvSpPr>
              <p:nvPr/>
            </p:nvSpPr>
            <p:spPr bwMode="auto">
              <a:xfrm>
                <a:off x="2937" y="3175"/>
                <a:ext cx="36" cy="41"/>
              </a:xfrm>
              <a:custGeom>
                <a:avLst/>
                <a:gdLst>
                  <a:gd name="T0" fmla="*/ 0 w 181"/>
                  <a:gd name="T1" fmla="*/ 0 h 205"/>
                  <a:gd name="T2" fmla="*/ 0 w 181"/>
                  <a:gd name="T3" fmla="*/ 0 h 205"/>
                  <a:gd name="T4" fmla="*/ 0 w 181"/>
                  <a:gd name="T5" fmla="*/ 0 h 205"/>
                  <a:gd name="T6" fmla="*/ 0 w 181"/>
                  <a:gd name="T7" fmla="*/ 0 h 205"/>
                  <a:gd name="T8" fmla="*/ 0 w 181"/>
                  <a:gd name="T9" fmla="*/ 0 h 205"/>
                  <a:gd name="T10" fmla="*/ 0 w 181"/>
                  <a:gd name="T11" fmla="*/ 0 h 205"/>
                  <a:gd name="T12" fmla="*/ 0 w 181"/>
                  <a:gd name="T13" fmla="*/ 0 h 205"/>
                  <a:gd name="T14" fmla="*/ 0 w 181"/>
                  <a:gd name="T15" fmla="*/ 0 h 205"/>
                  <a:gd name="T16" fmla="*/ 0 w 181"/>
                  <a:gd name="T17" fmla="*/ 0 h 205"/>
                  <a:gd name="T18" fmla="*/ 0 w 181"/>
                  <a:gd name="T19" fmla="*/ 0 h 205"/>
                  <a:gd name="T20" fmla="*/ 0 w 181"/>
                  <a:gd name="T21" fmla="*/ 0 h 205"/>
                  <a:gd name="T22" fmla="*/ 0 w 181"/>
                  <a:gd name="T23" fmla="*/ 0 h 205"/>
                  <a:gd name="T24" fmla="*/ 0 w 181"/>
                  <a:gd name="T25" fmla="*/ 0 h 205"/>
                  <a:gd name="T26" fmla="*/ 0 w 181"/>
                  <a:gd name="T27" fmla="*/ 0 h 205"/>
                  <a:gd name="T28" fmla="*/ 0 w 181"/>
                  <a:gd name="T29" fmla="*/ 0 h 205"/>
                  <a:gd name="T30" fmla="*/ 0 w 181"/>
                  <a:gd name="T31" fmla="*/ 0 h 205"/>
                  <a:gd name="T32" fmla="*/ 0 w 181"/>
                  <a:gd name="T33" fmla="*/ 0 h 205"/>
                  <a:gd name="T34" fmla="*/ 0 w 181"/>
                  <a:gd name="T35" fmla="*/ 0 h 205"/>
                  <a:gd name="T36" fmla="*/ 0 w 181"/>
                  <a:gd name="T37" fmla="*/ 0 h 205"/>
                  <a:gd name="T38" fmla="*/ 0 w 181"/>
                  <a:gd name="T39" fmla="*/ 0 h 205"/>
                  <a:gd name="T40" fmla="*/ 0 w 181"/>
                  <a:gd name="T41" fmla="*/ 0 h 205"/>
                  <a:gd name="T42" fmla="*/ 0 w 181"/>
                  <a:gd name="T43" fmla="*/ 0 h 205"/>
                  <a:gd name="T44" fmla="*/ 0 w 181"/>
                  <a:gd name="T45" fmla="*/ 0 h 20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1"/>
                  <a:gd name="T70" fmla="*/ 0 h 205"/>
                  <a:gd name="T71" fmla="*/ 181 w 181"/>
                  <a:gd name="T72" fmla="*/ 205 h 20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1" h="205">
                    <a:moveTo>
                      <a:pt x="177" y="170"/>
                    </a:moveTo>
                    <a:lnTo>
                      <a:pt x="136" y="194"/>
                    </a:lnTo>
                    <a:lnTo>
                      <a:pt x="87" y="205"/>
                    </a:lnTo>
                    <a:lnTo>
                      <a:pt x="26" y="189"/>
                    </a:lnTo>
                    <a:lnTo>
                      <a:pt x="3" y="178"/>
                    </a:lnTo>
                    <a:lnTo>
                      <a:pt x="0" y="155"/>
                    </a:lnTo>
                    <a:lnTo>
                      <a:pt x="7" y="136"/>
                    </a:lnTo>
                    <a:lnTo>
                      <a:pt x="19" y="126"/>
                    </a:lnTo>
                    <a:lnTo>
                      <a:pt x="53" y="121"/>
                    </a:lnTo>
                    <a:lnTo>
                      <a:pt x="83" y="133"/>
                    </a:lnTo>
                    <a:lnTo>
                      <a:pt x="101" y="129"/>
                    </a:lnTo>
                    <a:lnTo>
                      <a:pt x="105" y="102"/>
                    </a:lnTo>
                    <a:lnTo>
                      <a:pt x="79" y="92"/>
                    </a:lnTo>
                    <a:lnTo>
                      <a:pt x="79" y="81"/>
                    </a:lnTo>
                    <a:lnTo>
                      <a:pt x="101" y="66"/>
                    </a:lnTo>
                    <a:lnTo>
                      <a:pt x="73" y="61"/>
                    </a:lnTo>
                    <a:lnTo>
                      <a:pt x="65" y="42"/>
                    </a:lnTo>
                    <a:lnTo>
                      <a:pt x="76" y="32"/>
                    </a:lnTo>
                    <a:lnTo>
                      <a:pt x="136" y="0"/>
                    </a:lnTo>
                    <a:lnTo>
                      <a:pt x="173" y="0"/>
                    </a:lnTo>
                    <a:lnTo>
                      <a:pt x="181" y="58"/>
                    </a:lnTo>
                    <a:lnTo>
                      <a:pt x="181" y="117"/>
                    </a:lnTo>
                    <a:lnTo>
                      <a:pt x="177" y="17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39" name="Freeform 20"/>
              <p:cNvSpPr>
                <a:spLocks/>
              </p:cNvSpPr>
              <p:nvPr/>
            </p:nvSpPr>
            <p:spPr bwMode="auto">
              <a:xfrm>
                <a:off x="2915" y="2537"/>
                <a:ext cx="94" cy="273"/>
              </a:xfrm>
              <a:custGeom>
                <a:avLst/>
                <a:gdLst>
                  <a:gd name="T0" fmla="*/ 0 w 473"/>
                  <a:gd name="T1" fmla="*/ 0 h 1369"/>
                  <a:gd name="T2" fmla="*/ 0 w 473"/>
                  <a:gd name="T3" fmla="*/ 0 h 1369"/>
                  <a:gd name="T4" fmla="*/ 0 w 473"/>
                  <a:gd name="T5" fmla="*/ 0 h 1369"/>
                  <a:gd name="T6" fmla="*/ 0 w 473"/>
                  <a:gd name="T7" fmla="*/ 0 h 1369"/>
                  <a:gd name="T8" fmla="*/ 0 w 473"/>
                  <a:gd name="T9" fmla="*/ 0 h 1369"/>
                  <a:gd name="T10" fmla="*/ 0 w 473"/>
                  <a:gd name="T11" fmla="*/ 0 h 1369"/>
                  <a:gd name="T12" fmla="*/ 0 w 473"/>
                  <a:gd name="T13" fmla="*/ 0 h 1369"/>
                  <a:gd name="T14" fmla="*/ 0 w 473"/>
                  <a:gd name="T15" fmla="*/ 0 h 1369"/>
                  <a:gd name="T16" fmla="*/ 0 w 473"/>
                  <a:gd name="T17" fmla="*/ 0 h 1369"/>
                  <a:gd name="T18" fmla="*/ 0 w 473"/>
                  <a:gd name="T19" fmla="*/ 0 h 1369"/>
                  <a:gd name="T20" fmla="*/ 0 w 473"/>
                  <a:gd name="T21" fmla="*/ 0 h 1369"/>
                  <a:gd name="T22" fmla="*/ 0 w 473"/>
                  <a:gd name="T23" fmla="*/ 0 h 1369"/>
                  <a:gd name="T24" fmla="*/ 0 w 473"/>
                  <a:gd name="T25" fmla="*/ 0 h 1369"/>
                  <a:gd name="T26" fmla="*/ 0 w 473"/>
                  <a:gd name="T27" fmla="*/ 0 h 1369"/>
                  <a:gd name="T28" fmla="*/ 0 w 473"/>
                  <a:gd name="T29" fmla="*/ 0 h 1369"/>
                  <a:gd name="T30" fmla="*/ 0 w 473"/>
                  <a:gd name="T31" fmla="*/ 0 h 1369"/>
                  <a:gd name="T32" fmla="*/ 0 w 473"/>
                  <a:gd name="T33" fmla="*/ 0 h 1369"/>
                  <a:gd name="T34" fmla="*/ 0 w 473"/>
                  <a:gd name="T35" fmla="*/ 0 h 1369"/>
                  <a:gd name="T36" fmla="*/ 0 w 473"/>
                  <a:gd name="T37" fmla="*/ 0 h 1369"/>
                  <a:gd name="T38" fmla="*/ 0 w 473"/>
                  <a:gd name="T39" fmla="*/ 0 h 1369"/>
                  <a:gd name="T40" fmla="*/ 0 w 473"/>
                  <a:gd name="T41" fmla="*/ 0 h 1369"/>
                  <a:gd name="T42" fmla="*/ 0 w 473"/>
                  <a:gd name="T43" fmla="*/ 0 h 1369"/>
                  <a:gd name="T44" fmla="*/ 0 w 473"/>
                  <a:gd name="T45" fmla="*/ 0 h 1369"/>
                  <a:gd name="T46" fmla="*/ 0 w 473"/>
                  <a:gd name="T47" fmla="*/ 0 h 1369"/>
                  <a:gd name="T48" fmla="*/ 0 w 473"/>
                  <a:gd name="T49" fmla="*/ 0 h 1369"/>
                  <a:gd name="T50" fmla="*/ 0 w 473"/>
                  <a:gd name="T51" fmla="*/ 0 h 1369"/>
                  <a:gd name="T52" fmla="*/ 0 w 473"/>
                  <a:gd name="T53" fmla="*/ 0 h 1369"/>
                  <a:gd name="T54" fmla="*/ 0 w 473"/>
                  <a:gd name="T55" fmla="*/ 0 h 1369"/>
                  <a:gd name="T56" fmla="*/ 0 w 473"/>
                  <a:gd name="T57" fmla="*/ 0 h 1369"/>
                  <a:gd name="T58" fmla="*/ 0 w 473"/>
                  <a:gd name="T59" fmla="*/ 0 h 1369"/>
                  <a:gd name="T60" fmla="*/ 0 w 473"/>
                  <a:gd name="T61" fmla="*/ 0 h 1369"/>
                  <a:gd name="T62" fmla="*/ 0 w 473"/>
                  <a:gd name="T63" fmla="*/ 0 h 1369"/>
                  <a:gd name="T64" fmla="*/ 0 w 473"/>
                  <a:gd name="T65" fmla="*/ 0 h 1369"/>
                  <a:gd name="T66" fmla="*/ 0 w 473"/>
                  <a:gd name="T67" fmla="*/ 0 h 136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73"/>
                  <a:gd name="T103" fmla="*/ 0 h 1369"/>
                  <a:gd name="T104" fmla="*/ 473 w 473"/>
                  <a:gd name="T105" fmla="*/ 1369 h 136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73" h="1369">
                    <a:moveTo>
                      <a:pt x="19" y="1369"/>
                    </a:moveTo>
                    <a:lnTo>
                      <a:pt x="12" y="1288"/>
                    </a:lnTo>
                    <a:lnTo>
                      <a:pt x="4" y="1246"/>
                    </a:lnTo>
                    <a:lnTo>
                      <a:pt x="12" y="1193"/>
                    </a:lnTo>
                    <a:lnTo>
                      <a:pt x="9" y="1193"/>
                    </a:lnTo>
                    <a:lnTo>
                      <a:pt x="24" y="1146"/>
                    </a:lnTo>
                    <a:lnTo>
                      <a:pt x="27" y="1132"/>
                    </a:lnTo>
                    <a:lnTo>
                      <a:pt x="30" y="1114"/>
                    </a:lnTo>
                    <a:lnTo>
                      <a:pt x="30" y="1090"/>
                    </a:lnTo>
                    <a:lnTo>
                      <a:pt x="27" y="1072"/>
                    </a:lnTo>
                    <a:lnTo>
                      <a:pt x="12" y="1049"/>
                    </a:lnTo>
                    <a:lnTo>
                      <a:pt x="0" y="1033"/>
                    </a:lnTo>
                    <a:lnTo>
                      <a:pt x="9" y="1010"/>
                    </a:lnTo>
                    <a:lnTo>
                      <a:pt x="16" y="1000"/>
                    </a:lnTo>
                    <a:lnTo>
                      <a:pt x="24" y="973"/>
                    </a:lnTo>
                    <a:lnTo>
                      <a:pt x="34" y="950"/>
                    </a:lnTo>
                    <a:lnTo>
                      <a:pt x="92" y="669"/>
                    </a:lnTo>
                    <a:lnTo>
                      <a:pt x="85" y="558"/>
                    </a:lnTo>
                    <a:lnTo>
                      <a:pt x="100" y="472"/>
                    </a:lnTo>
                    <a:lnTo>
                      <a:pt x="107" y="387"/>
                    </a:lnTo>
                    <a:lnTo>
                      <a:pt x="118" y="247"/>
                    </a:lnTo>
                    <a:lnTo>
                      <a:pt x="118" y="152"/>
                    </a:lnTo>
                    <a:lnTo>
                      <a:pt x="95" y="72"/>
                    </a:lnTo>
                    <a:lnTo>
                      <a:pt x="198" y="0"/>
                    </a:lnTo>
                    <a:lnTo>
                      <a:pt x="232" y="37"/>
                    </a:lnTo>
                    <a:lnTo>
                      <a:pt x="251" y="76"/>
                    </a:lnTo>
                    <a:lnTo>
                      <a:pt x="263" y="126"/>
                    </a:lnTo>
                    <a:lnTo>
                      <a:pt x="289" y="149"/>
                    </a:lnTo>
                    <a:lnTo>
                      <a:pt x="323" y="175"/>
                    </a:lnTo>
                    <a:lnTo>
                      <a:pt x="331" y="221"/>
                    </a:lnTo>
                    <a:lnTo>
                      <a:pt x="316" y="239"/>
                    </a:lnTo>
                    <a:lnTo>
                      <a:pt x="312" y="278"/>
                    </a:lnTo>
                    <a:lnTo>
                      <a:pt x="361" y="335"/>
                    </a:lnTo>
                    <a:lnTo>
                      <a:pt x="384" y="387"/>
                    </a:lnTo>
                    <a:lnTo>
                      <a:pt x="411" y="460"/>
                    </a:lnTo>
                    <a:lnTo>
                      <a:pt x="445" y="479"/>
                    </a:lnTo>
                    <a:lnTo>
                      <a:pt x="464" y="460"/>
                    </a:lnTo>
                    <a:lnTo>
                      <a:pt x="464" y="479"/>
                    </a:lnTo>
                    <a:lnTo>
                      <a:pt x="464" y="536"/>
                    </a:lnTo>
                    <a:lnTo>
                      <a:pt x="473" y="593"/>
                    </a:lnTo>
                    <a:lnTo>
                      <a:pt x="468" y="603"/>
                    </a:lnTo>
                    <a:lnTo>
                      <a:pt x="457" y="616"/>
                    </a:lnTo>
                    <a:lnTo>
                      <a:pt x="430" y="632"/>
                    </a:lnTo>
                    <a:lnTo>
                      <a:pt x="361" y="650"/>
                    </a:lnTo>
                    <a:lnTo>
                      <a:pt x="346" y="661"/>
                    </a:lnTo>
                    <a:lnTo>
                      <a:pt x="339" y="680"/>
                    </a:lnTo>
                    <a:lnTo>
                      <a:pt x="358" y="711"/>
                    </a:lnTo>
                    <a:lnTo>
                      <a:pt x="365" y="726"/>
                    </a:lnTo>
                    <a:lnTo>
                      <a:pt x="365" y="737"/>
                    </a:lnTo>
                    <a:lnTo>
                      <a:pt x="361" y="750"/>
                    </a:lnTo>
                    <a:lnTo>
                      <a:pt x="339" y="790"/>
                    </a:lnTo>
                    <a:lnTo>
                      <a:pt x="358" y="817"/>
                    </a:lnTo>
                    <a:lnTo>
                      <a:pt x="384" y="836"/>
                    </a:lnTo>
                    <a:lnTo>
                      <a:pt x="365" y="858"/>
                    </a:lnTo>
                    <a:lnTo>
                      <a:pt x="335" y="873"/>
                    </a:lnTo>
                    <a:lnTo>
                      <a:pt x="355" y="915"/>
                    </a:lnTo>
                    <a:lnTo>
                      <a:pt x="285" y="912"/>
                    </a:lnTo>
                    <a:lnTo>
                      <a:pt x="270" y="954"/>
                    </a:lnTo>
                    <a:lnTo>
                      <a:pt x="279" y="973"/>
                    </a:lnTo>
                    <a:lnTo>
                      <a:pt x="289" y="996"/>
                    </a:lnTo>
                    <a:lnTo>
                      <a:pt x="289" y="1007"/>
                    </a:lnTo>
                    <a:lnTo>
                      <a:pt x="270" y="1026"/>
                    </a:lnTo>
                    <a:lnTo>
                      <a:pt x="251" y="1044"/>
                    </a:lnTo>
                    <a:lnTo>
                      <a:pt x="225" y="1064"/>
                    </a:lnTo>
                    <a:lnTo>
                      <a:pt x="213" y="1125"/>
                    </a:lnTo>
                    <a:lnTo>
                      <a:pt x="221" y="1208"/>
                    </a:lnTo>
                    <a:lnTo>
                      <a:pt x="202" y="1269"/>
                    </a:lnTo>
                    <a:lnTo>
                      <a:pt x="183" y="1369"/>
                    </a:lnTo>
                    <a:lnTo>
                      <a:pt x="19" y="1369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40" name="Freeform 21"/>
              <p:cNvSpPr>
                <a:spLocks/>
              </p:cNvSpPr>
              <p:nvPr/>
            </p:nvSpPr>
            <p:spPr bwMode="auto">
              <a:xfrm>
                <a:off x="2869" y="2810"/>
                <a:ext cx="96" cy="369"/>
              </a:xfrm>
              <a:custGeom>
                <a:avLst/>
                <a:gdLst>
                  <a:gd name="T0" fmla="*/ 0 w 478"/>
                  <a:gd name="T1" fmla="*/ 0 h 1841"/>
                  <a:gd name="T2" fmla="*/ 0 w 478"/>
                  <a:gd name="T3" fmla="*/ 0 h 1841"/>
                  <a:gd name="T4" fmla="*/ 0 w 478"/>
                  <a:gd name="T5" fmla="*/ 0 h 1841"/>
                  <a:gd name="T6" fmla="*/ 0 w 478"/>
                  <a:gd name="T7" fmla="*/ 0 h 1841"/>
                  <a:gd name="T8" fmla="*/ 0 w 478"/>
                  <a:gd name="T9" fmla="*/ 0 h 1841"/>
                  <a:gd name="T10" fmla="*/ 0 w 478"/>
                  <a:gd name="T11" fmla="*/ 0 h 1841"/>
                  <a:gd name="T12" fmla="*/ 0 w 478"/>
                  <a:gd name="T13" fmla="*/ 0 h 1841"/>
                  <a:gd name="T14" fmla="*/ 0 w 478"/>
                  <a:gd name="T15" fmla="*/ 0 h 1841"/>
                  <a:gd name="T16" fmla="*/ 0 w 478"/>
                  <a:gd name="T17" fmla="*/ 0 h 1841"/>
                  <a:gd name="T18" fmla="*/ 0 w 478"/>
                  <a:gd name="T19" fmla="*/ 0 h 1841"/>
                  <a:gd name="T20" fmla="*/ 0 w 478"/>
                  <a:gd name="T21" fmla="*/ 0 h 1841"/>
                  <a:gd name="T22" fmla="*/ 0 w 478"/>
                  <a:gd name="T23" fmla="*/ 0 h 1841"/>
                  <a:gd name="T24" fmla="*/ 0 w 478"/>
                  <a:gd name="T25" fmla="*/ 0 h 1841"/>
                  <a:gd name="T26" fmla="*/ 0 w 478"/>
                  <a:gd name="T27" fmla="*/ 0 h 1841"/>
                  <a:gd name="T28" fmla="*/ 0 w 478"/>
                  <a:gd name="T29" fmla="*/ 0 h 1841"/>
                  <a:gd name="T30" fmla="*/ 0 w 478"/>
                  <a:gd name="T31" fmla="*/ 0 h 1841"/>
                  <a:gd name="T32" fmla="*/ 0 w 478"/>
                  <a:gd name="T33" fmla="*/ 0 h 1841"/>
                  <a:gd name="T34" fmla="*/ 0 w 478"/>
                  <a:gd name="T35" fmla="*/ 0 h 1841"/>
                  <a:gd name="T36" fmla="*/ 0 w 478"/>
                  <a:gd name="T37" fmla="*/ 0 h 1841"/>
                  <a:gd name="T38" fmla="*/ 0 w 478"/>
                  <a:gd name="T39" fmla="*/ 0 h 1841"/>
                  <a:gd name="T40" fmla="*/ 0 w 478"/>
                  <a:gd name="T41" fmla="*/ 0 h 1841"/>
                  <a:gd name="T42" fmla="*/ 0 w 478"/>
                  <a:gd name="T43" fmla="*/ 0 h 1841"/>
                  <a:gd name="T44" fmla="*/ 0 w 478"/>
                  <a:gd name="T45" fmla="*/ 0 h 1841"/>
                  <a:gd name="T46" fmla="*/ 0 w 478"/>
                  <a:gd name="T47" fmla="*/ 0 h 1841"/>
                  <a:gd name="T48" fmla="*/ 0 w 478"/>
                  <a:gd name="T49" fmla="*/ 0 h 1841"/>
                  <a:gd name="T50" fmla="*/ 0 w 478"/>
                  <a:gd name="T51" fmla="*/ 0 h 1841"/>
                  <a:gd name="T52" fmla="*/ 0 w 478"/>
                  <a:gd name="T53" fmla="*/ 0 h 1841"/>
                  <a:gd name="T54" fmla="*/ 0 w 478"/>
                  <a:gd name="T55" fmla="*/ 0 h 1841"/>
                  <a:gd name="T56" fmla="*/ 0 w 478"/>
                  <a:gd name="T57" fmla="*/ 0 h 1841"/>
                  <a:gd name="T58" fmla="*/ 0 w 478"/>
                  <a:gd name="T59" fmla="*/ 0 h 1841"/>
                  <a:gd name="T60" fmla="*/ 0 w 478"/>
                  <a:gd name="T61" fmla="*/ 0 h 1841"/>
                  <a:gd name="T62" fmla="*/ 0 w 478"/>
                  <a:gd name="T63" fmla="*/ 0 h 1841"/>
                  <a:gd name="T64" fmla="*/ 0 w 478"/>
                  <a:gd name="T65" fmla="*/ 0 h 1841"/>
                  <a:gd name="T66" fmla="*/ 0 w 478"/>
                  <a:gd name="T67" fmla="*/ 0 h 1841"/>
                  <a:gd name="T68" fmla="*/ 0 w 478"/>
                  <a:gd name="T69" fmla="*/ 0 h 1841"/>
                  <a:gd name="T70" fmla="*/ 0 w 478"/>
                  <a:gd name="T71" fmla="*/ 0 h 1841"/>
                  <a:gd name="T72" fmla="*/ 0 w 478"/>
                  <a:gd name="T73" fmla="*/ 0 h 1841"/>
                  <a:gd name="T74" fmla="*/ 0 w 478"/>
                  <a:gd name="T75" fmla="*/ 0 h 1841"/>
                  <a:gd name="T76" fmla="*/ 0 w 478"/>
                  <a:gd name="T77" fmla="*/ 0 h 1841"/>
                  <a:gd name="T78" fmla="*/ 0 w 478"/>
                  <a:gd name="T79" fmla="*/ 0 h 1841"/>
                  <a:gd name="T80" fmla="*/ 0 w 478"/>
                  <a:gd name="T81" fmla="*/ 0 h 1841"/>
                  <a:gd name="T82" fmla="*/ 0 w 478"/>
                  <a:gd name="T83" fmla="*/ 0 h 1841"/>
                  <a:gd name="T84" fmla="*/ 0 w 478"/>
                  <a:gd name="T85" fmla="*/ 0 h 1841"/>
                  <a:gd name="T86" fmla="*/ 0 w 478"/>
                  <a:gd name="T87" fmla="*/ 0 h 1841"/>
                  <a:gd name="T88" fmla="*/ 0 w 478"/>
                  <a:gd name="T89" fmla="*/ 0 h 1841"/>
                  <a:gd name="T90" fmla="*/ 0 w 478"/>
                  <a:gd name="T91" fmla="*/ 0 h 1841"/>
                  <a:gd name="T92" fmla="*/ 0 w 478"/>
                  <a:gd name="T93" fmla="*/ 0 h 1841"/>
                  <a:gd name="T94" fmla="*/ 0 w 478"/>
                  <a:gd name="T95" fmla="*/ 0 h 1841"/>
                  <a:gd name="T96" fmla="*/ 0 w 478"/>
                  <a:gd name="T97" fmla="*/ 0 h 1841"/>
                  <a:gd name="T98" fmla="*/ 0 w 478"/>
                  <a:gd name="T99" fmla="*/ 0 h 1841"/>
                  <a:gd name="T100" fmla="*/ 0 w 478"/>
                  <a:gd name="T101" fmla="*/ 0 h 1841"/>
                  <a:gd name="T102" fmla="*/ 0 w 478"/>
                  <a:gd name="T103" fmla="*/ 0 h 1841"/>
                  <a:gd name="T104" fmla="*/ 0 w 478"/>
                  <a:gd name="T105" fmla="*/ 0 h 1841"/>
                  <a:gd name="T106" fmla="*/ 0 w 478"/>
                  <a:gd name="T107" fmla="*/ 0 h 1841"/>
                  <a:gd name="T108" fmla="*/ 0 w 478"/>
                  <a:gd name="T109" fmla="*/ 0 h 184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78"/>
                  <a:gd name="T166" fmla="*/ 0 h 1841"/>
                  <a:gd name="T167" fmla="*/ 478 w 478"/>
                  <a:gd name="T168" fmla="*/ 1841 h 184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78" h="1841">
                    <a:moveTo>
                      <a:pt x="414" y="0"/>
                    </a:moveTo>
                    <a:lnTo>
                      <a:pt x="417" y="86"/>
                    </a:lnTo>
                    <a:lnTo>
                      <a:pt x="452" y="144"/>
                    </a:lnTo>
                    <a:lnTo>
                      <a:pt x="463" y="166"/>
                    </a:lnTo>
                    <a:lnTo>
                      <a:pt x="467" y="186"/>
                    </a:lnTo>
                    <a:lnTo>
                      <a:pt x="459" y="212"/>
                    </a:lnTo>
                    <a:lnTo>
                      <a:pt x="437" y="249"/>
                    </a:lnTo>
                    <a:lnTo>
                      <a:pt x="437" y="367"/>
                    </a:lnTo>
                    <a:lnTo>
                      <a:pt x="391" y="375"/>
                    </a:lnTo>
                    <a:lnTo>
                      <a:pt x="361" y="394"/>
                    </a:lnTo>
                    <a:lnTo>
                      <a:pt x="349" y="406"/>
                    </a:lnTo>
                    <a:lnTo>
                      <a:pt x="345" y="428"/>
                    </a:lnTo>
                    <a:lnTo>
                      <a:pt x="345" y="443"/>
                    </a:lnTo>
                    <a:lnTo>
                      <a:pt x="357" y="462"/>
                    </a:lnTo>
                    <a:lnTo>
                      <a:pt x="383" y="500"/>
                    </a:lnTo>
                    <a:lnTo>
                      <a:pt x="388" y="546"/>
                    </a:lnTo>
                    <a:lnTo>
                      <a:pt x="364" y="585"/>
                    </a:lnTo>
                    <a:lnTo>
                      <a:pt x="330" y="614"/>
                    </a:lnTo>
                    <a:lnTo>
                      <a:pt x="319" y="645"/>
                    </a:lnTo>
                    <a:lnTo>
                      <a:pt x="312" y="687"/>
                    </a:lnTo>
                    <a:lnTo>
                      <a:pt x="319" y="732"/>
                    </a:lnTo>
                    <a:lnTo>
                      <a:pt x="315" y="782"/>
                    </a:lnTo>
                    <a:lnTo>
                      <a:pt x="299" y="805"/>
                    </a:lnTo>
                    <a:lnTo>
                      <a:pt x="280" y="820"/>
                    </a:lnTo>
                    <a:lnTo>
                      <a:pt x="273" y="839"/>
                    </a:lnTo>
                    <a:lnTo>
                      <a:pt x="277" y="858"/>
                    </a:lnTo>
                    <a:lnTo>
                      <a:pt x="296" y="877"/>
                    </a:lnTo>
                    <a:lnTo>
                      <a:pt x="299" y="896"/>
                    </a:lnTo>
                    <a:lnTo>
                      <a:pt x="296" y="910"/>
                    </a:lnTo>
                    <a:lnTo>
                      <a:pt x="280" y="937"/>
                    </a:lnTo>
                    <a:lnTo>
                      <a:pt x="273" y="976"/>
                    </a:lnTo>
                    <a:lnTo>
                      <a:pt x="285" y="1009"/>
                    </a:lnTo>
                    <a:lnTo>
                      <a:pt x="299" y="1025"/>
                    </a:lnTo>
                    <a:lnTo>
                      <a:pt x="299" y="1062"/>
                    </a:lnTo>
                    <a:lnTo>
                      <a:pt x="338" y="1066"/>
                    </a:lnTo>
                    <a:lnTo>
                      <a:pt x="357" y="1081"/>
                    </a:lnTo>
                    <a:lnTo>
                      <a:pt x="349" y="1117"/>
                    </a:lnTo>
                    <a:lnTo>
                      <a:pt x="334" y="1117"/>
                    </a:lnTo>
                    <a:lnTo>
                      <a:pt x="299" y="1101"/>
                    </a:lnTo>
                    <a:lnTo>
                      <a:pt x="273" y="1113"/>
                    </a:lnTo>
                    <a:lnTo>
                      <a:pt x="265" y="1138"/>
                    </a:lnTo>
                    <a:lnTo>
                      <a:pt x="269" y="1177"/>
                    </a:lnTo>
                    <a:lnTo>
                      <a:pt x="285" y="1212"/>
                    </a:lnTo>
                    <a:lnTo>
                      <a:pt x="322" y="1219"/>
                    </a:lnTo>
                    <a:lnTo>
                      <a:pt x="341" y="1249"/>
                    </a:lnTo>
                    <a:lnTo>
                      <a:pt x="334" y="1295"/>
                    </a:lnTo>
                    <a:lnTo>
                      <a:pt x="303" y="1325"/>
                    </a:lnTo>
                    <a:lnTo>
                      <a:pt x="265" y="1345"/>
                    </a:lnTo>
                    <a:lnTo>
                      <a:pt x="251" y="1382"/>
                    </a:lnTo>
                    <a:lnTo>
                      <a:pt x="251" y="1421"/>
                    </a:lnTo>
                    <a:lnTo>
                      <a:pt x="269" y="1443"/>
                    </a:lnTo>
                    <a:lnTo>
                      <a:pt x="269" y="1469"/>
                    </a:lnTo>
                    <a:lnTo>
                      <a:pt x="251" y="1492"/>
                    </a:lnTo>
                    <a:lnTo>
                      <a:pt x="220" y="1495"/>
                    </a:lnTo>
                    <a:lnTo>
                      <a:pt x="204" y="1511"/>
                    </a:lnTo>
                    <a:lnTo>
                      <a:pt x="197" y="1531"/>
                    </a:lnTo>
                    <a:lnTo>
                      <a:pt x="197" y="1587"/>
                    </a:lnTo>
                    <a:lnTo>
                      <a:pt x="201" y="1610"/>
                    </a:lnTo>
                    <a:lnTo>
                      <a:pt x="212" y="1625"/>
                    </a:lnTo>
                    <a:lnTo>
                      <a:pt x="220" y="1629"/>
                    </a:lnTo>
                    <a:lnTo>
                      <a:pt x="231" y="1625"/>
                    </a:lnTo>
                    <a:lnTo>
                      <a:pt x="251" y="1618"/>
                    </a:lnTo>
                    <a:lnTo>
                      <a:pt x="261" y="1625"/>
                    </a:lnTo>
                    <a:lnTo>
                      <a:pt x="269" y="1698"/>
                    </a:lnTo>
                    <a:lnTo>
                      <a:pt x="285" y="1716"/>
                    </a:lnTo>
                    <a:lnTo>
                      <a:pt x="357" y="1713"/>
                    </a:lnTo>
                    <a:lnTo>
                      <a:pt x="478" y="1716"/>
                    </a:lnTo>
                    <a:lnTo>
                      <a:pt x="478" y="1736"/>
                    </a:lnTo>
                    <a:lnTo>
                      <a:pt x="475" y="1751"/>
                    </a:lnTo>
                    <a:lnTo>
                      <a:pt x="459" y="1755"/>
                    </a:lnTo>
                    <a:lnTo>
                      <a:pt x="383" y="1781"/>
                    </a:lnTo>
                    <a:lnTo>
                      <a:pt x="361" y="1800"/>
                    </a:lnTo>
                    <a:lnTo>
                      <a:pt x="341" y="1819"/>
                    </a:lnTo>
                    <a:lnTo>
                      <a:pt x="322" y="1838"/>
                    </a:lnTo>
                    <a:lnTo>
                      <a:pt x="303" y="1841"/>
                    </a:lnTo>
                    <a:lnTo>
                      <a:pt x="265" y="1822"/>
                    </a:lnTo>
                    <a:lnTo>
                      <a:pt x="223" y="1819"/>
                    </a:lnTo>
                    <a:lnTo>
                      <a:pt x="201" y="1804"/>
                    </a:lnTo>
                    <a:lnTo>
                      <a:pt x="186" y="1797"/>
                    </a:lnTo>
                    <a:lnTo>
                      <a:pt x="183" y="1785"/>
                    </a:lnTo>
                    <a:lnTo>
                      <a:pt x="178" y="1762"/>
                    </a:lnTo>
                    <a:lnTo>
                      <a:pt x="162" y="1747"/>
                    </a:lnTo>
                    <a:lnTo>
                      <a:pt x="141" y="1739"/>
                    </a:lnTo>
                    <a:lnTo>
                      <a:pt x="121" y="1743"/>
                    </a:lnTo>
                    <a:lnTo>
                      <a:pt x="105" y="1724"/>
                    </a:lnTo>
                    <a:lnTo>
                      <a:pt x="99" y="1709"/>
                    </a:lnTo>
                    <a:lnTo>
                      <a:pt x="75" y="1689"/>
                    </a:lnTo>
                    <a:lnTo>
                      <a:pt x="65" y="1682"/>
                    </a:lnTo>
                    <a:lnTo>
                      <a:pt x="57" y="1648"/>
                    </a:lnTo>
                    <a:lnTo>
                      <a:pt x="57" y="1629"/>
                    </a:lnTo>
                    <a:lnTo>
                      <a:pt x="57" y="1606"/>
                    </a:lnTo>
                    <a:lnTo>
                      <a:pt x="52" y="1568"/>
                    </a:lnTo>
                    <a:lnTo>
                      <a:pt x="37" y="1545"/>
                    </a:lnTo>
                    <a:lnTo>
                      <a:pt x="41" y="1531"/>
                    </a:lnTo>
                    <a:lnTo>
                      <a:pt x="52" y="1526"/>
                    </a:lnTo>
                    <a:lnTo>
                      <a:pt x="71" y="1507"/>
                    </a:lnTo>
                    <a:lnTo>
                      <a:pt x="79" y="1492"/>
                    </a:lnTo>
                    <a:lnTo>
                      <a:pt x="83" y="1485"/>
                    </a:lnTo>
                    <a:lnTo>
                      <a:pt x="68" y="1469"/>
                    </a:lnTo>
                    <a:lnTo>
                      <a:pt x="65" y="1428"/>
                    </a:lnTo>
                    <a:lnTo>
                      <a:pt x="71" y="1405"/>
                    </a:lnTo>
                    <a:lnTo>
                      <a:pt x="86" y="1387"/>
                    </a:lnTo>
                    <a:lnTo>
                      <a:pt x="94" y="1371"/>
                    </a:lnTo>
                    <a:lnTo>
                      <a:pt x="102" y="1367"/>
                    </a:lnTo>
                    <a:lnTo>
                      <a:pt x="86" y="1351"/>
                    </a:lnTo>
                    <a:lnTo>
                      <a:pt x="68" y="1345"/>
                    </a:lnTo>
                    <a:lnTo>
                      <a:pt x="57" y="1325"/>
                    </a:lnTo>
                    <a:lnTo>
                      <a:pt x="83" y="1306"/>
                    </a:lnTo>
                    <a:lnTo>
                      <a:pt x="65" y="1287"/>
                    </a:lnTo>
                    <a:lnTo>
                      <a:pt x="26" y="1283"/>
                    </a:lnTo>
                    <a:lnTo>
                      <a:pt x="10" y="1279"/>
                    </a:lnTo>
                    <a:lnTo>
                      <a:pt x="3" y="1269"/>
                    </a:lnTo>
                    <a:lnTo>
                      <a:pt x="0" y="1249"/>
                    </a:lnTo>
                    <a:lnTo>
                      <a:pt x="3" y="1227"/>
                    </a:lnTo>
                    <a:lnTo>
                      <a:pt x="10" y="1212"/>
                    </a:lnTo>
                    <a:lnTo>
                      <a:pt x="23" y="1212"/>
                    </a:lnTo>
                    <a:lnTo>
                      <a:pt x="41" y="1212"/>
                    </a:lnTo>
                    <a:lnTo>
                      <a:pt x="49" y="1227"/>
                    </a:lnTo>
                    <a:lnTo>
                      <a:pt x="79" y="1227"/>
                    </a:lnTo>
                    <a:lnTo>
                      <a:pt x="102" y="1227"/>
                    </a:lnTo>
                    <a:lnTo>
                      <a:pt x="118" y="1219"/>
                    </a:lnTo>
                    <a:lnTo>
                      <a:pt x="121" y="1184"/>
                    </a:lnTo>
                    <a:lnTo>
                      <a:pt x="118" y="1143"/>
                    </a:lnTo>
                    <a:lnTo>
                      <a:pt x="121" y="1127"/>
                    </a:lnTo>
                    <a:lnTo>
                      <a:pt x="141" y="1101"/>
                    </a:lnTo>
                    <a:lnTo>
                      <a:pt x="155" y="1094"/>
                    </a:lnTo>
                    <a:lnTo>
                      <a:pt x="133" y="1052"/>
                    </a:lnTo>
                    <a:lnTo>
                      <a:pt x="128" y="1006"/>
                    </a:lnTo>
                    <a:lnTo>
                      <a:pt x="141" y="964"/>
                    </a:lnTo>
                    <a:lnTo>
                      <a:pt x="151" y="923"/>
                    </a:lnTo>
                    <a:lnTo>
                      <a:pt x="147" y="881"/>
                    </a:lnTo>
                    <a:lnTo>
                      <a:pt x="144" y="862"/>
                    </a:lnTo>
                    <a:lnTo>
                      <a:pt x="151" y="842"/>
                    </a:lnTo>
                    <a:lnTo>
                      <a:pt x="147" y="834"/>
                    </a:lnTo>
                    <a:lnTo>
                      <a:pt x="137" y="839"/>
                    </a:lnTo>
                    <a:lnTo>
                      <a:pt x="121" y="854"/>
                    </a:lnTo>
                    <a:lnTo>
                      <a:pt x="91" y="862"/>
                    </a:lnTo>
                    <a:lnTo>
                      <a:pt x="79" y="858"/>
                    </a:lnTo>
                    <a:lnTo>
                      <a:pt x="75" y="820"/>
                    </a:lnTo>
                    <a:lnTo>
                      <a:pt x="75" y="782"/>
                    </a:lnTo>
                    <a:lnTo>
                      <a:pt x="79" y="744"/>
                    </a:lnTo>
                    <a:lnTo>
                      <a:pt x="86" y="706"/>
                    </a:lnTo>
                    <a:lnTo>
                      <a:pt x="91" y="687"/>
                    </a:lnTo>
                    <a:lnTo>
                      <a:pt x="99" y="676"/>
                    </a:lnTo>
                    <a:lnTo>
                      <a:pt x="102" y="664"/>
                    </a:lnTo>
                    <a:lnTo>
                      <a:pt x="105" y="642"/>
                    </a:lnTo>
                    <a:lnTo>
                      <a:pt x="121" y="603"/>
                    </a:lnTo>
                    <a:lnTo>
                      <a:pt x="113" y="572"/>
                    </a:lnTo>
                    <a:lnTo>
                      <a:pt x="105" y="542"/>
                    </a:lnTo>
                    <a:lnTo>
                      <a:pt x="99" y="512"/>
                    </a:lnTo>
                    <a:lnTo>
                      <a:pt x="99" y="485"/>
                    </a:lnTo>
                    <a:lnTo>
                      <a:pt x="105" y="459"/>
                    </a:lnTo>
                    <a:lnTo>
                      <a:pt x="118" y="440"/>
                    </a:lnTo>
                    <a:lnTo>
                      <a:pt x="137" y="424"/>
                    </a:lnTo>
                    <a:lnTo>
                      <a:pt x="155" y="420"/>
                    </a:lnTo>
                    <a:lnTo>
                      <a:pt x="175" y="360"/>
                    </a:lnTo>
                    <a:lnTo>
                      <a:pt x="178" y="341"/>
                    </a:lnTo>
                    <a:lnTo>
                      <a:pt x="197" y="284"/>
                    </a:lnTo>
                    <a:lnTo>
                      <a:pt x="207" y="268"/>
                    </a:lnTo>
                    <a:lnTo>
                      <a:pt x="227" y="220"/>
                    </a:lnTo>
                    <a:lnTo>
                      <a:pt x="239" y="147"/>
                    </a:lnTo>
                    <a:lnTo>
                      <a:pt x="239" y="144"/>
                    </a:lnTo>
                    <a:lnTo>
                      <a:pt x="243" y="79"/>
                    </a:lnTo>
                    <a:lnTo>
                      <a:pt x="246" y="0"/>
                    </a:lnTo>
                    <a:lnTo>
                      <a:pt x="41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41" name="Freeform 22"/>
              <p:cNvSpPr>
                <a:spLocks/>
              </p:cNvSpPr>
              <p:nvPr/>
            </p:nvSpPr>
            <p:spPr bwMode="auto">
              <a:xfrm>
                <a:off x="2739" y="1939"/>
                <a:ext cx="251" cy="314"/>
              </a:xfrm>
              <a:custGeom>
                <a:avLst/>
                <a:gdLst>
                  <a:gd name="T0" fmla="*/ 0 w 1255"/>
                  <a:gd name="T1" fmla="*/ 0 h 1573"/>
                  <a:gd name="T2" fmla="*/ 0 w 1255"/>
                  <a:gd name="T3" fmla="*/ 0 h 1573"/>
                  <a:gd name="T4" fmla="*/ 0 w 1255"/>
                  <a:gd name="T5" fmla="*/ 0 h 1573"/>
                  <a:gd name="T6" fmla="*/ 0 w 1255"/>
                  <a:gd name="T7" fmla="*/ 0 h 1573"/>
                  <a:gd name="T8" fmla="*/ 0 w 1255"/>
                  <a:gd name="T9" fmla="*/ 0 h 1573"/>
                  <a:gd name="T10" fmla="*/ 0 w 1255"/>
                  <a:gd name="T11" fmla="*/ 0 h 1573"/>
                  <a:gd name="T12" fmla="*/ 0 w 1255"/>
                  <a:gd name="T13" fmla="*/ 0 h 1573"/>
                  <a:gd name="T14" fmla="*/ 0 w 1255"/>
                  <a:gd name="T15" fmla="*/ 0 h 1573"/>
                  <a:gd name="T16" fmla="*/ 0 w 1255"/>
                  <a:gd name="T17" fmla="*/ 0 h 1573"/>
                  <a:gd name="T18" fmla="*/ 0 w 1255"/>
                  <a:gd name="T19" fmla="*/ 0 h 1573"/>
                  <a:gd name="T20" fmla="*/ 0 w 1255"/>
                  <a:gd name="T21" fmla="*/ 0 h 1573"/>
                  <a:gd name="T22" fmla="*/ 0 w 1255"/>
                  <a:gd name="T23" fmla="*/ 0 h 1573"/>
                  <a:gd name="T24" fmla="*/ 0 w 1255"/>
                  <a:gd name="T25" fmla="*/ 0 h 1573"/>
                  <a:gd name="T26" fmla="*/ 0 w 1255"/>
                  <a:gd name="T27" fmla="*/ 0 h 1573"/>
                  <a:gd name="T28" fmla="*/ 0 w 1255"/>
                  <a:gd name="T29" fmla="*/ 0 h 1573"/>
                  <a:gd name="T30" fmla="*/ 0 w 1255"/>
                  <a:gd name="T31" fmla="*/ 0 h 1573"/>
                  <a:gd name="T32" fmla="*/ 0 w 1255"/>
                  <a:gd name="T33" fmla="*/ 0 h 1573"/>
                  <a:gd name="T34" fmla="*/ 0 w 1255"/>
                  <a:gd name="T35" fmla="*/ 0 h 1573"/>
                  <a:gd name="T36" fmla="*/ 0 w 1255"/>
                  <a:gd name="T37" fmla="*/ 0 h 1573"/>
                  <a:gd name="T38" fmla="*/ 0 w 1255"/>
                  <a:gd name="T39" fmla="*/ 0 h 1573"/>
                  <a:gd name="T40" fmla="*/ 0 w 1255"/>
                  <a:gd name="T41" fmla="*/ 0 h 1573"/>
                  <a:gd name="T42" fmla="*/ 0 w 1255"/>
                  <a:gd name="T43" fmla="*/ 0 h 1573"/>
                  <a:gd name="T44" fmla="*/ 0 w 1255"/>
                  <a:gd name="T45" fmla="*/ 0 h 1573"/>
                  <a:gd name="T46" fmla="*/ 0 w 1255"/>
                  <a:gd name="T47" fmla="*/ 0 h 1573"/>
                  <a:gd name="T48" fmla="*/ 0 w 1255"/>
                  <a:gd name="T49" fmla="*/ 0 h 1573"/>
                  <a:gd name="T50" fmla="*/ 0 w 1255"/>
                  <a:gd name="T51" fmla="*/ 0 h 1573"/>
                  <a:gd name="T52" fmla="*/ 0 w 1255"/>
                  <a:gd name="T53" fmla="*/ 0 h 1573"/>
                  <a:gd name="T54" fmla="*/ 0 w 1255"/>
                  <a:gd name="T55" fmla="*/ 0 h 1573"/>
                  <a:gd name="T56" fmla="*/ 0 w 1255"/>
                  <a:gd name="T57" fmla="*/ 0 h 1573"/>
                  <a:gd name="T58" fmla="*/ 0 w 1255"/>
                  <a:gd name="T59" fmla="*/ 0 h 1573"/>
                  <a:gd name="T60" fmla="*/ 0 w 1255"/>
                  <a:gd name="T61" fmla="*/ 0 h 1573"/>
                  <a:gd name="T62" fmla="*/ 0 w 1255"/>
                  <a:gd name="T63" fmla="*/ 0 h 1573"/>
                  <a:gd name="T64" fmla="*/ 0 w 1255"/>
                  <a:gd name="T65" fmla="*/ 0 h 1573"/>
                  <a:gd name="T66" fmla="*/ 0 w 1255"/>
                  <a:gd name="T67" fmla="*/ 0 h 1573"/>
                  <a:gd name="T68" fmla="*/ 0 w 1255"/>
                  <a:gd name="T69" fmla="*/ 0 h 1573"/>
                  <a:gd name="T70" fmla="*/ 0 w 1255"/>
                  <a:gd name="T71" fmla="*/ 0 h 1573"/>
                  <a:gd name="T72" fmla="*/ 0 w 1255"/>
                  <a:gd name="T73" fmla="*/ 0 h 1573"/>
                  <a:gd name="T74" fmla="*/ 0 w 1255"/>
                  <a:gd name="T75" fmla="*/ 0 h 1573"/>
                  <a:gd name="T76" fmla="*/ 0 w 1255"/>
                  <a:gd name="T77" fmla="*/ 0 h 1573"/>
                  <a:gd name="T78" fmla="*/ 0 w 1255"/>
                  <a:gd name="T79" fmla="*/ 0 h 1573"/>
                  <a:gd name="T80" fmla="*/ 0 w 1255"/>
                  <a:gd name="T81" fmla="*/ 0 h 1573"/>
                  <a:gd name="T82" fmla="*/ 0 w 1255"/>
                  <a:gd name="T83" fmla="*/ 0 h 1573"/>
                  <a:gd name="T84" fmla="*/ 0 w 1255"/>
                  <a:gd name="T85" fmla="*/ 0 h 1573"/>
                  <a:gd name="T86" fmla="*/ 0 w 1255"/>
                  <a:gd name="T87" fmla="*/ 0 h 1573"/>
                  <a:gd name="T88" fmla="*/ 0 w 1255"/>
                  <a:gd name="T89" fmla="*/ 0 h 1573"/>
                  <a:gd name="T90" fmla="*/ 0 w 1255"/>
                  <a:gd name="T91" fmla="*/ 0 h 1573"/>
                  <a:gd name="T92" fmla="*/ 0 w 1255"/>
                  <a:gd name="T93" fmla="*/ 0 h 1573"/>
                  <a:gd name="T94" fmla="*/ 0 w 1255"/>
                  <a:gd name="T95" fmla="*/ 0 h 1573"/>
                  <a:gd name="T96" fmla="*/ 0 w 1255"/>
                  <a:gd name="T97" fmla="*/ 0 h 1573"/>
                  <a:gd name="T98" fmla="*/ 0 w 1255"/>
                  <a:gd name="T99" fmla="*/ 0 h 1573"/>
                  <a:gd name="T100" fmla="*/ 0 w 1255"/>
                  <a:gd name="T101" fmla="*/ 0 h 157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255"/>
                  <a:gd name="T154" fmla="*/ 0 h 1573"/>
                  <a:gd name="T155" fmla="*/ 1255 w 1255"/>
                  <a:gd name="T156" fmla="*/ 1573 h 157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255" h="1573">
                    <a:moveTo>
                      <a:pt x="0" y="1154"/>
                    </a:moveTo>
                    <a:lnTo>
                      <a:pt x="8" y="1136"/>
                    </a:lnTo>
                    <a:lnTo>
                      <a:pt x="12" y="1117"/>
                    </a:lnTo>
                    <a:lnTo>
                      <a:pt x="23" y="1094"/>
                    </a:lnTo>
                    <a:lnTo>
                      <a:pt x="39" y="1075"/>
                    </a:lnTo>
                    <a:lnTo>
                      <a:pt x="77" y="1049"/>
                    </a:lnTo>
                    <a:lnTo>
                      <a:pt x="118" y="1030"/>
                    </a:lnTo>
                    <a:lnTo>
                      <a:pt x="144" y="988"/>
                    </a:lnTo>
                    <a:lnTo>
                      <a:pt x="157" y="950"/>
                    </a:lnTo>
                    <a:lnTo>
                      <a:pt x="160" y="926"/>
                    </a:lnTo>
                    <a:lnTo>
                      <a:pt x="157" y="908"/>
                    </a:lnTo>
                    <a:lnTo>
                      <a:pt x="152" y="889"/>
                    </a:lnTo>
                    <a:lnTo>
                      <a:pt x="130" y="808"/>
                    </a:lnTo>
                    <a:lnTo>
                      <a:pt x="126" y="768"/>
                    </a:lnTo>
                    <a:lnTo>
                      <a:pt x="134" y="745"/>
                    </a:lnTo>
                    <a:lnTo>
                      <a:pt x="149" y="726"/>
                    </a:lnTo>
                    <a:lnTo>
                      <a:pt x="152" y="684"/>
                    </a:lnTo>
                    <a:lnTo>
                      <a:pt x="144" y="646"/>
                    </a:lnTo>
                    <a:lnTo>
                      <a:pt x="126" y="627"/>
                    </a:lnTo>
                    <a:lnTo>
                      <a:pt x="102" y="585"/>
                    </a:lnTo>
                    <a:lnTo>
                      <a:pt x="95" y="566"/>
                    </a:lnTo>
                    <a:lnTo>
                      <a:pt x="95" y="554"/>
                    </a:lnTo>
                    <a:lnTo>
                      <a:pt x="99" y="540"/>
                    </a:lnTo>
                    <a:lnTo>
                      <a:pt x="107" y="528"/>
                    </a:lnTo>
                    <a:lnTo>
                      <a:pt x="121" y="524"/>
                    </a:lnTo>
                    <a:lnTo>
                      <a:pt x="144" y="532"/>
                    </a:lnTo>
                    <a:lnTo>
                      <a:pt x="160" y="528"/>
                    </a:lnTo>
                    <a:lnTo>
                      <a:pt x="160" y="502"/>
                    </a:lnTo>
                    <a:lnTo>
                      <a:pt x="160" y="486"/>
                    </a:lnTo>
                    <a:lnTo>
                      <a:pt x="168" y="467"/>
                    </a:lnTo>
                    <a:lnTo>
                      <a:pt x="191" y="464"/>
                    </a:lnTo>
                    <a:lnTo>
                      <a:pt x="217" y="455"/>
                    </a:lnTo>
                    <a:lnTo>
                      <a:pt x="220" y="422"/>
                    </a:lnTo>
                    <a:lnTo>
                      <a:pt x="252" y="357"/>
                    </a:lnTo>
                    <a:lnTo>
                      <a:pt x="278" y="338"/>
                    </a:lnTo>
                    <a:lnTo>
                      <a:pt x="297" y="333"/>
                    </a:lnTo>
                    <a:lnTo>
                      <a:pt x="312" y="319"/>
                    </a:lnTo>
                    <a:lnTo>
                      <a:pt x="312" y="278"/>
                    </a:lnTo>
                    <a:lnTo>
                      <a:pt x="315" y="258"/>
                    </a:lnTo>
                    <a:lnTo>
                      <a:pt x="331" y="236"/>
                    </a:lnTo>
                    <a:lnTo>
                      <a:pt x="350" y="217"/>
                    </a:lnTo>
                    <a:lnTo>
                      <a:pt x="357" y="197"/>
                    </a:lnTo>
                    <a:lnTo>
                      <a:pt x="372" y="190"/>
                    </a:lnTo>
                    <a:lnTo>
                      <a:pt x="411" y="194"/>
                    </a:lnTo>
                    <a:lnTo>
                      <a:pt x="433" y="210"/>
                    </a:lnTo>
                    <a:lnTo>
                      <a:pt x="452" y="194"/>
                    </a:lnTo>
                    <a:lnTo>
                      <a:pt x="452" y="171"/>
                    </a:lnTo>
                    <a:lnTo>
                      <a:pt x="460" y="160"/>
                    </a:lnTo>
                    <a:lnTo>
                      <a:pt x="471" y="152"/>
                    </a:lnTo>
                    <a:lnTo>
                      <a:pt x="490" y="144"/>
                    </a:lnTo>
                    <a:lnTo>
                      <a:pt x="567" y="105"/>
                    </a:lnTo>
                    <a:lnTo>
                      <a:pt x="646" y="63"/>
                    </a:lnTo>
                    <a:lnTo>
                      <a:pt x="666" y="23"/>
                    </a:lnTo>
                    <a:lnTo>
                      <a:pt x="692" y="7"/>
                    </a:lnTo>
                    <a:lnTo>
                      <a:pt x="722" y="0"/>
                    </a:lnTo>
                    <a:lnTo>
                      <a:pt x="737" y="7"/>
                    </a:lnTo>
                    <a:lnTo>
                      <a:pt x="745" y="23"/>
                    </a:lnTo>
                    <a:lnTo>
                      <a:pt x="742" y="42"/>
                    </a:lnTo>
                    <a:lnTo>
                      <a:pt x="726" y="60"/>
                    </a:lnTo>
                    <a:lnTo>
                      <a:pt x="708" y="76"/>
                    </a:lnTo>
                    <a:lnTo>
                      <a:pt x="700" y="102"/>
                    </a:lnTo>
                    <a:lnTo>
                      <a:pt x="700" y="136"/>
                    </a:lnTo>
                    <a:lnTo>
                      <a:pt x="674" y="167"/>
                    </a:lnTo>
                    <a:lnTo>
                      <a:pt x="624" y="194"/>
                    </a:lnTo>
                    <a:lnTo>
                      <a:pt x="589" y="239"/>
                    </a:lnTo>
                    <a:lnTo>
                      <a:pt x="570" y="346"/>
                    </a:lnTo>
                    <a:lnTo>
                      <a:pt x="525" y="417"/>
                    </a:lnTo>
                    <a:lnTo>
                      <a:pt x="525" y="433"/>
                    </a:lnTo>
                    <a:lnTo>
                      <a:pt x="543" y="436"/>
                    </a:lnTo>
                    <a:lnTo>
                      <a:pt x="589" y="422"/>
                    </a:lnTo>
                    <a:lnTo>
                      <a:pt x="608" y="436"/>
                    </a:lnTo>
                    <a:lnTo>
                      <a:pt x="620" y="532"/>
                    </a:lnTo>
                    <a:lnTo>
                      <a:pt x="654" y="569"/>
                    </a:lnTo>
                    <a:lnTo>
                      <a:pt x="708" y="596"/>
                    </a:lnTo>
                    <a:lnTo>
                      <a:pt x="760" y="604"/>
                    </a:lnTo>
                    <a:lnTo>
                      <a:pt x="818" y="585"/>
                    </a:lnTo>
                    <a:lnTo>
                      <a:pt x="848" y="588"/>
                    </a:lnTo>
                    <a:lnTo>
                      <a:pt x="890" y="616"/>
                    </a:lnTo>
                    <a:lnTo>
                      <a:pt x="924" y="658"/>
                    </a:lnTo>
                    <a:lnTo>
                      <a:pt x="958" y="695"/>
                    </a:lnTo>
                    <a:lnTo>
                      <a:pt x="1000" y="714"/>
                    </a:lnTo>
                    <a:lnTo>
                      <a:pt x="1057" y="690"/>
                    </a:lnTo>
                    <a:lnTo>
                      <a:pt x="1133" y="710"/>
                    </a:lnTo>
                    <a:lnTo>
                      <a:pt x="1152" y="748"/>
                    </a:lnTo>
                    <a:lnTo>
                      <a:pt x="1148" y="790"/>
                    </a:lnTo>
                    <a:lnTo>
                      <a:pt x="1133" y="842"/>
                    </a:lnTo>
                    <a:lnTo>
                      <a:pt x="1141" y="884"/>
                    </a:lnTo>
                    <a:lnTo>
                      <a:pt x="1167" y="900"/>
                    </a:lnTo>
                    <a:lnTo>
                      <a:pt x="1194" y="912"/>
                    </a:lnTo>
                    <a:lnTo>
                      <a:pt x="1209" y="938"/>
                    </a:lnTo>
                    <a:lnTo>
                      <a:pt x="1175" y="965"/>
                    </a:lnTo>
                    <a:lnTo>
                      <a:pt x="1186" y="1022"/>
                    </a:lnTo>
                    <a:lnTo>
                      <a:pt x="1220" y="1064"/>
                    </a:lnTo>
                    <a:lnTo>
                      <a:pt x="1243" y="1113"/>
                    </a:lnTo>
                    <a:lnTo>
                      <a:pt x="1255" y="1174"/>
                    </a:lnTo>
                    <a:lnTo>
                      <a:pt x="1213" y="1186"/>
                    </a:lnTo>
                    <a:lnTo>
                      <a:pt x="1201" y="1170"/>
                    </a:lnTo>
                    <a:lnTo>
                      <a:pt x="1194" y="1128"/>
                    </a:lnTo>
                    <a:lnTo>
                      <a:pt x="1186" y="1109"/>
                    </a:lnTo>
                    <a:lnTo>
                      <a:pt x="1163" y="1120"/>
                    </a:lnTo>
                    <a:lnTo>
                      <a:pt x="1157" y="1140"/>
                    </a:lnTo>
                    <a:lnTo>
                      <a:pt x="1137" y="1140"/>
                    </a:lnTo>
                    <a:lnTo>
                      <a:pt x="1118" y="1120"/>
                    </a:lnTo>
                    <a:lnTo>
                      <a:pt x="1083" y="1133"/>
                    </a:lnTo>
                    <a:lnTo>
                      <a:pt x="1072" y="1158"/>
                    </a:lnTo>
                    <a:lnTo>
                      <a:pt x="1053" y="1167"/>
                    </a:lnTo>
                    <a:lnTo>
                      <a:pt x="1019" y="1151"/>
                    </a:lnTo>
                    <a:lnTo>
                      <a:pt x="981" y="1154"/>
                    </a:lnTo>
                    <a:lnTo>
                      <a:pt x="963" y="1167"/>
                    </a:lnTo>
                    <a:lnTo>
                      <a:pt x="966" y="1177"/>
                    </a:lnTo>
                    <a:lnTo>
                      <a:pt x="989" y="1181"/>
                    </a:lnTo>
                    <a:lnTo>
                      <a:pt x="1019" y="1189"/>
                    </a:lnTo>
                    <a:lnTo>
                      <a:pt x="1034" y="1204"/>
                    </a:lnTo>
                    <a:lnTo>
                      <a:pt x="1030" y="1227"/>
                    </a:lnTo>
                    <a:lnTo>
                      <a:pt x="973" y="1254"/>
                    </a:lnTo>
                    <a:lnTo>
                      <a:pt x="950" y="1272"/>
                    </a:lnTo>
                    <a:lnTo>
                      <a:pt x="943" y="1303"/>
                    </a:lnTo>
                    <a:lnTo>
                      <a:pt x="950" y="1341"/>
                    </a:lnTo>
                    <a:lnTo>
                      <a:pt x="978" y="1383"/>
                    </a:lnTo>
                    <a:lnTo>
                      <a:pt x="1012" y="1424"/>
                    </a:lnTo>
                    <a:lnTo>
                      <a:pt x="1023" y="1459"/>
                    </a:lnTo>
                    <a:lnTo>
                      <a:pt x="1019" y="1501"/>
                    </a:lnTo>
                    <a:lnTo>
                      <a:pt x="1005" y="1527"/>
                    </a:lnTo>
                    <a:lnTo>
                      <a:pt x="996" y="1573"/>
                    </a:lnTo>
                    <a:lnTo>
                      <a:pt x="936" y="1568"/>
                    </a:lnTo>
                    <a:lnTo>
                      <a:pt x="905" y="1555"/>
                    </a:lnTo>
                    <a:lnTo>
                      <a:pt x="887" y="1535"/>
                    </a:lnTo>
                    <a:lnTo>
                      <a:pt x="858" y="1535"/>
                    </a:lnTo>
                    <a:lnTo>
                      <a:pt x="829" y="1539"/>
                    </a:lnTo>
                    <a:lnTo>
                      <a:pt x="813" y="1558"/>
                    </a:lnTo>
                    <a:lnTo>
                      <a:pt x="795" y="1558"/>
                    </a:lnTo>
                    <a:lnTo>
                      <a:pt x="776" y="1558"/>
                    </a:lnTo>
                    <a:lnTo>
                      <a:pt x="742" y="1545"/>
                    </a:lnTo>
                    <a:lnTo>
                      <a:pt x="700" y="1539"/>
                    </a:lnTo>
                    <a:lnTo>
                      <a:pt x="666" y="1558"/>
                    </a:lnTo>
                    <a:lnTo>
                      <a:pt x="646" y="1558"/>
                    </a:lnTo>
                    <a:lnTo>
                      <a:pt x="624" y="1539"/>
                    </a:lnTo>
                    <a:lnTo>
                      <a:pt x="601" y="1489"/>
                    </a:lnTo>
                    <a:lnTo>
                      <a:pt x="570" y="1447"/>
                    </a:lnTo>
                    <a:lnTo>
                      <a:pt x="475" y="1413"/>
                    </a:lnTo>
                    <a:lnTo>
                      <a:pt x="381" y="1352"/>
                    </a:lnTo>
                    <a:lnTo>
                      <a:pt x="305" y="1325"/>
                    </a:lnTo>
                    <a:lnTo>
                      <a:pt x="259" y="1322"/>
                    </a:lnTo>
                    <a:lnTo>
                      <a:pt x="220" y="1329"/>
                    </a:lnTo>
                    <a:lnTo>
                      <a:pt x="191" y="1325"/>
                    </a:lnTo>
                    <a:lnTo>
                      <a:pt x="179" y="1306"/>
                    </a:lnTo>
                    <a:lnTo>
                      <a:pt x="179" y="1272"/>
                    </a:lnTo>
                    <a:lnTo>
                      <a:pt x="187" y="1243"/>
                    </a:lnTo>
                    <a:lnTo>
                      <a:pt x="176" y="1238"/>
                    </a:lnTo>
                    <a:lnTo>
                      <a:pt x="121" y="1243"/>
                    </a:lnTo>
                    <a:lnTo>
                      <a:pt x="84" y="1235"/>
                    </a:lnTo>
                    <a:lnTo>
                      <a:pt x="45" y="1208"/>
                    </a:lnTo>
                    <a:lnTo>
                      <a:pt x="8" y="1177"/>
                    </a:lnTo>
                    <a:lnTo>
                      <a:pt x="0" y="1154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42" name="Freeform 23"/>
              <p:cNvSpPr>
                <a:spLocks/>
              </p:cNvSpPr>
              <p:nvPr/>
            </p:nvSpPr>
            <p:spPr bwMode="auto">
              <a:xfrm>
                <a:off x="2916" y="2252"/>
                <a:ext cx="23" cy="33"/>
              </a:xfrm>
              <a:custGeom>
                <a:avLst/>
                <a:gdLst>
                  <a:gd name="T0" fmla="*/ 0 w 118"/>
                  <a:gd name="T1" fmla="*/ 0 h 167"/>
                  <a:gd name="T2" fmla="*/ 0 w 118"/>
                  <a:gd name="T3" fmla="*/ 0 h 167"/>
                  <a:gd name="T4" fmla="*/ 0 w 118"/>
                  <a:gd name="T5" fmla="*/ 0 h 167"/>
                  <a:gd name="T6" fmla="*/ 0 w 118"/>
                  <a:gd name="T7" fmla="*/ 0 h 167"/>
                  <a:gd name="T8" fmla="*/ 0 w 118"/>
                  <a:gd name="T9" fmla="*/ 0 h 167"/>
                  <a:gd name="T10" fmla="*/ 0 w 118"/>
                  <a:gd name="T11" fmla="*/ 0 h 167"/>
                  <a:gd name="T12" fmla="*/ 0 w 118"/>
                  <a:gd name="T13" fmla="*/ 0 h 167"/>
                  <a:gd name="T14" fmla="*/ 0 w 118"/>
                  <a:gd name="T15" fmla="*/ 0 h 1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8"/>
                  <a:gd name="T25" fmla="*/ 0 h 167"/>
                  <a:gd name="T26" fmla="*/ 118 w 118"/>
                  <a:gd name="T27" fmla="*/ 167 h 1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8" h="167">
                    <a:moveTo>
                      <a:pt x="46" y="0"/>
                    </a:moveTo>
                    <a:lnTo>
                      <a:pt x="0" y="167"/>
                    </a:lnTo>
                    <a:lnTo>
                      <a:pt x="76" y="163"/>
                    </a:lnTo>
                    <a:lnTo>
                      <a:pt x="118" y="57"/>
                    </a:lnTo>
                    <a:lnTo>
                      <a:pt x="110" y="0"/>
                    </a:lnTo>
                    <a:lnTo>
                      <a:pt x="39" y="3"/>
                    </a:lnTo>
                    <a:lnTo>
                      <a:pt x="42" y="0"/>
                    </a:lnTo>
                    <a:lnTo>
                      <a:pt x="46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43" name="Rectangle 24"/>
              <p:cNvSpPr>
                <a:spLocks noChangeArrowheads="1"/>
              </p:cNvSpPr>
              <p:nvPr/>
            </p:nvSpPr>
            <p:spPr bwMode="auto">
              <a:xfrm>
                <a:off x="2928" y="2245"/>
                <a:ext cx="7" cy="10"/>
              </a:xfrm>
              <a:prstGeom prst="rect">
                <a:avLst/>
              </a:prstGeom>
              <a:noFill/>
              <a:ln w="12700">
                <a:solidFill>
                  <a:srgbClr val="000099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s-ES" altLang="es-MX" sz="2400">
                  <a:solidFill>
                    <a:prstClr val="black"/>
                  </a:solidFill>
                  <a:latin typeface="Calibri" pitchFamily="34" charset="0"/>
                </a:endParaRPr>
              </a:p>
            </p:txBody>
          </p:sp>
          <p:sp>
            <p:nvSpPr>
              <p:cNvPr id="4144" name="Freeform 25"/>
              <p:cNvSpPr>
                <a:spLocks/>
              </p:cNvSpPr>
              <p:nvPr/>
            </p:nvSpPr>
            <p:spPr bwMode="auto">
              <a:xfrm>
                <a:off x="2876" y="1589"/>
                <a:ext cx="10" cy="11"/>
              </a:xfrm>
              <a:custGeom>
                <a:avLst/>
                <a:gdLst>
                  <a:gd name="T0" fmla="*/ 0 w 50"/>
                  <a:gd name="T1" fmla="*/ 0 h 51"/>
                  <a:gd name="T2" fmla="*/ 0 w 50"/>
                  <a:gd name="T3" fmla="*/ 0 h 51"/>
                  <a:gd name="T4" fmla="*/ 0 w 50"/>
                  <a:gd name="T5" fmla="*/ 0 h 51"/>
                  <a:gd name="T6" fmla="*/ 0 w 50"/>
                  <a:gd name="T7" fmla="*/ 0 h 51"/>
                  <a:gd name="T8" fmla="*/ 0 w 50"/>
                  <a:gd name="T9" fmla="*/ 0 h 51"/>
                  <a:gd name="T10" fmla="*/ 0 w 50"/>
                  <a:gd name="T11" fmla="*/ 0 h 51"/>
                  <a:gd name="T12" fmla="*/ 0 w 50"/>
                  <a:gd name="T13" fmla="*/ 0 h 51"/>
                  <a:gd name="T14" fmla="*/ 0 w 50"/>
                  <a:gd name="T15" fmla="*/ 0 h 51"/>
                  <a:gd name="T16" fmla="*/ 0 w 50"/>
                  <a:gd name="T17" fmla="*/ 0 h 51"/>
                  <a:gd name="T18" fmla="*/ 0 w 50"/>
                  <a:gd name="T19" fmla="*/ 0 h 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0"/>
                  <a:gd name="T31" fmla="*/ 0 h 51"/>
                  <a:gd name="T32" fmla="*/ 50 w 50"/>
                  <a:gd name="T33" fmla="*/ 51 h 5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0" h="51">
                    <a:moveTo>
                      <a:pt x="37" y="0"/>
                    </a:moveTo>
                    <a:lnTo>
                      <a:pt x="46" y="1"/>
                    </a:lnTo>
                    <a:lnTo>
                      <a:pt x="50" y="14"/>
                    </a:lnTo>
                    <a:lnTo>
                      <a:pt x="46" y="20"/>
                    </a:lnTo>
                    <a:lnTo>
                      <a:pt x="23" y="48"/>
                    </a:lnTo>
                    <a:lnTo>
                      <a:pt x="9" y="51"/>
                    </a:lnTo>
                    <a:lnTo>
                      <a:pt x="2" y="43"/>
                    </a:lnTo>
                    <a:lnTo>
                      <a:pt x="0" y="34"/>
                    </a:lnTo>
                    <a:lnTo>
                      <a:pt x="11" y="12"/>
                    </a:lnTo>
                    <a:lnTo>
                      <a:pt x="37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45" name="Freeform 26"/>
              <p:cNvSpPr>
                <a:spLocks/>
              </p:cNvSpPr>
              <p:nvPr/>
            </p:nvSpPr>
            <p:spPr bwMode="auto">
              <a:xfrm>
                <a:off x="2995" y="1843"/>
                <a:ext cx="8" cy="8"/>
              </a:xfrm>
              <a:custGeom>
                <a:avLst/>
                <a:gdLst>
                  <a:gd name="T0" fmla="*/ 0 w 40"/>
                  <a:gd name="T1" fmla="*/ 0 h 40"/>
                  <a:gd name="T2" fmla="*/ 0 w 40"/>
                  <a:gd name="T3" fmla="*/ 0 h 40"/>
                  <a:gd name="T4" fmla="*/ 0 w 40"/>
                  <a:gd name="T5" fmla="*/ 0 h 40"/>
                  <a:gd name="T6" fmla="*/ 0 w 40"/>
                  <a:gd name="T7" fmla="*/ 0 h 40"/>
                  <a:gd name="T8" fmla="*/ 0 w 40"/>
                  <a:gd name="T9" fmla="*/ 0 h 40"/>
                  <a:gd name="T10" fmla="*/ 0 w 40"/>
                  <a:gd name="T11" fmla="*/ 0 h 40"/>
                  <a:gd name="T12" fmla="*/ 0 w 40"/>
                  <a:gd name="T13" fmla="*/ 0 h 40"/>
                  <a:gd name="T14" fmla="*/ 0 w 40"/>
                  <a:gd name="T15" fmla="*/ 0 h 4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40"/>
                  <a:gd name="T26" fmla="*/ 40 w 40"/>
                  <a:gd name="T27" fmla="*/ 40 h 4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40">
                    <a:moveTo>
                      <a:pt x="3" y="0"/>
                    </a:moveTo>
                    <a:lnTo>
                      <a:pt x="33" y="3"/>
                    </a:lnTo>
                    <a:lnTo>
                      <a:pt x="40" y="15"/>
                    </a:lnTo>
                    <a:lnTo>
                      <a:pt x="28" y="30"/>
                    </a:lnTo>
                    <a:lnTo>
                      <a:pt x="7" y="40"/>
                    </a:lnTo>
                    <a:lnTo>
                      <a:pt x="0" y="32"/>
                    </a:ln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46" name="Freeform 27"/>
              <p:cNvSpPr>
                <a:spLocks/>
              </p:cNvSpPr>
              <p:nvPr/>
            </p:nvSpPr>
            <p:spPr bwMode="auto">
              <a:xfrm>
                <a:off x="3001" y="1853"/>
                <a:ext cx="9" cy="8"/>
              </a:xfrm>
              <a:custGeom>
                <a:avLst/>
                <a:gdLst>
                  <a:gd name="T0" fmla="*/ 0 w 41"/>
                  <a:gd name="T1" fmla="*/ 0 h 40"/>
                  <a:gd name="T2" fmla="*/ 0 w 41"/>
                  <a:gd name="T3" fmla="*/ 0 h 40"/>
                  <a:gd name="T4" fmla="*/ 0 w 41"/>
                  <a:gd name="T5" fmla="*/ 0 h 40"/>
                  <a:gd name="T6" fmla="*/ 0 w 41"/>
                  <a:gd name="T7" fmla="*/ 0 h 40"/>
                  <a:gd name="T8" fmla="*/ 0 w 41"/>
                  <a:gd name="T9" fmla="*/ 0 h 40"/>
                  <a:gd name="T10" fmla="*/ 0 w 41"/>
                  <a:gd name="T11" fmla="*/ 0 h 40"/>
                  <a:gd name="T12" fmla="*/ 0 w 41"/>
                  <a:gd name="T13" fmla="*/ 0 h 40"/>
                  <a:gd name="T14" fmla="*/ 0 w 41"/>
                  <a:gd name="T15" fmla="*/ 0 h 40"/>
                  <a:gd name="T16" fmla="*/ 0 w 41"/>
                  <a:gd name="T17" fmla="*/ 0 h 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1"/>
                  <a:gd name="T28" fmla="*/ 0 h 40"/>
                  <a:gd name="T29" fmla="*/ 41 w 41"/>
                  <a:gd name="T30" fmla="*/ 40 h 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1" h="40">
                    <a:moveTo>
                      <a:pt x="24" y="0"/>
                    </a:moveTo>
                    <a:lnTo>
                      <a:pt x="38" y="6"/>
                    </a:lnTo>
                    <a:lnTo>
                      <a:pt x="41" y="14"/>
                    </a:lnTo>
                    <a:lnTo>
                      <a:pt x="26" y="37"/>
                    </a:lnTo>
                    <a:lnTo>
                      <a:pt x="8" y="40"/>
                    </a:lnTo>
                    <a:lnTo>
                      <a:pt x="0" y="31"/>
                    </a:lnTo>
                    <a:lnTo>
                      <a:pt x="3" y="22"/>
                    </a:lnTo>
                    <a:lnTo>
                      <a:pt x="10" y="6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47" name="Freeform 28"/>
              <p:cNvSpPr>
                <a:spLocks/>
              </p:cNvSpPr>
              <p:nvPr/>
            </p:nvSpPr>
            <p:spPr bwMode="auto">
              <a:xfrm>
                <a:off x="3010" y="1865"/>
                <a:ext cx="9" cy="10"/>
              </a:xfrm>
              <a:custGeom>
                <a:avLst/>
                <a:gdLst>
                  <a:gd name="T0" fmla="*/ 0 w 46"/>
                  <a:gd name="T1" fmla="*/ 0 h 47"/>
                  <a:gd name="T2" fmla="*/ 0 w 46"/>
                  <a:gd name="T3" fmla="*/ 0 h 47"/>
                  <a:gd name="T4" fmla="*/ 0 w 46"/>
                  <a:gd name="T5" fmla="*/ 0 h 47"/>
                  <a:gd name="T6" fmla="*/ 0 w 46"/>
                  <a:gd name="T7" fmla="*/ 0 h 47"/>
                  <a:gd name="T8" fmla="*/ 0 w 46"/>
                  <a:gd name="T9" fmla="*/ 0 h 47"/>
                  <a:gd name="T10" fmla="*/ 0 w 46"/>
                  <a:gd name="T11" fmla="*/ 0 h 47"/>
                  <a:gd name="T12" fmla="*/ 0 w 46"/>
                  <a:gd name="T13" fmla="*/ 0 h 47"/>
                  <a:gd name="T14" fmla="*/ 0 w 46"/>
                  <a:gd name="T15" fmla="*/ 0 h 47"/>
                  <a:gd name="T16" fmla="*/ 0 w 46"/>
                  <a:gd name="T17" fmla="*/ 0 h 4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6"/>
                  <a:gd name="T28" fmla="*/ 0 h 47"/>
                  <a:gd name="T29" fmla="*/ 46 w 46"/>
                  <a:gd name="T30" fmla="*/ 47 h 4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6" h="47">
                    <a:moveTo>
                      <a:pt x="4" y="6"/>
                    </a:moveTo>
                    <a:lnTo>
                      <a:pt x="40" y="0"/>
                    </a:lnTo>
                    <a:lnTo>
                      <a:pt x="46" y="7"/>
                    </a:lnTo>
                    <a:lnTo>
                      <a:pt x="46" y="12"/>
                    </a:lnTo>
                    <a:lnTo>
                      <a:pt x="35" y="44"/>
                    </a:lnTo>
                    <a:lnTo>
                      <a:pt x="12" y="47"/>
                    </a:lnTo>
                    <a:lnTo>
                      <a:pt x="7" y="44"/>
                    </a:lnTo>
                    <a:lnTo>
                      <a:pt x="0" y="12"/>
                    </a:lnTo>
                    <a:lnTo>
                      <a:pt x="4" y="6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48" name="Freeform 29"/>
              <p:cNvSpPr>
                <a:spLocks/>
              </p:cNvSpPr>
              <p:nvPr/>
            </p:nvSpPr>
            <p:spPr bwMode="auto">
              <a:xfrm>
                <a:off x="3015" y="1879"/>
                <a:ext cx="7" cy="7"/>
              </a:xfrm>
              <a:custGeom>
                <a:avLst/>
                <a:gdLst>
                  <a:gd name="T0" fmla="*/ 0 w 36"/>
                  <a:gd name="T1" fmla="*/ 0 h 37"/>
                  <a:gd name="T2" fmla="*/ 0 w 36"/>
                  <a:gd name="T3" fmla="*/ 0 h 37"/>
                  <a:gd name="T4" fmla="*/ 0 w 36"/>
                  <a:gd name="T5" fmla="*/ 0 h 37"/>
                  <a:gd name="T6" fmla="*/ 0 w 36"/>
                  <a:gd name="T7" fmla="*/ 0 h 37"/>
                  <a:gd name="T8" fmla="*/ 0 w 36"/>
                  <a:gd name="T9" fmla="*/ 0 h 37"/>
                  <a:gd name="T10" fmla="*/ 0 w 36"/>
                  <a:gd name="T11" fmla="*/ 0 h 37"/>
                  <a:gd name="T12" fmla="*/ 0 w 36"/>
                  <a:gd name="T13" fmla="*/ 0 h 37"/>
                  <a:gd name="T14" fmla="*/ 0 w 36"/>
                  <a:gd name="T15" fmla="*/ 0 h 37"/>
                  <a:gd name="T16" fmla="*/ 0 w 36"/>
                  <a:gd name="T17" fmla="*/ 0 h 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"/>
                  <a:gd name="T28" fmla="*/ 0 h 37"/>
                  <a:gd name="T29" fmla="*/ 36 w 36"/>
                  <a:gd name="T30" fmla="*/ 37 h 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" h="37">
                    <a:moveTo>
                      <a:pt x="5" y="1"/>
                    </a:moveTo>
                    <a:lnTo>
                      <a:pt x="28" y="0"/>
                    </a:lnTo>
                    <a:lnTo>
                      <a:pt x="35" y="8"/>
                    </a:lnTo>
                    <a:lnTo>
                      <a:pt x="36" y="17"/>
                    </a:lnTo>
                    <a:lnTo>
                      <a:pt x="29" y="32"/>
                    </a:lnTo>
                    <a:lnTo>
                      <a:pt x="8" y="37"/>
                    </a:lnTo>
                    <a:lnTo>
                      <a:pt x="2" y="29"/>
                    </a:lnTo>
                    <a:lnTo>
                      <a:pt x="0" y="14"/>
                    </a:lnTo>
                    <a:lnTo>
                      <a:pt x="5" y="1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49" name="Freeform 30"/>
              <p:cNvSpPr>
                <a:spLocks/>
              </p:cNvSpPr>
              <p:nvPr/>
            </p:nvSpPr>
            <p:spPr bwMode="auto">
              <a:xfrm>
                <a:off x="3039" y="1885"/>
                <a:ext cx="10" cy="10"/>
              </a:xfrm>
              <a:custGeom>
                <a:avLst/>
                <a:gdLst>
                  <a:gd name="T0" fmla="*/ 0 w 51"/>
                  <a:gd name="T1" fmla="*/ 0 h 49"/>
                  <a:gd name="T2" fmla="*/ 0 w 51"/>
                  <a:gd name="T3" fmla="*/ 0 h 49"/>
                  <a:gd name="T4" fmla="*/ 0 w 51"/>
                  <a:gd name="T5" fmla="*/ 0 h 49"/>
                  <a:gd name="T6" fmla="*/ 0 w 51"/>
                  <a:gd name="T7" fmla="*/ 0 h 49"/>
                  <a:gd name="T8" fmla="*/ 0 w 51"/>
                  <a:gd name="T9" fmla="*/ 0 h 49"/>
                  <a:gd name="T10" fmla="*/ 0 w 51"/>
                  <a:gd name="T11" fmla="*/ 0 h 49"/>
                  <a:gd name="T12" fmla="*/ 0 w 51"/>
                  <a:gd name="T13" fmla="*/ 0 h 49"/>
                  <a:gd name="T14" fmla="*/ 0 w 51"/>
                  <a:gd name="T15" fmla="*/ 0 h 49"/>
                  <a:gd name="T16" fmla="*/ 0 w 51"/>
                  <a:gd name="T17" fmla="*/ 0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1"/>
                  <a:gd name="T28" fmla="*/ 0 h 49"/>
                  <a:gd name="T29" fmla="*/ 51 w 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1" h="49">
                    <a:moveTo>
                      <a:pt x="8" y="2"/>
                    </a:moveTo>
                    <a:lnTo>
                      <a:pt x="37" y="0"/>
                    </a:lnTo>
                    <a:lnTo>
                      <a:pt x="42" y="4"/>
                    </a:lnTo>
                    <a:lnTo>
                      <a:pt x="51" y="21"/>
                    </a:lnTo>
                    <a:lnTo>
                      <a:pt x="41" y="46"/>
                    </a:lnTo>
                    <a:lnTo>
                      <a:pt x="24" y="49"/>
                    </a:lnTo>
                    <a:lnTo>
                      <a:pt x="7" y="37"/>
                    </a:lnTo>
                    <a:lnTo>
                      <a:pt x="0" y="25"/>
                    </a:lnTo>
                    <a:lnTo>
                      <a:pt x="8" y="2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0" name="Freeform 31"/>
              <p:cNvSpPr>
                <a:spLocks/>
              </p:cNvSpPr>
              <p:nvPr/>
            </p:nvSpPr>
            <p:spPr bwMode="auto">
              <a:xfrm>
                <a:off x="2620" y="1793"/>
                <a:ext cx="165" cy="49"/>
              </a:xfrm>
              <a:custGeom>
                <a:avLst/>
                <a:gdLst>
                  <a:gd name="T0" fmla="*/ 0 w 827"/>
                  <a:gd name="T1" fmla="*/ 0 h 249"/>
                  <a:gd name="T2" fmla="*/ 0 w 827"/>
                  <a:gd name="T3" fmla="*/ 0 h 249"/>
                  <a:gd name="T4" fmla="*/ 0 w 827"/>
                  <a:gd name="T5" fmla="*/ 0 h 249"/>
                  <a:gd name="T6" fmla="*/ 0 w 827"/>
                  <a:gd name="T7" fmla="*/ 0 h 249"/>
                  <a:gd name="T8" fmla="*/ 0 w 827"/>
                  <a:gd name="T9" fmla="*/ 0 h 249"/>
                  <a:gd name="T10" fmla="*/ 0 w 827"/>
                  <a:gd name="T11" fmla="*/ 0 h 249"/>
                  <a:gd name="T12" fmla="*/ 0 w 827"/>
                  <a:gd name="T13" fmla="*/ 0 h 249"/>
                  <a:gd name="T14" fmla="*/ 0 w 827"/>
                  <a:gd name="T15" fmla="*/ 0 h 249"/>
                  <a:gd name="T16" fmla="*/ 0 w 827"/>
                  <a:gd name="T17" fmla="*/ 0 h 249"/>
                  <a:gd name="T18" fmla="*/ 0 w 827"/>
                  <a:gd name="T19" fmla="*/ 0 h 249"/>
                  <a:gd name="T20" fmla="*/ 0 w 827"/>
                  <a:gd name="T21" fmla="*/ 0 h 249"/>
                  <a:gd name="T22" fmla="*/ 0 w 827"/>
                  <a:gd name="T23" fmla="*/ 0 h 249"/>
                  <a:gd name="T24" fmla="*/ 0 w 827"/>
                  <a:gd name="T25" fmla="*/ 0 h 249"/>
                  <a:gd name="T26" fmla="*/ 0 w 827"/>
                  <a:gd name="T27" fmla="*/ 0 h 249"/>
                  <a:gd name="T28" fmla="*/ 0 w 827"/>
                  <a:gd name="T29" fmla="*/ 0 h 249"/>
                  <a:gd name="T30" fmla="*/ 0 w 827"/>
                  <a:gd name="T31" fmla="*/ 0 h 249"/>
                  <a:gd name="T32" fmla="*/ 0 w 827"/>
                  <a:gd name="T33" fmla="*/ 0 h 249"/>
                  <a:gd name="T34" fmla="*/ 0 w 827"/>
                  <a:gd name="T35" fmla="*/ 0 h 249"/>
                  <a:gd name="T36" fmla="*/ 0 w 827"/>
                  <a:gd name="T37" fmla="*/ 0 h 249"/>
                  <a:gd name="T38" fmla="*/ 0 w 827"/>
                  <a:gd name="T39" fmla="*/ 0 h 249"/>
                  <a:gd name="T40" fmla="*/ 0 w 827"/>
                  <a:gd name="T41" fmla="*/ 0 h 249"/>
                  <a:gd name="T42" fmla="*/ 0 w 827"/>
                  <a:gd name="T43" fmla="*/ 0 h 249"/>
                  <a:gd name="T44" fmla="*/ 0 w 827"/>
                  <a:gd name="T45" fmla="*/ 0 h 249"/>
                  <a:gd name="T46" fmla="*/ 0 w 827"/>
                  <a:gd name="T47" fmla="*/ 0 h 249"/>
                  <a:gd name="T48" fmla="*/ 0 w 827"/>
                  <a:gd name="T49" fmla="*/ 0 h 249"/>
                  <a:gd name="T50" fmla="*/ 0 w 827"/>
                  <a:gd name="T51" fmla="*/ 0 h 249"/>
                  <a:gd name="T52" fmla="*/ 0 w 827"/>
                  <a:gd name="T53" fmla="*/ 0 h 249"/>
                  <a:gd name="T54" fmla="*/ 0 w 827"/>
                  <a:gd name="T55" fmla="*/ 0 h 249"/>
                  <a:gd name="T56" fmla="*/ 0 w 827"/>
                  <a:gd name="T57" fmla="*/ 0 h 249"/>
                  <a:gd name="T58" fmla="*/ 0 w 827"/>
                  <a:gd name="T59" fmla="*/ 0 h 249"/>
                  <a:gd name="T60" fmla="*/ 0 w 827"/>
                  <a:gd name="T61" fmla="*/ 0 h 249"/>
                  <a:gd name="T62" fmla="*/ 0 w 827"/>
                  <a:gd name="T63" fmla="*/ 0 h 249"/>
                  <a:gd name="T64" fmla="*/ 0 w 827"/>
                  <a:gd name="T65" fmla="*/ 0 h 249"/>
                  <a:gd name="T66" fmla="*/ 0 w 827"/>
                  <a:gd name="T67" fmla="*/ 0 h 249"/>
                  <a:gd name="T68" fmla="*/ 0 w 827"/>
                  <a:gd name="T69" fmla="*/ 0 h 24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27"/>
                  <a:gd name="T106" fmla="*/ 0 h 249"/>
                  <a:gd name="T107" fmla="*/ 827 w 827"/>
                  <a:gd name="T108" fmla="*/ 249 h 24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27" h="249">
                    <a:moveTo>
                      <a:pt x="155" y="12"/>
                    </a:moveTo>
                    <a:lnTo>
                      <a:pt x="176" y="5"/>
                    </a:lnTo>
                    <a:lnTo>
                      <a:pt x="240" y="0"/>
                    </a:lnTo>
                    <a:lnTo>
                      <a:pt x="277" y="1"/>
                    </a:lnTo>
                    <a:lnTo>
                      <a:pt x="305" y="1"/>
                    </a:lnTo>
                    <a:lnTo>
                      <a:pt x="355" y="0"/>
                    </a:lnTo>
                    <a:lnTo>
                      <a:pt x="383" y="14"/>
                    </a:lnTo>
                    <a:lnTo>
                      <a:pt x="394" y="21"/>
                    </a:lnTo>
                    <a:lnTo>
                      <a:pt x="427" y="29"/>
                    </a:lnTo>
                    <a:lnTo>
                      <a:pt x="448" y="36"/>
                    </a:lnTo>
                    <a:lnTo>
                      <a:pt x="478" y="48"/>
                    </a:lnTo>
                    <a:lnTo>
                      <a:pt x="527" y="80"/>
                    </a:lnTo>
                    <a:lnTo>
                      <a:pt x="556" y="94"/>
                    </a:lnTo>
                    <a:lnTo>
                      <a:pt x="605" y="99"/>
                    </a:lnTo>
                    <a:lnTo>
                      <a:pt x="632" y="99"/>
                    </a:lnTo>
                    <a:lnTo>
                      <a:pt x="641" y="99"/>
                    </a:lnTo>
                    <a:lnTo>
                      <a:pt x="674" y="118"/>
                    </a:lnTo>
                    <a:lnTo>
                      <a:pt x="703" y="131"/>
                    </a:lnTo>
                    <a:lnTo>
                      <a:pt x="732" y="130"/>
                    </a:lnTo>
                    <a:lnTo>
                      <a:pt x="821" y="155"/>
                    </a:lnTo>
                    <a:lnTo>
                      <a:pt x="827" y="163"/>
                    </a:lnTo>
                    <a:lnTo>
                      <a:pt x="825" y="173"/>
                    </a:lnTo>
                    <a:lnTo>
                      <a:pt x="813" y="191"/>
                    </a:lnTo>
                    <a:lnTo>
                      <a:pt x="778" y="203"/>
                    </a:lnTo>
                    <a:lnTo>
                      <a:pt x="753" y="216"/>
                    </a:lnTo>
                    <a:lnTo>
                      <a:pt x="700" y="226"/>
                    </a:lnTo>
                    <a:lnTo>
                      <a:pt x="664" y="238"/>
                    </a:lnTo>
                    <a:lnTo>
                      <a:pt x="587" y="249"/>
                    </a:lnTo>
                    <a:lnTo>
                      <a:pt x="576" y="246"/>
                    </a:lnTo>
                    <a:lnTo>
                      <a:pt x="566" y="233"/>
                    </a:lnTo>
                    <a:lnTo>
                      <a:pt x="564" y="224"/>
                    </a:lnTo>
                    <a:lnTo>
                      <a:pt x="571" y="213"/>
                    </a:lnTo>
                    <a:lnTo>
                      <a:pt x="582" y="177"/>
                    </a:lnTo>
                    <a:lnTo>
                      <a:pt x="571" y="167"/>
                    </a:lnTo>
                    <a:lnTo>
                      <a:pt x="539" y="169"/>
                    </a:lnTo>
                    <a:lnTo>
                      <a:pt x="507" y="155"/>
                    </a:lnTo>
                    <a:lnTo>
                      <a:pt x="496" y="138"/>
                    </a:lnTo>
                    <a:lnTo>
                      <a:pt x="468" y="116"/>
                    </a:lnTo>
                    <a:lnTo>
                      <a:pt x="437" y="118"/>
                    </a:lnTo>
                    <a:lnTo>
                      <a:pt x="405" y="114"/>
                    </a:lnTo>
                    <a:lnTo>
                      <a:pt x="380" y="99"/>
                    </a:lnTo>
                    <a:lnTo>
                      <a:pt x="354" y="95"/>
                    </a:lnTo>
                    <a:lnTo>
                      <a:pt x="321" y="102"/>
                    </a:lnTo>
                    <a:lnTo>
                      <a:pt x="300" y="96"/>
                    </a:lnTo>
                    <a:lnTo>
                      <a:pt x="277" y="81"/>
                    </a:lnTo>
                    <a:lnTo>
                      <a:pt x="257" y="82"/>
                    </a:lnTo>
                    <a:lnTo>
                      <a:pt x="231" y="99"/>
                    </a:lnTo>
                    <a:lnTo>
                      <a:pt x="201" y="96"/>
                    </a:lnTo>
                    <a:lnTo>
                      <a:pt x="191" y="86"/>
                    </a:lnTo>
                    <a:lnTo>
                      <a:pt x="190" y="76"/>
                    </a:lnTo>
                    <a:lnTo>
                      <a:pt x="197" y="69"/>
                    </a:lnTo>
                    <a:lnTo>
                      <a:pt x="208" y="54"/>
                    </a:lnTo>
                    <a:lnTo>
                      <a:pt x="198" y="45"/>
                    </a:lnTo>
                    <a:lnTo>
                      <a:pt x="188" y="47"/>
                    </a:lnTo>
                    <a:lnTo>
                      <a:pt x="153" y="60"/>
                    </a:lnTo>
                    <a:lnTo>
                      <a:pt x="126" y="78"/>
                    </a:lnTo>
                    <a:lnTo>
                      <a:pt x="107" y="96"/>
                    </a:lnTo>
                    <a:lnTo>
                      <a:pt x="74" y="112"/>
                    </a:lnTo>
                    <a:lnTo>
                      <a:pt x="45" y="127"/>
                    </a:lnTo>
                    <a:lnTo>
                      <a:pt x="22" y="161"/>
                    </a:lnTo>
                    <a:lnTo>
                      <a:pt x="13" y="162"/>
                    </a:lnTo>
                    <a:lnTo>
                      <a:pt x="4" y="158"/>
                    </a:lnTo>
                    <a:lnTo>
                      <a:pt x="0" y="141"/>
                    </a:lnTo>
                    <a:lnTo>
                      <a:pt x="8" y="111"/>
                    </a:lnTo>
                    <a:lnTo>
                      <a:pt x="31" y="84"/>
                    </a:lnTo>
                    <a:lnTo>
                      <a:pt x="55" y="63"/>
                    </a:lnTo>
                    <a:lnTo>
                      <a:pt x="80" y="50"/>
                    </a:lnTo>
                    <a:lnTo>
                      <a:pt x="110" y="34"/>
                    </a:lnTo>
                    <a:lnTo>
                      <a:pt x="134" y="20"/>
                    </a:lnTo>
                    <a:lnTo>
                      <a:pt x="155" y="12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1" name="Freeform 32"/>
              <p:cNvSpPr>
                <a:spLocks/>
              </p:cNvSpPr>
              <p:nvPr/>
            </p:nvSpPr>
            <p:spPr bwMode="auto">
              <a:xfrm>
                <a:off x="2648" y="1817"/>
                <a:ext cx="6" cy="7"/>
              </a:xfrm>
              <a:custGeom>
                <a:avLst/>
                <a:gdLst>
                  <a:gd name="T0" fmla="*/ 0 w 31"/>
                  <a:gd name="T1" fmla="*/ 0 h 35"/>
                  <a:gd name="T2" fmla="*/ 0 w 31"/>
                  <a:gd name="T3" fmla="*/ 0 h 35"/>
                  <a:gd name="T4" fmla="*/ 0 w 31"/>
                  <a:gd name="T5" fmla="*/ 0 h 35"/>
                  <a:gd name="T6" fmla="*/ 0 w 31"/>
                  <a:gd name="T7" fmla="*/ 0 h 35"/>
                  <a:gd name="T8" fmla="*/ 0 w 31"/>
                  <a:gd name="T9" fmla="*/ 0 h 35"/>
                  <a:gd name="T10" fmla="*/ 0 w 31"/>
                  <a:gd name="T11" fmla="*/ 0 h 35"/>
                  <a:gd name="T12" fmla="*/ 0 w 31"/>
                  <a:gd name="T13" fmla="*/ 0 h 35"/>
                  <a:gd name="T14" fmla="*/ 0 w 31"/>
                  <a:gd name="T15" fmla="*/ 0 h 3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"/>
                  <a:gd name="T25" fmla="*/ 0 h 35"/>
                  <a:gd name="T26" fmla="*/ 31 w 31"/>
                  <a:gd name="T27" fmla="*/ 35 h 3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" h="35">
                    <a:moveTo>
                      <a:pt x="8" y="4"/>
                    </a:moveTo>
                    <a:lnTo>
                      <a:pt x="26" y="0"/>
                    </a:lnTo>
                    <a:lnTo>
                      <a:pt x="31" y="23"/>
                    </a:lnTo>
                    <a:lnTo>
                      <a:pt x="23" y="34"/>
                    </a:lnTo>
                    <a:lnTo>
                      <a:pt x="14" y="35"/>
                    </a:lnTo>
                    <a:lnTo>
                      <a:pt x="4" y="28"/>
                    </a:lnTo>
                    <a:lnTo>
                      <a:pt x="0" y="16"/>
                    </a:lnTo>
                    <a:lnTo>
                      <a:pt x="8" y="4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2" name="Freeform 33"/>
              <p:cNvSpPr>
                <a:spLocks/>
              </p:cNvSpPr>
              <p:nvPr/>
            </p:nvSpPr>
            <p:spPr bwMode="auto">
              <a:xfrm>
                <a:off x="2729" y="1863"/>
                <a:ext cx="29" cy="14"/>
              </a:xfrm>
              <a:custGeom>
                <a:avLst/>
                <a:gdLst>
                  <a:gd name="T0" fmla="*/ 0 w 143"/>
                  <a:gd name="T1" fmla="*/ 0 h 72"/>
                  <a:gd name="T2" fmla="*/ 0 w 143"/>
                  <a:gd name="T3" fmla="*/ 0 h 72"/>
                  <a:gd name="T4" fmla="*/ 0 w 143"/>
                  <a:gd name="T5" fmla="*/ 0 h 72"/>
                  <a:gd name="T6" fmla="*/ 0 w 143"/>
                  <a:gd name="T7" fmla="*/ 0 h 72"/>
                  <a:gd name="T8" fmla="*/ 0 w 143"/>
                  <a:gd name="T9" fmla="*/ 0 h 72"/>
                  <a:gd name="T10" fmla="*/ 0 w 143"/>
                  <a:gd name="T11" fmla="*/ 0 h 72"/>
                  <a:gd name="T12" fmla="*/ 0 w 143"/>
                  <a:gd name="T13" fmla="*/ 0 h 72"/>
                  <a:gd name="T14" fmla="*/ 0 w 143"/>
                  <a:gd name="T15" fmla="*/ 0 h 72"/>
                  <a:gd name="T16" fmla="*/ 0 w 143"/>
                  <a:gd name="T17" fmla="*/ 0 h 72"/>
                  <a:gd name="T18" fmla="*/ 0 w 143"/>
                  <a:gd name="T19" fmla="*/ 0 h 72"/>
                  <a:gd name="T20" fmla="*/ 0 w 143"/>
                  <a:gd name="T21" fmla="*/ 0 h 72"/>
                  <a:gd name="T22" fmla="*/ 0 w 143"/>
                  <a:gd name="T23" fmla="*/ 0 h 72"/>
                  <a:gd name="T24" fmla="*/ 0 w 143"/>
                  <a:gd name="T25" fmla="*/ 0 h 72"/>
                  <a:gd name="T26" fmla="*/ 0 w 143"/>
                  <a:gd name="T27" fmla="*/ 0 h 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3"/>
                  <a:gd name="T43" fmla="*/ 0 h 72"/>
                  <a:gd name="T44" fmla="*/ 143 w 143"/>
                  <a:gd name="T45" fmla="*/ 72 h 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3" h="72">
                    <a:moveTo>
                      <a:pt x="37" y="50"/>
                    </a:moveTo>
                    <a:lnTo>
                      <a:pt x="6" y="36"/>
                    </a:lnTo>
                    <a:lnTo>
                      <a:pt x="1" y="32"/>
                    </a:lnTo>
                    <a:lnTo>
                      <a:pt x="0" y="27"/>
                    </a:lnTo>
                    <a:lnTo>
                      <a:pt x="27" y="7"/>
                    </a:lnTo>
                    <a:lnTo>
                      <a:pt x="42" y="5"/>
                    </a:lnTo>
                    <a:lnTo>
                      <a:pt x="100" y="0"/>
                    </a:lnTo>
                    <a:lnTo>
                      <a:pt x="130" y="7"/>
                    </a:lnTo>
                    <a:lnTo>
                      <a:pt x="143" y="29"/>
                    </a:lnTo>
                    <a:lnTo>
                      <a:pt x="128" y="50"/>
                    </a:lnTo>
                    <a:lnTo>
                      <a:pt x="119" y="57"/>
                    </a:lnTo>
                    <a:lnTo>
                      <a:pt x="94" y="72"/>
                    </a:lnTo>
                    <a:lnTo>
                      <a:pt x="80" y="64"/>
                    </a:lnTo>
                    <a:lnTo>
                      <a:pt x="37" y="5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3" name="Freeform 34"/>
              <p:cNvSpPr>
                <a:spLocks/>
              </p:cNvSpPr>
              <p:nvPr/>
            </p:nvSpPr>
            <p:spPr bwMode="auto">
              <a:xfrm>
                <a:off x="2716" y="1721"/>
                <a:ext cx="12" cy="9"/>
              </a:xfrm>
              <a:custGeom>
                <a:avLst/>
                <a:gdLst>
                  <a:gd name="T0" fmla="*/ 0 w 60"/>
                  <a:gd name="T1" fmla="*/ 0 h 45"/>
                  <a:gd name="T2" fmla="*/ 0 w 60"/>
                  <a:gd name="T3" fmla="*/ 0 h 45"/>
                  <a:gd name="T4" fmla="*/ 0 w 60"/>
                  <a:gd name="T5" fmla="*/ 0 h 45"/>
                  <a:gd name="T6" fmla="*/ 0 w 60"/>
                  <a:gd name="T7" fmla="*/ 0 h 45"/>
                  <a:gd name="T8" fmla="*/ 0 w 60"/>
                  <a:gd name="T9" fmla="*/ 0 h 45"/>
                  <a:gd name="T10" fmla="*/ 0 w 60"/>
                  <a:gd name="T11" fmla="*/ 0 h 45"/>
                  <a:gd name="T12" fmla="*/ 0 w 60"/>
                  <a:gd name="T13" fmla="*/ 0 h 45"/>
                  <a:gd name="T14" fmla="*/ 0 w 60"/>
                  <a:gd name="T15" fmla="*/ 0 h 45"/>
                  <a:gd name="T16" fmla="*/ 0 w 60"/>
                  <a:gd name="T17" fmla="*/ 0 h 45"/>
                  <a:gd name="T18" fmla="*/ 0 w 60"/>
                  <a:gd name="T19" fmla="*/ 0 h 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0"/>
                  <a:gd name="T31" fmla="*/ 0 h 45"/>
                  <a:gd name="T32" fmla="*/ 60 w 60"/>
                  <a:gd name="T33" fmla="*/ 45 h 4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0" h="45">
                    <a:moveTo>
                      <a:pt x="0" y="8"/>
                    </a:moveTo>
                    <a:lnTo>
                      <a:pt x="27" y="6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60" y="25"/>
                    </a:lnTo>
                    <a:lnTo>
                      <a:pt x="57" y="36"/>
                    </a:lnTo>
                    <a:lnTo>
                      <a:pt x="49" y="43"/>
                    </a:lnTo>
                    <a:lnTo>
                      <a:pt x="40" y="45"/>
                    </a:lnTo>
                    <a:lnTo>
                      <a:pt x="14" y="25"/>
                    </a:lnTo>
                    <a:lnTo>
                      <a:pt x="0" y="8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4" name="Freeform 35"/>
              <p:cNvSpPr>
                <a:spLocks/>
              </p:cNvSpPr>
              <p:nvPr/>
            </p:nvSpPr>
            <p:spPr bwMode="auto">
              <a:xfrm>
                <a:off x="2733" y="1742"/>
                <a:ext cx="10" cy="6"/>
              </a:xfrm>
              <a:custGeom>
                <a:avLst/>
                <a:gdLst>
                  <a:gd name="T0" fmla="*/ 0 w 50"/>
                  <a:gd name="T1" fmla="*/ 0 h 32"/>
                  <a:gd name="T2" fmla="*/ 0 w 50"/>
                  <a:gd name="T3" fmla="*/ 0 h 32"/>
                  <a:gd name="T4" fmla="*/ 0 w 50"/>
                  <a:gd name="T5" fmla="*/ 0 h 32"/>
                  <a:gd name="T6" fmla="*/ 0 w 50"/>
                  <a:gd name="T7" fmla="*/ 0 h 32"/>
                  <a:gd name="T8" fmla="*/ 0 w 50"/>
                  <a:gd name="T9" fmla="*/ 0 h 32"/>
                  <a:gd name="T10" fmla="*/ 0 w 50"/>
                  <a:gd name="T11" fmla="*/ 0 h 32"/>
                  <a:gd name="T12" fmla="*/ 0 w 50"/>
                  <a:gd name="T13" fmla="*/ 0 h 32"/>
                  <a:gd name="T14" fmla="*/ 0 w 50"/>
                  <a:gd name="T15" fmla="*/ 0 h 32"/>
                  <a:gd name="T16" fmla="*/ 0 w 50"/>
                  <a:gd name="T17" fmla="*/ 0 h 32"/>
                  <a:gd name="T18" fmla="*/ 0 w 50"/>
                  <a:gd name="T19" fmla="*/ 0 h 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0"/>
                  <a:gd name="T31" fmla="*/ 0 h 32"/>
                  <a:gd name="T32" fmla="*/ 50 w 50"/>
                  <a:gd name="T33" fmla="*/ 32 h 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0" h="32">
                    <a:moveTo>
                      <a:pt x="0" y="2"/>
                    </a:moveTo>
                    <a:lnTo>
                      <a:pt x="25" y="0"/>
                    </a:lnTo>
                    <a:lnTo>
                      <a:pt x="37" y="0"/>
                    </a:lnTo>
                    <a:lnTo>
                      <a:pt x="48" y="11"/>
                    </a:lnTo>
                    <a:lnTo>
                      <a:pt x="50" y="22"/>
                    </a:lnTo>
                    <a:lnTo>
                      <a:pt x="50" y="28"/>
                    </a:lnTo>
                    <a:lnTo>
                      <a:pt x="34" y="32"/>
                    </a:lnTo>
                    <a:lnTo>
                      <a:pt x="25" y="27"/>
                    </a:lnTo>
                    <a:lnTo>
                      <a:pt x="12" y="12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5" name="Freeform 36"/>
              <p:cNvSpPr>
                <a:spLocks/>
              </p:cNvSpPr>
              <p:nvPr/>
            </p:nvSpPr>
            <p:spPr bwMode="auto">
              <a:xfrm>
                <a:off x="2722" y="1768"/>
                <a:ext cx="5" cy="8"/>
              </a:xfrm>
              <a:custGeom>
                <a:avLst/>
                <a:gdLst>
                  <a:gd name="T0" fmla="*/ 0 w 28"/>
                  <a:gd name="T1" fmla="*/ 0 h 43"/>
                  <a:gd name="T2" fmla="*/ 0 w 28"/>
                  <a:gd name="T3" fmla="*/ 0 h 43"/>
                  <a:gd name="T4" fmla="*/ 0 w 28"/>
                  <a:gd name="T5" fmla="*/ 0 h 43"/>
                  <a:gd name="T6" fmla="*/ 0 w 28"/>
                  <a:gd name="T7" fmla="*/ 0 h 43"/>
                  <a:gd name="T8" fmla="*/ 0 w 28"/>
                  <a:gd name="T9" fmla="*/ 0 h 43"/>
                  <a:gd name="T10" fmla="*/ 0 w 28"/>
                  <a:gd name="T11" fmla="*/ 0 h 43"/>
                  <a:gd name="T12" fmla="*/ 0 w 28"/>
                  <a:gd name="T13" fmla="*/ 0 h 43"/>
                  <a:gd name="T14" fmla="*/ 0 w 28"/>
                  <a:gd name="T15" fmla="*/ 0 h 43"/>
                  <a:gd name="T16" fmla="*/ 0 w 28"/>
                  <a:gd name="T17" fmla="*/ 0 h 43"/>
                  <a:gd name="T18" fmla="*/ 0 w 28"/>
                  <a:gd name="T19" fmla="*/ 0 h 43"/>
                  <a:gd name="T20" fmla="*/ 0 w 28"/>
                  <a:gd name="T21" fmla="*/ 0 h 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8"/>
                  <a:gd name="T34" fmla="*/ 0 h 43"/>
                  <a:gd name="T35" fmla="*/ 28 w 28"/>
                  <a:gd name="T36" fmla="*/ 43 h 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8" h="43">
                    <a:moveTo>
                      <a:pt x="4" y="0"/>
                    </a:moveTo>
                    <a:lnTo>
                      <a:pt x="0" y="9"/>
                    </a:lnTo>
                    <a:lnTo>
                      <a:pt x="0" y="22"/>
                    </a:lnTo>
                    <a:lnTo>
                      <a:pt x="5" y="40"/>
                    </a:lnTo>
                    <a:lnTo>
                      <a:pt x="14" y="43"/>
                    </a:lnTo>
                    <a:lnTo>
                      <a:pt x="26" y="41"/>
                    </a:lnTo>
                    <a:lnTo>
                      <a:pt x="28" y="37"/>
                    </a:lnTo>
                    <a:lnTo>
                      <a:pt x="24" y="15"/>
                    </a:lnTo>
                    <a:lnTo>
                      <a:pt x="16" y="3"/>
                    </a:lnTo>
                    <a:lnTo>
                      <a:pt x="12" y="2"/>
                    </a:lnTo>
                    <a:lnTo>
                      <a:pt x="4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6" name="Freeform 37"/>
              <p:cNvSpPr>
                <a:spLocks/>
              </p:cNvSpPr>
              <p:nvPr/>
            </p:nvSpPr>
            <p:spPr bwMode="auto">
              <a:xfrm>
                <a:off x="2710" y="1753"/>
                <a:ext cx="10" cy="15"/>
              </a:xfrm>
              <a:custGeom>
                <a:avLst/>
                <a:gdLst>
                  <a:gd name="T0" fmla="*/ 0 w 49"/>
                  <a:gd name="T1" fmla="*/ 0 h 75"/>
                  <a:gd name="T2" fmla="*/ 0 w 49"/>
                  <a:gd name="T3" fmla="*/ 0 h 75"/>
                  <a:gd name="T4" fmla="*/ 0 w 49"/>
                  <a:gd name="T5" fmla="*/ 0 h 75"/>
                  <a:gd name="T6" fmla="*/ 0 w 49"/>
                  <a:gd name="T7" fmla="*/ 0 h 75"/>
                  <a:gd name="T8" fmla="*/ 0 w 49"/>
                  <a:gd name="T9" fmla="*/ 0 h 75"/>
                  <a:gd name="T10" fmla="*/ 0 w 49"/>
                  <a:gd name="T11" fmla="*/ 0 h 75"/>
                  <a:gd name="T12" fmla="*/ 0 w 49"/>
                  <a:gd name="T13" fmla="*/ 0 h 75"/>
                  <a:gd name="T14" fmla="*/ 0 w 49"/>
                  <a:gd name="T15" fmla="*/ 0 h 75"/>
                  <a:gd name="T16" fmla="*/ 0 w 49"/>
                  <a:gd name="T17" fmla="*/ 0 h 75"/>
                  <a:gd name="T18" fmla="*/ 0 w 49"/>
                  <a:gd name="T19" fmla="*/ 0 h 75"/>
                  <a:gd name="T20" fmla="*/ 0 w 49"/>
                  <a:gd name="T21" fmla="*/ 0 h 75"/>
                  <a:gd name="T22" fmla="*/ 0 w 49"/>
                  <a:gd name="T23" fmla="*/ 0 h 75"/>
                  <a:gd name="T24" fmla="*/ 0 w 49"/>
                  <a:gd name="T25" fmla="*/ 0 h 75"/>
                  <a:gd name="T26" fmla="*/ 0 w 49"/>
                  <a:gd name="T27" fmla="*/ 0 h 7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9"/>
                  <a:gd name="T43" fmla="*/ 0 h 75"/>
                  <a:gd name="T44" fmla="*/ 49 w 49"/>
                  <a:gd name="T45" fmla="*/ 75 h 7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9" h="75">
                    <a:moveTo>
                      <a:pt x="10" y="0"/>
                    </a:moveTo>
                    <a:lnTo>
                      <a:pt x="18" y="3"/>
                    </a:lnTo>
                    <a:lnTo>
                      <a:pt x="25" y="11"/>
                    </a:lnTo>
                    <a:lnTo>
                      <a:pt x="41" y="22"/>
                    </a:lnTo>
                    <a:lnTo>
                      <a:pt x="49" y="38"/>
                    </a:lnTo>
                    <a:lnTo>
                      <a:pt x="38" y="50"/>
                    </a:lnTo>
                    <a:lnTo>
                      <a:pt x="37" y="67"/>
                    </a:lnTo>
                    <a:lnTo>
                      <a:pt x="33" y="73"/>
                    </a:lnTo>
                    <a:lnTo>
                      <a:pt x="27" y="74"/>
                    </a:lnTo>
                    <a:lnTo>
                      <a:pt x="19" y="75"/>
                    </a:lnTo>
                    <a:lnTo>
                      <a:pt x="11" y="66"/>
                    </a:lnTo>
                    <a:lnTo>
                      <a:pt x="3" y="49"/>
                    </a:lnTo>
                    <a:lnTo>
                      <a:pt x="0" y="26"/>
                    </a:lnTo>
                    <a:lnTo>
                      <a:pt x="1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7" name="Freeform 38"/>
              <p:cNvSpPr>
                <a:spLocks/>
              </p:cNvSpPr>
              <p:nvPr/>
            </p:nvSpPr>
            <p:spPr bwMode="auto">
              <a:xfrm>
                <a:off x="2794" y="1807"/>
                <a:ext cx="11" cy="9"/>
              </a:xfrm>
              <a:custGeom>
                <a:avLst/>
                <a:gdLst>
                  <a:gd name="T0" fmla="*/ 0 w 57"/>
                  <a:gd name="T1" fmla="*/ 0 h 44"/>
                  <a:gd name="T2" fmla="*/ 0 w 57"/>
                  <a:gd name="T3" fmla="*/ 0 h 44"/>
                  <a:gd name="T4" fmla="*/ 0 w 57"/>
                  <a:gd name="T5" fmla="*/ 0 h 44"/>
                  <a:gd name="T6" fmla="*/ 0 w 57"/>
                  <a:gd name="T7" fmla="*/ 0 h 44"/>
                  <a:gd name="T8" fmla="*/ 0 w 57"/>
                  <a:gd name="T9" fmla="*/ 0 h 44"/>
                  <a:gd name="T10" fmla="*/ 0 w 57"/>
                  <a:gd name="T11" fmla="*/ 0 h 44"/>
                  <a:gd name="T12" fmla="*/ 0 w 57"/>
                  <a:gd name="T13" fmla="*/ 0 h 44"/>
                  <a:gd name="T14" fmla="*/ 0 w 57"/>
                  <a:gd name="T15" fmla="*/ 0 h 44"/>
                  <a:gd name="T16" fmla="*/ 0 w 57"/>
                  <a:gd name="T17" fmla="*/ 0 h 44"/>
                  <a:gd name="T18" fmla="*/ 0 w 57"/>
                  <a:gd name="T19" fmla="*/ 0 h 44"/>
                  <a:gd name="T20" fmla="*/ 0 w 57"/>
                  <a:gd name="T21" fmla="*/ 0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7"/>
                  <a:gd name="T34" fmla="*/ 0 h 44"/>
                  <a:gd name="T35" fmla="*/ 57 w 57"/>
                  <a:gd name="T36" fmla="*/ 44 h 4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7" h="44">
                    <a:moveTo>
                      <a:pt x="10" y="20"/>
                    </a:moveTo>
                    <a:lnTo>
                      <a:pt x="24" y="7"/>
                    </a:lnTo>
                    <a:lnTo>
                      <a:pt x="45" y="3"/>
                    </a:lnTo>
                    <a:lnTo>
                      <a:pt x="50" y="0"/>
                    </a:lnTo>
                    <a:lnTo>
                      <a:pt x="57" y="3"/>
                    </a:lnTo>
                    <a:lnTo>
                      <a:pt x="53" y="30"/>
                    </a:lnTo>
                    <a:lnTo>
                      <a:pt x="46" y="37"/>
                    </a:lnTo>
                    <a:lnTo>
                      <a:pt x="19" y="43"/>
                    </a:lnTo>
                    <a:lnTo>
                      <a:pt x="3" y="44"/>
                    </a:lnTo>
                    <a:lnTo>
                      <a:pt x="0" y="29"/>
                    </a:lnTo>
                    <a:lnTo>
                      <a:pt x="10" y="2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8" name="Freeform 39"/>
              <p:cNvSpPr>
                <a:spLocks/>
              </p:cNvSpPr>
              <p:nvPr/>
            </p:nvSpPr>
            <p:spPr bwMode="auto">
              <a:xfrm>
                <a:off x="2900" y="1825"/>
                <a:ext cx="31" cy="15"/>
              </a:xfrm>
              <a:custGeom>
                <a:avLst/>
                <a:gdLst>
                  <a:gd name="T0" fmla="*/ 0 w 153"/>
                  <a:gd name="T1" fmla="*/ 0 h 77"/>
                  <a:gd name="T2" fmla="*/ 0 w 153"/>
                  <a:gd name="T3" fmla="*/ 0 h 77"/>
                  <a:gd name="T4" fmla="*/ 0 w 153"/>
                  <a:gd name="T5" fmla="*/ 0 h 77"/>
                  <a:gd name="T6" fmla="*/ 0 w 153"/>
                  <a:gd name="T7" fmla="*/ 0 h 77"/>
                  <a:gd name="T8" fmla="*/ 0 w 153"/>
                  <a:gd name="T9" fmla="*/ 0 h 77"/>
                  <a:gd name="T10" fmla="*/ 0 w 153"/>
                  <a:gd name="T11" fmla="*/ 0 h 77"/>
                  <a:gd name="T12" fmla="*/ 0 w 153"/>
                  <a:gd name="T13" fmla="*/ 0 h 77"/>
                  <a:gd name="T14" fmla="*/ 0 w 153"/>
                  <a:gd name="T15" fmla="*/ 0 h 77"/>
                  <a:gd name="T16" fmla="*/ 0 w 153"/>
                  <a:gd name="T17" fmla="*/ 0 h 77"/>
                  <a:gd name="T18" fmla="*/ 0 w 153"/>
                  <a:gd name="T19" fmla="*/ 0 h 77"/>
                  <a:gd name="T20" fmla="*/ 0 w 153"/>
                  <a:gd name="T21" fmla="*/ 0 h 77"/>
                  <a:gd name="T22" fmla="*/ 0 w 153"/>
                  <a:gd name="T23" fmla="*/ 0 h 77"/>
                  <a:gd name="T24" fmla="*/ 0 w 153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3"/>
                  <a:gd name="T40" fmla="*/ 0 h 77"/>
                  <a:gd name="T41" fmla="*/ 153 w 153"/>
                  <a:gd name="T42" fmla="*/ 77 h 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3" h="77">
                    <a:moveTo>
                      <a:pt x="20" y="17"/>
                    </a:moveTo>
                    <a:lnTo>
                      <a:pt x="45" y="13"/>
                    </a:lnTo>
                    <a:lnTo>
                      <a:pt x="106" y="2"/>
                    </a:lnTo>
                    <a:lnTo>
                      <a:pt x="144" y="0"/>
                    </a:lnTo>
                    <a:lnTo>
                      <a:pt x="150" y="3"/>
                    </a:lnTo>
                    <a:lnTo>
                      <a:pt x="153" y="21"/>
                    </a:lnTo>
                    <a:lnTo>
                      <a:pt x="145" y="33"/>
                    </a:lnTo>
                    <a:lnTo>
                      <a:pt x="122" y="53"/>
                    </a:lnTo>
                    <a:lnTo>
                      <a:pt x="21" y="77"/>
                    </a:lnTo>
                    <a:lnTo>
                      <a:pt x="15" y="74"/>
                    </a:lnTo>
                    <a:lnTo>
                      <a:pt x="0" y="46"/>
                    </a:lnTo>
                    <a:lnTo>
                      <a:pt x="5" y="21"/>
                    </a:lnTo>
                    <a:lnTo>
                      <a:pt x="20" y="17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59" name="Freeform 40"/>
              <p:cNvSpPr>
                <a:spLocks/>
              </p:cNvSpPr>
              <p:nvPr/>
            </p:nvSpPr>
            <p:spPr bwMode="auto">
              <a:xfrm>
                <a:off x="2554" y="1888"/>
                <a:ext cx="21" cy="41"/>
              </a:xfrm>
              <a:custGeom>
                <a:avLst/>
                <a:gdLst>
                  <a:gd name="T0" fmla="*/ 0 w 106"/>
                  <a:gd name="T1" fmla="*/ 0 h 205"/>
                  <a:gd name="T2" fmla="*/ 0 w 106"/>
                  <a:gd name="T3" fmla="*/ 0 h 205"/>
                  <a:gd name="T4" fmla="*/ 0 w 106"/>
                  <a:gd name="T5" fmla="*/ 0 h 205"/>
                  <a:gd name="T6" fmla="*/ 0 w 106"/>
                  <a:gd name="T7" fmla="*/ 0 h 205"/>
                  <a:gd name="T8" fmla="*/ 0 w 106"/>
                  <a:gd name="T9" fmla="*/ 0 h 205"/>
                  <a:gd name="T10" fmla="*/ 0 w 106"/>
                  <a:gd name="T11" fmla="*/ 0 h 205"/>
                  <a:gd name="T12" fmla="*/ 0 w 106"/>
                  <a:gd name="T13" fmla="*/ 0 h 205"/>
                  <a:gd name="T14" fmla="*/ 0 w 106"/>
                  <a:gd name="T15" fmla="*/ 0 h 205"/>
                  <a:gd name="T16" fmla="*/ 0 w 106"/>
                  <a:gd name="T17" fmla="*/ 0 h 205"/>
                  <a:gd name="T18" fmla="*/ 0 w 106"/>
                  <a:gd name="T19" fmla="*/ 0 h 205"/>
                  <a:gd name="T20" fmla="*/ 0 w 106"/>
                  <a:gd name="T21" fmla="*/ 0 h 205"/>
                  <a:gd name="T22" fmla="*/ 0 w 106"/>
                  <a:gd name="T23" fmla="*/ 0 h 205"/>
                  <a:gd name="T24" fmla="*/ 0 w 106"/>
                  <a:gd name="T25" fmla="*/ 0 h 205"/>
                  <a:gd name="T26" fmla="*/ 0 w 106"/>
                  <a:gd name="T27" fmla="*/ 0 h 205"/>
                  <a:gd name="T28" fmla="*/ 0 w 106"/>
                  <a:gd name="T29" fmla="*/ 0 h 205"/>
                  <a:gd name="T30" fmla="*/ 0 w 106"/>
                  <a:gd name="T31" fmla="*/ 0 h 20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6"/>
                  <a:gd name="T49" fmla="*/ 0 h 205"/>
                  <a:gd name="T50" fmla="*/ 106 w 106"/>
                  <a:gd name="T51" fmla="*/ 205 h 20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6" h="205">
                    <a:moveTo>
                      <a:pt x="84" y="191"/>
                    </a:moveTo>
                    <a:lnTo>
                      <a:pt x="90" y="174"/>
                    </a:lnTo>
                    <a:lnTo>
                      <a:pt x="106" y="158"/>
                    </a:lnTo>
                    <a:lnTo>
                      <a:pt x="106" y="126"/>
                    </a:lnTo>
                    <a:lnTo>
                      <a:pt x="94" y="43"/>
                    </a:lnTo>
                    <a:lnTo>
                      <a:pt x="90" y="6"/>
                    </a:lnTo>
                    <a:lnTo>
                      <a:pt x="72" y="0"/>
                    </a:lnTo>
                    <a:lnTo>
                      <a:pt x="59" y="8"/>
                    </a:lnTo>
                    <a:lnTo>
                      <a:pt x="43" y="36"/>
                    </a:lnTo>
                    <a:lnTo>
                      <a:pt x="0" y="42"/>
                    </a:lnTo>
                    <a:lnTo>
                      <a:pt x="14" y="115"/>
                    </a:lnTo>
                    <a:lnTo>
                      <a:pt x="30" y="200"/>
                    </a:lnTo>
                    <a:lnTo>
                      <a:pt x="33" y="205"/>
                    </a:lnTo>
                    <a:lnTo>
                      <a:pt x="55" y="202"/>
                    </a:lnTo>
                    <a:lnTo>
                      <a:pt x="68" y="188"/>
                    </a:lnTo>
                    <a:lnTo>
                      <a:pt x="84" y="191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0" name="Freeform 41"/>
              <p:cNvSpPr>
                <a:spLocks/>
              </p:cNvSpPr>
              <p:nvPr/>
            </p:nvSpPr>
            <p:spPr bwMode="auto">
              <a:xfrm>
                <a:off x="2511" y="1897"/>
                <a:ext cx="69" cy="68"/>
              </a:xfrm>
              <a:custGeom>
                <a:avLst/>
                <a:gdLst>
                  <a:gd name="T0" fmla="*/ 0 w 343"/>
                  <a:gd name="T1" fmla="*/ 0 h 344"/>
                  <a:gd name="T2" fmla="*/ 0 w 343"/>
                  <a:gd name="T3" fmla="*/ 0 h 344"/>
                  <a:gd name="T4" fmla="*/ 0 w 343"/>
                  <a:gd name="T5" fmla="*/ 0 h 344"/>
                  <a:gd name="T6" fmla="*/ 0 w 343"/>
                  <a:gd name="T7" fmla="*/ 0 h 344"/>
                  <a:gd name="T8" fmla="*/ 0 w 343"/>
                  <a:gd name="T9" fmla="*/ 0 h 344"/>
                  <a:gd name="T10" fmla="*/ 0 w 343"/>
                  <a:gd name="T11" fmla="*/ 0 h 344"/>
                  <a:gd name="T12" fmla="*/ 0 w 343"/>
                  <a:gd name="T13" fmla="*/ 0 h 344"/>
                  <a:gd name="T14" fmla="*/ 0 w 343"/>
                  <a:gd name="T15" fmla="*/ 0 h 344"/>
                  <a:gd name="T16" fmla="*/ 0 w 343"/>
                  <a:gd name="T17" fmla="*/ 0 h 344"/>
                  <a:gd name="T18" fmla="*/ 0 w 343"/>
                  <a:gd name="T19" fmla="*/ 0 h 344"/>
                  <a:gd name="T20" fmla="*/ 0 w 343"/>
                  <a:gd name="T21" fmla="*/ 0 h 344"/>
                  <a:gd name="T22" fmla="*/ 0 w 343"/>
                  <a:gd name="T23" fmla="*/ 0 h 344"/>
                  <a:gd name="T24" fmla="*/ 0 w 343"/>
                  <a:gd name="T25" fmla="*/ 0 h 344"/>
                  <a:gd name="T26" fmla="*/ 0 w 343"/>
                  <a:gd name="T27" fmla="*/ 0 h 344"/>
                  <a:gd name="T28" fmla="*/ 0 w 343"/>
                  <a:gd name="T29" fmla="*/ 0 h 344"/>
                  <a:gd name="T30" fmla="*/ 0 w 343"/>
                  <a:gd name="T31" fmla="*/ 0 h 344"/>
                  <a:gd name="T32" fmla="*/ 0 w 343"/>
                  <a:gd name="T33" fmla="*/ 0 h 344"/>
                  <a:gd name="T34" fmla="*/ 0 w 343"/>
                  <a:gd name="T35" fmla="*/ 0 h 344"/>
                  <a:gd name="T36" fmla="*/ 0 w 343"/>
                  <a:gd name="T37" fmla="*/ 0 h 344"/>
                  <a:gd name="T38" fmla="*/ 0 w 343"/>
                  <a:gd name="T39" fmla="*/ 0 h 344"/>
                  <a:gd name="T40" fmla="*/ 0 w 343"/>
                  <a:gd name="T41" fmla="*/ 0 h 344"/>
                  <a:gd name="T42" fmla="*/ 0 w 343"/>
                  <a:gd name="T43" fmla="*/ 0 h 344"/>
                  <a:gd name="T44" fmla="*/ 0 w 343"/>
                  <a:gd name="T45" fmla="*/ 0 h 344"/>
                  <a:gd name="T46" fmla="*/ 0 w 343"/>
                  <a:gd name="T47" fmla="*/ 0 h 344"/>
                  <a:gd name="T48" fmla="*/ 0 w 343"/>
                  <a:gd name="T49" fmla="*/ 0 h 344"/>
                  <a:gd name="T50" fmla="*/ 0 w 343"/>
                  <a:gd name="T51" fmla="*/ 0 h 344"/>
                  <a:gd name="T52" fmla="*/ 0 w 343"/>
                  <a:gd name="T53" fmla="*/ 0 h 344"/>
                  <a:gd name="T54" fmla="*/ 0 w 343"/>
                  <a:gd name="T55" fmla="*/ 0 h 344"/>
                  <a:gd name="T56" fmla="*/ 0 w 343"/>
                  <a:gd name="T57" fmla="*/ 0 h 344"/>
                  <a:gd name="T58" fmla="*/ 0 w 343"/>
                  <a:gd name="T59" fmla="*/ 0 h 344"/>
                  <a:gd name="T60" fmla="*/ 0 w 343"/>
                  <a:gd name="T61" fmla="*/ 0 h 344"/>
                  <a:gd name="T62" fmla="*/ 0 w 343"/>
                  <a:gd name="T63" fmla="*/ 0 h 344"/>
                  <a:gd name="T64" fmla="*/ 0 w 343"/>
                  <a:gd name="T65" fmla="*/ 0 h 344"/>
                  <a:gd name="T66" fmla="*/ 0 w 343"/>
                  <a:gd name="T67" fmla="*/ 0 h 344"/>
                  <a:gd name="T68" fmla="*/ 0 w 343"/>
                  <a:gd name="T69" fmla="*/ 0 h 344"/>
                  <a:gd name="T70" fmla="*/ 0 w 343"/>
                  <a:gd name="T71" fmla="*/ 0 h 344"/>
                  <a:gd name="T72" fmla="*/ 0 w 343"/>
                  <a:gd name="T73" fmla="*/ 0 h 344"/>
                  <a:gd name="T74" fmla="*/ 0 w 343"/>
                  <a:gd name="T75" fmla="*/ 0 h 344"/>
                  <a:gd name="T76" fmla="*/ 0 w 343"/>
                  <a:gd name="T77" fmla="*/ 0 h 344"/>
                  <a:gd name="T78" fmla="*/ 0 w 343"/>
                  <a:gd name="T79" fmla="*/ 0 h 344"/>
                  <a:gd name="T80" fmla="*/ 0 w 343"/>
                  <a:gd name="T81" fmla="*/ 0 h 34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43"/>
                  <a:gd name="T124" fmla="*/ 0 h 344"/>
                  <a:gd name="T125" fmla="*/ 343 w 343"/>
                  <a:gd name="T126" fmla="*/ 344 h 34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43" h="344">
                    <a:moveTo>
                      <a:pt x="216" y="0"/>
                    </a:moveTo>
                    <a:lnTo>
                      <a:pt x="143" y="14"/>
                    </a:lnTo>
                    <a:lnTo>
                      <a:pt x="95" y="25"/>
                    </a:lnTo>
                    <a:lnTo>
                      <a:pt x="101" y="57"/>
                    </a:lnTo>
                    <a:lnTo>
                      <a:pt x="110" y="82"/>
                    </a:lnTo>
                    <a:lnTo>
                      <a:pt x="120" y="100"/>
                    </a:lnTo>
                    <a:lnTo>
                      <a:pt x="140" y="114"/>
                    </a:lnTo>
                    <a:lnTo>
                      <a:pt x="158" y="117"/>
                    </a:lnTo>
                    <a:lnTo>
                      <a:pt x="152" y="128"/>
                    </a:lnTo>
                    <a:lnTo>
                      <a:pt x="137" y="144"/>
                    </a:lnTo>
                    <a:lnTo>
                      <a:pt x="136" y="168"/>
                    </a:lnTo>
                    <a:lnTo>
                      <a:pt x="124" y="174"/>
                    </a:lnTo>
                    <a:lnTo>
                      <a:pt x="18" y="187"/>
                    </a:lnTo>
                    <a:lnTo>
                      <a:pt x="5" y="199"/>
                    </a:lnTo>
                    <a:lnTo>
                      <a:pt x="0" y="222"/>
                    </a:lnTo>
                    <a:lnTo>
                      <a:pt x="4" y="241"/>
                    </a:lnTo>
                    <a:lnTo>
                      <a:pt x="12" y="261"/>
                    </a:lnTo>
                    <a:lnTo>
                      <a:pt x="6" y="292"/>
                    </a:lnTo>
                    <a:lnTo>
                      <a:pt x="55" y="318"/>
                    </a:lnTo>
                    <a:lnTo>
                      <a:pt x="90" y="329"/>
                    </a:lnTo>
                    <a:lnTo>
                      <a:pt x="129" y="332"/>
                    </a:lnTo>
                    <a:lnTo>
                      <a:pt x="187" y="344"/>
                    </a:lnTo>
                    <a:lnTo>
                      <a:pt x="194" y="329"/>
                    </a:lnTo>
                    <a:lnTo>
                      <a:pt x="204" y="318"/>
                    </a:lnTo>
                    <a:lnTo>
                      <a:pt x="217" y="310"/>
                    </a:lnTo>
                    <a:lnTo>
                      <a:pt x="235" y="303"/>
                    </a:lnTo>
                    <a:lnTo>
                      <a:pt x="254" y="294"/>
                    </a:lnTo>
                    <a:lnTo>
                      <a:pt x="266" y="282"/>
                    </a:lnTo>
                    <a:lnTo>
                      <a:pt x="260" y="236"/>
                    </a:lnTo>
                    <a:lnTo>
                      <a:pt x="276" y="209"/>
                    </a:lnTo>
                    <a:lnTo>
                      <a:pt x="301" y="194"/>
                    </a:lnTo>
                    <a:lnTo>
                      <a:pt x="336" y="179"/>
                    </a:lnTo>
                    <a:lnTo>
                      <a:pt x="343" y="165"/>
                    </a:lnTo>
                    <a:lnTo>
                      <a:pt x="319" y="163"/>
                    </a:lnTo>
                    <a:lnTo>
                      <a:pt x="300" y="150"/>
                    </a:lnTo>
                    <a:lnTo>
                      <a:pt x="285" y="146"/>
                    </a:lnTo>
                    <a:lnTo>
                      <a:pt x="272" y="161"/>
                    </a:lnTo>
                    <a:lnTo>
                      <a:pt x="249" y="165"/>
                    </a:lnTo>
                    <a:lnTo>
                      <a:pt x="245" y="158"/>
                    </a:lnTo>
                    <a:lnTo>
                      <a:pt x="230" y="73"/>
                    </a:lnTo>
                    <a:lnTo>
                      <a:pt x="216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1" name="Freeform 42"/>
              <p:cNvSpPr>
                <a:spLocks/>
              </p:cNvSpPr>
              <p:nvPr/>
            </p:nvSpPr>
            <p:spPr bwMode="auto">
              <a:xfrm>
                <a:off x="2549" y="1953"/>
                <a:ext cx="40" cy="21"/>
              </a:xfrm>
              <a:custGeom>
                <a:avLst/>
                <a:gdLst>
                  <a:gd name="T0" fmla="*/ 0 w 201"/>
                  <a:gd name="T1" fmla="*/ 0 h 104"/>
                  <a:gd name="T2" fmla="*/ 0 w 201"/>
                  <a:gd name="T3" fmla="*/ 0 h 104"/>
                  <a:gd name="T4" fmla="*/ 0 w 201"/>
                  <a:gd name="T5" fmla="*/ 0 h 104"/>
                  <a:gd name="T6" fmla="*/ 0 w 201"/>
                  <a:gd name="T7" fmla="*/ 0 h 104"/>
                  <a:gd name="T8" fmla="*/ 0 w 201"/>
                  <a:gd name="T9" fmla="*/ 0 h 104"/>
                  <a:gd name="T10" fmla="*/ 0 w 201"/>
                  <a:gd name="T11" fmla="*/ 0 h 104"/>
                  <a:gd name="T12" fmla="*/ 0 w 201"/>
                  <a:gd name="T13" fmla="*/ 0 h 104"/>
                  <a:gd name="T14" fmla="*/ 0 w 201"/>
                  <a:gd name="T15" fmla="*/ 0 h 104"/>
                  <a:gd name="T16" fmla="*/ 0 w 201"/>
                  <a:gd name="T17" fmla="*/ 0 h 104"/>
                  <a:gd name="T18" fmla="*/ 0 w 201"/>
                  <a:gd name="T19" fmla="*/ 0 h 104"/>
                  <a:gd name="T20" fmla="*/ 0 w 201"/>
                  <a:gd name="T21" fmla="*/ 0 h 104"/>
                  <a:gd name="T22" fmla="*/ 0 w 201"/>
                  <a:gd name="T23" fmla="*/ 0 h 104"/>
                  <a:gd name="T24" fmla="*/ 0 w 201"/>
                  <a:gd name="T25" fmla="*/ 0 h 104"/>
                  <a:gd name="T26" fmla="*/ 0 w 201"/>
                  <a:gd name="T27" fmla="*/ 0 h 104"/>
                  <a:gd name="T28" fmla="*/ 0 w 201"/>
                  <a:gd name="T29" fmla="*/ 0 h 104"/>
                  <a:gd name="T30" fmla="*/ 0 w 201"/>
                  <a:gd name="T31" fmla="*/ 0 h 104"/>
                  <a:gd name="T32" fmla="*/ 0 w 201"/>
                  <a:gd name="T33" fmla="*/ 0 h 104"/>
                  <a:gd name="T34" fmla="*/ 0 w 201"/>
                  <a:gd name="T35" fmla="*/ 0 h 1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1"/>
                  <a:gd name="T55" fmla="*/ 0 h 104"/>
                  <a:gd name="T56" fmla="*/ 201 w 201"/>
                  <a:gd name="T57" fmla="*/ 104 h 10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1" h="104">
                    <a:moveTo>
                      <a:pt x="0" y="63"/>
                    </a:moveTo>
                    <a:lnTo>
                      <a:pt x="28" y="70"/>
                    </a:lnTo>
                    <a:lnTo>
                      <a:pt x="62" y="80"/>
                    </a:lnTo>
                    <a:lnTo>
                      <a:pt x="103" y="91"/>
                    </a:lnTo>
                    <a:lnTo>
                      <a:pt x="140" y="104"/>
                    </a:lnTo>
                    <a:lnTo>
                      <a:pt x="170" y="100"/>
                    </a:lnTo>
                    <a:lnTo>
                      <a:pt x="189" y="87"/>
                    </a:lnTo>
                    <a:lnTo>
                      <a:pt x="201" y="81"/>
                    </a:lnTo>
                    <a:lnTo>
                      <a:pt x="190" y="36"/>
                    </a:lnTo>
                    <a:lnTo>
                      <a:pt x="173" y="17"/>
                    </a:lnTo>
                    <a:lnTo>
                      <a:pt x="132" y="5"/>
                    </a:lnTo>
                    <a:lnTo>
                      <a:pt x="78" y="0"/>
                    </a:lnTo>
                    <a:lnTo>
                      <a:pt x="65" y="13"/>
                    </a:lnTo>
                    <a:lnTo>
                      <a:pt x="46" y="22"/>
                    </a:lnTo>
                    <a:lnTo>
                      <a:pt x="29" y="30"/>
                    </a:lnTo>
                    <a:lnTo>
                      <a:pt x="17" y="38"/>
                    </a:lnTo>
                    <a:lnTo>
                      <a:pt x="5" y="49"/>
                    </a:lnTo>
                    <a:lnTo>
                      <a:pt x="0" y="63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2" name="Freeform 43"/>
              <p:cNvSpPr>
                <a:spLocks/>
              </p:cNvSpPr>
              <p:nvPr/>
            </p:nvSpPr>
            <p:spPr bwMode="auto">
              <a:xfrm>
                <a:off x="2563" y="1915"/>
                <a:ext cx="93" cy="61"/>
              </a:xfrm>
              <a:custGeom>
                <a:avLst/>
                <a:gdLst>
                  <a:gd name="T0" fmla="*/ 0 w 466"/>
                  <a:gd name="T1" fmla="*/ 0 h 303"/>
                  <a:gd name="T2" fmla="*/ 0 w 466"/>
                  <a:gd name="T3" fmla="*/ 0 h 303"/>
                  <a:gd name="T4" fmla="*/ 0 w 466"/>
                  <a:gd name="T5" fmla="*/ 0 h 303"/>
                  <a:gd name="T6" fmla="*/ 0 w 466"/>
                  <a:gd name="T7" fmla="*/ 0 h 303"/>
                  <a:gd name="T8" fmla="*/ 0 w 466"/>
                  <a:gd name="T9" fmla="*/ 0 h 303"/>
                  <a:gd name="T10" fmla="*/ 0 w 466"/>
                  <a:gd name="T11" fmla="*/ 0 h 303"/>
                  <a:gd name="T12" fmla="*/ 0 w 466"/>
                  <a:gd name="T13" fmla="*/ 0 h 303"/>
                  <a:gd name="T14" fmla="*/ 0 w 466"/>
                  <a:gd name="T15" fmla="*/ 0 h 303"/>
                  <a:gd name="T16" fmla="*/ 0 w 466"/>
                  <a:gd name="T17" fmla="*/ 0 h 303"/>
                  <a:gd name="T18" fmla="*/ 0 w 466"/>
                  <a:gd name="T19" fmla="*/ 0 h 303"/>
                  <a:gd name="T20" fmla="*/ 0 w 466"/>
                  <a:gd name="T21" fmla="*/ 0 h 303"/>
                  <a:gd name="T22" fmla="*/ 0 w 466"/>
                  <a:gd name="T23" fmla="*/ 0 h 303"/>
                  <a:gd name="T24" fmla="*/ 0 w 466"/>
                  <a:gd name="T25" fmla="*/ 0 h 303"/>
                  <a:gd name="T26" fmla="*/ 0 w 466"/>
                  <a:gd name="T27" fmla="*/ 0 h 303"/>
                  <a:gd name="T28" fmla="*/ 0 w 466"/>
                  <a:gd name="T29" fmla="*/ 0 h 303"/>
                  <a:gd name="T30" fmla="*/ 0 w 466"/>
                  <a:gd name="T31" fmla="*/ 0 h 303"/>
                  <a:gd name="T32" fmla="*/ 0 w 466"/>
                  <a:gd name="T33" fmla="*/ 0 h 303"/>
                  <a:gd name="T34" fmla="*/ 0 w 466"/>
                  <a:gd name="T35" fmla="*/ 0 h 303"/>
                  <a:gd name="T36" fmla="*/ 0 w 466"/>
                  <a:gd name="T37" fmla="*/ 0 h 303"/>
                  <a:gd name="T38" fmla="*/ 0 w 466"/>
                  <a:gd name="T39" fmla="*/ 0 h 303"/>
                  <a:gd name="T40" fmla="*/ 0 w 466"/>
                  <a:gd name="T41" fmla="*/ 0 h 303"/>
                  <a:gd name="T42" fmla="*/ 0 w 466"/>
                  <a:gd name="T43" fmla="*/ 0 h 303"/>
                  <a:gd name="T44" fmla="*/ 0 w 466"/>
                  <a:gd name="T45" fmla="*/ 0 h 303"/>
                  <a:gd name="T46" fmla="*/ 0 w 466"/>
                  <a:gd name="T47" fmla="*/ 0 h 303"/>
                  <a:gd name="T48" fmla="*/ 0 w 466"/>
                  <a:gd name="T49" fmla="*/ 0 h 303"/>
                  <a:gd name="T50" fmla="*/ 0 w 466"/>
                  <a:gd name="T51" fmla="*/ 0 h 303"/>
                  <a:gd name="T52" fmla="*/ 0 w 466"/>
                  <a:gd name="T53" fmla="*/ 0 h 303"/>
                  <a:gd name="T54" fmla="*/ 0 w 466"/>
                  <a:gd name="T55" fmla="*/ 0 h 303"/>
                  <a:gd name="T56" fmla="*/ 0 w 466"/>
                  <a:gd name="T57" fmla="*/ 0 h 303"/>
                  <a:gd name="T58" fmla="*/ 0 w 466"/>
                  <a:gd name="T59" fmla="*/ 0 h 303"/>
                  <a:gd name="T60" fmla="*/ 0 w 466"/>
                  <a:gd name="T61" fmla="*/ 0 h 303"/>
                  <a:gd name="T62" fmla="*/ 0 w 466"/>
                  <a:gd name="T63" fmla="*/ 0 h 303"/>
                  <a:gd name="T64" fmla="*/ 0 w 466"/>
                  <a:gd name="T65" fmla="*/ 0 h 303"/>
                  <a:gd name="T66" fmla="*/ 0 w 466"/>
                  <a:gd name="T67" fmla="*/ 0 h 303"/>
                  <a:gd name="T68" fmla="*/ 0 w 466"/>
                  <a:gd name="T69" fmla="*/ 0 h 303"/>
                  <a:gd name="T70" fmla="*/ 0 w 466"/>
                  <a:gd name="T71" fmla="*/ 0 h 303"/>
                  <a:gd name="T72" fmla="*/ 0 w 466"/>
                  <a:gd name="T73" fmla="*/ 0 h 303"/>
                  <a:gd name="T74" fmla="*/ 0 w 466"/>
                  <a:gd name="T75" fmla="*/ 0 h 303"/>
                  <a:gd name="T76" fmla="*/ 0 w 466"/>
                  <a:gd name="T77" fmla="*/ 0 h 303"/>
                  <a:gd name="T78" fmla="*/ 0 w 466"/>
                  <a:gd name="T79" fmla="*/ 0 h 303"/>
                  <a:gd name="T80" fmla="*/ 0 w 466"/>
                  <a:gd name="T81" fmla="*/ 0 h 3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66"/>
                  <a:gd name="T124" fmla="*/ 0 h 303"/>
                  <a:gd name="T125" fmla="*/ 466 w 466"/>
                  <a:gd name="T126" fmla="*/ 303 h 3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66" h="303">
                    <a:moveTo>
                      <a:pt x="83" y="69"/>
                    </a:moveTo>
                    <a:lnTo>
                      <a:pt x="150" y="57"/>
                    </a:lnTo>
                    <a:lnTo>
                      <a:pt x="179" y="43"/>
                    </a:lnTo>
                    <a:lnTo>
                      <a:pt x="201" y="30"/>
                    </a:lnTo>
                    <a:lnTo>
                      <a:pt x="292" y="14"/>
                    </a:lnTo>
                    <a:lnTo>
                      <a:pt x="385" y="0"/>
                    </a:lnTo>
                    <a:lnTo>
                      <a:pt x="405" y="7"/>
                    </a:lnTo>
                    <a:lnTo>
                      <a:pt x="404" y="18"/>
                    </a:lnTo>
                    <a:lnTo>
                      <a:pt x="393" y="23"/>
                    </a:lnTo>
                    <a:lnTo>
                      <a:pt x="399" y="35"/>
                    </a:lnTo>
                    <a:lnTo>
                      <a:pt x="412" y="38"/>
                    </a:lnTo>
                    <a:lnTo>
                      <a:pt x="435" y="35"/>
                    </a:lnTo>
                    <a:lnTo>
                      <a:pt x="453" y="40"/>
                    </a:lnTo>
                    <a:lnTo>
                      <a:pt x="466" y="53"/>
                    </a:lnTo>
                    <a:lnTo>
                      <a:pt x="453" y="64"/>
                    </a:lnTo>
                    <a:lnTo>
                      <a:pt x="443" y="81"/>
                    </a:lnTo>
                    <a:lnTo>
                      <a:pt x="414" y="104"/>
                    </a:lnTo>
                    <a:lnTo>
                      <a:pt x="392" y="109"/>
                    </a:lnTo>
                    <a:lnTo>
                      <a:pt x="339" y="102"/>
                    </a:lnTo>
                    <a:lnTo>
                      <a:pt x="321" y="110"/>
                    </a:lnTo>
                    <a:lnTo>
                      <a:pt x="316" y="146"/>
                    </a:lnTo>
                    <a:lnTo>
                      <a:pt x="313" y="162"/>
                    </a:lnTo>
                    <a:lnTo>
                      <a:pt x="300" y="169"/>
                    </a:lnTo>
                    <a:lnTo>
                      <a:pt x="269" y="175"/>
                    </a:lnTo>
                    <a:lnTo>
                      <a:pt x="228" y="183"/>
                    </a:lnTo>
                    <a:lnTo>
                      <a:pt x="214" y="199"/>
                    </a:lnTo>
                    <a:lnTo>
                      <a:pt x="210" y="226"/>
                    </a:lnTo>
                    <a:lnTo>
                      <a:pt x="203" y="261"/>
                    </a:lnTo>
                    <a:lnTo>
                      <a:pt x="184" y="282"/>
                    </a:lnTo>
                    <a:lnTo>
                      <a:pt x="150" y="303"/>
                    </a:lnTo>
                    <a:lnTo>
                      <a:pt x="146" y="279"/>
                    </a:lnTo>
                    <a:lnTo>
                      <a:pt x="131" y="268"/>
                    </a:lnTo>
                    <a:lnTo>
                      <a:pt x="119" y="224"/>
                    </a:lnTo>
                    <a:lnTo>
                      <a:pt x="102" y="204"/>
                    </a:lnTo>
                    <a:lnTo>
                      <a:pt x="62" y="192"/>
                    </a:lnTo>
                    <a:lnTo>
                      <a:pt x="6" y="187"/>
                    </a:lnTo>
                    <a:lnTo>
                      <a:pt x="0" y="141"/>
                    </a:lnTo>
                    <a:lnTo>
                      <a:pt x="16" y="114"/>
                    </a:lnTo>
                    <a:lnTo>
                      <a:pt x="41" y="100"/>
                    </a:lnTo>
                    <a:lnTo>
                      <a:pt x="76" y="85"/>
                    </a:lnTo>
                    <a:lnTo>
                      <a:pt x="83" y="69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3" name="Freeform 44"/>
              <p:cNvSpPr>
                <a:spLocks/>
              </p:cNvSpPr>
              <p:nvPr/>
            </p:nvSpPr>
            <p:spPr bwMode="auto">
              <a:xfrm>
                <a:off x="2592" y="1926"/>
                <a:ext cx="67" cy="78"/>
              </a:xfrm>
              <a:custGeom>
                <a:avLst/>
                <a:gdLst>
                  <a:gd name="T0" fmla="*/ 0 w 334"/>
                  <a:gd name="T1" fmla="*/ 0 h 391"/>
                  <a:gd name="T2" fmla="*/ 0 w 334"/>
                  <a:gd name="T3" fmla="*/ 0 h 391"/>
                  <a:gd name="T4" fmla="*/ 0 w 334"/>
                  <a:gd name="T5" fmla="*/ 0 h 391"/>
                  <a:gd name="T6" fmla="*/ 0 w 334"/>
                  <a:gd name="T7" fmla="*/ 0 h 391"/>
                  <a:gd name="T8" fmla="*/ 0 w 334"/>
                  <a:gd name="T9" fmla="*/ 0 h 391"/>
                  <a:gd name="T10" fmla="*/ 0 w 334"/>
                  <a:gd name="T11" fmla="*/ 0 h 391"/>
                  <a:gd name="T12" fmla="*/ 0 w 334"/>
                  <a:gd name="T13" fmla="*/ 0 h 391"/>
                  <a:gd name="T14" fmla="*/ 0 w 334"/>
                  <a:gd name="T15" fmla="*/ 0 h 391"/>
                  <a:gd name="T16" fmla="*/ 0 w 334"/>
                  <a:gd name="T17" fmla="*/ 0 h 391"/>
                  <a:gd name="T18" fmla="*/ 0 w 334"/>
                  <a:gd name="T19" fmla="*/ 0 h 391"/>
                  <a:gd name="T20" fmla="*/ 0 w 334"/>
                  <a:gd name="T21" fmla="*/ 0 h 391"/>
                  <a:gd name="T22" fmla="*/ 0 w 334"/>
                  <a:gd name="T23" fmla="*/ 0 h 391"/>
                  <a:gd name="T24" fmla="*/ 0 w 334"/>
                  <a:gd name="T25" fmla="*/ 0 h 391"/>
                  <a:gd name="T26" fmla="*/ 0 w 334"/>
                  <a:gd name="T27" fmla="*/ 0 h 391"/>
                  <a:gd name="T28" fmla="*/ 0 w 334"/>
                  <a:gd name="T29" fmla="*/ 0 h 391"/>
                  <a:gd name="T30" fmla="*/ 0 w 334"/>
                  <a:gd name="T31" fmla="*/ 0 h 391"/>
                  <a:gd name="T32" fmla="*/ 0 w 334"/>
                  <a:gd name="T33" fmla="*/ 0 h 391"/>
                  <a:gd name="T34" fmla="*/ 0 w 334"/>
                  <a:gd name="T35" fmla="*/ 0 h 391"/>
                  <a:gd name="T36" fmla="*/ 0 w 334"/>
                  <a:gd name="T37" fmla="*/ 0 h 391"/>
                  <a:gd name="T38" fmla="*/ 0 w 334"/>
                  <a:gd name="T39" fmla="*/ 0 h 391"/>
                  <a:gd name="T40" fmla="*/ 0 w 334"/>
                  <a:gd name="T41" fmla="*/ 0 h 391"/>
                  <a:gd name="T42" fmla="*/ 0 w 334"/>
                  <a:gd name="T43" fmla="*/ 0 h 391"/>
                  <a:gd name="T44" fmla="*/ 0 w 334"/>
                  <a:gd name="T45" fmla="*/ 0 h 391"/>
                  <a:gd name="T46" fmla="*/ 0 w 334"/>
                  <a:gd name="T47" fmla="*/ 0 h 391"/>
                  <a:gd name="T48" fmla="*/ 0 w 334"/>
                  <a:gd name="T49" fmla="*/ 0 h 391"/>
                  <a:gd name="T50" fmla="*/ 0 w 334"/>
                  <a:gd name="T51" fmla="*/ 0 h 391"/>
                  <a:gd name="T52" fmla="*/ 0 w 334"/>
                  <a:gd name="T53" fmla="*/ 0 h 391"/>
                  <a:gd name="T54" fmla="*/ 0 w 334"/>
                  <a:gd name="T55" fmla="*/ 0 h 391"/>
                  <a:gd name="T56" fmla="*/ 0 w 334"/>
                  <a:gd name="T57" fmla="*/ 0 h 391"/>
                  <a:gd name="T58" fmla="*/ 0 w 334"/>
                  <a:gd name="T59" fmla="*/ 0 h 391"/>
                  <a:gd name="T60" fmla="*/ 0 w 334"/>
                  <a:gd name="T61" fmla="*/ 0 h 391"/>
                  <a:gd name="T62" fmla="*/ 0 w 334"/>
                  <a:gd name="T63" fmla="*/ 0 h 391"/>
                  <a:gd name="T64" fmla="*/ 0 w 334"/>
                  <a:gd name="T65" fmla="*/ 0 h 391"/>
                  <a:gd name="T66" fmla="*/ 0 w 334"/>
                  <a:gd name="T67" fmla="*/ 0 h 391"/>
                  <a:gd name="T68" fmla="*/ 0 w 334"/>
                  <a:gd name="T69" fmla="*/ 0 h 391"/>
                  <a:gd name="T70" fmla="*/ 0 w 334"/>
                  <a:gd name="T71" fmla="*/ 0 h 391"/>
                  <a:gd name="T72" fmla="*/ 0 w 334"/>
                  <a:gd name="T73" fmla="*/ 0 h 391"/>
                  <a:gd name="T74" fmla="*/ 0 w 334"/>
                  <a:gd name="T75" fmla="*/ 0 h 391"/>
                  <a:gd name="T76" fmla="*/ 0 w 334"/>
                  <a:gd name="T77" fmla="*/ 0 h 391"/>
                  <a:gd name="T78" fmla="*/ 0 w 334"/>
                  <a:gd name="T79" fmla="*/ 0 h 391"/>
                  <a:gd name="T80" fmla="*/ 0 w 334"/>
                  <a:gd name="T81" fmla="*/ 0 h 391"/>
                  <a:gd name="T82" fmla="*/ 0 w 334"/>
                  <a:gd name="T83" fmla="*/ 0 h 391"/>
                  <a:gd name="T84" fmla="*/ 0 w 334"/>
                  <a:gd name="T85" fmla="*/ 0 h 391"/>
                  <a:gd name="T86" fmla="*/ 0 w 334"/>
                  <a:gd name="T87" fmla="*/ 0 h 39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34"/>
                  <a:gd name="T133" fmla="*/ 0 h 391"/>
                  <a:gd name="T134" fmla="*/ 334 w 334"/>
                  <a:gd name="T135" fmla="*/ 391 h 39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34" h="391">
                    <a:moveTo>
                      <a:pt x="313" y="371"/>
                    </a:moveTo>
                    <a:lnTo>
                      <a:pt x="314" y="329"/>
                    </a:lnTo>
                    <a:lnTo>
                      <a:pt x="303" y="303"/>
                    </a:lnTo>
                    <a:lnTo>
                      <a:pt x="304" y="278"/>
                    </a:lnTo>
                    <a:lnTo>
                      <a:pt x="311" y="267"/>
                    </a:lnTo>
                    <a:lnTo>
                      <a:pt x="323" y="255"/>
                    </a:lnTo>
                    <a:lnTo>
                      <a:pt x="331" y="236"/>
                    </a:lnTo>
                    <a:lnTo>
                      <a:pt x="322" y="208"/>
                    </a:lnTo>
                    <a:lnTo>
                      <a:pt x="317" y="165"/>
                    </a:lnTo>
                    <a:lnTo>
                      <a:pt x="321" y="116"/>
                    </a:lnTo>
                    <a:lnTo>
                      <a:pt x="331" y="83"/>
                    </a:lnTo>
                    <a:lnTo>
                      <a:pt x="332" y="50"/>
                    </a:lnTo>
                    <a:lnTo>
                      <a:pt x="334" y="21"/>
                    </a:lnTo>
                    <a:lnTo>
                      <a:pt x="320" y="0"/>
                    </a:lnTo>
                    <a:lnTo>
                      <a:pt x="309" y="10"/>
                    </a:lnTo>
                    <a:lnTo>
                      <a:pt x="298" y="29"/>
                    </a:lnTo>
                    <a:lnTo>
                      <a:pt x="269" y="52"/>
                    </a:lnTo>
                    <a:lnTo>
                      <a:pt x="247" y="57"/>
                    </a:lnTo>
                    <a:lnTo>
                      <a:pt x="194" y="49"/>
                    </a:lnTo>
                    <a:lnTo>
                      <a:pt x="176" y="58"/>
                    </a:lnTo>
                    <a:lnTo>
                      <a:pt x="171" y="94"/>
                    </a:lnTo>
                    <a:lnTo>
                      <a:pt x="168" y="110"/>
                    </a:lnTo>
                    <a:lnTo>
                      <a:pt x="156" y="117"/>
                    </a:lnTo>
                    <a:lnTo>
                      <a:pt x="124" y="122"/>
                    </a:lnTo>
                    <a:lnTo>
                      <a:pt x="83" y="130"/>
                    </a:lnTo>
                    <a:lnTo>
                      <a:pt x="69" y="147"/>
                    </a:lnTo>
                    <a:lnTo>
                      <a:pt x="65" y="173"/>
                    </a:lnTo>
                    <a:lnTo>
                      <a:pt x="57" y="209"/>
                    </a:lnTo>
                    <a:lnTo>
                      <a:pt x="39" y="229"/>
                    </a:lnTo>
                    <a:lnTo>
                      <a:pt x="5" y="250"/>
                    </a:lnTo>
                    <a:lnTo>
                      <a:pt x="0" y="255"/>
                    </a:lnTo>
                    <a:lnTo>
                      <a:pt x="4" y="269"/>
                    </a:lnTo>
                    <a:lnTo>
                      <a:pt x="15" y="279"/>
                    </a:lnTo>
                    <a:lnTo>
                      <a:pt x="80" y="320"/>
                    </a:lnTo>
                    <a:lnTo>
                      <a:pt x="103" y="343"/>
                    </a:lnTo>
                    <a:lnTo>
                      <a:pt x="140" y="365"/>
                    </a:lnTo>
                    <a:lnTo>
                      <a:pt x="161" y="391"/>
                    </a:lnTo>
                    <a:lnTo>
                      <a:pt x="202" y="372"/>
                    </a:lnTo>
                    <a:lnTo>
                      <a:pt x="218" y="360"/>
                    </a:lnTo>
                    <a:lnTo>
                      <a:pt x="236" y="353"/>
                    </a:lnTo>
                    <a:lnTo>
                      <a:pt x="256" y="359"/>
                    </a:lnTo>
                    <a:lnTo>
                      <a:pt x="271" y="370"/>
                    </a:lnTo>
                    <a:lnTo>
                      <a:pt x="287" y="373"/>
                    </a:lnTo>
                    <a:lnTo>
                      <a:pt x="313" y="371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4" name="Freeform 45"/>
              <p:cNvSpPr>
                <a:spLocks/>
              </p:cNvSpPr>
              <p:nvPr/>
            </p:nvSpPr>
            <p:spPr bwMode="auto">
              <a:xfrm>
                <a:off x="2624" y="1996"/>
                <a:ext cx="53" cy="52"/>
              </a:xfrm>
              <a:custGeom>
                <a:avLst/>
                <a:gdLst>
                  <a:gd name="T0" fmla="*/ 0 w 266"/>
                  <a:gd name="T1" fmla="*/ 0 h 258"/>
                  <a:gd name="T2" fmla="*/ 0 w 266"/>
                  <a:gd name="T3" fmla="*/ 0 h 258"/>
                  <a:gd name="T4" fmla="*/ 0 w 266"/>
                  <a:gd name="T5" fmla="*/ 0 h 258"/>
                  <a:gd name="T6" fmla="*/ 0 w 266"/>
                  <a:gd name="T7" fmla="*/ 0 h 258"/>
                  <a:gd name="T8" fmla="*/ 0 w 266"/>
                  <a:gd name="T9" fmla="*/ 0 h 258"/>
                  <a:gd name="T10" fmla="*/ 0 w 266"/>
                  <a:gd name="T11" fmla="*/ 0 h 258"/>
                  <a:gd name="T12" fmla="*/ 0 w 266"/>
                  <a:gd name="T13" fmla="*/ 0 h 258"/>
                  <a:gd name="T14" fmla="*/ 0 w 266"/>
                  <a:gd name="T15" fmla="*/ 0 h 258"/>
                  <a:gd name="T16" fmla="*/ 0 w 266"/>
                  <a:gd name="T17" fmla="*/ 0 h 258"/>
                  <a:gd name="T18" fmla="*/ 0 w 266"/>
                  <a:gd name="T19" fmla="*/ 0 h 258"/>
                  <a:gd name="T20" fmla="*/ 0 w 266"/>
                  <a:gd name="T21" fmla="*/ 0 h 258"/>
                  <a:gd name="T22" fmla="*/ 0 w 266"/>
                  <a:gd name="T23" fmla="*/ 0 h 258"/>
                  <a:gd name="T24" fmla="*/ 0 w 266"/>
                  <a:gd name="T25" fmla="*/ 0 h 258"/>
                  <a:gd name="T26" fmla="*/ 0 w 266"/>
                  <a:gd name="T27" fmla="*/ 0 h 258"/>
                  <a:gd name="T28" fmla="*/ 0 w 266"/>
                  <a:gd name="T29" fmla="*/ 0 h 258"/>
                  <a:gd name="T30" fmla="*/ 0 w 266"/>
                  <a:gd name="T31" fmla="*/ 0 h 258"/>
                  <a:gd name="T32" fmla="*/ 0 w 266"/>
                  <a:gd name="T33" fmla="*/ 0 h 258"/>
                  <a:gd name="T34" fmla="*/ 0 w 266"/>
                  <a:gd name="T35" fmla="*/ 0 h 258"/>
                  <a:gd name="T36" fmla="*/ 0 w 266"/>
                  <a:gd name="T37" fmla="*/ 0 h 258"/>
                  <a:gd name="T38" fmla="*/ 0 w 266"/>
                  <a:gd name="T39" fmla="*/ 0 h 258"/>
                  <a:gd name="T40" fmla="*/ 0 w 266"/>
                  <a:gd name="T41" fmla="*/ 0 h 258"/>
                  <a:gd name="T42" fmla="*/ 0 w 266"/>
                  <a:gd name="T43" fmla="*/ 0 h 258"/>
                  <a:gd name="T44" fmla="*/ 0 w 266"/>
                  <a:gd name="T45" fmla="*/ 0 h 258"/>
                  <a:gd name="T46" fmla="*/ 0 w 266"/>
                  <a:gd name="T47" fmla="*/ 0 h 258"/>
                  <a:gd name="T48" fmla="*/ 0 w 266"/>
                  <a:gd name="T49" fmla="*/ 0 h 258"/>
                  <a:gd name="T50" fmla="*/ 0 w 266"/>
                  <a:gd name="T51" fmla="*/ 0 h 258"/>
                  <a:gd name="T52" fmla="*/ 0 w 266"/>
                  <a:gd name="T53" fmla="*/ 0 h 258"/>
                  <a:gd name="T54" fmla="*/ 0 w 266"/>
                  <a:gd name="T55" fmla="*/ 0 h 258"/>
                  <a:gd name="T56" fmla="*/ 0 w 266"/>
                  <a:gd name="T57" fmla="*/ 0 h 258"/>
                  <a:gd name="T58" fmla="*/ 0 w 266"/>
                  <a:gd name="T59" fmla="*/ 0 h 258"/>
                  <a:gd name="T60" fmla="*/ 0 w 266"/>
                  <a:gd name="T61" fmla="*/ 0 h 258"/>
                  <a:gd name="T62" fmla="*/ 0 w 266"/>
                  <a:gd name="T63" fmla="*/ 0 h 258"/>
                  <a:gd name="T64" fmla="*/ 0 w 266"/>
                  <a:gd name="T65" fmla="*/ 0 h 258"/>
                  <a:gd name="T66" fmla="*/ 0 w 266"/>
                  <a:gd name="T67" fmla="*/ 0 h 25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66"/>
                  <a:gd name="T103" fmla="*/ 0 h 258"/>
                  <a:gd name="T104" fmla="*/ 266 w 266"/>
                  <a:gd name="T105" fmla="*/ 258 h 25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66" h="258">
                    <a:moveTo>
                      <a:pt x="4" y="38"/>
                    </a:moveTo>
                    <a:lnTo>
                      <a:pt x="0" y="78"/>
                    </a:lnTo>
                    <a:lnTo>
                      <a:pt x="4" y="103"/>
                    </a:lnTo>
                    <a:lnTo>
                      <a:pt x="34" y="119"/>
                    </a:lnTo>
                    <a:lnTo>
                      <a:pt x="52" y="124"/>
                    </a:lnTo>
                    <a:lnTo>
                      <a:pt x="71" y="118"/>
                    </a:lnTo>
                    <a:lnTo>
                      <a:pt x="87" y="127"/>
                    </a:lnTo>
                    <a:lnTo>
                      <a:pt x="98" y="162"/>
                    </a:lnTo>
                    <a:lnTo>
                      <a:pt x="112" y="151"/>
                    </a:lnTo>
                    <a:lnTo>
                      <a:pt x="156" y="171"/>
                    </a:lnTo>
                    <a:lnTo>
                      <a:pt x="190" y="202"/>
                    </a:lnTo>
                    <a:lnTo>
                      <a:pt x="197" y="230"/>
                    </a:lnTo>
                    <a:lnTo>
                      <a:pt x="208" y="244"/>
                    </a:lnTo>
                    <a:lnTo>
                      <a:pt x="230" y="243"/>
                    </a:lnTo>
                    <a:lnTo>
                      <a:pt x="254" y="252"/>
                    </a:lnTo>
                    <a:lnTo>
                      <a:pt x="266" y="258"/>
                    </a:lnTo>
                    <a:lnTo>
                      <a:pt x="254" y="252"/>
                    </a:lnTo>
                    <a:lnTo>
                      <a:pt x="243" y="224"/>
                    </a:lnTo>
                    <a:lnTo>
                      <a:pt x="242" y="202"/>
                    </a:lnTo>
                    <a:lnTo>
                      <a:pt x="247" y="193"/>
                    </a:lnTo>
                    <a:lnTo>
                      <a:pt x="255" y="185"/>
                    </a:lnTo>
                    <a:lnTo>
                      <a:pt x="253" y="171"/>
                    </a:lnTo>
                    <a:lnTo>
                      <a:pt x="236" y="156"/>
                    </a:lnTo>
                    <a:lnTo>
                      <a:pt x="254" y="121"/>
                    </a:lnTo>
                    <a:lnTo>
                      <a:pt x="259" y="113"/>
                    </a:lnTo>
                    <a:lnTo>
                      <a:pt x="228" y="87"/>
                    </a:lnTo>
                    <a:lnTo>
                      <a:pt x="156" y="18"/>
                    </a:lnTo>
                    <a:lnTo>
                      <a:pt x="130" y="19"/>
                    </a:lnTo>
                    <a:lnTo>
                      <a:pt x="115" y="17"/>
                    </a:lnTo>
                    <a:lnTo>
                      <a:pt x="99" y="4"/>
                    </a:lnTo>
                    <a:lnTo>
                      <a:pt x="79" y="0"/>
                    </a:lnTo>
                    <a:lnTo>
                      <a:pt x="62" y="7"/>
                    </a:lnTo>
                    <a:lnTo>
                      <a:pt x="46" y="19"/>
                    </a:lnTo>
                    <a:lnTo>
                      <a:pt x="4" y="38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5" name="Freeform 46"/>
              <p:cNvSpPr>
                <a:spLocks/>
              </p:cNvSpPr>
              <p:nvPr/>
            </p:nvSpPr>
            <p:spPr bwMode="auto">
              <a:xfrm>
                <a:off x="2671" y="2015"/>
                <a:ext cx="100" cy="40"/>
              </a:xfrm>
              <a:custGeom>
                <a:avLst/>
                <a:gdLst>
                  <a:gd name="T0" fmla="*/ 0 w 503"/>
                  <a:gd name="T1" fmla="*/ 0 h 196"/>
                  <a:gd name="T2" fmla="*/ 0 w 503"/>
                  <a:gd name="T3" fmla="*/ 0 h 196"/>
                  <a:gd name="T4" fmla="*/ 0 w 503"/>
                  <a:gd name="T5" fmla="*/ 0 h 196"/>
                  <a:gd name="T6" fmla="*/ 0 w 503"/>
                  <a:gd name="T7" fmla="*/ 0 h 196"/>
                  <a:gd name="T8" fmla="*/ 0 w 503"/>
                  <a:gd name="T9" fmla="*/ 0 h 196"/>
                  <a:gd name="T10" fmla="*/ 0 w 503"/>
                  <a:gd name="T11" fmla="*/ 0 h 196"/>
                  <a:gd name="T12" fmla="*/ 0 w 503"/>
                  <a:gd name="T13" fmla="*/ 0 h 196"/>
                  <a:gd name="T14" fmla="*/ 0 w 503"/>
                  <a:gd name="T15" fmla="*/ 0 h 196"/>
                  <a:gd name="T16" fmla="*/ 0 w 503"/>
                  <a:gd name="T17" fmla="*/ 0 h 196"/>
                  <a:gd name="T18" fmla="*/ 0 w 503"/>
                  <a:gd name="T19" fmla="*/ 0 h 196"/>
                  <a:gd name="T20" fmla="*/ 0 w 503"/>
                  <a:gd name="T21" fmla="*/ 0 h 196"/>
                  <a:gd name="T22" fmla="*/ 0 w 503"/>
                  <a:gd name="T23" fmla="*/ 0 h 196"/>
                  <a:gd name="T24" fmla="*/ 0 w 503"/>
                  <a:gd name="T25" fmla="*/ 0 h 196"/>
                  <a:gd name="T26" fmla="*/ 0 w 503"/>
                  <a:gd name="T27" fmla="*/ 0 h 196"/>
                  <a:gd name="T28" fmla="*/ 0 w 503"/>
                  <a:gd name="T29" fmla="*/ 0 h 196"/>
                  <a:gd name="T30" fmla="*/ 0 w 503"/>
                  <a:gd name="T31" fmla="*/ 0 h 196"/>
                  <a:gd name="T32" fmla="*/ 0 w 503"/>
                  <a:gd name="T33" fmla="*/ 0 h 196"/>
                  <a:gd name="T34" fmla="*/ 0 w 503"/>
                  <a:gd name="T35" fmla="*/ 0 h 196"/>
                  <a:gd name="T36" fmla="*/ 0 w 503"/>
                  <a:gd name="T37" fmla="*/ 0 h 196"/>
                  <a:gd name="T38" fmla="*/ 0 w 503"/>
                  <a:gd name="T39" fmla="*/ 0 h 196"/>
                  <a:gd name="T40" fmla="*/ 0 w 503"/>
                  <a:gd name="T41" fmla="*/ 0 h 196"/>
                  <a:gd name="T42" fmla="*/ 0 w 503"/>
                  <a:gd name="T43" fmla="*/ 0 h 196"/>
                  <a:gd name="T44" fmla="*/ 0 w 503"/>
                  <a:gd name="T45" fmla="*/ 0 h 196"/>
                  <a:gd name="T46" fmla="*/ 0 w 503"/>
                  <a:gd name="T47" fmla="*/ 0 h 196"/>
                  <a:gd name="T48" fmla="*/ 0 w 503"/>
                  <a:gd name="T49" fmla="*/ 0 h 196"/>
                  <a:gd name="T50" fmla="*/ 0 w 503"/>
                  <a:gd name="T51" fmla="*/ 0 h 196"/>
                  <a:gd name="T52" fmla="*/ 0 w 503"/>
                  <a:gd name="T53" fmla="*/ 0 h 196"/>
                  <a:gd name="T54" fmla="*/ 0 w 503"/>
                  <a:gd name="T55" fmla="*/ 0 h 196"/>
                  <a:gd name="T56" fmla="*/ 0 w 503"/>
                  <a:gd name="T57" fmla="*/ 0 h 196"/>
                  <a:gd name="T58" fmla="*/ 0 w 503"/>
                  <a:gd name="T59" fmla="*/ 0 h 196"/>
                  <a:gd name="T60" fmla="*/ 0 w 503"/>
                  <a:gd name="T61" fmla="*/ 0 h 196"/>
                  <a:gd name="T62" fmla="*/ 0 w 503"/>
                  <a:gd name="T63" fmla="*/ 0 h 196"/>
                  <a:gd name="T64" fmla="*/ 0 w 503"/>
                  <a:gd name="T65" fmla="*/ 0 h 196"/>
                  <a:gd name="T66" fmla="*/ 0 w 503"/>
                  <a:gd name="T67" fmla="*/ 0 h 196"/>
                  <a:gd name="T68" fmla="*/ 0 w 503"/>
                  <a:gd name="T69" fmla="*/ 0 h 196"/>
                  <a:gd name="T70" fmla="*/ 0 w 503"/>
                  <a:gd name="T71" fmla="*/ 0 h 196"/>
                  <a:gd name="T72" fmla="*/ 0 w 503"/>
                  <a:gd name="T73" fmla="*/ 0 h 196"/>
                  <a:gd name="T74" fmla="*/ 0 w 503"/>
                  <a:gd name="T75" fmla="*/ 0 h 196"/>
                  <a:gd name="T76" fmla="*/ 0 w 503"/>
                  <a:gd name="T77" fmla="*/ 0 h 196"/>
                  <a:gd name="T78" fmla="*/ 0 w 503"/>
                  <a:gd name="T79" fmla="*/ 0 h 196"/>
                  <a:gd name="T80" fmla="*/ 0 w 503"/>
                  <a:gd name="T81" fmla="*/ 0 h 196"/>
                  <a:gd name="T82" fmla="*/ 0 w 503"/>
                  <a:gd name="T83" fmla="*/ 0 h 196"/>
                  <a:gd name="T84" fmla="*/ 0 w 503"/>
                  <a:gd name="T85" fmla="*/ 0 h 196"/>
                  <a:gd name="T86" fmla="*/ 0 w 503"/>
                  <a:gd name="T87" fmla="*/ 0 h 196"/>
                  <a:gd name="T88" fmla="*/ 0 w 503"/>
                  <a:gd name="T89" fmla="*/ 0 h 196"/>
                  <a:gd name="T90" fmla="*/ 0 w 503"/>
                  <a:gd name="T91" fmla="*/ 0 h 196"/>
                  <a:gd name="T92" fmla="*/ 0 w 503"/>
                  <a:gd name="T93" fmla="*/ 0 h 196"/>
                  <a:gd name="T94" fmla="*/ 0 w 503"/>
                  <a:gd name="T95" fmla="*/ 0 h 196"/>
                  <a:gd name="T96" fmla="*/ 0 w 503"/>
                  <a:gd name="T97" fmla="*/ 0 h 196"/>
                  <a:gd name="T98" fmla="*/ 0 w 503"/>
                  <a:gd name="T99" fmla="*/ 0 h 196"/>
                  <a:gd name="T100" fmla="*/ 0 w 503"/>
                  <a:gd name="T101" fmla="*/ 0 h 196"/>
                  <a:gd name="T102" fmla="*/ 0 w 503"/>
                  <a:gd name="T103" fmla="*/ 0 h 196"/>
                  <a:gd name="T104" fmla="*/ 0 w 503"/>
                  <a:gd name="T105" fmla="*/ 0 h 196"/>
                  <a:gd name="T106" fmla="*/ 0 w 503"/>
                  <a:gd name="T107" fmla="*/ 0 h 196"/>
                  <a:gd name="T108" fmla="*/ 0 w 503"/>
                  <a:gd name="T109" fmla="*/ 0 h 196"/>
                  <a:gd name="T110" fmla="*/ 0 w 503"/>
                  <a:gd name="T111" fmla="*/ 0 h 196"/>
                  <a:gd name="T112" fmla="*/ 0 w 503"/>
                  <a:gd name="T113" fmla="*/ 0 h 196"/>
                  <a:gd name="T114" fmla="*/ 0 w 503"/>
                  <a:gd name="T115" fmla="*/ 0 h 196"/>
                  <a:gd name="T116" fmla="*/ 0 w 503"/>
                  <a:gd name="T117" fmla="*/ 0 h 196"/>
                  <a:gd name="T118" fmla="*/ 0 w 503"/>
                  <a:gd name="T119" fmla="*/ 0 h 196"/>
                  <a:gd name="T120" fmla="*/ 0 w 503"/>
                  <a:gd name="T121" fmla="*/ 0 h 196"/>
                  <a:gd name="T122" fmla="*/ 0 w 503"/>
                  <a:gd name="T123" fmla="*/ 0 h 196"/>
                  <a:gd name="T124" fmla="*/ 0 w 503"/>
                  <a:gd name="T125" fmla="*/ 0 h 19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03"/>
                  <a:gd name="T190" fmla="*/ 0 h 196"/>
                  <a:gd name="T191" fmla="*/ 503 w 503"/>
                  <a:gd name="T192" fmla="*/ 196 h 19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03" h="196">
                    <a:moveTo>
                      <a:pt x="23" y="17"/>
                    </a:moveTo>
                    <a:lnTo>
                      <a:pt x="62" y="43"/>
                    </a:lnTo>
                    <a:lnTo>
                      <a:pt x="82" y="74"/>
                    </a:lnTo>
                    <a:lnTo>
                      <a:pt x="110" y="72"/>
                    </a:lnTo>
                    <a:lnTo>
                      <a:pt x="140" y="80"/>
                    </a:lnTo>
                    <a:lnTo>
                      <a:pt x="192" y="65"/>
                    </a:lnTo>
                    <a:lnTo>
                      <a:pt x="216" y="42"/>
                    </a:lnTo>
                    <a:lnTo>
                      <a:pt x="242" y="32"/>
                    </a:lnTo>
                    <a:lnTo>
                      <a:pt x="266" y="14"/>
                    </a:lnTo>
                    <a:lnTo>
                      <a:pt x="293" y="4"/>
                    </a:lnTo>
                    <a:lnTo>
                      <a:pt x="320" y="8"/>
                    </a:lnTo>
                    <a:lnTo>
                      <a:pt x="361" y="0"/>
                    </a:lnTo>
                    <a:lnTo>
                      <a:pt x="430" y="28"/>
                    </a:lnTo>
                    <a:lnTo>
                      <a:pt x="480" y="56"/>
                    </a:lnTo>
                    <a:lnTo>
                      <a:pt x="496" y="63"/>
                    </a:lnTo>
                    <a:lnTo>
                      <a:pt x="503" y="71"/>
                    </a:lnTo>
                    <a:lnTo>
                      <a:pt x="500" y="76"/>
                    </a:lnTo>
                    <a:lnTo>
                      <a:pt x="476" y="84"/>
                    </a:lnTo>
                    <a:lnTo>
                      <a:pt x="479" y="98"/>
                    </a:lnTo>
                    <a:lnTo>
                      <a:pt x="496" y="114"/>
                    </a:lnTo>
                    <a:lnTo>
                      <a:pt x="500" y="132"/>
                    </a:lnTo>
                    <a:lnTo>
                      <a:pt x="494" y="148"/>
                    </a:lnTo>
                    <a:lnTo>
                      <a:pt x="477" y="148"/>
                    </a:lnTo>
                    <a:lnTo>
                      <a:pt x="451" y="143"/>
                    </a:lnTo>
                    <a:lnTo>
                      <a:pt x="423" y="148"/>
                    </a:lnTo>
                    <a:lnTo>
                      <a:pt x="415" y="130"/>
                    </a:lnTo>
                    <a:lnTo>
                      <a:pt x="412" y="107"/>
                    </a:lnTo>
                    <a:lnTo>
                      <a:pt x="425" y="85"/>
                    </a:lnTo>
                    <a:lnTo>
                      <a:pt x="434" y="74"/>
                    </a:lnTo>
                    <a:lnTo>
                      <a:pt x="433" y="71"/>
                    </a:lnTo>
                    <a:lnTo>
                      <a:pt x="411" y="59"/>
                    </a:lnTo>
                    <a:lnTo>
                      <a:pt x="364" y="57"/>
                    </a:lnTo>
                    <a:lnTo>
                      <a:pt x="348" y="50"/>
                    </a:lnTo>
                    <a:lnTo>
                      <a:pt x="315" y="46"/>
                    </a:lnTo>
                    <a:lnTo>
                      <a:pt x="291" y="47"/>
                    </a:lnTo>
                    <a:lnTo>
                      <a:pt x="283" y="52"/>
                    </a:lnTo>
                    <a:lnTo>
                      <a:pt x="283" y="73"/>
                    </a:lnTo>
                    <a:lnTo>
                      <a:pt x="281" y="85"/>
                    </a:lnTo>
                    <a:lnTo>
                      <a:pt x="250" y="100"/>
                    </a:lnTo>
                    <a:lnTo>
                      <a:pt x="247" y="116"/>
                    </a:lnTo>
                    <a:lnTo>
                      <a:pt x="277" y="140"/>
                    </a:lnTo>
                    <a:lnTo>
                      <a:pt x="285" y="162"/>
                    </a:lnTo>
                    <a:lnTo>
                      <a:pt x="277" y="183"/>
                    </a:lnTo>
                    <a:lnTo>
                      <a:pt x="249" y="196"/>
                    </a:lnTo>
                    <a:lnTo>
                      <a:pt x="222" y="182"/>
                    </a:lnTo>
                    <a:lnTo>
                      <a:pt x="196" y="153"/>
                    </a:lnTo>
                    <a:lnTo>
                      <a:pt x="176" y="157"/>
                    </a:lnTo>
                    <a:lnTo>
                      <a:pt x="170" y="164"/>
                    </a:lnTo>
                    <a:lnTo>
                      <a:pt x="131" y="138"/>
                    </a:lnTo>
                    <a:lnTo>
                      <a:pt x="96" y="122"/>
                    </a:lnTo>
                    <a:lnTo>
                      <a:pt x="82" y="124"/>
                    </a:lnTo>
                    <a:lnTo>
                      <a:pt x="56" y="138"/>
                    </a:lnTo>
                    <a:lnTo>
                      <a:pt x="41" y="156"/>
                    </a:lnTo>
                    <a:lnTo>
                      <a:pt x="30" y="162"/>
                    </a:lnTo>
                    <a:lnTo>
                      <a:pt x="18" y="156"/>
                    </a:lnTo>
                    <a:lnTo>
                      <a:pt x="7" y="130"/>
                    </a:lnTo>
                    <a:lnTo>
                      <a:pt x="6" y="106"/>
                    </a:lnTo>
                    <a:lnTo>
                      <a:pt x="11" y="98"/>
                    </a:lnTo>
                    <a:lnTo>
                      <a:pt x="19" y="89"/>
                    </a:lnTo>
                    <a:lnTo>
                      <a:pt x="17" y="76"/>
                    </a:lnTo>
                    <a:lnTo>
                      <a:pt x="0" y="60"/>
                    </a:lnTo>
                    <a:lnTo>
                      <a:pt x="18" y="25"/>
                    </a:lnTo>
                    <a:lnTo>
                      <a:pt x="23" y="17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6" name="Freeform 47"/>
              <p:cNvSpPr>
                <a:spLocks/>
              </p:cNvSpPr>
              <p:nvPr/>
            </p:nvSpPr>
            <p:spPr bwMode="auto">
              <a:xfrm>
                <a:off x="2787" y="1826"/>
                <a:ext cx="57" cy="39"/>
              </a:xfrm>
              <a:custGeom>
                <a:avLst/>
                <a:gdLst>
                  <a:gd name="T0" fmla="*/ 0 w 283"/>
                  <a:gd name="T1" fmla="*/ 0 h 193"/>
                  <a:gd name="T2" fmla="*/ 0 w 283"/>
                  <a:gd name="T3" fmla="*/ 0 h 193"/>
                  <a:gd name="T4" fmla="*/ 0 w 283"/>
                  <a:gd name="T5" fmla="*/ 0 h 193"/>
                  <a:gd name="T6" fmla="*/ 0 w 283"/>
                  <a:gd name="T7" fmla="*/ 0 h 193"/>
                  <a:gd name="T8" fmla="*/ 0 w 283"/>
                  <a:gd name="T9" fmla="*/ 0 h 193"/>
                  <a:gd name="T10" fmla="*/ 0 w 283"/>
                  <a:gd name="T11" fmla="*/ 0 h 193"/>
                  <a:gd name="T12" fmla="*/ 0 w 283"/>
                  <a:gd name="T13" fmla="*/ 0 h 193"/>
                  <a:gd name="T14" fmla="*/ 0 w 283"/>
                  <a:gd name="T15" fmla="*/ 0 h 193"/>
                  <a:gd name="T16" fmla="*/ 0 w 283"/>
                  <a:gd name="T17" fmla="*/ 0 h 193"/>
                  <a:gd name="T18" fmla="*/ 0 w 283"/>
                  <a:gd name="T19" fmla="*/ 0 h 193"/>
                  <a:gd name="T20" fmla="*/ 0 w 283"/>
                  <a:gd name="T21" fmla="*/ 0 h 193"/>
                  <a:gd name="T22" fmla="*/ 0 w 283"/>
                  <a:gd name="T23" fmla="*/ 0 h 193"/>
                  <a:gd name="T24" fmla="*/ 0 w 283"/>
                  <a:gd name="T25" fmla="*/ 0 h 193"/>
                  <a:gd name="T26" fmla="*/ 0 w 283"/>
                  <a:gd name="T27" fmla="*/ 0 h 193"/>
                  <a:gd name="T28" fmla="*/ 0 w 283"/>
                  <a:gd name="T29" fmla="*/ 0 h 193"/>
                  <a:gd name="T30" fmla="*/ 0 w 283"/>
                  <a:gd name="T31" fmla="*/ 0 h 193"/>
                  <a:gd name="T32" fmla="*/ 0 w 283"/>
                  <a:gd name="T33" fmla="*/ 0 h 193"/>
                  <a:gd name="T34" fmla="*/ 0 w 283"/>
                  <a:gd name="T35" fmla="*/ 0 h 193"/>
                  <a:gd name="T36" fmla="*/ 0 w 283"/>
                  <a:gd name="T37" fmla="*/ 0 h 193"/>
                  <a:gd name="T38" fmla="*/ 0 w 283"/>
                  <a:gd name="T39" fmla="*/ 0 h 193"/>
                  <a:gd name="T40" fmla="*/ 0 w 283"/>
                  <a:gd name="T41" fmla="*/ 0 h 193"/>
                  <a:gd name="T42" fmla="*/ 0 w 283"/>
                  <a:gd name="T43" fmla="*/ 0 h 193"/>
                  <a:gd name="T44" fmla="*/ 0 w 283"/>
                  <a:gd name="T45" fmla="*/ 0 h 193"/>
                  <a:gd name="T46" fmla="*/ 0 w 283"/>
                  <a:gd name="T47" fmla="*/ 0 h 193"/>
                  <a:gd name="T48" fmla="*/ 0 w 283"/>
                  <a:gd name="T49" fmla="*/ 0 h 193"/>
                  <a:gd name="T50" fmla="*/ 0 w 283"/>
                  <a:gd name="T51" fmla="*/ 0 h 193"/>
                  <a:gd name="T52" fmla="*/ 0 w 283"/>
                  <a:gd name="T53" fmla="*/ 0 h 193"/>
                  <a:gd name="T54" fmla="*/ 0 w 283"/>
                  <a:gd name="T55" fmla="*/ 0 h 193"/>
                  <a:gd name="T56" fmla="*/ 0 w 283"/>
                  <a:gd name="T57" fmla="*/ 0 h 193"/>
                  <a:gd name="T58" fmla="*/ 0 w 283"/>
                  <a:gd name="T59" fmla="*/ 0 h 193"/>
                  <a:gd name="T60" fmla="*/ 0 w 283"/>
                  <a:gd name="T61" fmla="*/ 0 h 193"/>
                  <a:gd name="T62" fmla="*/ 0 w 283"/>
                  <a:gd name="T63" fmla="*/ 0 h 193"/>
                  <a:gd name="T64" fmla="*/ 0 w 283"/>
                  <a:gd name="T65" fmla="*/ 0 h 193"/>
                  <a:gd name="T66" fmla="*/ 0 w 283"/>
                  <a:gd name="T67" fmla="*/ 0 h 193"/>
                  <a:gd name="T68" fmla="*/ 0 w 283"/>
                  <a:gd name="T69" fmla="*/ 0 h 193"/>
                  <a:gd name="T70" fmla="*/ 0 w 283"/>
                  <a:gd name="T71" fmla="*/ 0 h 193"/>
                  <a:gd name="T72" fmla="*/ 0 w 283"/>
                  <a:gd name="T73" fmla="*/ 0 h 193"/>
                  <a:gd name="T74" fmla="*/ 0 w 283"/>
                  <a:gd name="T75" fmla="*/ 0 h 193"/>
                  <a:gd name="T76" fmla="*/ 0 w 283"/>
                  <a:gd name="T77" fmla="*/ 0 h 193"/>
                  <a:gd name="T78" fmla="*/ 0 w 283"/>
                  <a:gd name="T79" fmla="*/ 0 h 193"/>
                  <a:gd name="T80" fmla="*/ 0 w 283"/>
                  <a:gd name="T81" fmla="*/ 0 h 193"/>
                  <a:gd name="T82" fmla="*/ 0 w 283"/>
                  <a:gd name="T83" fmla="*/ 0 h 193"/>
                  <a:gd name="T84" fmla="*/ 0 w 283"/>
                  <a:gd name="T85" fmla="*/ 0 h 19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83"/>
                  <a:gd name="T130" fmla="*/ 0 h 193"/>
                  <a:gd name="T131" fmla="*/ 283 w 283"/>
                  <a:gd name="T132" fmla="*/ 193 h 19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83" h="193">
                    <a:moveTo>
                      <a:pt x="218" y="0"/>
                    </a:moveTo>
                    <a:lnTo>
                      <a:pt x="173" y="12"/>
                    </a:lnTo>
                    <a:lnTo>
                      <a:pt x="120" y="13"/>
                    </a:lnTo>
                    <a:lnTo>
                      <a:pt x="94" y="18"/>
                    </a:lnTo>
                    <a:lnTo>
                      <a:pt x="83" y="33"/>
                    </a:lnTo>
                    <a:lnTo>
                      <a:pt x="85" y="48"/>
                    </a:lnTo>
                    <a:lnTo>
                      <a:pt x="92" y="57"/>
                    </a:lnTo>
                    <a:lnTo>
                      <a:pt x="109" y="67"/>
                    </a:lnTo>
                    <a:lnTo>
                      <a:pt x="142" y="71"/>
                    </a:lnTo>
                    <a:lnTo>
                      <a:pt x="164" y="90"/>
                    </a:lnTo>
                    <a:lnTo>
                      <a:pt x="167" y="107"/>
                    </a:lnTo>
                    <a:lnTo>
                      <a:pt x="164" y="114"/>
                    </a:lnTo>
                    <a:lnTo>
                      <a:pt x="118" y="116"/>
                    </a:lnTo>
                    <a:lnTo>
                      <a:pt x="81" y="121"/>
                    </a:lnTo>
                    <a:lnTo>
                      <a:pt x="48" y="121"/>
                    </a:lnTo>
                    <a:lnTo>
                      <a:pt x="16" y="126"/>
                    </a:lnTo>
                    <a:lnTo>
                      <a:pt x="5" y="138"/>
                    </a:lnTo>
                    <a:lnTo>
                      <a:pt x="1" y="168"/>
                    </a:lnTo>
                    <a:lnTo>
                      <a:pt x="4" y="177"/>
                    </a:lnTo>
                    <a:lnTo>
                      <a:pt x="0" y="183"/>
                    </a:lnTo>
                    <a:lnTo>
                      <a:pt x="15" y="189"/>
                    </a:lnTo>
                    <a:lnTo>
                      <a:pt x="21" y="193"/>
                    </a:lnTo>
                    <a:lnTo>
                      <a:pt x="131" y="180"/>
                    </a:lnTo>
                    <a:lnTo>
                      <a:pt x="166" y="179"/>
                    </a:lnTo>
                    <a:lnTo>
                      <a:pt x="201" y="163"/>
                    </a:lnTo>
                    <a:lnTo>
                      <a:pt x="228" y="157"/>
                    </a:lnTo>
                    <a:lnTo>
                      <a:pt x="257" y="173"/>
                    </a:lnTo>
                    <a:lnTo>
                      <a:pt x="280" y="189"/>
                    </a:lnTo>
                    <a:lnTo>
                      <a:pt x="283" y="164"/>
                    </a:lnTo>
                    <a:lnTo>
                      <a:pt x="260" y="138"/>
                    </a:lnTo>
                    <a:lnTo>
                      <a:pt x="236" y="127"/>
                    </a:lnTo>
                    <a:lnTo>
                      <a:pt x="225" y="124"/>
                    </a:lnTo>
                    <a:lnTo>
                      <a:pt x="224" y="114"/>
                    </a:lnTo>
                    <a:lnTo>
                      <a:pt x="232" y="104"/>
                    </a:lnTo>
                    <a:lnTo>
                      <a:pt x="243" y="92"/>
                    </a:lnTo>
                    <a:lnTo>
                      <a:pt x="244" y="81"/>
                    </a:lnTo>
                    <a:lnTo>
                      <a:pt x="235" y="74"/>
                    </a:lnTo>
                    <a:lnTo>
                      <a:pt x="220" y="59"/>
                    </a:lnTo>
                    <a:lnTo>
                      <a:pt x="224" y="45"/>
                    </a:lnTo>
                    <a:lnTo>
                      <a:pt x="232" y="36"/>
                    </a:lnTo>
                    <a:lnTo>
                      <a:pt x="233" y="25"/>
                    </a:lnTo>
                    <a:lnTo>
                      <a:pt x="229" y="11"/>
                    </a:lnTo>
                    <a:lnTo>
                      <a:pt x="218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7" name="Freeform 48"/>
              <p:cNvSpPr>
                <a:spLocks/>
              </p:cNvSpPr>
              <p:nvPr/>
            </p:nvSpPr>
            <p:spPr bwMode="auto">
              <a:xfrm>
                <a:off x="2831" y="1823"/>
                <a:ext cx="51" cy="36"/>
              </a:xfrm>
              <a:custGeom>
                <a:avLst/>
                <a:gdLst>
                  <a:gd name="T0" fmla="*/ 0 w 256"/>
                  <a:gd name="T1" fmla="*/ 0 h 180"/>
                  <a:gd name="T2" fmla="*/ 0 w 256"/>
                  <a:gd name="T3" fmla="*/ 0 h 180"/>
                  <a:gd name="T4" fmla="*/ 0 w 256"/>
                  <a:gd name="T5" fmla="*/ 0 h 180"/>
                  <a:gd name="T6" fmla="*/ 0 w 256"/>
                  <a:gd name="T7" fmla="*/ 0 h 180"/>
                  <a:gd name="T8" fmla="*/ 0 w 256"/>
                  <a:gd name="T9" fmla="*/ 0 h 180"/>
                  <a:gd name="T10" fmla="*/ 0 w 256"/>
                  <a:gd name="T11" fmla="*/ 0 h 180"/>
                  <a:gd name="T12" fmla="*/ 0 w 256"/>
                  <a:gd name="T13" fmla="*/ 0 h 180"/>
                  <a:gd name="T14" fmla="*/ 0 w 256"/>
                  <a:gd name="T15" fmla="*/ 0 h 180"/>
                  <a:gd name="T16" fmla="*/ 0 w 256"/>
                  <a:gd name="T17" fmla="*/ 0 h 180"/>
                  <a:gd name="T18" fmla="*/ 0 w 256"/>
                  <a:gd name="T19" fmla="*/ 0 h 180"/>
                  <a:gd name="T20" fmla="*/ 0 w 256"/>
                  <a:gd name="T21" fmla="*/ 0 h 180"/>
                  <a:gd name="T22" fmla="*/ 0 w 256"/>
                  <a:gd name="T23" fmla="*/ 0 h 180"/>
                  <a:gd name="T24" fmla="*/ 0 w 256"/>
                  <a:gd name="T25" fmla="*/ 0 h 180"/>
                  <a:gd name="T26" fmla="*/ 0 w 256"/>
                  <a:gd name="T27" fmla="*/ 0 h 180"/>
                  <a:gd name="T28" fmla="*/ 0 w 256"/>
                  <a:gd name="T29" fmla="*/ 0 h 180"/>
                  <a:gd name="T30" fmla="*/ 0 w 256"/>
                  <a:gd name="T31" fmla="*/ 0 h 180"/>
                  <a:gd name="T32" fmla="*/ 0 w 256"/>
                  <a:gd name="T33" fmla="*/ 0 h 180"/>
                  <a:gd name="T34" fmla="*/ 0 w 256"/>
                  <a:gd name="T35" fmla="*/ 0 h 180"/>
                  <a:gd name="T36" fmla="*/ 0 w 256"/>
                  <a:gd name="T37" fmla="*/ 0 h 180"/>
                  <a:gd name="T38" fmla="*/ 0 w 256"/>
                  <a:gd name="T39" fmla="*/ 0 h 180"/>
                  <a:gd name="T40" fmla="*/ 0 w 256"/>
                  <a:gd name="T41" fmla="*/ 0 h 180"/>
                  <a:gd name="T42" fmla="*/ 0 w 256"/>
                  <a:gd name="T43" fmla="*/ 0 h 180"/>
                  <a:gd name="T44" fmla="*/ 0 w 256"/>
                  <a:gd name="T45" fmla="*/ 0 h 180"/>
                  <a:gd name="T46" fmla="*/ 0 w 256"/>
                  <a:gd name="T47" fmla="*/ 0 h 180"/>
                  <a:gd name="T48" fmla="*/ 0 w 256"/>
                  <a:gd name="T49" fmla="*/ 0 h 180"/>
                  <a:gd name="T50" fmla="*/ 0 w 256"/>
                  <a:gd name="T51" fmla="*/ 0 h 180"/>
                  <a:gd name="T52" fmla="*/ 0 w 256"/>
                  <a:gd name="T53" fmla="*/ 0 h 180"/>
                  <a:gd name="T54" fmla="*/ 0 w 256"/>
                  <a:gd name="T55" fmla="*/ 0 h 180"/>
                  <a:gd name="T56" fmla="*/ 0 w 256"/>
                  <a:gd name="T57" fmla="*/ 0 h 180"/>
                  <a:gd name="T58" fmla="*/ 0 w 256"/>
                  <a:gd name="T59" fmla="*/ 0 h 180"/>
                  <a:gd name="T60" fmla="*/ 0 w 256"/>
                  <a:gd name="T61" fmla="*/ 0 h 180"/>
                  <a:gd name="T62" fmla="*/ 0 w 256"/>
                  <a:gd name="T63" fmla="*/ 0 h 180"/>
                  <a:gd name="T64" fmla="*/ 0 w 256"/>
                  <a:gd name="T65" fmla="*/ 0 h 180"/>
                  <a:gd name="T66" fmla="*/ 0 w 256"/>
                  <a:gd name="T67" fmla="*/ 0 h 180"/>
                  <a:gd name="T68" fmla="*/ 0 w 256"/>
                  <a:gd name="T69" fmla="*/ 0 h 18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6"/>
                  <a:gd name="T106" fmla="*/ 0 h 180"/>
                  <a:gd name="T107" fmla="*/ 256 w 256"/>
                  <a:gd name="T108" fmla="*/ 180 h 18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6" h="180">
                    <a:moveTo>
                      <a:pt x="0" y="16"/>
                    </a:moveTo>
                    <a:lnTo>
                      <a:pt x="51" y="0"/>
                    </a:lnTo>
                    <a:lnTo>
                      <a:pt x="90" y="3"/>
                    </a:lnTo>
                    <a:lnTo>
                      <a:pt x="122" y="12"/>
                    </a:lnTo>
                    <a:lnTo>
                      <a:pt x="161" y="8"/>
                    </a:lnTo>
                    <a:lnTo>
                      <a:pt x="186" y="10"/>
                    </a:lnTo>
                    <a:lnTo>
                      <a:pt x="194" y="15"/>
                    </a:lnTo>
                    <a:lnTo>
                      <a:pt x="198" y="32"/>
                    </a:lnTo>
                    <a:lnTo>
                      <a:pt x="176" y="45"/>
                    </a:lnTo>
                    <a:lnTo>
                      <a:pt x="179" y="59"/>
                    </a:lnTo>
                    <a:lnTo>
                      <a:pt x="211" y="54"/>
                    </a:lnTo>
                    <a:lnTo>
                      <a:pt x="238" y="41"/>
                    </a:lnTo>
                    <a:lnTo>
                      <a:pt x="253" y="52"/>
                    </a:lnTo>
                    <a:lnTo>
                      <a:pt x="256" y="72"/>
                    </a:lnTo>
                    <a:lnTo>
                      <a:pt x="249" y="82"/>
                    </a:lnTo>
                    <a:lnTo>
                      <a:pt x="205" y="97"/>
                    </a:lnTo>
                    <a:lnTo>
                      <a:pt x="142" y="104"/>
                    </a:lnTo>
                    <a:lnTo>
                      <a:pt x="120" y="117"/>
                    </a:lnTo>
                    <a:lnTo>
                      <a:pt x="78" y="132"/>
                    </a:lnTo>
                    <a:lnTo>
                      <a:pt x="61" y="154"/>
                    </a:lnTo>
                    <a:lnTo>
                      <a:pt x="64" y="180"/>
                    </a:lnTo>
                    <a:lnTo>
                      <a:pt x="42" y="154"/>
                    </a:lnTo>
                    <a:lnTo>
                      <a:pt x="18" y="144"/>
                    </a:lnTo>
                    <a:lnTo>
                      <a:pt x="7" y="140"/>
                    </a:lnTo>
                    <a:lnTo>
                      <a:pt x="5" y="130"/>
                    </a:lnTo>
                    <a:lnTo>
                      <a:pt x="12" y="120"/>
                    </a:lnTo>
                    <a:lnTo>
                      <a:pt x="25" y="109"/>
                    </a:lnTo>
                    <a:lnTo>
                      <a:pt x="26" y="96"/>
                    </a:lnTo>
                    <a:lnTo>
                      <a:pt x="17" y="90"/>
                    </a:lnTo>
                    <a:lnTo>
                      <a:pt x="2" y="75"/>
                    </a:lnTo>
                    <a:lnTo>
                      <a:pt x="6" y="62"/>
                    </a:lnTo>
                    <a:lnTo>
                      <a:pt x="14" y="53"/>
                    </a:lnTo>
                    <a:lnTo>
                      <a:pt x="15" y="42"/>
                    </a:lnTo>
                    <a:lnTo>
                      <a:pt x="11" y="27"/>
                    </a:lnTo>
                    <a:lnTo>
                      <a:pt x="0" y="16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8" name="Freeform 49"/>
              <p:cNvSpPr>
                <a:spLocks/>
              </p:cNvSpPr>
              <p:nvPr/>
            </p:nvSpPr>
            <p:spPr bwMode="auto">
              <a:xfrm>
                <a:off x="2145" y="1632"/>
                <a:ext cx="442" cy="323"/>
              </a:xfrm>
              <a:custGeom>
                <a:avLst/>
                <a:gdLst>
                  <a:gd name="T0" fmla="*/ 0 w 2208"/>
                  <a:gd name="T1" fmla="*/ 0 h 1616"/>
                  <a:gd name="T2" fmla="*/ 0 w 2208"/>
                  <a:gd name="T3" fmla="*/ 0 h 1616"/>
                  <a:gd name="T4" fmla="*/ 0 w 2208"/>
                  <a:gd name="T5" fmla="*/ 0 h 1616"/>
                  <a:gd name="T6" fmla="*/ 0 w 2208"/>
                  <a:gd name="T7" fmla="*/ 0 h 1616"/>
                  <a:gd name="T8" fmla="*/ 0 w 2208"/>
                  <a:gd name="T9" fmla="*/ 0 h 1616"/>
                  <a:gd name="T10" fmla="*/ 0 w 2208"/>
                  <a:gd name="T11" fmla="*/ 0 h 1616"/>
                  <a:gd name="T12" fmla="*/ 0 w 2208"/>
                  <a:gd name="T13" fmla="*/ 0 h 1616"/>
                  <a:gd name="T14" fmla="*/ 0 w 2208"/>
                  <a:gd name="T15" fmla="*/ 0 h 1616"/>
                  <a:gd name="T16" fmla="*/ 0 w 2208"/>
                  <a:gd name="T17" fmla="*/ 0 h 1616"/>
                  <a:gd name="T18" fmla="*/ 0 w 2208"/>
                  <a:gd name="T19" fmla="*/ 0 h 1616"/>
                  <a:gd name="T20" fmla="*/ 0 w 2208"/>
                  <a:gd name="T21" fmla="*/ 0 h 1616"/>
                  <a:gd name="T22" fmla="*/ 0 w 2208"/>
                  <a:gd name="T23" fmla="*/ 0 h 1616"/>
                  <a:gd name="T24" fmla="*/ 0 w 2208"/>
                  <a:gd name="T25" fmla="*/ 0 h 1616"/>
                  <a:gd name="T26" fmla="*/ 0 w 2208"/>
                  <a:gd name="T27" fmla="*/ 0 h 1616"/>
                  <a:gd name="T28" fmla="*/ 0 w 2208"/>
                  <a:gd name="T29" fmla="*/ 0 h 1616"/>
                  <a:gd name="T30" fmla="*/ 0 w 2208"/>
                  <a:gd name="T31" fmla="*/ 0 h 1616"/>
                  <a:gd name="T32" fmla="*/ 0 w 2208"/>
                  <a:gd name="T33" fmla="*/ 0 h 1616"/>
                  <a:gd name="T34" fmla="*/ 0 w 2208"/>
                  <a:gd name="T35" fmla="*/ 0 h 1616"/>
                  <a:gd name="T36" fmla="*/ 0 w 2208"/>
                  <a:gd name="T37" fmla="*/ 0 h 1616"/>
                  <a:gd name="T38" fmla="*/ 0 w 2208"/>
                  <a:gd name="T39" fmla="*/ 0 h 1616"/>
                  <a:gd name="T40" fmla="*/ 0 w 2208"/>
                  <a:gd name="T41" fmla="*/ 0 h 1616"/>
                  <a:gd name="T42" fmla="*/ 0 w 2208"/>
                  <a:gd name="T43" fmla="*/ 0 h 1616"/>
                  <a:gd name="T44" fmla="*/ 0 w 2208"/>
                  <a:gd name="T45" fmla="*/ 0 h 1616"/>
                  <a:gd name="T46" fmla="*/ 0 w 2208"/>
                  <a:gd name="T47" fmla="*/ 0 h 1616"/>
                  <a:gd name="T48" fmla="*/ 0 w 2208"/>
                  <a:gd name="T49" fmla="*/ 0 h 1616"/>
                  <a:gd name="T50" fmla="*/ 0 w 2208"/>
                  <a:gd name="T51" fmla="*/ 0 h 1616"/>
                  <a:gd name="T52" fmla="*/ 0 w 2208"/>
                  <a:gd name="T53" fmla="*/ 0 h 1616"/>
                  <a:gd name="T54" fmla="*/ 0 w 2208"/>
                  <a:gd name="T55" fmla="*/ 0 h 1616"/>
                  <a:gd name="T56" fmla="*/ 0 w 2208"/>
                  <a:gd name="T57" fmla="*/ 0 h 1616"/>
                  <a:gd name="T58" fmla="*/ 0 w 2208"/>
                  <a:gd name="T59" fmla="*/ 0 h 1616"/>
                  <a:gd name="T60" fmla="*/ 0 w 2208"/>
                  <a:gd name="T61" fmla="*/ 0 h 1616"/>
                  <a:gd name="T62" fmla="*/ 0 w 2208"/>
                  <a:gd name="T63" fmla="*/ 0 h 1616"/>
                  <a:gd name="T64" fmla="*/ 0 w 2208"/>
                  <a:gd name="T65" fmla="*/ 0 h 1616"/>
                  <a:gd name="T66" fmla="*/ 0 w 2208"/>
                  <a:gd name="T67" fmla="*/ 0 h 1616"/>
                  <a:gd name="T68" fmla="*/ 0 w 2208"/>
                  <a:gd name="T69" fmla="*/ 0 h 1616"/>
                  <a:gd name="T70" fmla="*/ 0 w 2208"/>
                  <a:gd name="T71" fmla="*/ 0 h 1616"/>
                  <a:gd name="T72" fmla="*/ 0 w 2208"/>
                  <a:gd name="T73" fmla="*/ 0 h 1616"/>
                  <a:gd name="T74" fmla="*/ 0 w 2208"/>
                  <a:gd name="T75" fmla="*/ 0 h 1616"/>
                  <a:gd name="T76" fmla="*/ 0 w 2208"/>
                  <a:gd name="T77" fmla="*/ 0 h 1616"/>
                  <a:gd name="T78" fmla="*/ 0 w 2208"/>
                  <a:gd name="T79" fmla="*/ 0 h 1616"/>
                  <a:gd name="T80" fmla="*/ 0 w 2208"/>
                  <a:gd name="T81" fmla="*/ 0 h 1616"/>
                  <a:gd name="T82" fmla="*/ 0 w 2208"/>
                  <a:gd name="T83" fmla="*/ 0 h 1616"/>
                  <a:gd name="T84" fmla="*/ 0 w 2208"/>
                  <a:gd name="T85" fmla="*/ 0 h 1616"/>
                  <a:gd name="T86" fmla="*/ 0 w 2208"/>
                  <a:gd name="T87" fmla="*/ 0 h 1616"/>
                  <a:gd name="T88" fmla="*/ 0 w 2208"/>
                  <a:gd name="T89" fmla="*/ 0 h 1616"/>
                  <a:gd name="T90" fmla="*/ 0 w 2208"/>
                  <a:gd name="T91" fmla="*/ 0 h 1616"/>
                  <a:gd name="T92" fmla="*/ 0 w 2208"/>
                  <a:gd name="T93" fmla="*/ 0 h 1616"/>
                  <a:gd name="T94" fmla="*/ 0 w 2208"/>
                  <a:gd name="T95" fmla="*/ 0 h 1616"/>
                  <a:gd name="T96" fmla="*/ 0 w 2208"/>
                  <a:gd name="T97" fmla="*/ 0 h 1616"/>
                  <a:gd name="T98" fmla="*/ 0 w 2208"/>
                  <a:gd name="T99" fmla="*/ 0 h 1616"/>
                  <a:gd name="T100" fmla="*/ 0 w 2208"/>
                  <a:gd name="T101" fmla="*/ 0 h 1616"/>
                  <a:gd name="T102" fmla="*/ 0 w 2208"/>
                  <a:gd name="T103" fmla="*/ 0 h 1616"/>
                  <a:gd name="T104" fmla="*/ 0 w 2208"/>
                  <a:gd name="T105" fmla="*/ 0 h 1616"/>
                  <a:gd name="T106" fmla="*/ 0 w 2208"/>
                  <a:gd name="T107" fmla="*/ 0 h 1616"/>
                  <a:gd name="T108" fmla="*/ 0 w 2208"/>
                  <a:gd name="T109" fmla="*/ 0 h 1616"/>
                  <a:gd name="T110" fmla="*/ 0 w 2208"/>
                  <a:gd name="T111" fmla="*/ 0 h 1616"/>
                  <a:gd name="T112" fmla="*/ 0 w 2208"/>
                  <a:gd name="T113" fmla="*/ 0 h 1616"/>
                  <a:gd name="T114" fmla="*/ 0 w 2208"/>
                  <a:gd name="T115" fmla="*/ 0 h 1616"/>
                  <a:gd name="T116" fmla="*/ 0 w 2208"/>
                  <a:gd name="T117" fmla="*/ 0 h 1616"/>
                  <a:gd name="T118" fmla="*/ 0 w 2208"/>
                  <a:gd name="T119" fmla="*/ 0 h 161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208"/>
                  <a:gd name="T181" fmla="*/ 0 h 1616"/>
                  <a:gd name="T182" fmla="*/ 2208 w 2208"/>
                  <a:gd name="T183" fmla="*/ 1616 h 161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208" h="1616">
                    <a:moveTo>
                      <a:pt x="1518" y="1244"/>
                    </a:moveTo>
                    <a:lnTo>
                      <a:pt x="1486" y="1189"/>
                    </a:lnTo>
                    <a:lnTo>
                      <a:pt x="1467" y="1160"/>
                    </a:lnTo>
                    <a:lnTo>
                      <a:pt x="1439" y="1131"/>
                    </a:lnTo>
                    <a:lnTo>
                      <a:pt x="1420" y="1110"/>
                    </a:lnTo>
                    <a:lnTo>
                      <a:pt x="1399" y="1104"/>
                    </a:lnTo>
                    <a:lnTo>
                      <a:pt x="1397" y="1066"/>
                    </a:lnTo>
                    <a:lnTo>
                      <a:pt x="1384" y="1018"/>
                    </a:lnTo>
                    <a:lnTo>
                      <a:pt x="1369" y="1011"/>
                    </a:lnTo>
                    <a:lnTo>
                      <a:pt x="1347" y="992"/>
                    </a:lnTo>
                    <a:lnTo>
                      <a:pt x="1344" y="965"/>
                    </a:lnTo>
                    <a:lnTo>
                      <a:pt x="1352" y="937"/>
                    </a:lnTo>
                    <a:lnTo>
                      <a:pt x="1339" y="867"/>
                    </a:lnTo>
                    <a:lnTo>
                      <a:pt x="1333" y="793"/>
                    </a:lnTo>
                    <a:lnTo>
                      <a:pt x="1338" y="734"/>
                    </a:lnTo>
                    <a:lnTo>
                      <a:pt x="1367" y="691"/>
                    </a:lnTo>
                    <a:lnTo>
                      <a:pt x="1373" y="676"/>
                    </a:lnTo>
                    <a:lnTo>
                      <a:pt x="1355" y="650"/>
                    </a:lnTo>
                    <a:lnTo>
                      <a:pt x="1350" y="646"/>
                    </a:lnTo>
                    <a:lnTo>
                      <a:pt x="1316" y="643"/>
                    </a:lnTo>
                    <a:lnTo>
                      <a:pt x="1303" y="642"/>
                    </a:lnTo>
                    <a:lnTo>
                      <a:pt x="1236" y="599"/>
                    </a:lnTo>
                    <a:lnTo>
                      <a:pt x="1209" y="548"/>
                    </a:lnTo>
                    <a:lnTo>
                      <a:pt x="1196" y="517"/>
                    </a:lnTo>
                    <a:lnTo>
                      <a:pt x="1134" y="409"/>
                    </a:lnTo>
                    <a:lnTo>
                      <a:pt x="1120" y="389"/>
                    </a:lnTo>
                    <a:lnTo>
                      <a:pt x="1107" y="363"/>
                    </a:lnTo>
                    <a:lnTo>
                      <a:pt x="1068" y="333"/>
                    </a:lnTo>
                    <a:lnTo>
                      <a:pt x="1058" y="325"/>
                    </a:lnTo>
                    <a:lnTo>
                      <a:pt x="1015" y="324"/>
                    </a:lnTo>
                    <a:lnTo>
                      <a:pt x="989" y="334"/>
                    </a:lnTo>
                    <a:lnTo>
                      <a:pt x="967" y="363"/>
                    </a:lnTo>
                    <a:lnTo>
                      <a:pt x="957" y="379"/>
                    </a:lnTo>
                    <a:lnTo>
                      <a:pt x="924" y="380"/>
                    </a:lnTo>
                    <a:lnTo>
                      <a:pt x="900" y="356"/>
                    </a:lnTo>
                    <a:lnTo>
                      <a:pt x="872" y="329"/>
                    </a:lnTo>
                    <a:lnTo>
                      <a:pt x="856" y="304"/>
                    </a:lnTo>
                    <a:lnTo>
                      <a:pt x="843" y="273"/>
                    </a:lnTo>
                    <a:lnTo>
                      <a:pt x="822" y="248"/>
                    </a:lnTo>
                    <a:lnTo>
                      <a:pt x="803" y="218"/>
                    </a:lnTo>
                    <a:lnTo>
                      <a:pt x="788" y="194"/>
                    </a:lnTo>
                    <a:lnTo>
                      <a:pt x="767" y="170"/>
                    </a:lnTo>
                    <a:lnTo>
                      <a:pt x="738" y="146"/>
                    </a:lnTo>
                    <a:lnTo>
                      <a:pt x="697" y="136"/>
                    </a:lnTo>
                    <a:lnTo>
                      <a:pt x="690" y="137"/>
                    </a:lnTo>
                    <a:lnTo>
                      <a:pt x="665" y="133"/>
                    </a:lnTo>
                    <a:lnTo>
                      <a:pt x="634" y="125"/>
                    </a:lnTo>
                    <a:lnTo>
                      <a:pt x="598" y="127"/>
                    </a:lnTo>
                    <a:lnTo>
                      <a:pt x="577" y="136"/>
                    </a:lnTo>
                    <a:lnTo>
                      <a:pt x="559" y="172"/>
                    </a:lnTo>
                    <a:lnTo>
                      <a:pt x="533" y="171"/>
                    </a:lnTo>
                    <a:lnTo>
                      <a:pt x="504" y="169"/>
                    </a:lnTo>
                    <a:lnTo>
                      <a:pt x="475" y="162"/>
                    </a:lnTo>
                    <a:lnTo>
                      <a:pt x="442" y="147"/>
                    </a:lnTo>
                    <a:lnTo>
                      <a:pt x="401" y="142"/>
                    </a:lnTo>
                    <a:lnTo>
                      <a:pt x="371" y="133"/>
                    </a:lnTo>
                    <a:lnTo>
                      <a:pt x="340" y="121"/>
                    </a:lnTo>
                    <a:lnTo>
                      <a:pt x="311" y="112"/>
                    </a:lnTo>
                    <a:lnTo>
                      <a:pt x="273" y="96"/>
                    </a:lnTo>
                    <a:lnTo>
                      <a:pt x="239" y="84"/>
                    </a:lnTo>
                    <a:lnTo>
                      <a:pt x="209" y="75"/>
                    </a:lnTo>
                    <a:lnTo>
                      <a:pt x="172" y="49"/>
                    </a:lnTo>
                    <a:lnTo>
                      <a:pt x="149" y="25"/>
                    </a:lnTo>
                    <a:lnTo>
                      <a:pt x="130" y="9"/>
                    </a:lnTo>
                    <a:lnTo>
                      <a:pt x="74" y="3"/>
                    </a:lnTo>
                    <a:lnTo>
                      <a:pt x="36" y="0"/>
                    </a:lnTo>
                    <a:lnTo>
                      <a:pt x="0" y="2"/>
                    </a:lnTo>
                    <a:lnTo>
                      <a:pt x="16" y="112"/>
                    </a:lnTo>
                    <a:lnTo>
                      <a:pt x="34" y="156"/>
                    </a:lnTo>
                    <a:lnTo>
                      <a:pt x="48" y="201"/>
                    </a:lnTo>
                    <a:lnTo>
                      <a:pt x="49" y="253"/>
                    </a:lnTo>
                    <a:lnTo>
                      <a:pt x="78" y="306"/>
                    </a:lnTo>
                    <a:lnTo>
                      <a:pt x="124" y="348"/>
                    </a:lnTo>
                    <a:lnTo>
                      <a:pt x="150" y="367"/>
                    </a:lnTo>
                    <a:lnTo>
                      <a:pt x="161" y="390"/>
                    </a:lnTo>
                    <a:lnTo>
                      <a:pt x="161" y="413"/>
                    </a:lnTo>
                    <a:lnTo>
                      <a:pt x="147" y="430"/>
                    </a:lnTo>
                    <a:lnTo>
                      <a:pt x="106" y="423"/>
                    </a:lnTo>
                    <a:lnTo>
                      <a:pt x="91" y="423"/>
                    </a:lnTo>
                    <a:lnTo>
                      <a:pt x="92" y="427"/>
                    </a:lnTo>
                    <a:lnTo>
                      <a:pt x="126" y="457"/>
                    </a:lnTo>
                    <a:lnTo>
                      <a:pt x="161" y="488"/>
                    </a:lnTo>
                    <a:lnTo>
                      <a:pt x="191" y="532"/>
                    </a:lnTo>
                    <a:lnTo>
                      <a:pt x="218" y="554"/>
                    </a:lnTo>
                    <a:lnTo>
                      <a:pt x="244" y="593"/>
                    </a:lnTo>
                    <a:lnTo>
                      <a:pt x="263" y="640"/>
                    </a:lnTo>
                    <a:lnTo>
                      <a:pt x="268" y="687"/>
                    </a:lnTo>
                    <a:lnTo>
                      <a:pt x="278" y="713"/>
                    </a:lnTo>
                    <a:lnTo>
                      <a:pt x="307" y="742"/>
                    </a:lnTo>
                    <a:lnTo>
                      <a:pt x="341" y="777"/>
                    </a:lnTo>
                    <a:lnTo>
                      <a:pt x="363" y="802"/>
                    </a:lnTo>
                    <a:lnTo>
                      <a:pt x="377" y="836"/>
                    </a:lnTo>
                    <a:lnTo>
                      <a:pt x="401" y="880"/>
                    </a:lnTo>
                    <a:lnTo>
                      <a:pt x="421" y="894"/>
                    </a:lnTo>
                    <a:lnTo>
                      <a:pt x="447" y="886"/>
                    </a:lnTo>
                    <a:lnTo>
                      <a:pt x="456" y="865"/>
                    </a:lnTo>
                    <a:lnTo>
                      <a:pt x="443" y="835"/>
                    </a:lnTo>
                    <a:lnTo>
                      <a:pt x="421" y="808"/>
                    </a:lnTo>
                    <a:lnTo>
                      <a:pt x="403" y="779"/>
                    </a:lnTo>
                    <a:lnTo>
                      <a:pt x="372" y="777"/>
                    </a:lnTo>
                    <a:lnTo>
                      <a:pt x="365" y="755"/>
                    </a:lnTo>
                    <a:lnTo>
                      <a:pt x="375" y="729"/>
                    </a:lnTo>
                    <a:lnTo>
                      <a:pt x="369" y="711"/>
                    </a:lnTo>
                    <a:lnTo>
                      <a:pt x="353" y="693"/>
                    </a:lnTo>
                    <a:lnTo>
                      <a:pt x="331" y="576"/>
                    </a:lnTo>
                    <a:lnTo>
                      <a:pt x="324" y="566"/>
                    </a:lnTo>
                    <a:lnTo>
                      <a:pt x="320" y="582"/>
                    </a:lnTo>
                    <a:lnTo>
                      <a:pt x="255" y="417"/>
                    </a:lnTo>
                    <a:lnTo>
                      <a:pt x="240" y="391"/>
                    </a:lnTo>
                    <a:lnTo>
                      <a:pt x="176" y="327"/>
                    </a:lnTo>
                    <a:lnTo>
                      <a:pt x="154" y="288"/>
                    </a:lnTo>
                    <a:lnTo>
                      <a:pt x="136" y="228"/>
                    </a:lnTo>
                    <a:lnTo>
                      <a:pt x="137" y="176"/>
                    </a:lnTo>
                    <a:lnTo>
                      <a:pt x="127" y="129"/>
                    </a:lnTo>
                    <a:lnTo>
                      <a:pt x="135" y="104"/>
                    </a:lnTo>
                    <a:lnTo>
                      <a:pt x="159" y="100"/>
                    </a:lnTo>
                    <a:lnTo>
                      <a:pt x="177" y="115"/>
                    </a:lnTo>
                    <a:lnTo>
                      <a:pt x="244" y="153"/>
                    </a:lnTo>
                    <a:lnTo>
                      <a:pt x="248" y="176"/>
                    </a:lnTo>
                    <a:lnTo>
                      <a:pt x="237" y="193"/>
                    </a:lnTo>
                    <a:lnTo>
                      <a:pt x="256" y="217"/>
                    </a:lnTo>
                    <a:lnTo>
                      <a:pt x="262" y="268"/>
                    </a:lnTo>
                    <a:lnTo>
                      <a:pt x="289" y="353"/>
                    </a:lnTo>
                    <a:lnTo>
                      <a:pt x="315" y="382"/>
                    </a:lnTo>
                    <a:lnTo>
                      <a:pt x="336" y="418"/>
                    </a:lnTo>
                    <a:lnTo>
                      <a:pt x="388" y="449"/>
                    </a:lnTo>
                    <a:lnTo>
                      <a:pt x="400" y="474"/>
                    </a:lnTo>
                    <a:lnTo>
                      <a:pt x="394" y="489"/>
                    </a:lnTo>
                    <a:lnTo>
                      <a:pt x="414" y="511"/>
                    </a:lnTo>
                    <a:lnTo>
                      <a:pt x="438" y="551"/>
                    </a:lnTo>
                    <a:lnTo>
                      <a:pt x="474" y="592"/>
                    </a:lnTo>
                    <a:lnTo>
                      <a:pt x="497" y="633"/>
                    </a:lnTo>
                    <a:lnTo>
                      <a:pt x="485" y="653"/>
                    </a:lnTo>
                    <a:lnTo>
                      <a:pt x="535" y="688"/>
                    </a:lnTo>
                    <a:lnTo>
                      <a:pt x="585" y="757"/>
                    </a:lnTo>
                    <a:lnTo>
                      <a:pt x="628" y="811"/>
                    </a:lnTo>
                    <a:lnTo>
                      <a:pt x="668" y="869"/>
                    </a:lnTo>
                    <a:lnTo>
                      <a:pt x="688" y="894"/>
                    </a:lnTo>
                    <a:lnTo>
                      <a:pt x="717" y="930"/>
                    </a:lnTo>
                    <a:lnTo>
                      <a:pt x="742" y="1010"/>
                    </a:lnTo>
                    <a:lnTo>
                      <a:pt x="767" y="1040"/>
                    </a:lnTo>
                    <a:lnTo>
                      <a:pt x="783" y="1077"/>
                    </a:lnTo>
                    <a:lnTo>
                      <a:pt x="780" y="1083"/>
                    </a:lnTo>
                    <a:lnTo>
                      <a:pt x="754" y="1096"/>
                    </a:lnTo>
                    <a:lnTo>
                      <a:pt x="742" y="1109"/>
                    </a:lnTo>
                    <a:lnTo>
                      <a:pt x="751" y="1155"/>
                    </a:lnTo>
                    <a:lnTo>
                      <a:pt x="783" y="1186"/>
                    </a:lnTo>
                    <a:lnTo>
                      <a:pt x="805" y="1210"/>
                    </a:lnTo>
                    <a:lnTo>
                      <a:pt x="848" y="1239"/>
                    </a:lnTo>
                    <a:lnTo>
                      <a:pt x="878" y="1253"/>
                    </a:lnTo>
                    <a:lnTo>
                      <a:pt x="898" y="1278"/>
                    </a:lnTo>
                    <a:lnTo>
                      <a:pt x="936" y="1305"/>
                    </a:lnTo>
                    <a:lnTo>
                      <a:pt x="968" y="1310"/>
                    </a:lnTo>
                    <a:lnTo>
                      <a:pt x="1006" y="1313"/>
                    </a:lnTo>
                    <a:lnTo>
                      <a:pt x="1032" y="1328"/>
                    </a:lnTo>
                    <a:lnTo>
                      <a:pt x="1064" y="1344"/>
                    </a:lnTo>
                    <a:lnTo>
                      <a:pt x="1098" y="1366"/>
                    </a:lnTo>
                    <a:lnTo>
                      <a:pt x="1128" y="1383"/>
                    </a:lnTo>
                    <a:lnTo>
                      <a:pt x="1143" y="1390"/>
                    </a:lnTo>
                    <a:lnTo>
                      <a:pt x="1174" y="1407"/>
                    </a:lnTo>
                    <a:lnTo>
                      <a:pt x="1206" y="1420"/>
                    </a:lnTo>
                    <a:lnTo>
                      <a:pt x="1236" y="1429"/>
                    </a:lnTo>
                    <a:lnTo>
                      <a:pt x="1277" y="1430"/>
                    </a:lnTo>
                    <a:lnTo>
                      <a:pt x="1326" y="1463"/>
                    </a:lnTo>
                    <a:lnTo>
                      <a:pt x="1370" y="1468"/>
                    </a:lnTo>
                    <a:lnTo>
                      <a:pt x="1414" y="1489"/>
                    </a:lnTo>
                    <a:lnTo>
                      <a:pt x="1458" y="1495"/>
                    </a:lnTo>
                    <a:lnTo>
                      <a:pt x="1490" y="1493"/>
                    </a:lnTo>
                    <a:lnTo>
                      <a:pt x="1529" y="1491"/>
                    </a:lnTo>
                    <a:lnTo>
                      <a:pt x="1593" y="1467"/>
                    </a:lnTo>
                    <a:lnTo>
                      <a:pt x="1625" y="1467"/>
                    </a:lnTo>
                    <a:lnTo>
                      <a:pt x="1644" y="1473"/>
                    </a:lnTo>
                    <a:lnTo>
                      <a:pt x="1678" y="1480"/>
                    </a:lnTo>
                    <a:lnTo>
                      <a:pt x="1702" y="1499"/>
                    </a:lnTo>
                    <a:lnTo>
                      <a:pt x="1736" y="1530"/>
                    </a:lnTo>
                    <a:lnTo>
                      <a:pt x="1763" y="1553"/>
                    </a:lnTo>
                    <a:lnTo>
                      <a:pt x="1797" y="1584"/>
                    </a:lnTo>
                    <a:lnTo>
                      <a:pt x="1821" y="1608"/>
                    </a:lnTo>
                    <a:lnTo>
                      <a:pt x="1831" y="1616"/>
                    </a:lnTo>
                    <a:lnTo>
                      <a:pt x="1837" y="1585"/>
                    </a:lnTo>
                    <a:lnTo>
                      <a:pt x="1830" y="1565"/>
                    </a:lnTo>
                    <a:lnTo>
                      <a:pt x="1827" y="1547"/>
                    </a:lnTo>
                    <a:lnTo>
                      <a:pt x="1831" y="1523"/>
                    </a:lnTo>
                    <a:lnTo>
                      <a:pt x="1845" y="1512"/>
                    </a:lnTo>
                    <a:lnTo>
                      <a:pt x="1949" y="1498"/>
                    </a:lnTo>
                    <a:lnTo>
                      <a:pt x="1962" y="1492"/>
                    </a:lnTo>
                    <a:lnTo>
                      <a:pt x="1963" y="1468"/>
                    </a:lnTo>
                    <a:lnTo>
                      <a:pt x="1979" y="1453"/>
                    </a:lnTo>
                    <a:lnTo>
                      <a:pt x="1983" y="1441"/>
                    </a:lnTo>
                    <a:lnTo>
                      <a:pt x="1965" y="1438"/>
                    </a:lnTo>
                    <a:lnTo>
                      <a:pt x="1947" y="1424"/>
                    </a:lnTo>
                    <a:lnTo>
                      <a:pt x="1936" y="1406"/>
                    </a:lnTo>
                    <a:lnTo>
                      <a:pt x="1927" y="1381"/>
                    </a:lnTo>
                    <a:lnTo>
                      <a:pt x="1922" y="1349"/>
                    </a:lnTo>
                    <a:lnTo>
                      <a:pt x="1970" y="1338"/>
                    </a:lnTo>
                    <a:lnTo>
                      <a:pt x="2041" y="1324"/>
                    </a:lnTo>
                    <a:lnTo>
                      <a:pt x="2085" y="1318"/>
                    </a:lnTo>
                    <a:lnTo>
                      <a:pt x="2101" y="1289"/>
                    </a:lnTo>
                    <a:lnTo>
                      <a:pt x="2115" y="1282"/>
                    </a:lnTo>
                    <a:lnTo>
                      <a:pt x="2134" y="1288"/>
                    </a:lnTo>
                    <a:lnTo>
                      <a:pt x="2141" y="1267"/>
                    </a:lnTo>
                    <a:lnTo>
                      <a:pt x="2150" y="1284"/>
                    </a:lnTo>
                    <a:lnTo>
                      <a:pt x="2161" y="1296"/>
                    </a:lnTo>
                    <a:lnTo>
                      <a:pt x="2175" y="1294"/>
                    </a:lnTo>
                    <a:lnTo>
                      <a:pt x="2183" y="1279"/>
                    </a:lnTo>
                    <a:lnTo>
                      <a:pt x="2178" y="1254"/>
                    </a:lnTo>
                    <a:lnTo>
                      <a:pt x="2173" y="1227"/>
                    </a:lnTo>
                    <a:lnTo>
                      <a:pt x="2183" y="1201"/>
                    </a:lnTo>
                    <a:lnTo>
                      <a:pt x="2182" y="1185"/>
                    </a:lnTo>
                    <a:lnTo>
                      <a:pt x="2172" y="1170"/>
                    </a:lnTo>
                    <a:lnTo>
                      <a:pt x="2155" y="1132"/>
                    </a:lnTo>
                    <a:lnTo>
                      <a:pt x="2160" y="1111"/>
                    </a:lnTo>
                    <a:lnTo>
                      <a:pt x="2191" y="1079"/>
                    </a:lnTo>
                    <a:lnTo>
                      <a:pt x="2207" y="1044"/>
                    </a:lnTo>
                    <a:lnTo>
                      <a:pt x="2208" y="1008"/>
                    </a:lnTo>
                    <a:lnTo>
                      <a:pt x="2197" y="993"/>
                    </a:lnTo>
                    <a:lnTo>
                      <a:pt x="2161" y="991"/>
                    </a:lnTo>
                    <a:lnTo>
                      <a:pt x="2123" y="993"/>
                    </a:lnTo>
                    <a:lnTo>
                      <a:pt x="2025" y="1007"/>
                    </a:lnTo>
                    <a:lnTo>
                      <a:pt x="1964" y="1028"/>
                    </a:lnTo>
                    <a:lnTo>
                      <a:pt x="1936" y="1042"/>
                    </a:lnTo>
                    <a:lnTo>
                      <a:pt x="1928" y="1053"/>
                    </a:lnTo>
                    <a:lnTo>
                      <a:pt x="1920" y="1083"/>
                    </a:lnTo>
                    <a:lnTo>
                      <a:pt x="1926" y="1112"/>
                    </a:lnTo>
                    <a:lnTo>
                      <a:pt x="1943" y="1129"/>
                    </a:lnTo>
                    <a:lnTo>
                      <a:pt x="1947" y="1150"/>
                    </a:lnTo>
                    <a:lnTo>
                      <a:pt x="1932" y="1172"/>
                    </a:lnTo>
                    <a:lnTo>
                      <a:pt x="1902" y="1180"/>
                    </a:lnTo>
                    <a:lnTo>
                      <a:pt x="1877" y="1219"/>
                    </a:lnTo>
                    <a:lnTo>
                      <a:pt x="1885" y="1243"/>
                    </a:lnTo>
                    <a:lnTo>
                      <a:pt x="1870" y="1260"/>
                    </a:lnTo>
                    <a:lnTo>
                      <a:pt x="1843" y="1264"/>
                    </a:lnTo>
                    <a:lnTo>
                      <a:pt x="1826" y="1247"/>
                    </a:lnTo>
                    <a:lnTo>
                      <a:pt x="1769" y="1248"/>
                    </a:lnTo>
                    <a:lnTo>
                      <a:pt x="1745" y="1264"/>
                    </a:lnTo>
                    <a:lnTo>
                      <a:pt x="1714" y="1270"/>
                    </a:lnTo>
                    <a:lnTo>
                      <a:pt x="1655" y="1287"/>
                    </a:lnTo>
                    <a:lnTo>
                      <a:pt x="1628" y="1286"/>
                    </a:lnTo>
                    <a:lnTo>
                      <a:pt x="1611" y="1275"/>
                    </a:lnTo>
                    <a:lnTo>
                      <a:pt x="1601" y="1247"/>
                    </a:lnTo>
                    <a:lnTo>
                      <a:pt x="1572" y="1247"/>
                    </a:lnTo>
                    <a:lnTo>
                      <a:pt x="1532" y="1250"/>
                    </a:lnTo>
                    <a:lnTo>
                      <a:pt x="1518" y="1244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69" name="Freeform 50"/>
              <p:cNvSpPr>
                <a:spLocks/>
              </p:cNvSpPr>
              <p:nvPr/>
            </p:nvSpPr>
            <p:spPr bwMode="auto">
              <a:xfrm>
                <a:off x="2409" y="894"/>
                <a:ext cx="37" cy="18"/>
              </a:xfrm>
              <a:custGeom>
                <a:avLst/>
                <a:gdLst>
                  <a:gd name="T0" fmla="*/ 0 w 186"/>
                  <a:gd name="T1" fmla="*/ 0 h 89"/>
                  <a:gd name="T2" fmla="*/ 0 w 186"/>
                  <a:gd name="T3" fmla="*/ 0 h 89"/>
                  <a:gd name="T4" fmla="*/ 0 w 186"/>
                  <a:gd name="T5" fmla="*/ 0 h 89"/>
                  <a:gd name="T6" fmla="*/ 0 w 186"/>
                  <a:gd name="T7" fmla="*/ 0 h 89"/>
                  <a:gd name="T8" fmla="*/ 0 w 186"/>
                  <a:gd name="T9" fmla="*/ 0 h 89"/>
                  <a:gd name="T10" fmla="*/ 0 w 186"/>
                  <a:gd name="T11" fmla="*/ 0 h 89"/>
                  <a:gd name="T12" fmla="*/ 0 w 186"/>
                  <a:gd name="T13" fmla="*/ 0 h 89"/>
                  <a:gd name="T14" fmla="*/ 0 w 186"/>
                  <a:gd name="T15" fmla="*/ 0 h 89"/>
                  <a:gd name="T16" fmla="*/ 0 w 186"/>
                  <a:gd name="T17" fmla="*/ 0 h 89"/>
                  <a:gd name="T18" fmla="*/ 0 w 186"/>
                  <a:gd name="T19" fmla="*/ 0 h 89"/>
                  <a:gd name="T20" fmla="*/ 0 w 186"/>
                  <a:gd name="T21" fmla="*/ 0 h 89"/>
                  <a:gd name="T22" fmla="*/ 0 w 186"/>
                  <a:gd name="T23" fmla="*/ 0 h 89"/>
                  <a:gd name="T24" fmla="*/ 0 w 186"/>
                  <a:gd name="T25" fmla="*/ 0 h 89"/>
                  <a:gd name="T26" fmla="*/ 0 w 186"/>
                  <a:gd name="T27" fmla="*/ 0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6"/>
                  <a:gd name="T43" fmla="*/ 0 h 89"/>
                  <a:gd name="T44" fmla="*/ 186 w 186"/>
                  <a:gd name="T45" fmla="*/ 89 h 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6" h="89">
                    <a:moveTo>
                      <a:pt x="30" y="12"/>
                    </a:moveTo>
                    <a:lnTo>
                      <a:pt x="78" y="2"/>
                    </a:lnTo>
                    <a:lnTo>
                      <a:pt x="114" y="0"/>
                    </a:lnTo>
                    <a:lnTo>
                      <a:pt x="160" y="21"/>
                    </a:lnTo>
                    <a:lnTo>
                      <a:pt x="186" y="51"/>
                    </a:lnTo>
                    <a:lnTo>
                      <a:pt x="184" y="71"/>
                    </a:lnTo>
                    <a:lnTo>
                      <a:pt x="172" y="82"/>
                    </a:lnTo>
                    <a:lnTo>
                      <a:pt x="158" y="89"/>
                    </a:lnTo>
                    <a:lnTo>
                      <a:pt x="129" y="76"/>
                    </a:lnTo>
                    <a:lnTo>
                      <a:pt x="48" y="83"/>
                    </a:lnTo>
                    <a:lnTo>
                      <a:pt x="17" y="75"/>
                    </a:lnTo>
                    <a:lnTo>
                      <a:pt x="0" y="51"/>
                    </a:lnTo>
                    <a:lnTo>
                      <a:pt x="5" y="35"/>
                    </a:lnTo>
                    <a:lnTo>
                      <a:pt x="30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0" name="Freeform 51"/>
              <p:cNvSpPr>
                <a:spLocks/>
              </p:cNvSpPr>
              <p:nvPr/>
            </p:nvSpPr>
            <p:spPr bwMode="auto">
              <a:xfrm>
                <a:off x="2476" y="968"/>
                <a:ext cx="24" cy="31"/>
              </a:xfrm>
              <a:custGeom>
                <a:avLst/>
                <a:gdLst>
                  <a:gd name="T0" fmla="*/ 0 w 120"/>
                  <a:gd name="T1" fmla="*/ 0 h 153"/>
                  <a:gd name="T2" fmla="*/ 0 w 120"/>
                  <a:gd name="T3" fmla="*/ 0 h 153"/>
                  <a:gd name="T4" fmla="*/ 0 w 120"/>
                  <a:gd name="T5" fmla="*/ 0 h 153"/>
                  <a:gd name="T6" fmla="*/ 0 w 120"/>
                  <a:gd name="T7" fmla="*/ 0 h 153"/>
                  <a:gd name="T8" fmla="*/ 0 w 120"/>
                  <a:gd name="T9" fmla="*/ 0 h 153"/>
                  <a:gd name="T10" fmla="*/ 0 w 120"/>
                  <a:gd name="T11" fmla="*/ 0 h 153"/>
                  <a:gd name="T12" fmla="*/ 0 w 120"/>
                  <a:gd name="T13" fmla="*/ 0 h 153"/>
                  <a:gd name="T14" fmla="*/ 0 w 120"/>
                  <a:gd name="T15" fmla="*/ 0 h 153"/>
                  <a:gd name="T16" fmla="*/ 0 w 120"/>
                  <a:gd name="T17" fmla="*/ 0 h 153"/>
                  <a:gd name="T18" fmla="*/ 0 w 120"/>
                  <a:gd name="T19" fmla="*/ 0 h 153"/>
                  <a:gd name="T20" fmla="*/ 0 w 120"/>
                  <a:gd name="T21" fmla="*/ 0 h 153"/>
                  <a:gd name="T22" fmla="*/ 0 w 120"/>
                  <a:gd name="T23" fmla="*/ 0 h 153"/>
                  <a:gd name="T24" fmla="*/ 0 w 120"/>
                  <a:gd name="T25" fmla="*/ 0 h 153"/>
                  <a:gd name="T26" fmla="*/ 0 w 120"/>
                  <a:gd name="T27" fmla="*/ 0 h 153"/>
                  <a:gd name="T28" fmla="*/ 0 w 120"/>
                  <a:gd name="T29" fmla="*/ 0 h 153"/>
                  <a:gd name="T30" fmla="*/ 0 w 120"/>
                  <a:gd name="T31" fmla="*/ 0 h 153"/>
                  <a:gd name="T32" fmla="*/ 0 w 120"/>
                  <a:gd name="T33" fmla="*/ 0 h 153"/>
                  <a:gd name="T34" fmla="*/ 0 w 120"/>
                  <a:gd name="T35" fmla="*/ 0 h 153"/>
                  <a:gd name="T36" fmla="*/ 0 w 120"/>
                  <a:gd name="T37" fmla="*/ 0 h 153"/>
                  <a:gd name="T38" fmla="*/ 0 w 120"/>
                  <a:gd name="T39" fmla="*/ 0 h 153"/>
                  <a:gd name="T40" fmla="*/ 0 w 120"/>
                  <a:gd name="T41" fmla="*/ 0 h 153"/>
                  <a:gd name="T42" fmla="*/ 0 w 120"/>
                  <a:gd name="T43" fmla="*/ 0 h 153"/>
                  <a:gd name="T44" fmla="*/ 0 w 120"/>
                  <a:gd name="T45" fmla="*/ 0 h 153"/>
                  <a:gd name="T46" fmla="*/ 0 w 120"/>
                  <a:gd name="T47" fmla="*/ 0 h 15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20"/>
                  <a:gd name="T73" fmla="*/ 0 h 153"/>
                  <a:gd name="T74" fmla="*/ 120 w 120"/>
                  <a:gd name="T75" fmla="*/ 153 h 15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20" h="153">
                    <a:moveTo>
                      <a:pt x="119" y="102"/>
                    </a:moveTo>
                    <a:lnTo>
                      <a:pt x="104" y="78"/>
                    </a:lnTo>
                    <a:lnTo>
                      <a:pt x="98" y="75"/>
                    </a:lnTo>
                    <a:lnTo>
                      <a:pt x="96" y="62"/>
                    </a:lnTo>
                    <a:lnTo>
                      <a:pt x="104" y="53"/>
                    </a:lnTo>
                    <a:lnTo>
                      <a:pt x="120" y="17"/>
                    </a:lnTo>
                    <a:lnTo>
                      <a:pt x="103" y="0"/>
                    </a:lnTo>
                    <a:lnTo>
                      <a:pt x="76" y="0"/>
                    </a:lnTo>
                    <a:lnTo>
                      <a:pt x="59" y="8"/>
                    </a:lnTo>
                    <a:lnTo>
                      <a:pt x="63" y="55"/>
                    </a:lnTo>
                    <a:lnTo>
                      <a:pt x="61" y="64"/>
                    </a:lnTo>
                    <a:lnTo>
                      <a:pt x="30" y="70"/>
                    </a:lnTo>
                    <a:lnTo>
                      <a:pt x="23" y="63"/>
                    </a:lnTo>
                    <a:lnTo>
                      <a:pt x="6" y="47"/>
                    </a:lnTo>
                    <a:lnTo>
                      <a:pt x="3" y="53"/>
                    </a:lnTo>
                    <a:lnTo>
                      <a:pt x="0" y="87"/>
                    </a:lnTo>
                    <a:lnTo>
                      <a:pt x="29" y="118"/>
                    </a:lnTo>
                    <a:lnTo>
                      <a:pt x="53" y="145"/>
                    </a:lnTo>
                    <a:lnTo>
                      <a:pt x="63" y="153"/>
                    </a:lnTo>
                    <a:lnTo>
                      <a:pt x="95" y="152"/>
                    </a:lnTo>
                    <a:lnTo>
                      <a:pt x="110" y="134"/>
                    </a:lnTo>
                    <a:lnTo>
                      <a:pt x="113" y="126"/>
                    </a:lnTo>
                    <a:lnTo>
                      <a:pt x="114" y="129"/>
                    </a:lnTo>
                    <a:lnTo>
                      <a:pt x="119" y="102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1" name="Freeform 52"/>
              <p:cNvSpPr>
                <a:spLocks/>
              </p:cNvSpPr>
              <p:nvPr/>
            </p:nvSpPr>
            <p:spPr bwMode="auto">
              <a:xfrm>
                <a:off x="2476" y="1033"/>
                <a:ext cx="20" cy="20"/>
              </a:xfrm>
              <a:custGeom>
                <a:avLst/>
                <a:gdLst>
                  <a:gd name="T0" fmla="*/ 0 w 99"/>
                  <a:gd name="T1" fmla="*/ 0 h 103"/>
                  <a:gd name="T2" fmla="*/ 0 w 99"/>
                  <a:gd name="T3" fmla="*/ 0 h 103"/>
                  <a:gd name="T4" fmla="*/ 0 w 99"/>
                  <a:gd name="T5" fmla="*/ 0 h 103"/>
                  <a:gd name="T6" fmla="*/ 0 w 99"/>
                  <a:gd name="T7" fmla="*/ 0 h 103"/>
                  <a:gd name="T8" fmla="*/ 0 w 99"/>
                  <a:gd name="T9" fmla="*/ 0 h 103"/>
                  <a:gd name="T10" fmla="*/ 0 w 99"/>
                  <a:gd name="T11" fmla="*/ 0 h 103"/>
                  <a:gd name="T12" fmla="*/ 0 w 99"/>
                  <a:gd name="T13" fmla="*/ 0 h 103"/>
                  <a:gd name="T14" fmla="*/ 0 w 99"/>
                  <a:gd name="T15" fmla="*/ 0 h 103"/>
                  <a:gd name="T16" fmla="*/ 0 w 99"/>
                  <a:gd name="T17" fmla="*/ 0 h 103"/>
                  <a:gd name="T18" fmla="*/ 0 w 99"/>
                  <a:gd name="T19" fmla="*/ 0 h 103"/>
                  <a:gd name="T20" fmla="*/ 0 w 99"/>
                  <a:gd name="T21" fmla="*/ 0 h 103"/>
                  <a:gd name="T22" fmla="*/ 0 w 99"/>
                  <a:gd name="T23" fmla="*/ 0 h 10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9"/>
                  <a:gd name="T37" fmla="*/ 0 h 103"/>
                  <a:gd name="T38" fmla="*/ 99 w 99"/>
                  <a:gd name="T39" fmla="*/ 103 h 10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9" h="103">
                    <a:moveTo>
                      <a:pt x="45" y="0"/>
                    </a:moveTo>
                    <a:lnTo>
                      <a:pt x="69" y="0"/>
                    </a:lnTo>
                    <a:lnTo>
                      <a:pt x="89" y="39"/>
                    </a:lnTo>
                    <a:lnTo>
                      <a:pt x="99" y="88"/>
                    </a:lnTo>
                    <a:lnTo>
                      <a:pt x="91" y="98"/>
                    </a:lnTo>
                    <a:lnTo>
                      <a:pt x="65" y="103"/>
                    </a:lnTo>
                    <a:lnTo>
                      <a:pt x="30" y="86"/>
                    </a:lnTo>
                    <a:lnTo>
                      <a:pt x="1" y="56"/>
                    </a:lnTo>
                    <a:lnTo>
                      <a:pt x="0" y="45"/>
                    </a:lnTo>
                    <a:lnTo>
                      <a:pt x="4" y="42"/>
                    </a:lnTo>
                    <a:lnTo>
                      <a:pt x="36" y="7"/>
                    </a:lnTo>
                    <a:lnTo>
                      <a:pt x="45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2" name="Freeform 53"/>
              <p:cNvSpPr>
                <a:spLocks/>
              </p:cNvSpPr>
              <p:nvPr/>
            </p:nvSpPr>
            <p:spPr bwMode="auto">
              <a:xfrm>
                <a:off x="2624" y="1047"/>
                <a:ext cx="14" cy="13"/>
              </a:xfrm>
              <a:custGeom>
                <a:avLst/>
                <a:gdLst>
                  <a:gd name="T0" fmla="*/ 0 w 69"/>
                  <a:gd name="T1" fmla="*/ 0 h 66"/>
                  <a:gd name="T2" fmla="*/ 0 w 69"/>
                  <a:gd name="T3" fmla="*/ 0 h 66"/>
                  <a:gd name="T4" fmla="*/ 0 w 69"/>
                  <a:gd name="T5" fmla="*/ 0 h 66"/>
                  <a:gd name="T6" fmla="*/ 0 w 69"/>
                  <a:gd name="T7" fmla="*/ 0 h 66"/>
                  <a:gd name="T8" fmla="*/ 0 w 69"/>
                  <a:gd name="T9" fmla="*/ 0 h 66"/>
                  <a:gd name="T10" fmla="*/ 0 w 69"/>
                  <a:gd name="T11" fmla="*/ 0 h 66"/>
                  <a:gd name="T12" fmla="*/ 0 w 69"/>
                  <a:gd name="T13" fmla="*/ 0 h 66"/>
                  <a:gd name="T14" fmla="*/ 0 w 69"/>
                  <a:gd name="T15" fmla="*/ 0 h 66"/>
                  <a:gd name="T16" fmla="*/ 0 w 69"/>
                  <a:gd name="T17" fmla="*/ 0 h 66"/>
                  <a:gd name="T18" fmla="*/ 0 w 69"/>
                  <a:gd name="T19" fmla="*/ 0 h 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"/>
                  <a:gd name="T31" fmla="*/ 0 h 66"/>
                  <a:gd name="T32" fmla="*/ 69 w 69"/>
                  <a:gd name="T33" fmla="*/ 66 h 6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" h="66">
                    <a:moveTo>
                      <a:pt x="28" y="4"/>
                    </a:moveTo>
                    <a:lnTo>
                      <a:pt x="48" y="0"/>
                    </a:lnTo>
                    <a:lnTo>
                      <a:pt x="54" y="4"/>
                    </a:lnTo>
                    <a:lnTo>
                      <a:pt x="63" y="17"/>
                    </a:lnTo>
                    <a:lnTo>
                      <a:pt x="69" y="47"/>
                    </a:lnTo>
                    <a:lnTo>
                      <a:pt x="66" y="63"/>
                    </a:lnTo>
                    <a:lnTo>
                      <a:pt x="33" y="66"/>
                    </a:lnTo>
                    <a:lnTo>
                      <a:pt x="8" y="41"/>
                    </a:lnTo>
                    <a:lnTo>
                      <a:pt x="0" y="25"/>
                    </a:lnTo>
                    <a:lnTo>
                      <a:pt x="28" y="4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3" name="Freeform 54"/>
              <p:cNvSpPr>
                <a:spLocks/>
              </p:cNvSpPr>
              <p:nvPr/>
            </p:nvSpPr>
            <p:spPr bwMode="auto">
              <a:xfrm>
                <a:off x="2623" y="1095"/>
                <a:ext cx="26" cy="17"/>
              </a:xfrm>
              <a:custGeom>
                <a:avLst/>
                <a:gdLst>
                  <a:gd name="T0" fmla="*/ 0 w 133"/>
                  <a:gd name="T1" fmla="*/ 0 h 86"/>
                  <a:gd name="T2" fmla="*/ 0 w 133"/>
                  <a:gd name="T3" fmla="*/ 0 h 86"/>
                  <a:gd name="T4" fmla="*/ 0 w 133"/>
                  <a:gd name="T5" fmla="*/ 0 h 86"/>
                  <a:gd name="T6" fmla="*/ 0 w 133"/>
                  <a:gd name="T7" fmla="*/ 0 h 86"/>
                  <a:gd name="T8" fmla="*/ 0 w 133"/>
                  <a:gd name="T9" fmla="*/ 0 h 86"/>
                  <a:gd name="T10" fmla="*/ 0 w 133"/>
                  <a:gd name="T11" fmla="*/ 0 h 86"/>
                  <a:gd name="T12" fmla="*/ 0 w 133"/>
                  <a:gd name="T13" fmla="*/ 0 h 86"/>
                  <a:gd name="T14" fmla="*/ 0 w 133"/>
                  <a:gd name="T15" fmla="*/ 0 h 86"/>
                  <a:gd name="T16" fmla="*/ 0 w 133"/>
                  <a:gd name="T17" fmla="*/ 0 h 86"/>
                  <a:gd name="T18" fmla="*/ 0 w 133"/>
                  <a:gd name="T19" fmla="*/ 0 h 86"/>
                  <a:gd name="T20" fmla="*/ 0 w 133"/>
                  <a:gd name="T21" fmla="*/ 0 h 86"/>
                  <a:gd name="T22" fmla="*/ 0 w 133"/>
                  <a:gd name="T23" fmla="*/ 0 h 86"/>
                  <a:gd name="T24" fmla="*/ 0 w 133"/>
                  <a:gd name="T25" fmla="*/ 0 h 86"/>
                  <a:gd name="T26" fmla="*/ 0 w 133"/>
                  <a:gd name="T27" fmla="*/ 0 h 86"/>
                  <a:gd name="T28" fmla="*/ 0 w 133"/>
                  <a:gd name="T29" fmla="*/ 0 h 86"/>
                  <a:gd name="T30" fmla="*/ 0 w 133"/>
                  <a:gd name="T31" fmla="*/ 0 h 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3"/>
                  <a:gd name="T49" fmla="*/ 0 h 86"/>
                  <a:gd name="T50" fmla="*/ 133 w 133"/>
                  <a:gd name="T51" fmla="*/ 86 h 8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3" h="86">
                    <a:moveTo>
                      <a:pt x="0" y="50"/>
                    </a:moveTo>
                    <a:lnTo>
                      <a:pt x="5" y="25"/>
                    </a:lnTo>
                    <a:lnTo>
                      <a:pt x="17" y="8"/>
                    </a:lnTo>
                    <a:lnTo>
                      <a:pt x="34" y="0"/>
                    </a:lnTo>
                    <a:lnTo>
                      <a:pt x="60" y="7"/>
                    </a:lnTo>
                    <a:lnTo>
                      <a:pt x="101" y="10"/>
                    </a:lnTo>
                    <a:lnTo>
                      <a:pt x="113" y="24"/>
                    </a:lnTo>
                    <a:lnTo>
                      <a:pt x="117" y="27"/>
                    </a:lnTo>
                    <a:lnTo>
                      <a:pt x="133" y="64"/>
                    </a:lnTo>
                    <a:lnTo>
                      <a:pt x="125" y="71"/>
                    </a:lnTo>
                    <a:lnTo>
                      <a:pt x="84" y="79"/>
                    </a:lnTo>
                    <a:lnTo>
                      <a:pt x="72" y="86"/>
                    </a:lnTo>
                    <a:lnTo>
                      <a:pt x="47" y="86"/>
                    </a:lnTo>
                    <a:lnTo>
                      <a:pt x="10" y="79"/>
                    </a:lnTo>
                    <a:lnTo>
                      <a:pt x="4" y="67"/>
                    </a:lnTo>
                    <a:lnTo>
                      <a:pt x="0" y="5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4" name="Freeform 55"/>
              <p:cNvSpPr>
                <a:spLocks/>
              </p:cNvSpPr>
              <p:nvPr/>
            </p:nvSpPr>
            <p:spPr bwMode="auto">
              <a:xfrm>
                <a:off x="2430" y="913"/>
                <a:ext cx="45" cy="35"/>
              </a:xfrm>
              <a:custGeom>
                <a:avLst/>
                <a:gdLst>
                  <a:gd name="T0" fmla="*/ 0 w 221"/>
                  <a:gd name="T1" fmla="*/ 0 h 174"/>
                  <a:gd name="T2" fmla="*/ 0 w 221"/>
                  <a:gd name="T3" fmla="*/ 0 h 174"/>
                  <a:gd name="T4" fmla="*/ 0 w 221"/>
                  <a:gd name="T5" fmla="*/ 0 h 174"/>
                  <a:gd name="T6" fmla="*/ 0 w 221"/>
                  <a:gd name="T7" fmla="*/ 0 h 174"/>
                  <a:gd name="T8" fmla="*/ 0 w 221"/>
                  <a:gd name="T9" fmla="*/ 0 h 174"/>
                  <a:gd name="T10" fmla="*/ 0 w 221"/>
                  <a:gd name="T11" fmla="*/ 0 h 174"/>
                  <a:gd name="T12" fmla="*/ 0 w 221"/>
                  <a:gd name="T13" fmla="*/ 0 h 174"/>
                  <a:gd name="T14" fmla="*/ 0 w 221"/>
                  <a:gd name="T15" fmla="*/ 0 h 174"/>
                  <a:gd name="T16" fmla="*/ 0 w 221"/>
                  <a:gd name="T17" fmla="*/ 0 h 174"/>
                  <a:gd name="T18" fmla="*/ 0 w 221"/>
                  <a:gd name="T19" fmla="*/ 0 h 174"/>
                  <a:gd name="T20" fmla="*/ 0 w 221"/>
                  <a:gd name="T21" fmla="*/ 0 h 174"/>
                  <a:gd name="T22" fmla="*/ 0 w 221"/>
                  <a:gd name="T23" fmla="*/ 0 h 174"/>
                  <a:gd name="T24" fmla="*/ 0 w 221"/>
                  <a:gd name="T25" fmla="*/ 0 h 174"/>
                  <a:gd name="T26" fmla="*/ 0 w 221"/>
                  <a:gd name="T27" fmla="*/ 0 h 174"/>
                  <a:gd name="T28" fmla="*/ 0 w 221"/>
                  <a:gd name="T29" fmla="*/ 0 h 174"/>
                  <a:gd name="T30" fmla="*/ 0 w 221"/>
                  <a:gd name="T31" fmla="*/ 0 h 174"/>
                  <a:gd name="T32" fmla="*/ 0 w 221"/>
                  <a:gd name="T33" fmla="*/ 0 h 174"/>
                  <a:gd name="T34" fmla="*/ 0 w 221"/>
                  <a:gd name="T35" fmla="*/ 0 h 174"/>
                  <a:gd name="T36" fmla="*/ 0 w 221"/>
                  <a:gd name="T37" fmla="*/ 0 h 174"/>
                  <a:gd name="T38" fmla="*/ 0 w 221"/>
                  <a:gd name="T39" fmla="*/ 0 h 174"/>
                  <a:gd name="T40" fmla="*/ 0 w 221"/>
                  <a:gd name="T41" fmla="*/ 0 h 174"/>
                  <a:gd name="T42" fmla="*/ 0 w 221"/>
                  <a:gd name="T43" fmla="*/ 0 h 174"/>
                  <a:gd name="T44" fmla="*/ 0 w 221"/>
                  <a:gd name="T45" fmla="*/ 0 h 174"/>
                  <a:gd name="T46" fmla="*/ 0 w 221"/>
                  <a:gd name="T47" fmla="*/ 0 h 174"/>
                  <a:gd name="T48" fmla="*/ 0 w 221"/>
                  <a:gd name="T49" fmla="*/ 0 h 174"/>
                  <a:gd name="T50" fmla="*/ 0 w 221"/>
                  <a:gd name="T51" fmla="*/ 0 h 174"/>
                  <a:gd name="T52" fmla="*/ 0 w 221"/>
                  <a:gd name="T53" fmla="*/ 0 h 174"/>
                  <a:gd name="T54" fmla="*/ 0 w 221"/>
                  <a:gd name="T55" fmla="*/ 0 h 174"/>
                  <a:gd name="T56" fmla="*/ 0 w 221"/>
                  <a:gd name="T57" fmla="*/ 0 h 174"/>
                  <a:gd name="T58" fmla="*/ 0 w 221"/>
                  <a:gd name="T59" fmla="*/ 0 h 174"/>
                  <a:gd name="T60" fmla="*/ 0 w 221"/>
                  <a:gd name="T61" fmla="*/ 0 h 174"/>
                  <a:gd name="T62" fmla="*/ 0 w 221"/>
                  <a:gd name="T63" fmla="*/ 0 h 174"/>
                  <a:gd name="T64" fmla="*/ 0 w 221"/>
                  <a:gd name="T65" fmla="*/ 0 h 174"/>
                  <a:gd name="T66" fmla="*/ 0 w 221"/>
                  <a:gd name="T67" fmla="*/ 0 h 17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21"/>
                  <a:gd name="T103" fmla="*/ 0 h 174"/>
                  <a:gd name="T104" fmla="*/ 221 w 221"/>
                  <a:gd name="T105" fmla="*/ 174 h 17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21" h="174">
                    <a:moveTo>
                      <a:pt x="95" y="166"/>
                    </a:moveTo>
                    <a:lnTo>
                      <a:pt x="124" y="150"/>
                    </a:lnTo>
                    <a:lnTo>
                      <a:pt x="132" y="144"/>
                    </a:lnTo>
                    <a:lnTo>
                      <a:pt x="151" y="145"/>
                    </a:lnTo>
                    <a:lnTo>
                      <a:pt x="174" y="170"/>
                    </a:lnTo>
                    <a:lnTo>
                      <a:pt x="179" y="174"/>
                    </a:lnTo>
                    <a:lnTo>
                      <a:pt x="199" y="174"/>
                    </a:lnTo>
                    <a:lnTo>
                      <a:pt x="212" y="167"/>
                    </a:lnTo>
                    <a:lnTo>
                      <a:pt x="221" y="145"/>
                    </a:lnTo>
                    <a:lnTo>
                      <a:pt x="188" y="97"/>
                    </a:lnTo>
                    <a:lnTo>
                      <a:pt x="168" y="67"/>
                    </a:lnTo>
                    <a:lnTo>
                      <a:pt x="175" y="51"/>
                    </a:lnTo>
                    <a:lnTo>
                      <a:pt x="189" y="26"/>
                    </a:lnTo>
                    <a:lnTo>
                      <a:pt x="181" y="9"/>
                    </a:lnTo>
                    <a:lnTo>
                      <a:pt x="151" y="0"/>
                    </a:lnTo>
                    <a:lnTo>
                      <a:pt x="136" y="22"/>
                    </a:lnTo>
                    <a:lnTo>
                      <a:pt x="138" y="31"/>
                    </a:lnTo>
                    <a:lnTo>
                      <a:pt x="134" y="41"/>
                    </a:lnTo>
                    <a:lnTo>
                      <a:pt x="139" y="83"/>
                    </a:lnTo>
                    <a:lnTo>
                      <a:pt x="131" y="93"/>
                    </a:lnTo>
                    <a:lnTo>
                      <a:pt x="111" y="82"/>
                    </a:lnTo>
                    <a:lnTo>
                      <a:pt x="94" y="59"/>
                    </a:lnTo>
                    <a:lnTo>
                      <a:pt x="61" y="41"/>
                    </a:lnTo>
                    <a:lnTo>
                      <a:pt x="27" y="30"/>
                    </a:lnTo>
                    <a:lnTo>
                      <a:pt x="9" y="56"/>
                    </a:lnTo>
                    <a:lnTo>
                      <a:pt x="0" y="85"/>
                    </a:lnTo>
                    <a:lnTo>
                      <a:pt x="17" y="101"/>
                    </a:lnTo>
                    <a:lnTo>
                      <a:pt x="44" y="96"/>
                    </a:lnTo>
                    <a:lnTo>
                      <a:pt x="58" y="98"/>
                    </a:lnTo>
                    <a:lnTo>
                      <a:pt x="65" y="106"/>
                    </a:lnTo>
                    <a:lnTo>
                      <a:pt x="69" y="128"/>
                    </a:lnTo>
                    <a:lnTo>
                      <a:pt x="70" y="156"/>
                    </a:lnTo>
                    <a:lnTo>
                      <a:pt x="80" y="164"/>
                    </a:lnTo>
                    <a:lnTo>
                      <a:pt x="95" y="166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5" name="Freeform 56"/>
              <p:cNvSpPr>
                <a:spLocks/>
              </p:cNvSpPr>
              <p:nvPr/>
            </p:nvSpPr>
            <p:spPr bwMode="auto">
              <a:xfrm>
                <a:off x="2514" y="966"/>
                <a:ext cx="24" cy="18"/>
              </a:xfrm>
              <a:custGeom>
                <a:avLst/>
                <a:gdLst>
                  <a:gd name="T0" fmla="*/ 0 w 119"/>
                  <a:gd name="T1" fmla="*/ 0 h 88"/>
                  <a:gd name="T2" fmla="*/ 0 w 119"/>
                  <a:gd name="T3" fmla="*/ 0 h 88"/>
                  <a:gd name="T4" fmla="*/ 0 w 119"/>
                  <a:gd name="T5" fmla="*/ 0 h 88"/>
                  <a:gd name="T6" fmla="*/ 0 w 119"/>
                  <a:gd name="T7" fmla="*/ 0 h 88"/>
                  <a:gd name="T8" fmla="*/ 0 w 119"/>
                  <a:gd name="T9" fmla="*/ 0 h 88"/>
                  <a:gd name="T10" fmla="*/ 0 w 119"/>
                  <a:gd name="T11" fmla="*/ 0 h 88"/>
                  <a:gd name="T12" fmla="*/ 0 w 119"/>
                  <a:gd name="T13" fmla="*/ 0 h 88"/>
                  <a:gd name="T14" fmla="*/ 0 w 119"/>
                  <a:gd name="T15" fmla="*/ 0 h 88"/>
                  <a:gd name="T16" fmla="*/ 0 w 119"/>
                  <a:gd name="T17" fmla="*/ 0 h 88"/>
                  <a:gd name="T18" fmla="*/ 0 w 119"/>
                  <a:gd name="T19" fmla="*/ 0 h 88"/>
                  <a:gd name="T20" fmla="*/ 0 w 119"/>
                  <a:gd name="T21" fmla="*/ 0 h 88"/>
                  <a:gd name="T22" fmla="*/ 0 w 119"/>
                  <a:gd name="T23" fmla="*/ 0 h 88"/>
                  <a:gd name="T24" fmla="*/ 0 w 119"/>
                  <a:gd name="T25" fmla="*/ 0 h 88"/>
                  <a:gd name="T26" fmla="*/ 0 w 119"/>
                  <a:gd name="T27" fmla="*/ 0 h 88"/>
                  <a:gd name="T28" fmla="*/ 0 w 119"/>
                  <a:gd name="T29" fmla="*/ 0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9"/>
                  <a:gd name="T46" fmla="*/ 0 h 88"/>
                  <a:gd name="T47" fmla="*/ 119 w 119"/>
                  <a:gd name="T48" fmla="*/ 88 h 8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9" h="88">
                    <a:moveTo>
                      <a:pt x="18" y="25"/>
                    </a:moveTo>
                    <a:lnTo>
                      <a:pt x="0" y="67"/>
                    </a:lnTo>
                    <a:lnTo>
                      <a:pt x="3" y="85"/>
                    </a:lnTo>
                    <a:lnTo>
                      <a:pt x="8" y="88"/>
                    </a:lnTo>
                    <a:lnTo>
                      <a:pt x="66" y="82"/>
                    </a:lnTo>
                    <a:lnTo>
                      <a:pt x="91" y="68"/>
                    </a:lnTo>
                    <a:lnTo>
                      <a:pt x="109" y="60"/>
                    </a:lnTo>
                    <a:lnTo>
                      <a:pt x="115" y="48"/>
                    </a:lnTo>
                    <a:lnTo>
                      <a:pt x="119" y="43"/>
                    </a:lnTo>
                    <a:lnTo>
                      <a:pt x="116" y="26"/>
                    </a:lnTo>
                    <a:lnTo>
                      <a:pt x="109" y="17"/>
                    </a:lnTo>
                    <a:lnTo>
                      <a:pt x="69" y="8"/>
                    </a:lnTo>
                    <a:lnTo>
                      <a:pt x="64" y="0"/>
                    </a:lnTo>
                    <a:lnTo>
                      <a:pt x="36" y="4"/>
                    </a:lnTo>
                    <a:lnTo>
                      <a:pt x="18" y="25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6" name="Freeform 57"/>
              <p:cNvSpPr>
                <a:spLocks/>
              </p:cNvSpPr>
              <p:nvPr/>
            </p:nvSpPr>
            <p:spPr bwMode="auto">
              <a:xfrm>
                <a:off x="2761" y="981"/>
                <a:ext cx="17" cy="18"/>
              </a:xfrm>
              <a:custGeom>
                <a:avLst/>
                <a:gdLst>
                  <a:gd name="T0" fmla="*/ 0 w 84"/>
                  <a:gd name="T1" fmla="*/ 0 h 90"/>
                  <a:gd name="T2" fmla="*/ 0 w 84"/>
                  <a:gd name="T3" fmla="*/ 0 h 90"/>
                  <a:gd name="T4" fmla="*/ 0 w 84"/>
                  <a:gd name="T5" fmla="*/ 0 h 90"/>
                  <a:gd name="T6" fmla="*/ 0 w 84"/>
                  <a:gd name="T7" fmla="*/ 0 h 90"/>
                  <a:gd name="T8" fmla="*/ 0 w 84"/>
                  <a:gd name="T9" fmla="*/ 0 h 90"/>
                  <a:gd name="T10" fmla="*/ 0 w 84"/>
                  <a:gd name="T11" fmla="*/ 0 h 90"/>
                  <a:gd name="T12" fmla="*/ 0 w 84"/>
                  <a:gd name="T13" fmla="*/ 0 h 90"/>
                  <a:gd name="T14" fmla="*/ 0 w 84"/>
                  <a:gd name="T15" fmla="*/ 0 h 90"/>
                  <a:gd name="T16" fmla="*/ 0 w 84"/>
                  <a:gd name="T17" fmla="*/ 0 h 90"/>
                  <a:gd name="T18" fmla="*/ 0 w 84"/>
                  <a:gd name="T19" fmla="*/ 0 h 90"/>
                  <a:gd name="T20" fmla="*/ 0 w 84"/>
                  <a:gd name="T21" fmla="*/ 0 h 90"/>
                  <a:gd name="T22" fmla="*/ 0 w 84"/>
                  <a:gd name="T23" fmla="*/ 0 h 90"/>
                  <a:gd name="T24" fmla="*/ 0 w 84"/>
                  <a:gd name="T25" fmla="*/ 0 h 90"/>
                  <a:gd name="T26" fmla="*/ 0 w 84"/>
                  <a:gd name="T27" fmla="*/ 0 h 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4"/>
                  <a:gd name="T43" fmla="*/ 0 h 90"/>
                  <a:gd name="T44" fmla="*/ 84 w 84"/>
                  <a:gd name="T45" fmla="*/ 90 h 9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4" h="90">
                    <a:moveTo>
                      <a:pt x="27" y="0"/>
                    </a:moveTo>
                    <a:lnTo>
                      <a:pt x="55" y="4"/>
                    </a:lnTo>
                    <a:lnTo>
                      <a:pt x="80" y="17"/>
                    </a:lnTo>
                    <a:lnTo>
                      <a:pt x="84" y="45"/>
                    </a:lnTo>
                    <a:lnTo>
                      <a:pt x="77" y="74"/>
                    </a:lnTo>
                    <a:lnTo>
                      <a:pt x="66" y="90"/>
                    </a:lnTo>
                    <a:lnTo>
                      <a:pt x="56" y="87"/>
                    </a:lnTo>
                    <a:lnTo>
                      <a:pt x="51" y="75"/>
                    </a:lnTo>
                    <a:lnTo>
                      <a:pt x="35" y="63"/>
                    </a:lnTo>
                    <a:lnTo>
                      <a:pt x="8" y="68"/>
                    </a:lnTo>
                    <a:lnTo>
                      <a:pt x="0" y="60"/>
                    </a:lnTo>
                    <a:lnTo>
                      <a:pt x="8" y="25"/>
                    </a:lnTo>
                    <a:lnTo>
                      <a:pt x="19" y="11"/>
                    </a:lnTo>
                    <a:lnTo>
                      <a:pt x="27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7" name="Freeform 58"/>
              <p:cNvSpPr>
                <a:spLocks/>
              </p:cNvSpPr>
              <p:nvPr/>
            </p:nvSpPr>
            <p:spPr bwMode="auto">
              <a:xfrm>
                <a:off x="2557" y="1097"/>
                <a:ext cx="38" cy="40"/>
              </a:xfrm>
              <a:custGeom>
                <a:avLst/>
                <a:gdLst>
                  <a:gd name="T0" fmla="*/ 0 w 193"/>
                  <a:gd name="T1" fmla="*/ 0 h 202"/>
                  <a:gd name="T2" fmla="*/ 0 w 193"/>
                  <a:gd name="T3" fmla="*/ 0 h 202"/>
                  <a:gd name="T4" fmla="*/ 0 w 193"/>
                  <a:gd name="T5" fmla="*/ 0 h 202"/>
                  <a:gd name="T6" fmla="*/ 0 w 193"/>
                  <a:gd name="T7" fmla="*/ 0 h 202"/>
                  <a:gd name="T8" fmla="*/ 0 w 193"/>
                  <a:gd name="T9" fmla="*/ 0 h 202"/>
                  <a:gd name="T10" fmla="*/ 0 w 193"/>
                  <a:gd name="T11" fmla="*/ 0 h 202"/>
                  <a:gd name="T12" fmla="*/ 0 w 193"/>
                  <a:gd name="T13" fmla="*/ 0 h 202"/>
                  <a:gd name="T14" fmla="*/ 0 w 193"/>
                  <a:gd name="T15" fmla="*/ 0 h 202"/>
                  <a:gd name="T16" fmla="*/ 0 w 193"/>
                  <a:gd name="T17" fmla="*/ 0 h 202"/>
                  <a:gd name="T18" fmla="*/ 0 w 193"/>
                  <a:gd name="T19" fmla="*/ 0 h 202"/>
                  <a:gd name="T20" fmla="*/ 0 w 193"/>
                  <a:gd name="T21" fmla="*/ 0 h 202"/>
                  <a:gd name="T22" fmla="*/ 0 w 193"/>
                  <a:gd name="T23" fmla="*/ 0 h 202"/>
                  <a:gd name="T24" fmla="*/ 0 w 193"/>
                  <a:gd name="T25" fmla="*/ 0 h 202"/>
                  <a:gd name="T26" fmla="*/ 0 w 193"/>
                  <a:gd name="T27" fmla="*/ 0 h 202"/>
                  <a:gd name="T28" fmla="*/ 0 w 193"/>
                  <a:gd name="T29" fmla="*/ 0 h 202"/>
                  <a:gd name="T30" fmla="*/ 0 w 193"/>
                  <a:gd name="T31" fmla="*/ 0 h 202"/>
                  <a:gd name="T32" fmla="*/ 0 w 193"/>
                  <a:gd name="T33" fmla="*/ 0 h 202"/>
                  <a:gd name="T34" fmla="*/ 0 w 193"/>
                  <a:gd name="T35" fmla="*/ 0 h 202"/>
                  <a:gd name="T36" fmla="*/ 0 w 193"/>
                  <a:gd name="T37" fmla="*/ 0 h 202"/>
                  <a:gd name="T38" fmla="*/ 0 w 193"/>
                  <a:gd name="T39" fmla="*/ 0 h 202"/>
                  <a:gd name="T40" fmla="*/ 0 w 193"/>
                  <a:gd name="T41" fmla="*/ 0 h 202"/>
                  <a:gd name="T42" fmla="*/ 0 w 193"/>
                  <a:gd name="T43" fmla="*/ 0 h 202"/>
                  <a:gd name="T44" fmla="*/ 0 w 193"/>
                  <a:gd name="T45" fmla="*/ 0 h 202"/>
                  <a:gd name="T46" fmla="*/ 0 w 193"/>
                  <a:gd name="T47" fmla="*/ 0 h 202"/>
                  <a:gd name="T48" fmla="*/ 0 w 193"/>
                  <a:gd name="T49" fmla="*/ 0 h 202"/>
                  <a:gd name="T50" fmla="*/ 0 w 193"/>
                  <a:gd name="T51" fmla="*/ 0 h 20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93"/>
                  <a:gd name="T79" fmla="*/ 0 h 202"/>
                  <a:gd name="T80" fmla="*/ 193 w 193"/>
                  <a:gd name="T81" fmla="*/ 202 h 20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93" h="202">
                    <a:moveTo>
                      <a:pt x="52" y="0"/>
                    </a:moveTo>
                    <a:lnTo>
                      <a:pt x="80" y="26"/>
                    </a:lnTo>
                    <a:lnTo>
                      <a:pt x="102" y="25"/>
                    </a:lnTo>
                    <a:lnTo>
                      <a:pt x="118" y="48"/>
                    </a:lnTo>
                    <a:lnTo>
                      <a:pt x="146" y="52"/>
                    </a:lnTo>
                    <a:lnTo>
                      <a:pt x="158" y="60"/>
                    </a:lnTo>
                    <a:lnTo>
                      <a:pt x="185" y="86"/>
                    </a:lnTo>
                    <a:lnTo>
                      <a:pt x="193" y="122"/>
                    </a:lnTo>
                    <a:lnTo>
                      <a:pt x="186" y="133"/>
                    </a:lnTo>
                    <a:lnTo>
                      <a:pt x="155" y="144"/>
                    </a:lnTo>
                    <a:lnTo>
                      <a:pt x="126" y="135"/>
                    </a:lnTo>
                    <a:lnTo>
                      <a:pt x="98" y="141"/>
                    </a:lnTo>
                    <a:lnTo>
                      <a:pt x="97" y="146"/>
                    </a:lnTo>
                    <a:lnTo>
                      <a:pt x="92" y="176"/>
                    </a:lnTo>
                    <a:lnTo>
                      <a:pt x="90" y="186"/>
                    </a:lnTo>
                    <a:lnTo>
                      <a:pt x="74" y="197"/>
                    </a:lnTo>
                    <a:lnTo>
                      <a:pt x="49" y="202"/>
                    </a:lnTo>
                    <a:lnTo>
                      <a:pt x="40" y="198"/>
                    </a:lnTo>
                    <a:lnTo>
                      <a:pt x="19" y="165"/>
                    </a:lnTo>
                    <a:lnTo>
                      <a:pt x="0" y="160"/>
                    </a:lnTo>
                    <a:lnTo>
                      <a:pt x="11" y="128"/>
                    </a:lnTo>
                    <a:lnTo>
                      <a:pt x="11" y="99"/>
                    </a:lnTo>
                    <a:lnTo>
                      <a:pt x="19" y="62"/>
                    </a:lnTo>
                    <a:lnTo>
                      <a:pt x="24" y="20"/>
                    </a:lnTo>
                    <a:lnTo>
                      <a:pt x="32" y="4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8" name="Freeform 59"/>
              <p:cNvSpPr>
                <a:spLocks/>
              </p:cNvSpPr>
              <p:nvPr/>
            </p:nvSpPr>
            <p:spPr bwMode="auto">
              <a:xfrm>
                <a:off x="2860" y="1346"/>
                <a:ext cx="16" cy="20"/>
              </a:xfrm>
              <a:custGeom>
                <a:avLst/>
                <a:gdLst>
                  <a:gd name="T0" fmla="*/ 0 w 82"/>
                  <a:gd name="T1" fmla="*/ 0 h 102"/>
                  <a:gd name="T2" fmla="*/ 0 w 82"/>
                  <a:gd name="T3" fmla="*/ 0 h 102"/>
                  <a:gd name="T4" fmla="*/ 0 w 82"/>
                  <a:gd name="T5" fmla="*/ 0 h 102"/>
                  <a:gd name="T6" fmla="*/ 0 w 82"/>
                  <a:gd name="T7" fmla="*/ 0 h 102"/>
                  <a:gd name="T8" fmla="*/ 0 w 82"/>
                  <a:gd name="T9" fmla="*/ 0 h 102"/>
                  <a:gd name="T10" fmla="*/ 0 w 82"/>
                  <a:gd name="T11" fmla="*/ 0 h 102"/>
                  <a:gd name="T12" fmla="*/ 0 w 82"/>
                  <a:gd name="T13" fmla="*/ 0 h 102"/>
                  <a:gd name="T14" fmla="*/ 0 w 82"/>
                  <a:gd name="T15" fmla="*/ 0 h 102"/>
                  <a:gd name="T16" fmla="*/ 0 w 82"/>
                  <a:gd name="T17" fmla="*/ 0 h 102"/>
                  <a:gd name="T18" fmla="*/ 0 w 82"/>
                  <a:gd name="T19" fmla="*/ 0 h 102"/>
                  <a:gd name="T20" fmla="*/ 0 w 82"/>
                  <a:gd name="T21" fmla="*/ 0 h 102"/>
                  <a:gd name="T22" fmla="*/ 0 w 82"/>
                  <a:gd name="T23" fmla="*/ 0 h 102"/>
                  <a:gd name="T24" fmla="*/ 0 w 82"/>
                  <a:gd name="T25" fmla="*/ 0 h 102"/>
                  <a:gd name="T26" fmla="*/ 0 w 82"/>
                  <a:gd name="T27" fmla="*/ 0 h 102"/>
                  <a:gd name="T28" fmla="*/ 0 w 82"/>
                  <a:gd name="T29" fmla="*/ 0 h 102"/>
                  <a:gd name="T30" fmla="*/ 0 w 82"/>
                  <a:gd name="T31" fmla="*/ 0 h 102"/>
                  <a:gd name="T32" fmla="*/ 0 w 82"/>
                  <a:gd name="T33" fmla="*/ 0 h 102"/>
                  <a:gd name="T34" fmla="*/ 0 w 82"/>
                  <a:gd name="T35" fmla="*/ 0 h 10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2"/>
                  <a:gd name="T55" fmla="*/ 0 h 102"/>
                  <a:gd name="T56" fmla="*/ 82 w 82"/>
                  <a:gd name="T57" fmla="*/ 102 h 10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2" h="102">
                    <a:moveTo>
                      <a:pt x="15" y="0"/>
                    </a:moveTo>
                    <a:lnTo>
                      <a:pt x="36" y="4"/>
                    </a:lnTo>
                    <a:lnTo>
                      <a:pt x="42" y="43"/>
                    </a:lnTo>
                    <a:lnTo>
                      <a:pt x="48" y="44"/>
                    </a:lnTo>
                    <a:lnTo>
                      <a:pt x="57" y="43"/>
                    </a:lnTo>
                    <a:lnTo>
                      <a:pt x="82" y="47"/>
                    </a:lnTo>
                    <a:lnTo>
                      <a:pt x="78" y="71"/>
                    </a:lnTo>
                    <a:lnTo>
                      <a:pt x="71" y="92"/>
                    </a:lnTo>
                    <a:lnTo>
                      <a:pt x="54" y="95"/>
                    </a:lnTo>
                    <a:lnTo>
                      <a:pt x="45" y="88"/>
                    </a:lnTo>
                    <a:lnTo>
                      <a:pt x="30" y="76"/>
                    </a:lnTo>
                    <a:lnTo>
                      <a:pt x="29" y="80"/>
                    </a:lnTo>
                    <a:lnTo>
                      <a:pt x="17" y="102"/>
                    </a:lnTo>
                    <a:lnTo>
                      <a:pt x="6" y="95"/>
                    </a:lnTo>
                    <a:lnTo>
                      <a:pt x="0" y="68"/>
                    </a:lnTo>
                    <a:lnTo>
                      <a:pt x="11" y="39"/>
                    </a:lnTo>
                    <a:lnTo>
                      <a:pt x="14" y="4"/>
                    </a:lnTo>
                    <a:lnTo>
                      <a:pt x="15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79" name="Freeform 60"/>
              <p:cNvSpPr>
                <a:spLocks/>
              </p:cNvSpPr>
              <p:nvPr/>
            </p:nvSpPr>
            <p:spPr bwMode="auto">
              <a:xfrm>
                <a:off x="2737" y="1473"/>
                <a:ext cx="15" cy="10"/>
              </a:xfrm>
              <a:custGeom>
                <a:avLst/>
                <a:gdLst>
                  <a:gd name="T0" fmla="*/ 0 w 75"/>
                  <a:gd name="T1" fmla="*/ 0 h 49"/>
                  <a:gd name="T2" fmla="*/ 0 w 75"/>
                  <a:gd name="T3" fmla="*/ 0 h 49"/>
                  <a:gd name="T4" fmla="*/ 0 w 75"/>
                  <a:gd name="T5" fmla="*/ 0 h 49"/>
                  <a:gd name="T6" fmla="*/ 0 w 75"/>
                  <a:gd name="T7" fmla="*/ 0 h 49"/>
                  <a:gd name="T8" fmla="*/ 0 w 75"/>
                  <a:gd name="T9" fmla="*/ 0 h 49"/>
                  <a:gd name="T10" fmla="*/ 0 w 75"/>
                  <a:gd name="T11" fmla="*/ 0 h 49"/>
                  <a:gd name="T12" fmla="*/ 0 w 75"/>
                  <a:gd name="T13" fmla="*/ 0 h 49"/>
                  <a:gd name="T14" fmla="*/ 0 w 75"/>
                  <a:gd name="T15" fmla="*/ 0 h 49"/>
                  <a:gd name="T16" fmla="*/ 0 w 75"/>
                  <a:gd name="T17" fmla="*/ 0 h 49"/>
                  <a:gd name="T18" fmla="*/ 0 w 75"/>
                  <a:gd name="T19" fmla="*/ 0 h 49"/>
                  <a:gd name="T20" fmla="*/ 0 w 75"/>
                  <a:gd name="T21" fmla="*/ 0 h 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5"/>
                  <a:gd name="T34" fmla="*/ 0 h 49"/>
                  <a:gd name="T35" fmla="*/ 75 w 75"/>
                  <a:gd name="T36" fmla="*/ 49 h 4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5" h="49">
                    <a:moveTo>
                      <a:pt x="70" y="0"/>
                    </a:moveTo>
                    <a:lnTo>
                      <a:pt x="75" y="4"/>
                    </a:lnTo>
                    <a:lnTo>
                      <a:pt x="71" y="8"/>
                    </a:lnTo>
                    <a:lnTo>
                      <a:pt x="47" y="27"/>
                    </a:lnTo>
                    <a:lnTo>
                      <a:pt x="5" y="49"/>
                    </a:lnTo>
                    <a:lnTo>
                      <a:pt x="1" y="47"/>
                    </a:lnTo>
                    <a:lnTo>
                      <a:pt x="0" y="42"/>
                    </a:lnTo>
                    <a:lnTo>
                      <a:pt x="5" y="30"/>
                    </a:lnTo>
                    <a:lnTo>
                      <a:pt x="32" y="16"/>
                    </a:lnTo>
                    <a:lnTo>
                      <a:pt x="47" y="5"/>
                    </a:lnTo>
                    <a:lnTo>
                      <a:pt x="7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0" name="Freeform 61"/>
              <p:cNvSpPr>
                <a:spLocks/>
              </p:cNvSpPr>
              <p:nvPr/>
            </p:nvSpPr>
            <p:spPr bwMode="auto">
              <a:xfrm>
                <a:off x="2119" y="1160"/>
                <a:ext cx="12" cy="41"/>
              </a:xfrm>
              <a:custGeom>
                <a:avLst/>
                <a:gdLst>
                  <a:gd name="T0" fmla="*/ 0 w 60"/>
                  <a:gd name="T1" fmla="*/ 0 h 205"/>
                  <a:gd name="T2" fmla="*/ 0 w 60"/>
                  <a:gd name="T3" fmla="*/ 0 h 205"/>
                  <a:gd name="T4" fmla="*/ 0 w 60"/>
                  <a:gd name="T5" fmla="*/ 0 h 205"/>
                  <a:gd name="T6" fmla="*/ 0 w 60"/>
                  <a:gd name="T7" fmla="*/ 0 h 205"/>
                  <a:gd name="T8" fmla="*/ 0 w 60"/>
                  <a:gd name="T9" fmla="*/ 0 h 205"/>
                  <a:gd name="T10" fmla="*/ 0 w 60"/>
                  <a:gd name="T11" fmla="*/ 0 h 205"/>
                  <a:gd name="T12" fmla="*/ 0 w 60"/>
                  <a:gd name="T13" fmla="*/ 0 h 205"/>
                  <a:gd name="T14" fmla="*/ 0 w 60"/>
                  <a:gd name="T15" fmla="*/ 0 h 205"/>
                  <a:gd name="T16" fmla="*/ 0 w 60"/>
                  <a:gd name="T17" fmla="*/ 0 h 205"/>
                  <a:gd name="T18" fmla="*/ 0 w 60"/>
                  <a:gd name="T19" fmla="*/ 0 h 205"/>
                  <a:gd name="T20" fmla="*/ 0 w 60"/>
                  <a:gd name="T21" fmla="*/ 0 h 205"/>
                  <a:gd name="T22" fmla="*/ 0 w 60"/>
                  <a:gd name="T23" fmla="*/ 0 h 205"/>
                  <a:gd name="T24" fmla="*/ 0 w 60"/>
                  <a:gd name="T25" fmla="*/ 0 h 205"/>
                  <a:gd name="T26" fmla="*/ 0 w 60"/>
                  <a:gd name="T27" fmla="*/ 0 h 205"/>
                  <a:gd name="T28" fmla="*/ 0 w 60"/>
                  <a:gd name="T29" fmla="*/ 0 h 205"/>
                  <a:gd name="T30" fmla="*/ 0 w 60"/>
                  <a:gd name="T31" fmla="*/ 0 h 20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"/>
                  <a:gd name="T49" fmla="*/ 0 h 205"/>
                  <a:gd name="T50" fmla="*/ 60 w 60"/>
                  <a:gd name="T51" fmla="*/ 205 h 20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" h="205">
                    <a:moveTo>
                      <a:pt x="29" y="0"/>
                    </a:moveTo>
                    <a:lnTo>
                      <a:pt x="52" y="2"/>
                    </a:lnTo>
                    <a:lnTo>
                      <a:pt x="57" y="34"/>
                    </a:lnTo>
                    <a:lnTo>
                      <a:pt x="60" y="90"/>
                    </a:lnTo>
                    <a:lnTo>
                      <a:pt x="52" y="119"/>
                    </a:lnTo>
                    <a:lnTo>
                      <a:pt x="53" y="146"/>
                    </a:lnTo>
                    <a:lnTo>
                      <a:pt x="44" y="176"/>
                    </a:lnTo>
                    <a:lnTo>
                      <a:pt x="37" y="187"/>
                    </a:lnTo>
                    <a:lnTo>
                      <a:pt x="21" y="205"/>
                    </a:lnTo>
                    <a:lnTo>
                      <a:pt x="1" y="166"/>
                    </a:lnTo>
                    <a:lnTo>
                      <a:pt x="0" y="138"/>
                    </a:lnTo>
                    <a:lnTo>
                      <a:pt x="2" y="108"/>
                    </a:lnTo>
                    <a:lnTo>
                      <a:pt x="12" y="79"/>
                    </a:lnTo>
                    <a:lnTo>
                      <a:pt x="6" y="54"/>
                    </a:lnTo>
                    <a:lnTo>
                      <a:pt x="18" y="18"/>
                    </a:lnTo>
                    <a:lnTo>
                      <a:pt x="29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1" name="Freeform 62"/>
              <p:cNvSpPr>
                <a:spLocks/>
              </p:cNvSpPr>
              <p:nvPr/>
            </p:nvSpPr>
            <p:spPr bwMode="auto">
              <a:xfrm>
                <a:off x="2754" y="1327"/>
                <a:ext cx="112" cy="86"/>
              </a:xfrm>
              <a:custGeom>
                <a:avLst/>
                <a:gdLst>
                  <a:gd name="T0" fmla="*/ 0 w 563"/>
                  <a:gd name="T1" fmla="*/ 0 h 432"/>
                  <a:gd name="T2" fmla="*/ 0 w 563"/>
                  <a:gd name="T3" fmla="*/ 0 h 432"/>
                  <a:gd name="T4" fmla="*/ 0 w 563"/>
                  <a:gd name="T5" fmla="*/ 0 h 432"/>
                  <a:gd name="T6" fmla="*/ 0 w 563"/>
                  <a:gd name="T7" fmla="*/ 0 h 432"/>
                  <a:gd name="T8" fmla="*/ 0 w 563"/>
                  <a:gd name="T9" fmla="*/ 0 h 432"/>
                  <a:gd name="T10" fmla="*/ 0 w 563"/>
                  <a:gd name="T11" fmla="*/ 0 h 432"/>
                  <a:gd name="T12" fmla="*/ 0 w 563"/>
                  <a:gd name="T13" fmla="*/ 0 h 432"/>
                  <a:gd name="T14" fmla="*/ 0 w 563"/>
                  <a:gd name="T15" fmla="*/ 0 h 432"/>
                  <a:gd name="T16" fmla="*/ 0 w 563"/>
                  <a:gd name="T17" fmla="*/ 0 h 432"/>
                  <a:gd name="T18" fmla="*/ 0 w 563"/>
                  <a:gd name="T19" fmla="*/ 0 h 432"/>
                  <a:gd name="T20" fmla="*/ 0 w 563"/>
                  <a:gd name="T21" fmla="*/ 0 h 432"/>
                  <a:gd name="T22" fmla="*/ 0 w 563"/>
                  <a:gd name="T23" fmla="*/ 0 h 432"/>
                  <a:gd name="T24" fmla="*/ 0 w 563"/>
                  <a:gd name="T25" fmla="*/ 0 h 432"/>
                  <a:gd name="T26" fmla="*/ 0 w 563"/>
                  <a:gd name="T27" fmla="*/ 0 h 432"/>
                  <a:gd name="T28" fmla="*/ 0 w 563"/>
                  <a:gd name="T29" fmla="*/ 0 h 432"/>
                  <a:gd name="T30" fmla="*/ 0 w 563"/>
                  <a:gd name="T31" fmla="*/ 0 h 432"/>
                  <a:gd name="T32" fmla="*/ 0 w 563"/>
                  <a:gd name="T33" fmla="*/ 0 h 432"/>
                  <a:gd name="T34" fmla="*/ 0 w 563"/>
                  <a:gd name="T35" fmla="*/ 0 h 432"/>
                  <a:gd name="T36" fmla="*/ 0 w 563"/>
                  <a:gd name="T37" fmla="*/ 0 h 432"/>
                  <a:gd name="T38" fmla="*/ 0 w 563"/>
                  <a:gd name="T39" fmla="*/ 0 h 432"/>
                  <a:gd name="T40" fmla="*/ 0 w 563"/>
                  <a:gd name="T41" fmla="*/ 0 h 432"/>
                  <a:gd name="T42" fmla="*/ 0 w 563"/>
                  <a:gd name="T43" fmla="*/ 0 h 432"/>
                  <a:gd name="T44" fmla="*/ 0 w 563"/>
                  <a:gd name="T45" fmla="*/ 0 h 432"/>
                  <a:gd name="T46" fmla="*/ 0 w 563"/>
                  <a:gd name="T47" fmla="*/ 0 h 432"/>
                  <a:gd name="T48" fmla="*/ 0 w 563"/>
                  <a:gd name="T49" fmla="*/ 0 h 432"/>
                  <a:gd name="T50" fmla="*/ 0 w 563"/>
                  <a:gd name="T51" fmla="*/ 0 h 432"/>
                  <a:gd name="T52" fmla="*/ 0 w 563"/>
                  <a:gd name="T53" fmla="*/ 0 h 432"/>
                  <a:gd name="T54" fmla="*/ 0 w 563"/>
                  <a:gd name="T55" fmla="*/ 0 h 432"/>
                  <a:gd name="T56" fmla="*/ 0 w 563"/>
                  <a:gd name="T57" fmla="*/ 0 h 432"/>
                  <a:gd name="T58" fmla="*/ 0 w 563"/>
                  <a:gd name="T59" fmla="*/ 0 h 432"/>
                  <a:gd name="T60" fmla="*/ 0 w 563"/>
                  <a:gd name="T61" fmla="*/ 0 h 432"/>
                  <a:gd name="T62" fmla="*/ 0 w 563"/>
                  <a:gd name="T63" fmla="*/ 0 h 432"/>
                  <a:gd name="T64" fmla="*/ 0 w 563"/>
                  <a:gd name="T65" fmla="*/ 0 h 432"/>
                  <a:gd name="T66" fmla="*/ 0 w 563"/>
                  <a:gd name="T67" fmla="*/ 0 h 432"/>
                  <a:gd name="T68" fmla="*/ 0 w 563"/>
                  <a:gd name="T69" fmla="*/ 0 h 432"/>
                  <a:gd name="T70" fmla="*/ 0 w 563"/>
                  <a:gd name="T71" fmla="*/ 0 h 432"/>
                  <a:gd name="T72" fmla="*/ 0 w 563"/>
                  <a:gd name="T73" fmla="*/ 0 h 43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63"/>
                  <a:gd name="T112" fmla="*/ 0 h 432"/>
                  <a:gd name="T113" fmla="*/ 563 w 563"/>
                  <a:gd name="T114" fmla="*/ 432 h 43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63" h="432">
                    <a:moveTo>
                      <a:pt x="222" y="347"/>
                    </a:moveTo>
                    <a:lnTo>
                      <a:pt x="205" y="335"/>
                    </a:lnTo>
                    <a:lnTo>
                      <a:pt x="190" y="325"/>
                    </a:lnTo>
                    <a:lnTo>
                      <a:pt x="165" y="301"/>
                    </a:lnTo>
                    <a:lnTo>
                      <a:pt x="138" y="250"/>
                    </a:lnTo>
                    <a:lnTo>
                      <a:pt x="133" y="223"/>
                    </a:lnTo>
                    <a:lnTo>
                      <a:pt x="107" y="176"/>
                    </a:lnTo>
                    <a:lnTo>
                      <a:pt x="78" y="172"/>
                    </a:lnTo>
                    <a:lnTo>
                      <a:pt x="49" y="188"/>
                    </a:lnTo>
                    <a:lnTo>
                      <a:pt x="28" y="213"/>
                    </a:lnTo>
                    <a:lnTo>
                      <a:pt x="13" y="240"/>
                    </a:lnTo>
                    <a:lnTo>
                      <a:pt x="0" y="239"/>
                    </a:lnTo>
                    <a:lnTo>
                      <a:pt x="10" y="217"/>
                    </a:lnTo>
                    <a:lnTo>
                      <a:pt x="12" y="204"/>
                    </a:lnTo>
                    <a:lnTo>
                      <a:pt x="38" y="141"/>
                    </a:lnTo>
                    <a:lnTo>
                      <a:pt x="82" y="86"/>
                    </a:lnTo>
                    <a:lnTo>
                      <a:pt x="108" y="56"/>
                    </a:lnTo>
                    <a:lnTo>
                      <a:pt x="113" y="51"/>
                    </a:lnTo>
                    <a:lnTo>
                      <a:pt x="139" y="38"/>
                    </a:lnTo>
                    <a:lnTo>
                      <a:pt x="169" y="18"/>
                    </a:lnTo>
                    <a:lnTo>
                      <a:pt x="201" y="6"/>
                    </a:lnTo>
                    <a:lnTo>
                      <a:pt x="265" y="0"/>
                    </a:lnTo>
                    <a:lnTo>
                      <a:pt x="283" y="13"/>
                    </a:lnTo>
                    <a:lnTo>
                      <a:pt x="285" y="40"/>
                    </a:lnTo>
                    <a:lnTo>
                      <a:pt x="276" y="57"/>
                    </a:lnTo>
                    <a:lnTo>
                      <a:pt x="262" y="72"/>
                    </a:lnTo>
                    <a:lnTo>
                      <a:pt x="212" y="85"/>
                    </a:lnTo>
                    <a:lnTo>
                      <a:pt x="208" y="97"/>
                    </a:lnTo>
                    <a:lnTo>
                      <a:pt x="213" y="110"/>
                    </a:lnTo>
                    <a:lnTo>
                      <a:pt x="224" y="121"/>
                    </a:lnTo>
                    <a:lnTo>
                      <a:pt x="265" y="106"/>
                    </a:lnTo>
                    <a:lnTo>
                      <a:pt x="280" y="107"/>
                    </a:lnTo>
                    <a:lnTo>
                      <a:pt x="284" y="120"/>
                    </a:lnTo>
                    <a:lnTo>
                      <a:pt x="267" y="136"/>
                    </a:lnTo>
                    <a:lnTo>
                      <a:pt x="268" y="148"/>
                    </a:lnTo>
                    <a:lnTo>
                      <a:pt x="289" y="159"/>
                    </a:lnTo>
                    <a:lnTo>
                      <a:pt x="297" y="166"/>
                    </a:lnTo>
                    <a:lnTo>
                      <a:pt x="306" y="199"/>
                    </a:lnTo>
                    <a:lnTo>
                      <a:pt x="332" y="214"/>
                    </a:lnTo>
                    <a:lnTo>
                      <a:pt x="355" y="235"/>
                    </a:lnTo>
                    <a:lnTo>
                      <a:pt x="433" y="225"/>
                    </a:lnTo>
                    <a:lnTo>
                      <a:pt x="466" y="214"/>
                    </a:lnTo>
                    <a:lnTo>
                      <a:pt x="512" y="209"/>
                    </a:lnTo>
                    <a:lnTo>
                      <a:pt x="543" y="223"/>
                    </a:lnTo>
                    <a:lnTo>
                      <a:pt x="563" y="224"/>
                    </a:lnTo>
                    <a:lnTo>
                      <a:pt x="562" y="230"/>
                    </a:lnTo>
                    <a:lnTo>
                      <a:pt x="539" y="248"/>
                    </a:lnTo>
                    <a:lnTo>
                      <a:pt x="504" y="259"/>
                    </a:lnTo>
                    <a:lnTo>
                      <a:pt x="478" y="273"/>
                    </a:lnTo>
                    <a:lnTo>
                      <a:pt x="450" y="288"/>
                    </a:lnTo>
                    <a:lnTo>
                      <a:pt x="420" y="314"/>
                    </a:lnTo>
                    <a:lnTo>
                      <a:pt x="402" y="334"/>
                    </a:lnTo>
                    <a:lnTo>
                      <a:pt x="387" y="372"/>
                    </a:lnTo>
                    <a:lnTo>
                      <a:pt x="378" y="400"/>
                    </a:lnTo>
                    <a:lnTo>
                      <a:pt x="367" y="420"/>
                    </a:lnTo>
                    <a:lnTo>
                      <a:pt x="349" y="429"/>
                    </a:lnTo>
                    <a:lnTo>
                      <a:pt x="323" y="432"/>
                    </a:lnTo>
                    <a:lnTo>
                      <a:pt x="300" y="416"/>
                    </a:lnTo>
                    <a:lnTo>
                      <a:pt x="289" y="384"/>
                    </a:lnTo>
                    <a:lnTo>
                      <a:pt x="296" y="352"/>
                    </a:lnTo>
                    <a:lnTo>
                      <a:pt x="317" y="327"/>
                    </a:lnTo>
                    <a:lnTo>
                      <a:pt x="345" y="313"/>
                    </a:lnTo>
                    <a:lnTo>
                      <a:pt x="399" y="293"/>
                    </a:lnTo>
                    <a:lnTo>
                      <a:pt x="407" y="288"/>
                    </a:lnTo>
                    <a:lnTo>
                      <a:pt x="404" y="275"/>
                    </a:lnTo>
                    <a:lnTo>
                      <a:pt x="394" y="271"/>
                    </a:lnTo>
                    <a:lnTo>
                      <a:pt x="356" y="283"/>
                    </a:lnTo>
                    <a:lnTo>
                      <a:pt x="355" y="262"/>
                    </a:lnTo>
                    <a:lnTo>
                      <a:pt x="340" y="260"/>
                    </a:lnTo>
                    <a:lnTo>
                      <a:pt x="313" y="277"/>
                    </a:lnTo>
                    <a:lnTo>
                      <a:pt x="288" y="298"/>
                    </a:lnTo>
                    <a:lnTo>
                      <a:pt x="263" y="299"/>
                    </a:lnTo>
                    <a:lnTo>
                      <a:pt x="248" y="314"/>
                    </a:lnTo>
                    <a:lnTo>
                      <a:pt x="222" y="347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2" name="Freeform 63"/>
              <p:cNvSpPr>
                <a:spLocks/>
              </p:cNvSpPr>
              <p:nvPr/>
            </p:nvSpPr>
            <p:spPr bwMode="auto">
              <a:xfrm>
                <a:off x="2129" y="946"/>
                <a:ext cx="747" cy="538"/>
              </a:xfrm>
              <a:custGeom>
                <a:avLst/>
                <a:gdLst>
                  <a:gd name="T0" fmla="*/ 0 w 3735"/>
                  <a:gd name="T1" fmla="*/ 0 h 2693"/>
                  <a:gd name="T2" fmla="*/ 0 w 3735"/>
                  <a:gd name="T3" fmla="*/ 0 h 2693"/>
                  <a:gd name="T4" fmla="*/ 0 w 3735"/>
                  <a:gd name="T5" fmla="*/ 0 h 2693"/>
                  <a:gd name="T6" fmla="*/ 0 w 3735"/>
                  <a:gd name="T7" fmla="*/ 0 h 2693"/>
                  <a:gd name="T8" fmla="*/ 0 w 3735"/>
                  <a:gd name="T9" fmla="*/ 0 h 2693"/>
                  <a:gd name="T10" fmla="*/ 0 w 3735"/>
                  <a:gd name="T11" fmla="*/ 0 h 2693"/>
                  <a:gd name="T12" fmla="*/ 0 w 3735"/>
                  <a:gd name="T13" fmla="*/ 0 h 2693"/>
                  <a:gd name="T14" fmla="*/ 0 w 3735"/>
                  <a:gd name="T15" fmla="*/ 0 h 2693"/>
                  <a:gd name="T16" fmla="*/ 0 w 3735"/>
                  <a:gd name="T17" fmla="*/ 0 h 2693"/>
                  <a:gd name="T18" fmla="*/ 0 w 3735"/>
                  <a:gd name="T19" fmla="*/ 0 h 2693"/>
                  <a:gd name="T20" fmla="*/ 0 w 3735"/>
                  <a:gd name="T21" fmla="*/ 0 h 2693"/>
                  <a:gd name="T22" fmla="*/ 0 w 3735"/>
                  <a:gd name="T23" fmla="*/ 0 h 2693"/>
                  <a:gd name="T24" fmla="*/ 0 w 3735"/>
                  <a:gd name="T25" fmla="*/ 0 h 2693"/>
                  <a:gd name="T26" fmla="*/ 0 w 3735"/>
                  <a:gd name="T27" fmla="*/ 0 h 2693"/>
                  <a:gd name="T28" fmla="*/ 0 w 3735"/>
                  <a:gd name="T29" fmla="*/ 0 h 2693"/>
                  <a:gd name="T30" fmla="*/ 0 w 3735"/>
                  <a:gd name="T31" fmla="*/ 0 h 2693"/>
                  <a:gd name="T32" fmla="*/ 0 w 3735"/>
                  <a:gd name="T33" fmla="*/ 0 h 2693"/>
                  <a:gd name="T34" fmla="*/ 0 w 3735"/>
                  <a:gd name="T35" fmla="*/ 0 h 2693"/>
                  <a:gd name="T36" fmla="*/ 0 w 3735"/>
                  <a:gd name="T37" fmla="*/ 0 h 2693"/>
                  <a:gd name="T38" fmla="*/ 0 w 3735"/>
                  <a:gd name="T39" fmla="*/ 0 h 2693"/>
                  <a:gd name="T40" fmla="*/ 0 w 3735"/>
                  <a:gd name="T41" fmla="*/ 0 h 2693"/>
                  <a:gd name="T42" fmla="*/ 0 w 3735"/>
                  <a:gd name="T43" fmla="*/ 0 h 2693"/>
                  <a:gd name="T44" fmla="*/ 0 w 3735"/>
                  <a:gd name="T45" fmla="*/ 0 h 2693"/>
                  <a:gd name="T46" fmla="*/ 0 w 3735"/>
                  <a:gd name="T47" fmla="*/ 0 h 2693"/>
                  <a:gd name="T48" fmla="*/ 0 w 3735"/>
                  <a:gd name="T49" fmla="*/ 0 h 2693"/>
                  <a:gd name="T50" fmla="*/ 0 w 3735"/>
                  <a:gd name="T51" fmla="*/ 0 h 2693"/>
                  <a:gd name="T52" fmla="*/ 0 w 3735"/>
                  <a:gd name="T53" fmla="*/ 0 h 2693"/>
                  <a:gd name="T54" fmla="*/ 0 w 3735"/>
                  <a:gd name="T55" fmla="*/ 0 h 2693"/>
                  <a:gd name="T56" fmla="*/ 0 w 3735"/>
                  <a:gd name="T57" fmla="*/ 0 h 2693"/>
                  <a:gd name="T58" fmla="*/ 0 w 3735"/>
                  <a:gd name="T59" fmla="*/ 0 h 2693"/>
                  <a:gd name="T60" fmla="*/ 0 w 3735"/>
                  <a:gd name="T61" fmla="*/ 0 h 2693"/>
                  <a:gd name="T62" fmla="*/ 0 w 3735"/>
                  <a:gd name="T63" fmla="*/ 0 h 2693"/>
                  <a:gd name="T64" fmla="*/ 0 w 3735"/>
                  <a:gd name="T65" fmla="*/ 0 h 2693"/>
                  <a:gd name="T66" fmla="*/ 0 w 3735"/>
                  <a:gd name="T67" fmla="*/ 0 h 2693"/>
                  <a:gd name="T68" fmla="*/ 0 w 3735"/>
                  <a:gd name="T69" fmla="*/ 0 h 2693"/>
                  <a:gd name="T70" fmla="*/ 0 w 3735"/>
                  <a:gd name="T71" fmla="*/ 0 h 2693"/>
                  <a:gd name="T72" fmla="*/ 0 w 3735"/>
                  <a:gd name="T73" fmla="*/ 0 h 2693"/>
                  <a:gd name="T74" fmla="*/ 0 w 3735"/>
                  <a:gd name="T75" fmla="*/ 0 h 2693"/>
                  <a:gd name="T76" fmla="*/ 0 w 3735"/>
                  <a:gd name="T77" fmla="*/ 0 h 2693"/>
                  <a:gd name="T78" fmla="*/ 0 w 3735"/>
                  <a:gd name="T79" fmla="*/ 0 h 2693"/>
                  <a:gd name="T80" fmla="*/ 0 w 3735"/>
                  <a:gd name="T81" fmla="*/ 0 h 2693"/>
                  <a:gd name="T82" fmla="*/ 0 w 3735"/>
                  <a:gd name="T83" fmla="*/ 0 h 2693"/>
                  <a:gd name="T84" fmla="*/ 0 w 3735"/>
                  <a:gd name="T85" fmla="*/ 0 h 2693"/>
                  <a:gd name="T86" fmla="*/ 0 w 3735"/>
                  <a:gd name="T87" fmla="*/ 0 h 2693"/>
                  <a:gd name="T88" fmla="*/ 0 w 3735"/>
                  <a:gd name="T89" fmla="*/ 0 h 2693"/>
                  <a:gd name="T90" fmla="*/ 0 w 3735"/>
                  <a:gd name="T91" fmla="*/ 0 h 2693"/>
                  <a:gd name="T92" fmla="*/ 0 w 3735"/>
                  <a:gd name="T93" fmla="*/ 0 h 2693"/>
                  <a:gd name="T94" fmla="*/ 0 w 3735"/>
                  <a:gd name="T95" fmla="*/ 0 h 2693"/>
                  <a:gd name="T96" fmla="*/ 0 w 3735"/>
                  <a:gd name="T97" fmla="*/ 0 h 2693"/>
                  <a:gd name="T98" fmla="*/ 0 w 3735"/>
                  <a:gd name="T99" fmla="*/ 0 h 2693"/>
                  <a:gd name="T100" fmla="*/ 0 w 3735"/>
                  <a:gd name="T101" fmla="*/ 0 h 2693"/>
                  <a:gd name="T102" fmla="*/ 0 w 3735"/>
                  <a:gd name="T103" fmla="*/ 0 h 2693"/>
                  <a:gd name="T104" fmla="*/ 0 w 3735"/>
                  <a:gd name="T105" fmla="*/ 0 h 2693"/>
                  <a:gd name="T106" fmla="*/ 0 w 3735"/>
                  <a:gd name="T107" fmla="*/ 0 h 2693"/>
                  <a:gd name="T108" fmla="*/ 0 w 3735"/>
                  <a:gd name="T109" fmla="*/ 0 h 2693"/>
                  <a:gd name="T110" fmla="*/ 0 w 3735"/>
                  <a:gd name="T111" fmla="*/ 0 h 2693"/>
                  <a:gd name="T112" fmla="*/ 0 w 3735"/>
                  <a:gd name="T113" fmla="*/ 0 h 2693"/>
                  <a:gd name="T114" fmla="*/ 0 w 3735"/>
                  <a:gd name="T115" fmla="*/ 0 h 2693"/>
                  <a:gd name="T116" fmla="*/ 0 w 3735"/>
                  <a:gd name="T117" fmla="*/ 0 h 2693"/>
                  <a:gd name="T118" fmla="*/ 0 w 3735"/>
                  <a:gd name="T119" fmla="*/ 0 h 2693"/>
                  <a:gd name="T120" fmla="*/ 0 w 3735"/>
                  <a:gd name="T121" fmla="*/ 0 h 2693"/>
                  <a:gd name="T122" fmla="*/ 0 w 3735"/>
                  <a:gd name="T123" fmla="*/ 0 h 269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735"/>
                  <a:gd name="T187" fmla="*/ 0 h 2693"/>
                  <a:gd name="T188" fmla="*/ 3735 w 3735"/>
                  <a:gd name="T189" fmla="*/ 2693 h 269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735" h="2693">
                    <a:moveTo>
                      <a:pt x="3133" y="2150"/>
                    </a:moveTo>
                    <a:lnTo>
                      <a:pt x="3126" y="2186"/>
                    </a:lnTo>
                    <a:lnTo>
                      <a:pt x="3121" y="2218"/>
                    </a:lnTo>
                    <a:lnTo>
                      <a:pt x="3102" y="2252"/>
                    </a:lnTo>
                    <a:lnTo>
                      <a:pt x="3068" y="2292"/>
                    </a:lnTo>
                    <a:lnTo>
                      <a:pt x="3022" y="2317"/>
                    </a:lnTo>
                    <a:lnTo>
                      <a:pt x="2968" y="2324"/>
                    </a:lnTo>
                    <a:lnTo>
                      <a:pt x="2934" y="2318"/>
                    </a:lnTo>
                    <a:lnTo>
                      <a:pt x="2897" y="2326"/>
                    </a:lnTo>
                    <a:lnTo>
                      <a:pt x="2858" y="2348"/>
                    </a:lnTo>
                    <a:lnTo>
                      <a:pt x="2828" y="2382"/>
                    </a:lnTo>
                    <a:lnTo>
                      <a:pt x="2805" y="2426"/>
                    </a:lnTo>
                    <a:lnTo>
                      <a:pt x="2796" y="2458"/>
                    </a:lnTo>
                    <a:lnTo>
                      <a:pt x="2777" y="2474"/>
                    </a:lnTo>
                    <a:lnTo>
                      <a:pt x="2683" y="2512"/>
                    </a:lnTo>
                    <a:lnTo>
                      <a:pt x="2641" y="2533"/>
                    </a:lnTo>
                    <a:lnTo>
                      <a:pt x="2660" y="2572"/>
                    </a:lnTo>
                    <a:lnTo>
                      <a:pt x="2613" y="2588"/>
                    </a:lnTo>
                    <a:lnTo>
                      <a:pt x="2558" y="2614"/>
                    </a:lnTo>
                    <a:lnTo>
                      <a:pt x="2514" y="2638"/>
                    </a:lnTo>
                    <a:lnTo>
                      <a:pt x="2468" y="2667"/>
                    </a:lnTo>
                    <a:lnTo>
                      <a:pt x="2431" y="2689"/>
                    </a:lnTo>
                    <a:lnTo>
                      <a:pt x="2414" y="2693"/>
                    </a:lnTo>
                    <a:lnTo>
                      <a:pt x="2396" y="2671"/>
                    </a:lnTo>
                    <a:lnTo>
                      <a:pt x="2393" y="2662"/>
                    </a:lnTo>
                    <a:lnTo>
                      <a:pt x="2414" y="2625"/>
                    </a:lnTo>
                    <a:lnTo>
                      <a:pt x="2425" y="2585"/>
                    </a:lnTo>
                    <a:lnTo>
                      <a:pt x="2430" y="2538"/>
                    </a:lnTo>
                    <a:lnTo>
                      <a:pt x="2423" y="2500"/>
                    </a:lnTo>
                    <a:lnTo>
                      <a:pt x="2404" y="2465"/>
                    </a:lnTo>
                    <a:lnTo>
                      <a:pt x="2381" y="2409"/>
                    </a:lnTo>
                    <a:lnTo>
                      <a:pt x="2349" y="2363"/>
                    </a:lnTo>
                    <a:lnTo>
                      <a:pt x="2313" y="2320"/>
                    </a:lnTo>
                    <a:lnTo>
                      <a:pt x="2290" y="2296"/>
                    </a:lnTo>
                    <a:lnTo>
                      <a:pt x="2238" y="2261"/>
                    </a:lnTo>
                    <a:lnTo>
                      <a:pt x="2178" y="2228"/>
                    </a:lnTo>
                    <a:lnTo>
                      <a:pt x="2125" y="2191"/>
                    </a:lnTo>
                    <a:lnTo>
                      <a:pt x="2057" y="2157"/>
                    </a:lnTo>
                    <a:lnTo>
                      <a:pt x="2043" y="2160"/>
                    </a:lnTo>
                    <a:lnTo>
                      <a:pt x="2018" y="2179"/>
                    </a:lnTo>
                    <a:lnTo>
                      <a:pt x="1972" y="2182"/>
                    </a:lnTo>
                    <a:lnTo>
                      <a:pt x="1928" y="2177"/>
                    </a:lnTo>
                    <a:lnTo>
                      <a:pt x="1865" y="2179"/>
                    </a:lnTo>
                    <a:lnTo>
                      <a:pt x="1825" y="2169"/>
                    </a:lnTo>
                    <a:lnTo>
                      <a:pt x="1801" y="2142"/>
                    </a:lnTo>
                    <a:lnTo>
                      <a:pt x="1787" y="2138"/>
                    </a:lnTo>
                    <a:lnTo>
                      <a:pt x="1750" y="2147"/>
                    </a:lnTo>
                    <a:lnTo>
                      <a:pt x="1304" y="2111"/>
                    </a:lnTo>
                    <a:lnTo>
                      <a:pt x="832" y="2053"/>
                    </a:lnTo>
                    <a:lnTo>
                      <a:pt x="436" y="1990"/>
                    </a:lnTo>
                    <a:lnTo>
                      <a:pt x="186" y="1936"/>
                    </a:lnTo>
                    <a:lnTo>
                      <a:pt x="158" y="1869"/>
                    </a:lnTo>
                    <a:lnTo>
                      <a:pt x="145" y="1844"/>
                    </a:lnTo>
                    <a:lnTo>
                      <a:pt x="150" y="1800"/>
                    </a:lnTo>
                    <a:lnTo>
                      <a:pt x="145" y="1770"/>
                    </a:lnTo>
                    <a:lnTo>
                      <a:pt x="130" y="1742"/>
                    </a:lnTo>
                    <a:lnTo>
                      <a:pt x="98" y="1725"/>
                    </a:lnTo>
                    <a:lnTo>
                      <a:pt x="64" y="1698"/>
                    </a:lnTo>
                    <a:lnTo>
                      <a:pt x="37" y="1671"/>
                    </a:lnTo>
                    <a:lnTo>
                      <a:pt x="20" y="1656"/>
                    </a:lnTo>
                    <a:lnTo>
                      <a:pt x="19" y="1628"/>
                    </a:lnTo>
                    <a:lnTo>
                      <a:pt x="48" y="1593"/>
                    </a:lnTo>
                    <a:lnTo>
                      <a:pt x="60" y="1554"/>
                    </a:lnTo>
                    <a:lnTo>
                      <a:pt x="59" y="1545"/>
                    </a:lnTo>
                    <a:lnTo>
                      <a:pt x="63" y="1516"/>
                    </a:lnTo>
                    <a:lnTo>
                      <a:pt x="74" y="1484"/>
                    </a:lnTo>
                    <a:lnTo>
                      <a:pt x="89" y="1444"/>
                    </a:lnTo>
                    <a:lnTo>
                      <a:pt x="60" y="1411"/>
                    </a:lnTo>
                    <a:lnTo>
                      <a:pt x="51" y="1405"/>
                    </a:lnTo>
                    <a:lnTo>
                      <a:pt x="47" y="1368"/>
                    </a:lnTo>
                    <a:lnTo>
                      <a:pt x="61" y="1337"/>
                    </a:lnTo>
                    <a:lnTo>
                      <a:pt x="80" y="1295"/>
                    </a:lnTo>
                    <a:lnTo>
                      <a:pt x="93" y="1261"/>
                    </a:lnTo>
                    <a:lnTo>
                      <a:pt x="90" y="1230"/>
                    </a:lnTo>
                    <a:lnTo>
                      <a:pt x="95" y="1206"/>
                    </a:lnTo>
                    <a:lnTo>
                      <a:pt x="100" y="1178"/>
                    </a:lnTo>
                    <a:lnTo>
                      <a:pt x="107" y="1147"/>
                    </a:lnTo>
                    <a:lnTo>
                      <a:pt x="120" y="1112"/>
                    </a:lnTo>
                    <a:lnTo>
                      <a:pt x="122" y="1079"/>
                    </a:lnTo>
                    <a:lnTo>
                      <a:pt x="124" y="1041"/>
                    </a:lnTo>
                    <a:lnTo>
                      <a:pt x="132" y="1010"/>
                    </a:lnTo>
                    <a:lnTo>
                      <a:pt x="133" y="967"/>
                    </a:lnTo>
                    <a:lnTo>
                      <a:pt x="131" y="935"/>
                    </a:lnTo>
                    <a:lnTo>
                      <a:pt x="125" y="908"/>
                    </a:lnTo>
                    <a:lnTo>
                      <a:pt x="112" y="883"/>
                    </a:lnTo>
                    <a:lnTo>
                      <a:pt x="93" y="857"/>
                    </a:lnTo>
                    <a:lnTo>
                      <a:pt x="64" y="831"/>
                    </a:lnTo>
                    <a:lnTo>
                      <a:pt x="53" y="771"/>
                    </a:lnTo>
                    <a:lnTo>
                      <a:pt x="32" y="717"/>
                    </a:lnTo>
                    <a:lnTo>
                      <a:pt x="13" y="689"/>
                    </a:lnTo>
                    <a:lnTo>
                      <a:pt x="0" y="664"/>
                    </a:lnTo>
                    <a:lnTo>
                      <a:pt x="0" y="645"/>
                    </a:lnTo>
                    <a:lnTo>
                      <a:pt x="641" y="0"/>
                    </a:lnTo>
                    <a:lnTo>
                      <a:pt x="652" y="31"/>
                    </a:lnTo>
                    <a:lnTo>
                      <a:pt x="661" y="81"/>
                    </a:lnTo>
                    <a:lnTo>
                      <a:pt x="673" y="116"/>
                    </a:lnTo>
                    <a:lnTo>
                      <a:pt x="687" y="139"/>
                    </a:lnTo>
                    <a:lnTo>
                      <a:pt x="705" y="141"/>
                    </a:lnTo>
                    <a:lnTo>
                      <a:pt x="715" y="120"/>
                    </a:lnTo>
                    <a:lnTo>
                      <a:pt x="731" y="107"/>
                    </a:lnTo>
                    <a:lnTo>
                      <a:pt x="757" y="112"/>
                    </a:lnTo>
                    <a:lnTo>
                      <a:pt x="773" y="119"/>
                    </a:lnTo>
                    <a:lnTo>
                      <a:pt x="781" y="135"/>
                    </a:lnTo>
                    <a:lnTo>
                      <a:pt x="782" y="155"/>
                    </a:lnTo>
                    <a:lnTo>
                      <a:pt x="822" y="158"/>
                    </a:lnTo>
                    <a:lnTo>
                      <a:pt x="852" y="148"/>
                    </a:lnTo>
                    <a:lnTo>
                      <a:pt x="890" y="147"/>
                    </a:lnTo>
                    <a:lnTo>
                      <a:pt x="920" y="154"/>
                    </a:lnTo>
                    <a:lnTo>
                      <a:pt x="933" y="142"/>
                    </a:lnTo>
                    <a:lnTo>
                      <a:pt x="946" y="139"/>
                    </a:lnTo>
                    <a:lnTo>
                      <a:pt x="959" y="154"/>
                    </a:lnTo>
                    <a:lnTo>
                      <a:pt x="982" y="208"/>
                    </a:lnTo>
                    <a:lnTo>
                      <a:pt x="991" y="239"/>
                    </a:lnTo>
                    <a:lnTo>
                      <a:pt x="1000" y="233"/>
                    </a:lnTo>
                    <a:lnTo>
                      <a:pt x="1018" y="206"/>
                    </a:lnTo>
                    <a:lnTo>
                      <a:pt x="1033" y="213"/>
                    </a:lnTo>
                    <a:lnTo>
                      <a:pt x="1043" y="234"/>
                    </a:lnTo>
                    <a:lnTo>
                      <a:pt x="1036" y="249"/>
                    </a:lnTo>
                    <a:lnTo>
                      <a:pt x="1036" y="276"/>
                    </a:lnTo>
                    <a:lnTo>
                      <a:pt x="1090" y="272"/>
                    </a:lnTo>
                    <a:lnTo>
                      <a:pt x="1117" y="282"/>
                    </a:lnTo>
                    <a:lnTo>
                      <a:pt x="1131" y="306"/>
                    </a:lnTo>
                    <a:lnTo>
                      <a:pt x="1148" y="344"/>
                    </a:lnTo>
                    <a:lnTo>
                      <a:pt x="1171" y="370"/>
                    </a:lnTo>
                    <a:lnTo>
                      <a:pt x="1210" y="399"/>
                    </a:lnTo>
                    <a:lnTo>
                      <a:pt x="1225" y="417"/>
                    </a:lnTo>
                    <a:lnTo>
                      <a:pt x="1231" y="434"/>
                    </a:lnTo>
                    <a:lnTo>
                      <a:pt x="1230" y="458"/>
                    </a:lnTo>
                    <a:lnTo>
                      <a:pt x="1212" y="484"/>
                    </a:lnTo>
                    <a:lnTo>
                      <a:pt x="1228" y="499"/>
                    </a:lnTo>
                    <a:lnTo>
                      <a:pt x="1268" y="505"/>
                    </a:lnTo>
                    <a:lnTo>
                      <a:pt x="1317" y="517"/>
                    </a:lnTo>
                    <a:lnTo>
                      <a:pt x="1361" y="538"/>
                    </a:lnTo>
                    <a:lnTo>
                      <a:pt x="1389" y="565"/>
                    </a:lnTo>
                    <a:lnTo>
                      <a:pt x="1405" y="609"/>
                    </a:lnTo>
                    <a:lnTo>
                      <a:pt x="1410" y="620"/>
                    </a:lnTo>
                    <a:lnTo>
                      <a:pt x="1420" y="622"/>
                    </a:lnTo>
                    <a:lnTo>
                      <a:pt x="1425" y="616"/>
                    </a:lnTo>
                    <a:lnTo>
                      <a:pt x="1418" y="557"/>
                    </a:lnTo>
                    <a:lnTo>
                      <a:pt x="1428" y="540"/>
                    </a:lnTo>
                    <a:lnTo>
                      <a:pt x="1457" y="530"/>
                    </a:lnTo>
                    <a:lnTo>
                      <a:pt x="1483" y="530"/>
                    </a:lnTo>
                    <a:lnTo>
                      <a:pt x="1487" y="525"/>
                    </a:lnTo>
                    <a:lnTo>
                      <a:pt x="1486" y="520"/>
                    </a:lnTo>
                    <a:lnTo>
                      <a:pt x="1475" y="513"/>
                    </a:lnTo>
                    <a:lnTo>
                      <a:pt x="1447" y="510"/>
                    </a:lnTo>
                    <a:lnTo>
                      <a:pt x="1440" y="499"/>
                    </a:lnTo>
                    <a:lnTo>
                      <a:pt x="1443" y="491"/>
                    </a:lnTo>
                    <a:lnTo>
                      <a:pt x="1510" y="475"/>
                    </a:lnTo>
                    <a:lnTo>
                      <a:pt x="1528" y="482"/>
                    </a:lnTo>
                    <a:lnTo>
                      <a:pt x="1555" y="526"/>
                    </a:lnTo>
                    <a:lnTo>
                      <a:pt x="1580" y="550"/>
                    </a:lnTo>
                    <a:lnTo>
                      <a:pt x="1609" y="548"/>
                    </a:lnTo>
                    <a:lnTo>
                      <a:pt x="1623" y="556"/>
                    </a:lnTo>
                    <a:lnTo>
                      <a:pt x="1655" y="585"/>
                    </a:lnTo>
                    <a:lnTo>
                      <a:pt x="1748" y="573"/>
                    </a:lnTo>
                    <a:lnTo>
                      <a:pt x="1770" y="562"/>
                    </a:lnTo>
                    <a:lnTo>
                      <a:pt x="1784" y="564"/>
                    </a:lnTo>
                    <a:lnTo>
                      <a:pt x="1786" y="598"/>
                    </a:lnTo>
                    <a:lnTo>
                      <a:pt x="1779" y="633"/>
                    </a:lnTo>
                    <a:lnTo>
                      <a:pt x="1784" y="665"/>
                    </a:lnTo>
                    <a:lnTo>
                      <a:pt x="1790" y="669"/>
                    </a:lnTo>
                    <a:lnTo>
                      <a:pt x="1808" y="665"/>
                    </a:lnTo>
                    <a:lnTo>
                      <a:pt x="1815" y="655"/>
                    </a:lnTo>
                    <a:lnTo>
                      <a:pt x="1817" y="635"/>
                    </a:lnTo>
                    <a:lnTo>
                      <a:pt x="1812" y="609"/>
                    </a:lnTo>
                    <a:lnTo>
                      <a:pt x="1818" y="597"/>
                    </a:lnTo>
                    <a:lnTo>
                      <a:pt x="1853" y="577"/>
                    </a:lnTo>
                    <a:lnTo>
                      <a:pt x="1879" y="563"/>
                    </a:lnTo>
                    <a:lnTo>
                      <a:pt x="1899" y="544"/>
                    </a:lnTo>
                    <a:lnTo>
                      <a:pt x="1905" y="521"/>
                    </a:lnTo>
                    <a:lnTo>
                      <a:pt x="1897" y="512"/>
                    </a:lnTo>
                    <a:lnTo>
                      <a:pt x="1867" y="501"/>
                    </a:lnTo>
                    <a:lnTo>
                      <a:pt x="1860" y="494"/>
                    </a:lnTo>
                    <a:lnTo>
                      <a:pt x="1862" y="479"/>
                    </a:lnTo>
                    <a:lnTo>
                      <a:pt x="1873" y="463"/>
                    </a:lnTo>
                    <a:lnTo>
                      <a:pt x="1874" y="454"/>
                    </a:lnTo>
                    <a:lnTo>
                      <a:pt x="1848" y="409"/>
                    </a:lnTo>
                    <a:lnTo>
                      <a:pt x="1843" y="385"/>
                    </a:lnTo>
                    <a:lnTo>
                      <a:pt x="1850" y="355"/>
                    </a:lnTo>
                    <a:lnTo>
                      <a:pt x="1873" y="323"/>
                    </a:lnTo>
                    <a:lnTo>
                      <a:pt x="1880" y="292"/>
                    </a:lnTo>
                    <a:lnTo>
                      <a:pt x="1904" y="268"/>
                    </a:lnTo>
                    <a:lnTo>
                      <a:pt x="1941" y="262"/>
                    </a:lnTo>
                    <a:lnTo>
                      <a:pt x="1951" y="274"/>
                    </a:lnTo>
                    <a:lnTo>
                      <a:pt x="1963" y="306"/>
                    </a:lnTo>
                    <a:lnTo>
                      <a:pt x="1975" y="324"/>
                    </a:lnTo>
                    <a:lnTo>
                      <a:pt x="1981" y="353"/>
                    </a:lnTo>
                    <a:lnTo>
                      <a:pt x="2001" y="366"/>
                    </a:lnTo>
                    <a:lnTo>
                      <a:pt x="2012" y="374"/>
                    </a:lnTo>
                    <a:lnTo>
                      <a:pt x="2014" y="386"/>
                    </a:lnTo>
                    <a:lnTo>
                      <a:pt x="2001" y="402"/>
                    </a:lnTo>
                    <a:lnTo>
                      <a:pt x="1983" y="407"/>
                    </a:lnTo>
                    <a:lnTo>
                      <a:pt x="1975" y="413"/>
                    </a:lnTo>
                    <a:lnTo>
                      <a:pt x="1975" y="432"/>
                    </a:lnTo>
                    <a:lnTo>
                      <a:pt x="2009" y="463"/>
                    </a:lnTo>
                    <a:lnTo>
                      <a:pt x="2015" y="495"/>
                    </a:lnTo>
                    <a:lnTo>
                      <a:pt x="2021" y="529"/>
                    </a:lnTo>
                    <a:lnTo>
                      <a:pt x="2038" y="555"/>
                    </a:lnTo>
                    <a:lnTo>
                      <a:pt x="2061" y="559"/>
                    </a:lnTo>
                    <a:lnTo>
                      <a:pt x="2074" y="531"/>
                    </a:lnTo>
                    <a:lnTo>
                      <a:pt x="2069" y="509"/>
                    </a:lnTo>
                    <a:lnTo>
                      <a:pt x="2053" y="487"/>
                    </a:lnTo>
                    <a:lnTo>
                      <a:pt x="2054" y="467"/>
                    </a:lnTo>
                    <a:lnTo>
                      <a:pt x="2070" y="466"/>
                    </a:lnTo>
                    <a:lnTo>
                      <a:pt x="2086" y="477"/>
                    </a:lnTo>
                    <a:lnTo>
                      <a:pt x="2109" y="525"/>
                    </a:lnTo>
                    <a:lnTo>
                      <a:pt x="2110" y="573"/>
                    </a:lnTo>
                    <a:lnTo>
                      <a:pt x="2120" y="601"/>
                    </a:lnTo>
                    <a:lnTo>
                      <a:pt x="2131" y="609"/>
                    </a:lnTo>
                    <a:lnTo>
                      <a:pt x="2164" y="601"/>
                    </a:lnTo>
                    <a:lnTo>
                      <a:pt x="2176" y="584"/>
                    </a:lnTo>
                    <a:lnTo>
                      <a:pt x="2181" y="555"/>
                    </a:lnTo>
                    <a:lnTo>
                      <a:pt x="2201" y="531"/>
                    </a:lnTo>
                    <a:lnTo>
                      <a:pt x="2203" y="506"/>
                    </a:lnTo>
                    <a:lnTo>
                      <a:pt x="2195" y="449"/>
                    </a:lnTo>
                    <a:lnTo>
                      <a:pt x="2201" y="433"/>
                    </a:lnTo>
                    <a:lnTo>
                      <a:pt x="2210" y="424"/>
                    </a:lnTo>
                    <a:lnTo>
                      <a:pt x="2228" y="423"/>
                    </a:lnTo>
                    <a:lnTo>
                      <a:pt x="2246" y="429"/>
                    </a:lnTo>
                    <a:lnTo>
                      <a:pt x="2260" y="440"/>
                    </a:lnTo>
                    <a:lnTo>
                      <a:pt x="2271" y="475"/>
                    </a:lnTo>
                    <a:lnTo>
                      <a:pt x="2294" y="463"/>
                    </a:lnTo>
                    <a:lnTo>
                      <a:pt x="2307" y="465"/>
                    </a:lnTo>
                    <a:lnTo>
                      <a:pt x="2315" y="471"/>
                    </a:lnTo>
                    <a:lnTo>
                      <a:pt x="2314" y="485"/>
                    </a:lnTo>
                    <a:lnTo>
                      <a:pt x="2294" y="497"/>
                    </a:lnTo>
                    <a:lnTo>
                      <a:pt x="2281" y="516"/>
                    </a:lnTo>
                    <a:lnTo>
                      <a:pt x="2277" y="556"/>
                    </a:lnTo>
                    <a:lnTo>
                      <a:pt x="2290" y="561"/>
                    </a:lnTo>
                    <a:lnTo>
                      <a:pt x="2287" y="582"/>
                    </a:lnTo>
                    <a:lnTo>
                      <a:pt x="2306" y="582"/>
                    </a:lnTo>
                    <a:lnTo>
                      <a:pt x="2321" y="599"/>
                    </a:lnTo>
                    <a:lnTo>
                      <a:pt x="2334" y="610"/>
                    </a:lnTo>
                    <a:lnTo>
                      <a:pt x="2337" y="619"/>
                    </a:lnTo>
                    <a:lnTo>
                      <a:pt x="2296" y="677"/>
                    </a:lnTo>
                    <a:lnTo>
                      <a:pt x="2282" y="688"/>
                    </a:lnTo>
                    <a:lnTo>
                      <a:pt x="2266" y="682"/>
                    </a:lnTo>
                    <a:lnTo>
                      <a:pt x="2252" y="666"/>
                    </a:lnTo>
                    <a:lnTo>
                      <a:pt x="2237" y="680"/>
                    </a:lnTo>
                    <a:lnTo>
                      <a:pt x="2218" y="700"/>
                    </a:lnTo>
                    <a:lnTo>
                      <a:pt x="2205" y="703"/>
                    </a:lnTo>
                    <a:lnTo>
                      <a:pt x="2172" y="688"/>
                    </a:lnTo>
                    <a:lnTo>
                      <a:pt x="2155" y="689"/>
                    </a:lnTo>
                    <a:lnTo>
                      <a:pt x="2148" y="697"/>
                    </a:lnTo>
                    <a:lnTo>
                      <a:pt x="2156" y="712"/>
                    </a:lnTo>
                    <a:lnTo>
                      <a:pt x="2171" y="725"/>
                    </a:lnTo>
                    <a:lnTo>
                      <a:pt x="2161" y="738"/>
                    </a:lnTo>
                    <a:lnTo>
                      <a:pt x="2126" y="757"/>
                    </a:lnTo>
                    <a:lnTo>
                      <a:pt x="2088" y="756"/>
                    </a:lnTo>
                    <a:lnTo>
                      <a:pt x="2059" y="738"/>
                    </a:lnTo>
                    <a:lnTo>
                      <a:pt x="2033" y="731"/>
                    </a:lnTo>
                    <a:lnTo>
                      <a:pt x="2011" y="740"/>
                    </a:lnTo>
                    <a:lnTo>
                      <a:pt x="2014" y="771"/>
                    </a:lnTo>
                    <a:lnTo>
                      <a:pt x="2052" y="796"/>
                    </a:lnTo>
                    <a:lnTo>
                      <a:pt x="2079" y="804"/>
                    </a:lnTo>
                    <a:lnTo>
                      <a:pt x="2095" y="827"/>
                    </a:lnTo>
                    <a:lnTo>
                      <a:pt x="2075" y="864"/>
                    </a:lnTo>
                    <a:lnTo>
                      <a:pt x="1997" y="911"/>
                    </a:lnTo>
                    <a:lnTo>
                      <a:pt x="1961" y="912"/>
                    </a:lnTo>
                    <a:lnTo>
                      <a:pt x="1935" y="907"/>
                    </a:lnTo>
                    <a:lnTo>
                      <a:pt x="1923" y="915"/>
                    </a:lnTo>
                    <a:lnTo>
                      <a:pt x="1918" y="934"/>
                    </a:lnTo>
                    <a:lnTo>
                      <a:pt x="1932" y="944"/>
                    </a:lnTo>
                    <a:lnTo>
                      <a:pt x="1945" y="958"/>
                    </a:lnTo>
                    <a:lnTo>
                      <a:pt x="1938" y="975"/>
                    </a:lnTo>
                    <a:lnTo>
                      <a:pt x="1853" y="1047"/>
                    </a:lnTo>
                    <a:lnTo>
                      <a:pt x="1840" y="1065"/>
                    </a:lnTo>
                    <a:lnTo>
                      <a:pt x="1841" y="1075"/>
                    </a:lnTo>
                    <a:lnTo>
                      <a:pt x="1823" y="1103"/>
                    </a:lnTo>
                    <a:lnTo>
                      <a:pt x="1800" y="1126"/>
                    </a:lnTo>
                    <a:lnTo>
                      <a:pt x="1777" y="1153"/>
                    </a:lnTo>
                    <a:lnTo>
                      <a:pt x="1747" y="1169"/>
                    </a:lnTo>
                    <a:lnTo>
                      <a:pt x="1748" y="1178"/>
                    </a:lnTo>
                    <a:lnTo>
                      <a:pt x="1763" y="1203"/>
                    </a:lnTo>
                    <a:lnTo>
                      <a:pt x="1756" y="1233"/>
                    </a:lnTo>
                    <a:lnTo>
                      <a:pt x="1753" y="1272"/>
                    </a:lnTo>
                    <a:lnTo>
                      <a:pt x="1770" y="1287"/>
                    </a:lnTo>
                    <a:lnTo>
                      <a:pt x="1813" y="1288"/>
                    </a:lnTo>
                    <a:lnTo>
                      <a:pt x="1826" y="1290"/>
                    </a:lnTo>
                    <a:lnTo>
                      <a:pt x="1834" y="1298"/>
                    </a:lnTo>
                    <a:lnTo>
                      <a:pt x="1849" y="1357"/>
                    </a:lnTo>
                    <a:lnTo>
                      <a:pt x="1853" y="1394"/>
                    </a:lnTo>
                    <a:lnTo>
                      <a:pt x="1858" y="1422"/>
                    </a:lnTo>
                    <a:lnTo>
                      <a:pt x="1874" y="1437"/>
                    </a:lnTo>
                    <a:lnTo>
                      <a:pt x="1898" y="1433"/>
                    </a:lnTo>
                    <a:lnTo>
                      <a:pt x="1923" y="1415"/>
                    </a:lnTo>
                    <a:lnTo>
                      <a:pt x="1939" y="1411"/>
                    </a:lnTo>
                    <a:lnTo>
                      <a:pt x="1970" y="1424"/>
                    </a:lnTo>
                    <a:lnTo>
                      <a:pt x="2008" y="1449"/>
                    </a:lnTo>
                    <a:lnTo>
                      <a:pt x="2036" y="1452"/>
                    </a:lnTo>
                    <a:lnTo>
                      <a:pt x="2063" y="1467"/>
                    </a:lnTo>
                    <a:lnTo>
                      <a:pt x="2084" y="1485"/>
                    </a:lnTo>
                    <a:lnTo>
                      <a:pt x="2091" y="1518"/>
                    </a:lnTo>
                    <a:lnTo>
                      <a:pt x="2102" y="1524"/>
                    </a:lnTo>
                    <a:lnTo>
                      <a:pt x="2160" y="1532"/>
                    </a:lnTo>
                    <a:lnTo>
                      <a:pt x="2226" y="1534"/>
                    </a:lnTo>
                    <a:lnTo>
                      <a:pt x="2260" y="1546"/>
                    </a:lnTo>
                    <a:lnTo>
                      <a:pt x="2317" y="1558"/>
                    </a:lnTo>
                    <a:lnTo>
                      <a:pt x="2346" y="1556"/>
                    </a:lnTo>
                    <a:lnTo>
                      <a:pt x="2363" y="1564"/>
                    </a:lnTo>
                    <a:lnTo>
                      <a:pt x="2374" y="1572"/>
                    </a:lnTo>
                    <a:lnTo>
                      <a:pt x="2378" y="1590"/>
                    </a:lnTo>
                    <a:lnTo>
                      <a:pt x="2373" y="1602"/>
                    </a:lnTo>
                    <a:lnTo>
                      <a:pt x="2357" y="1614"/>
                    </a:lnTo>
                    <a:lnTo>
                      <a:pt x="2357" y="1629"/>
                    </a:lnTo>
                    <a:lnTo>
                      <a:pt x="2358" y="1644"/>
                    </a:lnTo>
                    <a:lnTo>
                      <a:pt x="2378" y="1670"/>
                    </a:lnTo>
                    <a:lnTo>
                      <a:pt x="2385" y="1713"/>
                    </a:lnTo>
                    <a:lnTo>
                      <a:pt x="2415" y="1796"/>
                    </a:lnTo>
                    <a:lnTo>
                      <a:pt x="2446" y="1821"/>
                    </a:lnTo>
                    <a:lnTo>
                      <a:pt x="2478" y="1876"/>
                    </a:lnTo>
                    <a:lnTo>
                      <a:pt x="2508" y="1874"/>
                    </a:lnTo>
                    <a:lnTo>
                      <a:pt x="2528" y="1843"/>
                    </a:lnTo>
                    <a:lnTo>
                      <a:pt x="2539" y="1873"/>
                    </a:lnTo>
                    <a:lnTo>
                      <a:pt x="2568" y="1867"/>
                    </a:lnTo>
                    <a:lnTo>
                      <a:pt x="2590" y="1841"/>
                    </a:lnTo>
                    <a:lnTo>
                      <a:pt x="2595" y="1782"/>
                    </a:lnTo>
                    <a:lnTo>
                      <a:pt x="2588" y="1745"/>
                    </a:lnTo>
                    <a:lnTo>
                      <a:pt x="2530" y="1649"/>
                    </a:lnTo>
                    <a:lnTo>
                      <a:pt x="2522" y="1612"/>
                    </a:lnTo>
                    <a:lnTo>
                      <a:pt x="2536" y="1590"/>
                    </a:lnTo>
                    <a:lnTo>
                      <a:pt x="2575" y="1566"/>
                    </a:lnTo>
                    <a:lnTo>
                      <a:pt x="2612" y="1511"/>
                    </a:lnTo>
                    <a:lnTo>
                      <a:pt x="2621" y="1442"/>
                    </a:lnTo>
                    <a:lnTo>
                      <a:pt x="2605" y="1388"/>
                    </a:lnTo>
                    <a:lnTo>
                      <a:pt x="2579" y="1346"/>
                    </a:lnTo>
                    <a:lnTo>
                      <a:pt x="2547" y="1308"/>
                    </a:lnTo>
                    <a:lnTo>
                      <a:pt x="2518" y="1293"/>
                    </a:lnTo>
                    <a:lnTo>
                      <a:pt x="2509" y="1280"/>
                    </a:lnTo>
                    <a:lnTo>
                      <a:pt x="2509" y="1248"/>
                    </a:lnTo>
                    <a:lnTo>
                      <a:pt x="2520" y="1221"/>
                    </a:lnTo>
                    <a:lnTo>
                      <a:pt x="2559" y="1207"/>
                    </a:lnTo>
                    <a:lnTo>
                      <a:pt x="2573" y="1185"/>
                    </a:lnTo>
                    <a:lnTo>
                      <a:pt x="2568" y="1157"/>
                    </a:lnTo>
                    <a:lnTo>
                      <a:pt x="2556" y="1131"/>
                    </a:lnTo>
                    <a:lnTo>
                      <a:pt x="2533" y="1105"/>
                    </a:lnTo>
                    <a:lnTo>
                      <a:pt x="2525" y="1090"/>
                    </a:lnTo>
                    <a:lnTo>
                      <a:pt x="2520" y="1060"/>
                    </a:lnTo>
                    <a:lnTo>
                      <a:pt x="2518" y="1026"/>
                    </a:lnTo>
                    <a:lnTo>
                      <a:pt x="2500" y="986"/>
                    </a:lnTo>
                    <a:lnTo>
                      <a:pt x="2508" y="949"/>
                    </a:lnTo>
                    <a:lnTo>
                      <a:pt x="2526" y="941"/>
                    </a:lnTo>
                    <a:lnTo>
                      <a:pt x="2547" y="948"/>
                    </a:lnTo>
                    <a:lnTo>
                      <a:pt x="2575" y="962"/>
                    </a:lnTo>
                    <a:lnTo>
                      <a:pt x="2595" y="965"/>
                    </a:lnTo>
                    <a:lnTo>
                      <a:pt x="2626" y="957"/>
                    </a:lnTo>
                    <a:lnTo>
                      <a:pt x="2646" y="940"/>
                    </a:lnTo>
                    <a:lnTo>
                      <a:pt x="2672" y="937"/>
                    </a:lnTo>
                    <a:lnTo>
                      <a:pt x="2701" y="948"/>
                    </a:lnTo>
                    <a:lnTo>
                      <a:pt x="2723" y="966"/>
                    </a:lnTo>
                    <a:lnTo>
                      <a:pt x="2747" y="999"/>
                    </a:lnTo>
                    <a:lnTo>
                      <a:pt x="2768" y="1018"/>
                    </a:lnTo>
                    <a:lnTo>
                      <a:pt x="2801" y="1029"/>
                    </a:lnTo>
                    <a:lnTo>
                      <a:pt x="2832" y="1030"/>
                    </a:lnTo>
                    <a:lnTo>
                      <a:pt x="2872" y="1020"/>
                    </a:lnTo>
                    <a:lnTo>
                      <a:pt x="2882" y="1037"/>
                    </a:lnTo>
                    <a:lnTo>
                      <a:pt x="2886" y="1052"/>
                    </a:lnTo>
                    <a:lnTo>
                      <a:pt x="2872" y="1076"/>
                    </a:lnTo>
                    <a:lnTo>
                      <a:pt x="2897" y="1115"/>
                    </a:lnTo>
                    <a:lnTo>
                      <a:pt x="2906" y="1136"/>
                    </a:lnTo>
                    <a:lnTo>
                      <a:pt x="2901" y="1185"/>
                    </a:lnTo>
                    <a:lnTo>
                      <a:pt x="2917" y="1195"/>
                    </a:lnTo>
                    <a:lnTo>
                      <a:pt x="2947" y="1190"/>
                    </a:lnTo>
                    <a:lnTo>
                      <a:pt x="2983" y="1217"/>
                    </a:lnTo>
                    <a:lnTo>
                      <a:pt x="3009" y="1221"/>
                    </a:lnTo>
                    <a:lnTo>
                      <a:pt x="3043" y="1215"/>
                    </a:lnTo>
                    <a:lnTo>
                      <a:pt x="3077" y="1185"/>
                    </a:lnTo>
                    <a:lnTo>
                      <a:pt x="3090" y="1144"/>
                    </a:lnTo>
                    <a:lnTo>
                      <a:pt x="3075" y="1107"/>
                    </a:lnTo>
                    <a:lnTo>
                      <a:pt x="3052" y="1095"/>
                    </a:lnTo>
                    <a:lnTo>
                      <a:pt x="3059" y="1063"/>
                    </a:lnTo>
                    <a:lnTo>
                      <a:pt x="3077" y="1033"/>
                    </a:lnTo>
                    <a:lnTo>
                      <a:pt x="3082" y="1009"/>
                    </a:lnTo>
                    <a:lnTo>
                      <a:pt x="3110" y="1024"/>
                    </a:lnTo>
                    <a:lnTo>
                      <a:pt x="3132" y="1044"/>
                    </a:lnTo>
                    <a:lnTo>
                      <a:pt x="3161" y="1058"/>
                    </a:lnTo>
                    <a:lnTo>
                      <a:pt x="3210" y="1109"/>
                    </a:lnTo>
                    <a:lnTo>
                      <a:pt x="3276" y="1146"/>
                    </a:lnTo>
                    <a:lnTo>
                      <a:pt x="3298" y="1205"/>
                    </a:lnTo>
                    <a:lnTo>
                      <a:pt x="3340" y="1240"/>
                    </a:lnTo>
                    <a:lnTo>
                      <a:pt x="3349" y="1314"/>
                    </a:lnTo>
                    <a:lnTo>
                      <a:pt x="3397" y="1327"/>
                    </a:lnTo>
                    <a:lnTo>
                      <a:pt x="3444" y="1366"/>
                    </a:lnTo>
                    <a:lnTo>
                      <a:pt x="3462" y="1371"/>
                    </a:lnTo>
                    <a:lnTo>
                      <a:pt x="3501" y="1356"/>
                    </a:lnTo>
                    <a:lnTo>
                      <a:pt x="3543" y="1359"/>
                    </a:lnTo>
                    <a:lnTo>
                      <a:pt x="3558" y="1350"/>
                    </a:lnTo>
                    <a:lnTo>
                      <a:pt x="3563" y="1349"/>
                    </a:lnTo>
                    <a:lnTo>
                      <a:pt x="3578" y="1357"/>
                    </a:lnTo>
                    <a:lnTo>
                      <a:pt x="3581" y="1369"/>
                    </a:lnTo>
                    <a:lnTo>
                      <a:pt x="3568" y="1400"/>
                    </a:lnTo>
                    <a:lnTo>
                      <a:pt x="3543" y="1414"/>
                    </a:lnTo>
                    <a:lnTo>
                      <a:pt x="3515" y="1444"/>
                    </a:lnTo>
                    <a:lnTo>
                      <a:pt x="3504" y="1474"/>
                    </a:lnTo>
                    <a:lnTo>
                      <a:pt x="3509" y="1494"/>
                    </a:lnTo>
                    <a:lnTo>
                      <a:pt x="3522" y="1499"/>
                    </a:lnTo>
                    <a:lnTo>
                      <a:pt x="3549" y="1473"/>
                    </a:lnTo>
                    <a:lnTo>
                      <a:pt x="3575" y="1442"/>
                    </a:lnTo>
                    <a:lnTo>
                      <a:pt x="3603" y="1407"/>
                    </a:lnTo>
                    <a:lnTo>
                      <a:pt x="3624" y="1399"/>
                    </a:lnTo>
                    <a:lnTo>
                      <a:pt x="3633" y="1403"/>
                    </a:lnTo>
                    <a:lnTo>
                      <a:pt x="3635" y="1423"/>
                    </a:lnTo>
                    <a:lnTo>
                      <a:pt x="3639" y="1431"/>
                    </a:lnTo>
                    <a:lnTo>
                      <a:pt x="3652" y="1433"/>
                    </a:lnTo>
                    <a:lnTo>
                      <a:pt x="3668" y="1415"/>
                    </a:lnTo>
                    <a:lnTo>
                      <a:pt x="3678" y="1414"/>
                    </a:lnTo>
                    <a:lnTo>
                      <a:pt x="3690" y="1420"/>
                    </a:lnTo>
                    <a:lnTo>
                      <a:pt x="3699" y="1444"/>
                    </a:lnTo>
                    <a:lnTo>
                      <a:pt x="3711" y="1476"/>
                    </a:lnTo>
                    <a:lnTo>
                      <a:pt x="3729" y="1486"/>
                    </a:lnTo>
                    <a:lnTo>
                      <a:pt x="3735" y="1526"/>
                    </a:lnTo>
                    <a:lnTo>
                      <a:pt x="3730" y="1552"/>
                    </a:lnTo>
                    <a:lnTo>
                      <a:pt x="3719" y="1573"/>
                    </a:lnTo>
                    <a:lnTo>
                      <a:pt x="3694" y="1598"/>
                    </a:lnTo>
                    <a:lnTo>
                      <a:pt x="3669" y="1606"/>
                    </a:lnTo>
                    <a:lnTo>
                      <a:pt x="3658" y="1642"/>
                    </a:lnTo>
                    <a:lnTo>
                      <a:pt x="3632" y="1705"/>
                    </a:lnTo>
                    <a:lnTo>
                      <a:pt x="3605" y="1731"/>
                    </a:lnTo>
                    <a:lnTo>
                      <a:pt x="3534" y="1755"/>
                    </a:lnTo>
                    <a:lnTo>
                      <a:pt x="3472" y="1772"/>
                    </a:lnTo>
                    <a:lnTo>
                      <a:pt x="3432" y="1780"/>
                    </a:lnTo>
                    <a:lnTo>
                      <a:pt x="3353" y="1801"/>
                    </a:lnTo>
                    <a:lnTo>
                      <a:pt x="3250" y="1825"/>
                    </a:lnTo>
                    <a:lnTo>
                      <a:pt x="3224" y="1865"/>
                    </a:lnTo>
                    <a:lnTo>
                      <a:pt x="3221" y="1897"/>
                    </a:lnTo>
                    <a:lnTo>
                      <a:pt x="3197" y="1920"/>
                    </a:lnTo>
                    <a:lnTo>
                      <a:pt x="3175" y="1940"/>
                    </a:lnTo>
                    <a:lnTo>
                      <a:pt x="3163" y="1960"/>
                    </a:lnTo>
                    <a:lnTo>
                      <a:pt x="3157" y="1994"/>
                    </a:lnTo>
                    <a:lnTo>
                      <a:pt x="3148" y="2025"/>
                    </a:lnTo>
                    <a:lnTo>
                      <a:pt x="3116" y="2078"/>
                    </a:lnTo>
                    <a:lnTo>
                      <a:pt x="3090" y="2140"/>
                    </a:lnTo>
                    <a:lnTo>
                      <a:pt x="3087" y="2150"/>
                    </a:lnTo>
                    <a:lnTo>
                      <a:pt x="3093" y="2159"/>
                    </a:lnTo>
                    <a:lnTo>
                      <a:pt x="3099" y="2162"/>
                    </a:lnTo>
                    <a:lnTo>
                      <a:pt x="3109" y="2160"/>
                    </a:lnTo>
                    <a:lnTo>
                      <a:pt x="3120" y="2148"/>
                    </a:lnTo>
                    <a:lnTo>
                      <a:pt x="3133" y="2150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3" name="Freeform 64"/>
              <p:cNvSpPr>
                <a:spLocks/>
              </p:cNvSpPr>
              <p:nvPr/>
            </p:nvSpPr>
            <p:spPr bwMode="auto">
              <a:xfrm>
                <a:off x="2351" y="932"/>
                <a:ext cx="63" cy="44"/>
              </a:xfrm>
              <a:custGeom>
                <a:avLst/>
                <a:gdLst>
                  <a:gd name="T0" fmla="*/ 0 w 317"/>
                  <a:gd name="T1" fmla="*/ 0 h 218"/>
                  <a:gd name="T2" fmla="*/ 0 w 317"/>
                  <a:gd name="T3" fmla="*/ 0 h 218"/>
                  <a:gd name="T4" fmla="*/ 0 w 317"/>
                  <a:gd name="T5" fmla="*/ 0 h 218"/>
                  <a:gd name="T6" fmla="*/ 0 w 317"/>
                  <a:gd name="T7" fmla="*/ 0 h 218"/>
                  <a:gd name="T8" fmla="*/ 0 w 317"/>
                  <a:gd name="T9" fmla="*/ 0 h 218"/>
                  <a:gd name="T10" fmla="*/ 0 w 317"/>
                  <a:gd name="T11" fmla="*/ 0 h 218"/>
                  <a:gd name="T12" fmla="*/ 0 w 317"/>
                  <a:gd name="T13" fmla="*/ 0 h 218"/>
                  <a:gd name="T14" fmla="*/ 0 w 317"/>
                  <a:gd name="T15" fmla="*/ 0 h 218"/>
                  <a:gd name="T16" fmla="*/ 0 w 317"/>
                  <a:gd name="T17" fmla="*/ 0 h 218"/>
                  <a:gd name="T18" fmla="*/ 0 w 317"/>
                  <a:gd name="T19" fmla="*/ 0 h 218"/>
                  <a:gd name="T20" fmla="*/ 0 w 317"/>
                  <a:gd name="T21" fmla="*/ 0 h 218"/>
                  <a:gd name="T22" fmla="*/ 0 w 317"/>
                  <a:gd name="T23" fmla="*/ 0 h 218"/>
                  <a:gd name="T24" fmla="*/ 0 w 317"/>
                  <a:gd name="T25" fmla="*/ 0 h 218"/>
                  <a:gd name="T26" fmla="*/ 0 w 317"/>
                  <a:gd name="T27" fmla="*/ 0 h 218"/>
                  <a:gd name="T28" fmla="*/ 0 w 317"/>
                  <a:gd name="T29" fmla="*/ 0 h 218"/>
                  <a:gd name="T30" fmla="*/ 0 w 317"/>
                  <a:gd name="T31" fmla="*/ 0 h 218"/>
                  <a:gd name="T32" fmla="*/ 0 w 317"/>
                  <a:gd name="T33" fmla="*/ 0 h 218"/>
                  <a:gd name="T34" fmla="*/ 0 w 317"/>
                  <a:gd name="T35" fmla="*/ 0 h 218"/>
                  <a:gd name="T36" fmla="*/ 0 w 317"/>
                  <a:gd name="T37" fmla="*/ 0 h 218"/>
                  <a:gd name="T38" fmla="*/ 0 w 317"/>
                  <a:gd name="T39" fmla="*/ 0 h 218"/>
                  <a:gd name="T40" fmla="*/ 0 w 317"/>
                  <a:gd name="T41" fmla="*/ 0 h 218"/>
                  <a:gd name="T42" fmla="*/ 0 w 317"/>
                  <a:gd name="T43" fmla="*/ 0 h 2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17"/>
                  <a:gd name="T67" fmla="*/ 0 h 218"/>
                  <a:gd name="T68" fmla="*/ 317 w 317"/>
                  <a:gd name="T69" fmla="*/ 218 h 2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17" h="218">
                    <a:moveTo>
                      <a:pt x="274" y="39"/>
                    </a:moveTo>
                    <a:lnTo>
                      <a:pt x="234" y="13"/>
                    </a:lnTo>
                    <a:lnTo>
                      <a:pt x="217" y="0"/>
                    </a:lnTo>
                    <a:lnTo>
                      <a:pt x="171" y="0"/>
                    </a:lnTo>
                    <a:lnTo>
                      <a:pt x="120" y="22"/>
                    </a:lnTo>
                    <a:lnTo>
                      <a:pt x="81" y="62"/>
                    </a:lnTo>
                    <a:lnTo>
                      <a:pt x="56" y="95"/>
                    </a:lnTo>
                    <a:lnTo>
                      <a:pt x="27" y="115"/>
                    </a:lnTo>
                    <a:lnTo>
                      <a:pt x="2" y="133"/>
                    </a:lnTo>
                    <a:lnTo>
                      <a:pt x="0" y="167"/>
                    </a:lnTo>
                    <a:lnTo>
                      <a:pt x="18" y="192"/>
                    </a:lnTo>
                    <a:lnTo>
                      <a:pt x="52" y="218"/>
                    </a:lnTo>
                    <a:lnTo>
                      <a:pt x="79" y="213"/>
                    </a:lnTo>
                    <a:lnTo>
                      <a:pt x="107" y="193"/>
                    </a:lnTo>
                    <a:lnTo>
                      <a:pt x="130" y="165"/>
                    </a:lnTo>
                    <a:lnTo>
                      <a:pt x="175" y="153"/>
                    </a:lnTo>
                    <a:lnTo>
                      <a:pt x="221" y="148"/>
                    </a:lnTo>
                    <a:lnTo>
                      <a:pt x="235" y="130"/>
                    </a:lnTo>
                    <a:lnTo>
                      <a:pt x="280" y="113"/>
                    </a:lnTo>
                    <a:lnTo>
                      <a:pt x="315" y="108"/>
                    </a:lnTo>
                    <a:lnTo>
                      <a:pt x="317" y="95"/>
                    </a:lnTo>
                    <a:lnTo>
                      <a:pt x="274" y="39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4" name="Freeform 65"/>
              <p:cNvSpPr>
                <a:spLocks/>
              </p:cNvSpPr>
              <p:nvPr/>
            </p:nvSpPr>
            <p:spPr bwMode="auto">
              <a:xfrm>
                <a:off x="2536" y="934"/>
                <a:ext cx="59" cy="24"/>
              </a:xfrm>
              <a:custGeom>
                <a:avLst/>
                <a:gdLst>
                  <a:gd name="T0" fmla="*/ 0 w 296"/>
                  <a:gd name="T1" fmla="*/ 0 h 120"/>
                  <a:gd name="T2" fmla="*/ 0 w 296"/>
                  <a:gd name="T3" fmla="*/ 0 h 120"/>
                  <a:gd name="T4" fmla="*/ 0 w 296"/>
                  <a:gd name="T5" fmla="*/ 0 h 120"/>
                  <a:gd name="T6" fmla="*/ 0 w 296"/>
                  <a:gd name="T7" fmla="*/ 0 h 120"/>
                  <a:gd name="T8" fmla="*/ 0 w 296"/>
                  <a:gd name="T9" fmla="*/ 0 h 120"/>
                  <a:gd name="T10" fmla="*/ 0 w 296"/>
                  <a:gd name="T11" fmla="*/ 0 h 120"/>
                  <a:gd name="T12" fmla="*/ 0 w 296"/>
                  <a:gd name="T13" fmla="*/ 0 h 120"/>
                  <a:gd name="T14" fmla="*/ 0 w 296"/>
                  <a:gd name="T15" fmla="*/ 0 h 120"/>
                  <a:gd name="T16" fmla="*/ 0 w 296"/>
                  <a:gd name="T17" fmla="*/ 0 h 120"/>
                  <a:gd name="T18" fmla="*/ 0 w 296"/>
                  <a:gd name="T19" fmla="*/ 0 h 120"/>
                  <a:gd name="T20" fmla="*/ 0 w 296"/>
                  <a:gd name="T21" fmla="*/ 0 h 120"/>
                  <a:gd name="T22" fmla="*/ 0 w 296"/>
                  <a:gd name="T23" fmla="*/ 0 h 120"/>
                  <a:gd name="T24" fmla="*/ 0 w 296"/>
                  <a:gd name="T25" fmla="*/ 0 h 120"/>
                  <a:gd name="T26" fmla="*/ 0 w 296"/>
                  <a:gd name="T27" fmla="*/ 0 h 120"/>
                  <a:gd name="T28" fmla="*/ 0 w 296"/>
                  <a:gd name="T29" fmla="*/ 0 h 120"/>
                  <a:gd name="T30" fmla="*/ 0 w 296"/>
                  <a:gd name="T31" fmla="*/ 0 h 120"/>
                  <a:gd name="T32" fmla="*/ 0 w 296"/>
                  <a:gd name="T33" fmla="*/ 0 h 120"/>
                  <a:gd name="T34" fmla="*/ 0 w 296"/>
                  <a:gd name="T35" fmla="*/ 0 h 120"/>
                  <a:gd name="T36" fmla="*/ 0 w 296"/>
                  <a:gd name="T37" fmla="*/ 0 h 120"/>
                  <a:gd name="T38" fmla="*/ 0 w 296"/>
                  <a:gd name="T39" fmla="*/ 0 h 120"/>
                  <a:gd name="T40" fmla="*/ 0 w 296"/>
                  <a:gd name="T41" fmla="*/ 0 h 120"/>
                  <a:gd name="T42" fmla="*/ 0 w 296"/>
                  <a:gd name="T43" fmla="*/ 0 h 120"/>
                  <a:gd name="T44" fmla="*/ 0 w 296"/>
                  <a:gd name="T45" fmla="*/ 0 h 120"/>
                  <a:gd name="T46" fmla="*/ 0 w 296"/>
                  <a:gd name="T47" fmla="*/ 0 h 120"/>
                  <a:gd name="T48" fmla="*/ 0 w 296"/>
                  <a:gd name="T49" fmla="*/ 0 h 12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6"/>
                  <a:gd name="T76" fmla="*/ 0 h 120"/>
                  <a:gd name="T77" fmla="*/ 296 w 296"/>
                  <a:gd name="T78" fmla="*/ 120 h 12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6" h="120">
                    <a:moveTo>
                      <a:pt x="47" y="6"/>
                    </a:moveTo>
                    <a:lnTo>
                      <a:pt x="80" y="3"/>
                    </a:lnTo>
                    <a:lnTo>
                      <a:pt x="139" y="11"/>
                    </a:lnTo>
                    <a:lnTo>
                      <a:pt x="196" y="5"/>
                    </a:lnTo>
                    <a:lnTo>
                      <a:pt x="239" y="0"/>
                    </a:lnTo>
                    <a:lnTo>
                      <a:pt x="271" y="18"/>
                    </a:lnTo>
                    <a:lnTo>
                      <a:pt x="293" y="40"/>
                    </a:lnTo>
                    <a:lnTo>
                      <a:pt x="296" y="54"/>
                    </a:lnTo>
                    <a:lnTo>
                      <a:pt x="292" y="82"/>
                    </a:lnTo>
                    <a:lnTo>
                      <a:pt x="288" y="89"/>
                    </a:lnTo>
                    <a:lnTo>
                      <a:pt x="266" y="113"/>
                    </a:lnTo>
                    <a:lnTo>
                      <a:pt x="229" y="120"/>
                    </a:lnTo>
                    <a:lnTo>
                      <a:pt x="197" y="106"/>
                    </a:lnTo>
                    <a:lnTo>
                      <a:pt x="177" y="111"/>
                    </a:lnTo>
                    <a:lnTo>
                      <a:pt x="139" y="118"/>
                    </a:lnTo>
                    <a:lnTo>
                      <a:pt x="128" y="119"/>
                    </a:lnTo>
                    <a:lnTo>
                      <a:pt x="89" y="99"/>
                    </a:lnTo>
                    <a:lnTo>
                      <a:pt x="54" y="96"/>
                    </a:lnTo>
                    <a:lnTo>
                      <a:pt x="31" y="106"/>
                    </a:lnTo>
                    <a:lnTo>
                      <a:pt x="20" y="105"/>
                    </a:lnTo>
                    <a:lnTo>
                      <a:pt x="8" y="87"/>
                    </a:lnTo>
                    <a:lnTo>
                      <a:pt x="0" y="67"/>
                    </a:lnTo>
                    <a:lnTo>
                      <a:pt x="13" y="36"/>
                    </a:lnTo>
                    <a:lnTo>
                      <a:pt x="29" y="17"/>
                    </a:lnTo>
                    <a:lnTo>
                      <a:pt x="47" y="6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5" name="Freeform 66"/>
              <p:cNvSpPr>
                <a:spLocks/>
              </p:cNvSpPr>
              <p:nvPr/>
            </p:nvSpPr>
            <p:spPr bwMode="auto">
              <a:xfrm>
                <a:off x="2375" y="964"/>
                <a:ext cx="96" cy="81"/>
              </a:xfrm>
              <a:custGeom>
                <a:avLst/>
                <a:gdLst>
                  <a:gd name="T0" fmla="*/ 0 w 478"/>
                  <a:gd name="T1" fmla="*/ 0 h 403"/>
                  <a:gd name="T2" fmla="*/ 0 w 478"/>
                  <a:gd name="T3" fmla="*/ 0 h 403"/>
                  <a:gd name="T4" fmla="*/ 0 w 478"/>
                  <a:gd name="T5" fmla="*/ 0 h 403"/>
                  <a:gd name="T6" fmla="*/ 0 w 478"/>
                  <a:gd name="T7" fmla="*/ 0 h 403"/>
                  <a:gd name="T8" fmla="*/ 0 w 478"/>
                  <a:gd name="T9" fmla="*/ 0 h 403"/>
                  <a:gd name="T10" fmla="*/ 0 w 478"/>
                  <a:gd name="T11" fmla="*/ 0 h 403"/>
                  <a:gd name="T12" fmla="*/ 0 w 478"/>
                  <a:gd name="T13" fmla="*/ 0 h 403"/>
                  <a:gd name="T14" fmla="*/ 0 w 478"/>
                  <a:gd name="T15" fmla="*/ 0 h 403"/>
                  <a:gd name="T16" fmla="*/ 0 w 478"/>
                  <a:gd name="T17" fmla="*/ 0 h 403"/>
                  <a:gd name="T18" fmla="*/ 0 w 478"/>
                  <a:gd name="T19" fmla="*/ 0 h 403"/>
                  <a:gd name="T20" fmla="*/ 0 w 478"/>
                  <a:gd name="T21" fmla="*/ 0 h 403"/>
                  <a:gd name="T22" fmla="*/ 0 w 478"/>
                  <a:gd name="T23" fmla="*/ 0 h 403"/>
                  <a:gd name="T24" fmla="*/ 0 w 478"/>
                  <a:gd name="T25" fmla="*/ 0 h 403"/>
                  <a:gd name="T26" fmla="*/ 0 w 478"/>
                  <a:gd name="T27" fmla="*/ 0 h 403"/>
                  <a:gd name="T28" fmla="*/ 0 w 478"/>
                  <a:gd name="T29" fmla="*/ 0 h 403"/>
                  <a:gd name="T30" fmla="*/ 0 w 478"/>
                  <a:gd name="T31" fmla="*/ 0 h 403"/>
                  <a:gd name="T32" fmla="*/ 0 w 478"/>
                  <a:gd name="T33" fmla="*/ 0 h 403"/>
                  <a:gd name="T34" fmla="*/ 0 w 478"/>
                  <a:gd name="T35" fmla="*/ 0 h 403"/>
                  <a:gd name="T36" fmla="*/ 0 w 478"/>
                  <a:gd name="T37" fmla="*/ 0 h 403"/>
                  <a:gd name="T38" fmla="*/ 0 w 478"/>
                  <a:gd name="T39" fmla="*/ 0 h 403"/>
                  <a:gd name="T40" fmla="*/ 0 w 478"/>
                  <a:gd name="T41" fmla="*/ 0 h 403"/>
                  <a:gd name="T42" fmla="*/ 0 w 478"/>
                  <a:gd name="T43" fmla="*/ 0 h 403"/>
                  <a:gd name="T44" fmla="*/ 0 w 478"/>
                  <a:gd name="T45" fmla="*/ 0 h 403"/>
                  <a:gd name="T46" fmla="*/ 0 w 478"/>
                  <a:gd name="T47" fmla="*/ 0 h 403"/>
                  <a:gd name="T48" fmla="*/ 0 w 478"/>
                  <a:gd name="T49" fmla="*/ 0 h 403"/>
                  <a:gd name="T50" fmla="*/ 0 w 478"/>
                  <a:gd name="T51" fmla="*/ 0 h 403"/>
                  <a:gd name="T52" fmla="*/ 0 w 478"/>
                  <a:gd name="T53" fmla="*/ 0 h 403"/>
                  <a:gd name="T54" fmla="*/ 0 w 478"/>
                  <a:gd name="T55" fmla="*/ 0 h 403"/>
                  <a:gd name="T56" fmla="*/ 0 w 478"/>
                  <a:gd name="T57" fmla="*/ 0 h 403"/>
                  <a:gd name="T58" fmla="*/ 0 w 478"/>
                  <a:gd name="T59" fmla="*/ 0 h 403"/>
                  <a:gd name="T60" fmla="*/ 0 w 478"/>
                  <a:gd name="T61" fmla="*/ 0 h 403"/>
                  <a:gd name="T62" fmla="*/ 0 w 478"/>
                  <a:gd name="T63" fmla="*/ 0 h 403"/>
                  <a:gd name="T64" fmla="*/ 0 w 478"/>
                  <a:gd name="T65" fmla="*/ 0 h 403"/>
                  <a:gd name="T66" fmla="*/ 0 w 478"/>
                  <a:gd name="T67" fmla="*/ 0 h 403"/>
                  <a:gd name="T68" fmla="*/ 0 w 478"/>
                  <a:gd name="T69" fmla="*/ 0 h 403"/>
                  <a:gd name="T70" fmla="*/ 0 w 478"/>
                  <a:gd name="T71" fmla="*/ 0 h 403"/>
                  <a:gd name="T72" fmla="*/ 0 w 478"/>
                  <a:gd name="T73" fmla="*/ 0 h 403"/>
                  <a:gd name="T74" fmla="*/ 0 w 478"/>
                  <a:gd name="T75" fmla="*/ 0 h 403"/>
                  <a:gd name="T76" fmla="*/ 0 w 478"/>
                  <a:gd name="T77" fmla="*/ 0 h 403"/>
                  <a:gd name="T78" fmla="*/ 0 w 478"/>
                  <a:gd name="T79" fmla="*/ 0 h 403"/>
                  <a:gd name="T80" fmla="*/ 0 w 478"/>
                  <a:gd name="T81" fmla="*/ 0 h 403"/>
                  <a:gd name="T82" fmla="*/ 0 w 478"/>
                  <a:gd name="T83" fmla="*/ 0 h 40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78"/>
                  <a:gd name="T127" fmla="*/ 0 h 403"/>
                  <a:gd name="T128" fmla="*/ 478 w 478"/>
                  <a:gd name="T129" fmla="*/ 403 h 40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78" h="403">
                    <a:moveTo>
                      <a:pt x="118" y="258"/>
                    </a:moveTo>
                    <a:lnTo>
                      <a:pt x="74" y="230"/>
                    </a:lnTo>
                    <a:lnTo>
                      <a:pt x="39" y="216"/>
                    </a:lnTo>
                    <a:lnTo>
                      <a:pt x="29" y="214"/>
                    </a:lnTo>
                    <a:lnTo>
                      <a:pt x="8" y="223"/>
                    </a:lnTo>
                    <a:lnTo>
                      <a:pt x="0" y="233"/>
                    </a:lnTo>
                    <a:lnTo>
                      <a:pt x="15" y="259"/>
                    </a:lnTo>
                    <a:lnTo>
                      <a:pt x="43" y="283"/>
                    </a:lnTo>
                    <a:lnTo>
                      <a:pt x="64" y="295"/>
                    </a:lnTo>
                    <a:lnTo>
                      <a:pt x="63" y="336"/>
                    </a:lnTo>
                    <a:lnTo>
                      <a:pt x="70" y="352"/>
                    </a:lnTo>
                    <a:lnTo>
                      <a:pt x="98" y="361"/>
                    </a:lnTo>
                    <a:lnTo>
                      <a:pt x="154" y="354"/>
                    </a:lnTo>
                    <a:lnTo>
                      <a:pt x="206" y="349"/>
                    </a:lnTo>
                    <a:lnTo>
                      <a:pt x="242" y="346"/>
                    </a:lnTo>
                    <a:lnTo>
                      <a:pt x="274" y="350"/>
                    </a:lnTo>
                    <a:lnTo>
                      <a:pt x="316" y="347"/>
                    </a:lnTo>
                    <a:lnTo>
                      <a:pt x="337" y="372"/>
                    </a:lnTo>
                    <a:lnTo>
                      <a:pt x="351" y="381"/>
                    </a:lnTo>
                    <a:lnTo>
                      <a:pt x="386" y="400"/>
                    </a:lnTo>
                    <a:lnTo>
                      <a:pt x="397" y="402"/>
                    </a:lnTo>
                    <a:lnTo>
                      <a:pt x="411" y="403"/>
                    </a:lnTo>
                    <a:lnTo>
                      <a:pt x="424" y="396"/>
                    </a:lnTo>
                    <a:lnTo>
                      <a:pt x="425" y="378"/>
                    </a:lnTo>
                    <a:lnTo>
                      <a:pt x="402" y="354"/>
                    </a:lnTo>
                    <a:lnTo>
                      <a:pt x="397" y="350"/>
                    </a:lnTo>
                    <a:lnTo>
                      <a:pt x="396" y="345"/>
                    </a:lnTo>
                    <a:lnTo>
                      <a:pt x="419" y="336"/>
                    </a:lnTo>
                    <a:lnTo>
                      <a:pt x="442" y="346"/>
                    </a:lnTo>
                    <a:lnTo>
                      <a:pt x="475" y="341"/>
                    </a:lnTo>
                    <a:lnTo>
                      <a:pt x="478" y="334"/>
                    </a:lnTo>
                    <a:lnTo>
                      <a:pt x="469" y="311"/>
                    </a:lnTo>
                    <a:lnTo>
                      <a:pt x="440" y="284"/>
                    </a:lnTo>
                    <a:lnTo>
                      <a:pt x="410" y="277"/>
                    </a:lnTo>
                    <a:lnTo>
                      <a:pt x="394" y="266"/>
                    </a:lnTo>
                    <a:lnTo>
                      <a:pt x="386" y="228"/>
                    </a:lnTo>
                    <a:lnTo>
                      <a:pt x="396" y="199"/>
                    </a:lnTo>
                    <a:lnTo>
                      <a:pt x="394" y="172"/>
                    </a:lnTo>
                    <a:lnTo>
                      <a:pt x="398" y="142"/>
                    </a:lnTo>
                    <a:lnTo>
                      <a:pt x="406" y="113"/>
                    </a:lnTo>
                    <a:lnTo>
                      <a:pt x="392" y="44"/>
                    </a:lnTo>
                    <a:lnTo>
                      <a:pt x="388" y="40"/>
                    </a:lnTo>
                    <a:lnTo>
                      <a:pt x="369" y="44"/>
                    </a:lnTo>
                    <a:lnTo>
                      <a:pt x="363" y="54"/>
                    </a:lnTo>
                    <a:lnTo>
                      <a:pt x="360" y="92"/>
                    </a:lnTo>
                    <a:lnTo>
                      <a:pt x="366" y="121"/>
                    </a:lnTo>
                    <a:lnTo>
                      <a:pt x="358" y="130"/>
                    </a:lnTo>
                    <a:lnTo>
                      <a:pt x="350" y="132"/>
                    </a:lnTo>
                    <a:lnTo>
                      <a:pt x="348" y="124"/>
                    </a:lnTo>
                    <a:lnTo>
                      <a:pt x="349" y="80"/>
                    </a:lnTo>
                    <a:lnTo>
                      <a:pt x="346" y="62"/>
                    </a:lnTo>
                    <a:lnTo>
                      <a:pt x="339" y="49"/>
                    </a:lnTo>
                    <a:lnTo>
                      <a:pt x="317" y="45"/>
                    </a:lnTo>
                    <a:lnTo>
                      <a:pt x="301" y="57"/>
                    </a:lnTo>
                    <a:lnTo>
                      <a:pt x="273" y="100"/>
                    </a:lnTo>
                    <a:lnTo>
                      <a:pt x="258" y="104"/>
                    </a:lnTo>
                    <a:lnTo>
                      <a:pt x="248" y="96"/>
                    </a:lnTo>
                    <a:lnTo>
                      <a:pt x="262" y="65"/>
                    </a:lnTo>
                    <a:lnTo>
                      <a:pt x="252" y="39"/>
                    </a:lnTo>
                    <a:lnTo>
                      <a:pt x="223" y="31"/>
                    </a:lnTo>
                    <a:lnTo>
                      <a:pt x="204" y="5"/>
                    </a:lnTo>
                    <a:lnTo>
                      <a:pt x="198" y="0"/>
                    </a:lnTo>
                    <a:lnTo>
                      <a:pt x="172" y="6"/>
                    </a:lnTo>
                    <a:lnTo>
                      <a:pt x="114" y="51"/>
                    </a:lnTo>
                    <a:lnTo>
                      <a:pt x="88" y="62"/>
                    </a:lnTo>
                    <a:lnTo>
                      <a:pt x="85" y="62"/>
                    </a:lnTo>
                    <a:lnTo>
                      <a:pt x="62" y="71"/>
                    </a:lnTo>
                    <a:lnTo>
                      <a:pt x="68" y="79"/>
                    </a:lnTo>
                    <a:lnTo>
                      <a:pt x="92" y="98"/>
                    </a:lnTo>
                    <a:lnTo>
                      <a:pt x="122" y="115"/>
                    </a:lnTo>
                    <a:lnTo>
                      <a:pt x="125" y="124"/>
                    </a:lnTo>
                    <a:lnTo>
                      <a:pt x="120" y="130"/>
                    </a:lnTo>
                    <a:lnTo>
                      <a:pt x="94" y="135"/>
                    </a:lnTo>
                    <a:lnTo>
                      <a:pt x="63" y="126"/>
                    </a:lnTo>
                    <a:lnTo>
                      <a:pt x="45" y="130"/>
                    </a:lnTo>
                    <a:lnTo>
                      <a:pt x="49" y="144"/>
                    </a:lnTo>
                    <a:lnTo>
                      <a:pt x="93" y="174"/>
                    </a:lnTo>
                    <a:lnTo>
                      <a:pt x="131" y="189"/>
                    </a:lnTo>
                    <a:lnTo>
                      <a:pt x="164" y="209"/>
                    </a:lnTo>
                    <a:lnTo>
                      <a:pt x="174" y="225"/>
                    </a:lnTo>
                    <a:lnTo>
                      <a:pt x="179" y="240"/>
                    </a:lnTo>
                    <a:lnTo>
                      <a:pt x="173" y="257"/>
                    </a:lnTo>
                    <a:lnTo>
                      <a:pt x="156" y="264"/>
                    </a:lnTo>
                    <a:lnTo>
                      <a:pt x="137" y="265"/>
                    </a:lnTo>
                    <a:lnTo>
                      <a:pt x="118" y="258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6" name="Freeform 67"/>
              <p:cNvSpPr>
                <a:spLocks/>
              </p:cNvSpPr>
              <p:nvPr/>
            </p:nvSpPr>
            <p:spPr bwMode="auto">
              <a:xfrm>
                <a:off x="2556" y="824"/>
                <a:ext cx="73" cy="102"/>
              </a:xfrm>
              <a:custGeom>
                <a:avLst/>
                <a:gdLst>
                  <a:gd name="T0" fmla="*/ 0 w 367"/>
                  <a:gd name="T1" fmla="*/ 0 h 507"/>
                  <a:gd name="T2" fmla="*/ 0 w 367"/>
                  <a:gd name="T3" fmla="*/ 0 h 507"/>
                  <a:gd name="T4" fmla="*/ 0 w 367"/>
                  <a:gd name="T5" fmla="*/ 0 h 507"/>
                  <a:gd name="T6" fmla="*/ 0 w 367"/>
                  <a:gd name="T7" fmla="*/ 0 h 507"/>
                  <a:gd name="T8" fmla="*/ 0 w 367"/>
                  <a:gd name="T9" fmla="*/ 0 h 507"/>
                  <a:gd name="T10" fmla="*/ 0 w 367"/>
                  <a:gd name="T11" fmla="*/ 0 h 507"/>
                  <a:gd name="T12" fmla="*/ 0 w 367"/>
                  <a:gd name="T13" fmla="*/ 0 h 507"/>
                  <a:gd name="T14" fmla="*/ 0 w 367"/>
                  <a:gd name="T15" fmla="*/ 0 h 507"/>
                  <a:gd name="T16" fmla="*/ 0 w 367"/>
                  <a:gd name="T17" fmla="*/ 0 h 507"/>
                  <a:gd name="T18" fmla="*/ 0 w 367"/>
                  <a:gd name="T19" fmla="*/ 0 h 507"/>
                  <a:gd name="T20" fmla="*/ 0 w 367"/>
                  <a:gd name="T21" fmla="*/ 0 h 507"/>
                  <a:gd name="T22" fmla="*/ 0 w 367"/>
                  <a:gd name="T23" fmla="*/ 0 h 507"/>
                  <a:gd name="T24" fmla="*/ 0 w 367"/>
                  <a:gd name="T25" fmla="*/ 0 h 507"/>
                  <a:gd name="T26" fmla="*/ 0 w 367"/>
                  <a:gd name="T27" fmla="*/ 0 h 507"/>
                  <a:gd name="T28" fmla="*/ 0 w 367"/>
                  <a:gd name="T29" fmla="*/ 0 h 507"/>
                  <a:gd name="T30" fmla="*/ 0 w 367"/>
                  <a:gd name="T31" fmla="*/ 0 h 507"/>
                  <a:gd name="T32" fmla="*/ 0 w 367"/>
                  <a:gd name="T33" fmla="*/ 0 h 507"/>
                  <a:gd name="T34" fmla="*/ 0 w 367"/>
                  <a:gd name="T35" fmla="*/ 0 h 507"/>
                  <a:gd name="T36" fmla="*/ 0 w 367"/>
                  <a:gd name="T37" fmla="*/ 0 h 507"/>
                  <a:gd name="T38" fmla="*/ 0 w 367"/>
                  <a:gd name="T39" fmla="*/ 0 h 507"/>
                  <a:gd name="T40" fmla="*/ 0 w 367"/>
                  <a:gd name="T41" fmla="*/ 0 h 507"/>
                  <a:gd name="T42" fmla="*/ 0 w 367"/>
                  <a:gd name="T43" fmla="*/ 0 h 507"/>
                  <a:gd name="T44" fmla="*/ 0 w 367"/>
                  <a:gd name="T45" fmla="*/ 0 h 507"/>
                  <a:gd name="T46" fmla="*/ 0 w 367"/>
                  <a:gd name="T47" fmla="*/ 0 h 507"/>
                  <a:gd name="T48" fmla="*/ 0 w 367"/>
                  <a:gd name="T49" fmla="*/ 0 h 507"/>
                  <a:gd name="T50" fmla="*/ 0 w 367"/>
                  <a:gd name="T51" fmla="*/ 0 h 507"/>
                  <a:gd name="T52" fmla="*/ 0 w 367"/>
                  <a:gd name="T53" fmla="*/ 0 h 507"/>
                  <a:gd name="T54" fmla="*/ 0 w 367"/>
                  <a:gd name="T55" fmla="*/ 0 h 507"/>
                  <a:gd name="T56" fmla="*/ 0 w 367"/>
                  <a:gd name="T57" fmla="*/ 0 h 507"/>
                  <a:gd name="T58" fmla="*/ 0 w 367"/>
                  <a:gd name="T59" fmla="*/ 0 h 507"/>
                  <a:gd name="T60" fmla="*/ 0 w 367"/>
                  <a:gd name="T61" fmla="*/ 0 h 507"/>
                  <a:gd name="T62" fmla="*/ 0 w 367"/>
                  <a:gd name="T63" fmla="*/ 0 h 507"/>
                  <a:gd name="T64" fmla="*/ 0 w 367"/>
                  <a:gd name="T65" fmla="*/ 0 h 507"/>
                  <a:gd name="T66" fmla="*/ 0 w 367"/>
                  <a:gd name="T67" fmla="*/ 0 h 507"/>
                  <a:gd name="T68" fmla="*/ 0 w 367"/>
                  <a:gd name="T69" fmla="*/ 0 h 507"/>
                  <a:gd name="T70" fmla="*/ 0 w 367"/>
                  <a:gd name="T71" fmla="*/ 0 h 507"/>
                  <a:gd name="T72" fmla="*/ 0 w 367"/>
                  <a:gd name="T73" fmla="*/ 0 h 507"/>
                  <a:gd name="T74" fmla="*/ 0 w 367"/>
                  <a:gd name="T75" fmla="*/ 0 h 507"/>
                  <a:gd name="T76" fmla="*/ 0 w 367"/>
                  <a:gd name="T77" fmla="*/ 0 h 507"/>
                  <a:gd name="T78" fmla="*/ 0 w 367"/>
                  <a:gd name="T79" fmla="*/ 0 h 507"/>
                  <a:gd name="T80" fmla="*/ 0 w 367"/>
                  <a:gd name="T81" fmla="*/ 0 h 507"/>
                  <a:gd name="T82" fmla="*/ 0 w 367"/>
                  <a:gd name="T83" fmla="*/ 0 h 507"/>
                  <a:gd name="T84" fmla="*/ 0 w 367"/>
                  <a:gd name="T85" fmla="*/ 0 h 507"/>
                  <a:gd name="T86" fmla="*/ 0 w 367"/>
                  <a:gd name="T87" fmla="*/ 0 h 507"/>
                  <a:gd name="T88" fmla="*/ 0 w 367"/>
                  <a:gd name="T89" fmla="*/ 0 h 50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67"/>
                  <a:gd name="T136" fmla="*/ 0 h 507"/>
                  <a:gd name="T137" fmla="*/ 367 w 367"/>
                  <a:gd name="T138" fmla="*/ 507 h 50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67" h="507">
                    <a:moveTo>
                      <a:pt x="199" y="18"/>
                    </a:moveTo>
                    <a:lnTo>
                      <a:pt x="181" y="36"/>
                    </a:lnTo>
                    <a:lnTo>
                      <a:pt x="156" y="52"/>
                    </a:lnTo>
                    <a:lnTo>
                      <a:pt x="132" y="79"/>
                    </a:lnTo>
                    <a:lnTo>
                      <a:pt x="113" y="93"/>
                    </a:lnTo>
                    <a:lnTo>
                      <a:pt x="88" y="88"/>
                    </a:lnTo>
                    <a:lnTo>
                      <a:pt x="71" y="73"/>
                    </a:lnTo>
                    <a:lnTo>
                      <a:pt x="43" y="66"/>
                    </a:lnTo>
                    <a:lnTo>
                      <a:pt x="14" y="75"/>
                    </a:lnTo>
                    <a:lnTo>
                      <a:pt x="0" y="97"/>
                    </a:lnTo>
                    <a:lnTo>
                      <a:pt x="1" y="124"/>
                    </a:lnTo>
                    <a:lnTo>
                      <a:pt x="12" y="139"/>
                    </a:lnTo>
                    <a:lnTo>
                      <a:pt x="25" y="152"/>
                    </a:lnTo>
                    <a:lnTo>
                      <a:pt x="55" y="151"/>
                    </a:lnTo>
                    <a:lnTo>
                      <a:pt x="81" y="146"/>
                    </a:lnTo>
                    <a:lnTo>
                      <a:pt x="124" y="133"/>
                    </a:lnTo>
                    <a:lnTo>
                      <a:pt x="139" y="139"/>
                    </a:lnTo>
                    <a:lnTo>
                      <a:pt x="146" y="148"/>
                    </a:lnTo>
                    <a:lnTo>
                      <a:pt x="176" y="156"/>
                    </a:lnTo>
                    <a:lnTo>
                      <a:pt x="200" y="134"/>
                    </a:lnTo>
                    <a:lnTo>
                      <a:pt x="213" y="130"/>
                    </a:lnTo>
                    <a:lnTo>
                      <a:pt x="222" y="134"/>
                    </a:lnTo>
                    <a:lnTo>
                      <a:pt x="230" y="146"/>
                    </a:lnTo>
                    <a:lnTo>
                      <a:pt x="231" y="155"/>
                    </a:lnTo>
                    <a:lnTo>
                      <a:pt x="229" y="168"/>
                    </a:lnTo>
                    <a:lnTo>
                      <a:pt x="222" y="180"/>
                    </a:lnTo>
                    <a:lnTo>
                      <a:pt x="204" y="202"/>
                    </a:lnTo>
                    <a:lnTo>
                      <a:pt x="181" y="206"/>
                    </a:lnTo>
                    <a:lnTo>
                      <a:pt x="152" y="203"/>
                    </a:lnTo>
                    <a:lnTo>
                      <a:pt x="130" y="227"/>
                    </a:lnTo>
                    <a:lnTo>
                      <a:pt x="140" y="281"/>
                    </a:lnTo>
                    <a:lnTo>
                      <a:pt x="126" y="283"/>
                    </a:lnTo>
                    <a:lnTo>
                      <a:pt x="105" y="270"/>
                    </a:lnTo>
                    <a:lnTo>
                      <a:pt x="95" y="244"/>
                    </a:lnTo>
                    <a:lnTo>
                      <a:pt x="77" y="222"/>
                    </a:lnTo>
                    <a:lnTo>
                      <a:pt x="68" y="223"/>
                    </a:lnTo>
                    <a:lnTo>
                      <a:pt x="58" y="240"/>
                    </a:lnTo>
                    <a:lnTo>
                      <a:pt x="60" y="306"/>
                    </a:lnTo>
                    <a:lnTo>
                      <a:pt x="84" y="330"/>
                    </a:lnTo>
                    <a:lnTo>
                      <a:pt x="94" y="356"/>
                    </a:lnTo>
                    <a:lnTo>
                      <a:pt x="76" y="359"/>
                    </a:lnTo>
                    <a:lnTo>
                      <a:pt x="45" y="358"/>
                    </a:lnTo>
                    <a:lnTo>
                      <a:pt x="24" y="370"/>
                    </a:lnTo>
                    <a:lnTo>
                      <a:pt x="16" y="391"/>
                    </a:lnTo>
                    <a:lnTo>
                      <a:pt x="17" y="418"/>
                    </a:lnTo>
                    <a:lnTo>
                      <a:pt x="28" y="429"/>
                    </a:lnTo>
                    <a:lnTo>
                      <a:pt x="38" y="435"/>
                    </a:lnTo>
                    <a:lnTo>
                      <a:pt x="62" y="435"/>
                    </a:lnTo>
                    <a:lnTo>
                      <a:pt x="80" y="426"/>
                    </a:lnTo>
                    <a:lnTo>
                      <a:pt x="75" y="463"/>
                    </a:lnTo>
                    <a:lnTo>
                      <a:pt x="89" y="485"/>
                    </a:lnTo>
                    <a:lnTo>
                      <a:pt x="120" y="489"/>
                    </a:lnTo>
                    <a:lnTo>
                      <a:pt x="155" y="506"/>
                    </a:lnTo>
                    <a:lnTo>
                      <a:pt x="173" y="507"/>
                    </a:lnTo>
                    <a:lnTo>
                      <a:pt x="186" y="495"/>
                    </a:lnTo>
                    <a:lnTo>
                      <a:pt x="186" y="469"/>
                    </a:lnTo>
                    <a:lnTo>
                      <a:pt x="180" y="467"/>
                    </a:lnTo>
                    <a:lnTo>
                      <a:pt x="153" y="444"/>
                    </a:lnTo>
                    <a:lnTo>
                      <a:pt x="160" y="433"/>
                    </a:lnTo>
                    <a:lnTo>
                      <a:pt x="208" y="420"/>
                    </a:lnTo>
                    <a:lnTo>
                      <a:pt x="220" y="407"/>
                    </a:lnTo>
                    <a:lnTo>
                      <a:pt x="237" y="371"/>
                    </a:lnTo>
                    <a:lnTo>
                      <a:pt x="239" y="361"/>
                    </a:lnTo>
                    <a:lnTo>
                      <a:pt x="239" y="344"/>
                    </a:lnTo>
                    <a:lnTo>
                      <a:pt x="227" y="313"/>
                    </a:lnTo>
                    <a:lnTo>
                      <a:pt x="204" y="302"/>
                    </a:lnTo>
                    <a:lnTo>
                      <a:pt x="216" y="283"/>
                    </a:lnTo>
                    <a:lnTo>
                      <a:pt x="265" y="262"/>
                    </a:lnTo>
                    <a:lnTo>
                      <a:pt x="270" y="255"/>
                    </a:lnTo>
                    <a:lnTo>
                      <a:pt x="274" y="238"/>
                    </a:lnTo>
                    <a:lnTo>
                      <a:pt x="292" y="230"/>
                    </a:lnTo>
                    <a:lnTo>
                      <a:pt x="303" y="214"/>
                    </a:lnTo>
                    <a:lnTo>
                      <a:pt x="299" y="184"/>
                    </a:lnTo>
                    <a:lnTo>
                      <a:pt x="306" y="159"/>
                    </a:lnTo>
                    <a:lnTo>
                      <a:pt x="334" y="130"/>
                    </a:lnTo>
                    <a:lnTo>
                      <a:pt x="338" y="125"/>
                    </a:lnTo>
                    <a:lnTo>
                      <a:pt x="346" y="95"/>
                    </a:lnTo>
                    <a:lnTo>
                      <a:pt x="344" y="91"/>
                    </a:lnTo>
                    <a:lnTo>
                      <a:pt x="339" y="86"/>
                    </a:lnTo>
                    <a:lnTo>
                      <a:pt x="312" y="86"/>
                    </a:lnTo>
                    <a:lnTo>
                      <a:pt x="307" y="83"/>
                    </a:lnTo>
                    <a:lnTo>
                      <a:pt x="305" y="74"/>
                    </a:lnTo>
                    <a:lnTo>
                      <a:pt x="308" y="68"/>
                    </a:lnTo>
                    <a:lnTo>
                      <a:pt x="357" y="54"/>
                    </a:lnTo>
                    <a:lnTo>
                      <a:pt x="367" y="34"/>
                    </a:lnTo>
                    <a:lnTo>
                      <a:pt x="344" y="15"/>
                    </a:lnTo>
                    <a:lnTo>
                      <a:pt x="310" y="7"/>
                    </a:lnTo>
                    <a:lnTo>
                      <a:pt x="253" y="23"/>
                    </a:lnTo>
                    <a:lnTo>
                      <a:pt x="233" y="26"/>
                    </a:lnTo>
                    <a:lnTo>
                      <a:pt x="221" y="0"/>
                    </a:lnTo>
                    <a:lnTo>
                      <a:pt x="199" y="18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7" name="Freeform 68"/>
              <p:cNvSpPr>
                <a:spLocks/>
              </p:cNvSpPr>
              <p:nvPr/>
            </p:nvSpPr>
            <p:spPr bwMode="auto">
              <a:xfrm>
                <a:off x="2543" y="968"/>
                <a:ext cx="193" cy="165"/>
              </a:xfrm>
              <a:custGeom>
                <a:avLst/>
                <a:gdLst>
                  <a:gd name="T0" fmla="*/ 0 w 965"/>
                  <a:gd name="T1" fmla="*/ 0 h 827"/>
                  <a:gd name="T2" fmla="*/ 0 w 965"/>
                  <a:gd name="T3" fmla="*/ 0 h 827"/>
                  <a:gd name="T4" fmla="*/ 0 w 965"/>
                  <a:gd name="T5" fmla="*/ 0 h 827"/>
                  <a:gd name="T6" fmla="*/ 0 w 965"/>
                  <a:gd name="T7" fmla="*/ 0 h 827"/>
                  <a:gd name="T8" fmla="*/ 0 w 965"/>
                  <a:gd name="T9" fmla="*/ 0 h 827"/>
                  <a:gd name="T10" fmla="*/ 0 w 965"/>
                  <a:gd name="T11" fmla="*/ 0 h 827"/>
                  <a:gd name="T12" fmla="*/ 0 w 965"/>
                  <a:gd name="T13" fmla="*/ 0 h 827"/>
                  <a:gd name="T14" fmla="*/ 0 w 965"/>
                  <a:gd name="T15" fmla="*/ 0 h 827"/>
                  <a:gd name="T16" fmla="*/ 0 w 965"/>
                  <a:gd name="T17" fmla="*/ 0 h 827"/>
                  <a:gd name="T18" fmla="*/ 0 w 965"/>
                  <a:gd name="T19" fmla="*/ 0 h 827"/>
                  <a:gd name="T20" fmla="*/ 0 w 965"/>
                  <a:gd name="T21" fmla="*/ 0 h 827"/>
                  <a:gd name="T22" fmla="*/ 0 w 965"/>
                  <a:gd name="T23" fmla="*/ 0 h 827"/>
                  <a:gd name="T24" fmla="*/ 0 w 965"/>
                  <a:gd name="T25" fmla="*/ 0 h 827"/>
                  <a:gd name="T26" fmla="*/ 0 w 965"/>
                  <a:gd name="T27" fmla="*/ 0 h 827"/>
                  <a:gd name="T28" fmla="*/ 0 w 965"/>
                  <a:gd name="T29" fmla="*/ 0 h 827"/>
                  <a:gd name="T30" fmla="*/ 0 w 965"/>
                  <a:gd name="T31" fmla="*/ 0 h 827"/>
                  <a:gd name="T32" fmla="*/ 0 w 965"/>
                  <a:gd name="T33" fmla="*/ 0 h 827"/>
                  <a:gd name="T34" fmla="*/ 0 w 965"/>
                  <a:gd name="T35" fmla="*/ 0 h 827"/>
                  <a:gd name="T36" fmla="*/ 0 w 965"/>
                  <a:gd name="T37" fmla="*/ 0 h 827"/>
                  <a:gd name="T38" fmla="*/ 0 w 965"/>
                  <a:gd name="T39" fmla="*/ 0 h 827"/>
                  <a:gd name="T40" fmla="*/ 0 w 965"/>
                  <a:gd name="T41" fmla="*/ 0 h 827"/>
                  <a:gd name="T42" fmla="*/ 0 w 965"/>
                  <a:gd name="T43" fmla="*/ 0 h 827"/>
                  <a:gd name="T44" fmla="*/ 0 w 965"/>
                  <a:gd name="T45" fmla="*/ 0 h 827"/>
                  <a:gd name="T46" fmla="*/ 0 w 965"/>
                  <a:gd name="T47" fmla="*/ 0 h 827"/>
                  <a:gd name="T48" fmla="*/ 0 w 965"/>
                  <a:gd name="T49" fmla="*/ 0 h 827"/>
                  <a:gd name="T50" fmla="*/ 0 w 965"/>
                  <a:gd name="T51" fmla="*/ 0 h 827"/>
                  <a:gd name="T52" fmla="*/ 0 w 965"/>
                  <a:gd name="T53" fmla="*/ 0 h 827"/>
                  <a:gd name="T54" fmla="*/ 0 w 965"/>
                  <a:gd name="T55" fmla="*/ 0 h 827"/>
                  <a:gd name="T56" fmla="*/ 0 w 965"/>
                  <a:gd name="T57" fmla="*/ 0 h 827"/>
                  <a:gd name="T58" fmla="*/ 0 w 965"/>
                  <a:gd name="T59" fmla="*/ 0 h 827"/>
                  <a:gd name="T60" fmla="*/ 0 w 965"/>
                  <a:gd name="T61" fmla="*/ 0 h 827"/>
                  <a:gd name="T62" fmla="*/ 0 w 965"/>
                  <a:gd name="T63" fmla="*/ 0 h 827"/>
                  <a:gd name="T64" fmla="*/ 0 w 965"/>
                  <a:gd name="T65" fmla="*/ 0 h 827"/>
                  <a:gd name="T66" fmla="*/ 0 w 965"/>
                  <a:gd name="T67" fmla="*/ 0 h 827"/>
                  <a:gd name="T68" fmla="*/ 0 w 965"/>
                  <a:gd name="T69" fmla="*/ 0 h 827"/>
                  <a:gd name="T70" fmla="*/ 0 w 965"/>
                  <a:gd name="T71" fmla="*/ 0 h 827"/>
                  <a:gd name="T72" fmla="*/ 0 w 965"/>
                  <a:gd name="T73" fmla="*/ 0 h 827"/>
                  <a:gd name="T74" fmla="*/ 0 w 965"/>
                  <a:gd name="T75" fmla="*/ 0 h 827"/>
                  <a:gd name="T76" fmla="*/ 0 w 965"/>
                  <a:gd name="T77" fmla="*/ 0 h 827"/>
                  <a:gd name="T78" fmla="*/ 0 w 965"/>
                  <a:gd name="T79" fmla="*/ 0 h 827"/>
                  <a:gd name="T80" fmla="*/ 0 w 965"/>
                  <a:gd name="T81" fmla="*/ 0 h 827"/>
                  <a:gd name="T82" fmla="*/ 0 w 965"/>
                  <a:gd name="T83" fmla="*/ 0 h 827"/>
                  <a:gd name="T84" fmla="*/ 0 w 965"/>
                  <a:gd name="T85" fmla="*/ 0 h 827"/>
                  <a:gd name="T86" fmla="*/ 0 w 965"/>
                  <a:gd name="T87" fmla="*/ 0 h 827"/>
                  <a:gd name="T88" fmla="*/ 0 w 965"/>
                  <a:gd name="T89" fmla="*/ 0 h 82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65"/>
                  <a:gd name="T136" fmla="*/ 0 h 827"/>
                  <a:gd name="T137" fmla="*/ 965 w 965"/>
                  <a:gd name="T138" fmla="*/ 827 h 82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65" h="827">
                    <a:moveTo>
                      <a:pt x="848" y="821"/>
                    </a:moveTo>
                    <a:lnTo>
                      <a:pt x="825" y="813"/>
                    </a:lnTo>
                    <a:lnTo>
                      <a:pt x="796" y="813"/>
                    </a:lnTo>
                    <a:lnTo>
                      <a:pt x="767" y="786"/>
                    </a:lnTo>
                    <a:lnTo>
                      <a:pt x="762" y="778"/>
                    </a:lnTo>
                    <a:lnTo>
                      <a:pt x="747" y="776"/>
                    </a:lnTo>
                    <a:lnTo>
                      <a:pt x="700" y="771"/>
                    </a:lnTo>
                    <a:lnTo>
                      <a:pt x="694" y="767"/>
                    </a:lnTo>
                    <a:lnTo>
                      <a:pt x="678" y="741"/>
                    </a:lnTo>
                    <a:lnTo>
                      <a:pt x="667" y="706"/>
                    </a:lnTo>
                    <a:lnTo>
                      <a:pt x="627" y="690"/>
                    </a:lnTo>
                    <a:lnTo>
                      <a:pt x="599" y="680"/>
                    </a:lnTo>
                    <a:lnTo>
                      <a:pt x="556" y="657"/>
                    </a:lnTo>
                    <a:lnTo>
                      <a:pt x="550" y="625"/>
                    </a:lnTo>
                    <a:lnTo>
                      <a:pt x="552" y="614"/>
                    </a:lnTo>
                    <a:lnTo>
                      <a:pt x="547" y="588"/>
                    </a:lnTo>
                    <a:lnTo>
                      <a:pt x="564" y="556"/>
                    </a:lnTo>
                    <a:lnTo>
                      <a:pt x="591" y="530"/>
                    </a:lnTo>
                    <a:lnTo>
                      <a:pt x="610" y="504"/>
                    </a:lnTo>
                    <a:lnTo>
                      <a:pt x="593" y="423"/>
                    </a:lnTo>
                    <a:lnTo>
                      <a:pt x="572" y="375"/>
                    </a:lnTo>
                    <a:lnTo>
                      <a:pt x="539" y="357"/>
                    </a:lnTo>
                    <a:lnTo>
                      <a:pt x="505" y="350"/>
                    </a:lnTo>
                    <a:lnTo>
                      <a:pt x="473" y="356"/>
                    </a:lnTo>
                    <a:lnTo>
                      <a:pt x="457" y="346"/>
                    </a:lnTo>
                    <a:lnTo>
                      <a:pt x="462" y="316"/>
                    </a:lnTo>
                    <a:lnTo>
                      <a:pt x="447" y="295"/>
                    </a:lnTo>
                    <a:lnTo>
                      <a:pt x="442" y="291"/>
                    </a:lnTo>
                    <a:lnTo>
                      <a:pt x="407" y="302"/>
                    </a:lnTo>
                    <a:lnTo>
                      <a:pt x="402" y="304"/>
                    </a:lnTo>
                    <a:lnTo>
                      <a:pt x="380" y="284"/>
                    </a:lnTo>
                    <a:lnTo>
                      <a:pt x="373" y="257"/>
                    </a:lnTo>
                    <a:lnTo>
                      <a:pt x="354" y="248"/>
                    </a:lnTo>
                    <a:lnTo>
                      <a:pt x="326" y="264"/>
                    </a:lnTo>
                    <a:lnTo>
                      <a:pt x="312" y="283"/>
                    </a:lnTo>
                    <a:lnTo>
                      <a:pt x="260" y="289"/>
                    </a:lnTo>
                    <a:lnTo>
                      <a:pt x="226" y="285"/>
                    </a:lnTo>
                    <a:lnTo>
                      <a:pt x="196" y="273"/>
                    </a:lnTo>
                    <a:lnTo>
                      <a:pt x="155" y="276"/>
                    </a:lnTo>
                    <a:lnTo>
                      <a:pt x="125" y="268"/>
                    </a:lnTo>
                    <a:lnTo>
                      <a:pt x="48" y="207"/>
                    </a:lnTo>
                    <a:lnTo>
                      <a:pt x="18" y="179"/>
                    </a:lnTo>
                    <a:lnTo>
                      <a:pt x="0" y="156"/>
                    </a:lnTo>
                    <a:lnTo>
                      <a:pt x="0" y="128"/>
                    </a:lnTo>
                    <a:lnTo>
                      <a:pt x="34" y="87"/>
                    </a:lnTo>
                    <a:lnTo>
                      <a:pt x="57" y="41"/>
                    </a:lnTo>
                    <a:lnTo>
                      <a:pt x="95" y="1"/>
                    </a:lnTo>
                    <a:lnTo>
                      <a:pt x="124" y="0"/>
                    </a:lnTo>
                    <a:lnTo>
                      <a:pt x="132" y="17"/>
                    </a:lnTo>
                    <a:lnTo>
                      <a:pt x="129" y="31"/>
                    </a:lnTo>
                    <a:lnTo>
                      <a:pt x="113" y="60"/>
                    </a:lnTo>
                    <a:lnTo>
                      <a:pt x="89" y="81"/>
                    </a:lnTo>
                    <a:lnTo>
                      <a:pt x="90" y="90"/>
                    </a:lnTo>
                    <a:lnTo>
                      <a:pt x="104" y="117"/>
                    </a:lnTo>
                    <a:lnTo>
                      <a:pt x="101" y="146"/>
                    </a:lnTo>
                    <a:lnTo>
                      <a:pt x="103" y="206"/>
                    </a:lnTo>
                    <a:lnTo>
                      <a:pt x="128" y="237"/>
                    </a:lnTo>
                    <a:lnTo>
                      <a:pt x="143" y="213"/>
                    </a:lnTo>
                    <a:lnTo>
                      <a:pt x="153" y="172"/>
                    </a:lnTo>
                    <a:lnTo>
                      <a:pt x="148" y="141"/>
                    </a:lnTo>
                    <a:lnTo>
                      <a:pt x="144" y="104"/>
                    </a:lnTo>
                    <a:lnTo>
                      <a:pt x="143" y="77"/>
                    </a:lnTo>
                    <a:lnTo>
                      <a:pt x="157" y="45"/>
                    </a:lnTo>
                    <a:lnTo>
                      <a:pt x="162" y="35"/>
                    </a:lnTo>
                    <a:lnTo>
                      <a:pt x="229" y="12"/>
                    </a:lnTo>
                    <a:lnTo>
                      <a:pt x="235" y="16"/>
                    </a:lnTo>
                    <a:lnTo>
                      <a:pt x="250" y="69"/>
                    </a:lnTo>
                    <a:lnTo>
                      <a:pt x="246" y="100"/>
                    </a:lnTo>
                    <a:lnTo>
                      <a:pt x="264" y="119"/>
                    </a:lnTo>
                    <a:lnTo>
                      <a:pt x="293" y="126"/>
                    </a:lnTo>
                    <a:lnTo>
                      <a:pt x="329" y="134"/>
                    </a:lnTo>
                    <a:lnTo>
                      <a:pt x="361" y="113"/>
                    </a:lnTo>
                    <a:lnTo>
                      <a:pt x="396" y="103"/>
                    </a:lnTo>
                    <a:lnTo>
                      <a:pt x="416" y="112"/>
                    </a:lnTo>
                    <a:lnTo>
                      <a:pt x="431" y="138"/>
                    </a:lnTo>
                    <a:lnTo>
                      <a:pt x="455" y="162"/>
                    </a:lnTo>
                    <a:lnTo>
                      <a:pt x="509" y="152"/>
                    </a:lnTo>
                    <a:lnTo>
                      <a:pt x="530" y="158"/>
                    </a:lnTo>
                    <a:lnTo>
                      <a:pt x="546" y="168"/>
                    </a:lnTo>
                    <a:lnTo>
                      <a:pt x="558" y="194"/>
                    </a:lnTo>
                    <a:lnTo>
                      <a:pt x="582" y="213"/>
                    </a:lnTo>
                    <a:lnTo>
                      <a:pt x="597" y="220"/>
                    </a:lnTo>
                    <a:lnTo>
                      <a:pt x="623" y="208"/>
                    </a:lnTo>
                    <a:lnTo>
                      <a:pt x="639" y="215"/>
                    </a:lnTo>
                    <a:lnTo>
                      <a:pt x="653" y="241"/>
                    </a:lnTo>
                    <a:lnTo>
                      <a:pt x="644" y="271"/>
                    </a:lnTo>
                    <a:lnTo>
                      <a:pt x="690" y="318"/>
                    </a:lnTo>
                    <a:lnTo>
                      <a:pt x="711" y="348"/>
                    </a:lnTo>
                    <a:lnTo>
                      <a:pt x="738" y="371"/>
                    </a:lnTo>
                    <a:lnTo>
                      <a:pt x="835" y="363"/>
                    </a:lnTo>
                    <a:lnTo>
                      <a:pt x="865" y="374"/>
                    </a:lnTo>
                    <a:lnTo>
                      <a:pt x="870" y="378"/>
                    </a:lnTo>
                    <a:lnTo>
                      <a:pt x="872" y="388"/>
                    </a:lnTo>
                    <a:lnTo>
                      <a:pt x="928" y="385"/>
                    </a:lnTo>
                    <a:lnTo>
                      <a:pt x="953" y="395"/>
                    </a:lnTo>
                    <a:lnTo>
                      <a:pt x="965" y="435"/>
                    </a:lnTo>
                    <a:lnTo>
                      <a:pt x="962" y="440"/>
                    </a:lnTo>
                    <a:lnTo>
                      <a:pt x="942" y="462"/>
                    </a:lnTo>
                    <a:lnTo>
                      <a:pt x="961" y="499"/>
                    </a:lnTo>
                    <a:lnTo>
                      <a:pt x="957" y="503"/>
                    </a:lnTo>
                    <a:lnTo>
                      <a:pt x="929" y="509"/>
                    </a:lnTo>
                    <a:lnTo>
                      <a:pt x="921" y="519"/>
                    </a:lnTo>
                    <a:lnTo>
                      <a:pt x="925" y="546"/>
                    </a:lnTo>
                    <a:lnTo>
                      <a:pt x="922" y="552"/>
                    </a:lnTo>
                    <a:lnTo>
                      <a:pt x="904" y="555"/>
                    </a:lnTo>
                    <a:lnTo>
                      <a:pt x="883" y="545"/>
                    </a:lnTo>
                    <a:lnTo>
                      <a:pt x="872" y="534"/>
                    </a:lnTo>
                    <a:lnTo>
                      <a:pt x="846" y="511"/>
                    </a:lnTo>
                    <a:lnTo>
                      <a:pt x="784" y="485"/>
                    </a:lnTo>
                    <a:lnTo>
                      <a:pt x="766" y="488"/>
                    </a:lnTo>
                    <a:lnTo>
                      <a:pt x="762" y="493"/>
                    </a:lnTo>
                    <a:lnTo>
                      <a:pt x="761" y="512"/>
                    </a:lnTo>
                    <a:lnTo>
                      <a:pt x="792" y="544"/>
                    </a:lnTo>
                    <a:lnTo>
                      <a:pt x="813" y="568"/>
                    </a:lnTo>
                    <a:lnTo>
                      <a:pt x="847" y="592"/>
                    </a:lnTo>
                    <a:lnTo>
                      <a:pt x="878" y="609"/>
                    </a:lnTo>
                    <a:lnTo>
                      <a:pt x="883" y="612"/>
                    </a:lnTo>
                    <a:lnTo>
                      <a:pt x="907" y="640"/>
                    </a:lnTo>
                    <a:lnTo>
                      <a:pt x="912" y="663"/>
                    </a:lnTo>
                    <a:lnTo>
                      <a:pt x="908" y="691"/>
                    </a:lnTo>
                    <a:lnTo>
                      <a:pt x="928" y="716"/>
                    </a:lnTo>
                    <a:lnTo>
                      <a:pt x="919" y="747"/>
                    </a:lnTo>
                    <a:lnTo>
                      <a:pt x="914" y="748"/>
                    </a:lnTo>
                    <a:lnTo>
                      <a:pt x="874" y="732"/>
                    </a:lnTo>
                    <a:lnTo>
                      <a:pt x="827" y="707"/>
                    </a:lnTo>
                    <a:lnTo>
                      <a:pt x="776" y="710"/>
                    </a:lnTo>
                    <a:lnTo>
                      <a:pt x="771" y="714"/>
                    </a:lnTo>
                    <a:lnTo>
                      <a:pt x="794" y="728"/>
                    </a:lnTo>
                    <a:lnTo>
                      <a:pt x="826" y="746"/>
                    </a:lnTo>
                    <a:lnTo>
                      <a:pt x="900" y="792"/>
                    </a:lnTo>
                    <a:lnTo>
                      <a:pt x="913" y="814"/>
                    </a:lnTo>
                    <a:lnTo>
                      <a:pt x="907" y="825"/>
                    </a:lnTo>
                    <a:lnTo>
                      <a:pt x="893" y="827"/>
                    </a:lnTo>
                    <a:lnTo>
                      <a:pt x="872" y="822"/>
                    </a:lnTo>
                    <a:lnTo>
                      <a:pt x="848" y="821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8" name="Freeform 69"/>
              <p:cNvSpPr>
                <a:spLocks/>
              </p:cNvSpPr>
              <p:nvPr/>
            </p:nvSpPr>
            <p:spPr bwMode="auto">
              <a:xfrm>
                <a:off x="2877" y="1257"/>
                <a:ext cx="71" cy="70"/>
              </a:xfrm>
              <a:custGeom>
                <a:avLst/>
                <a:gdLst>
                  <a:gd name="T0" fmla="*/ 0 w 355"/>
                  <a:gd name="T1" fmla="*/ 0 h 352"/>
                  <a:gd name="T2" fmla="*/ 0 w 355"/>
                  <a:gd name="T3" fmla="*/ 0 h 352"/>
                  <a:gd name="T4" fmla="*/ 0 w 355"/>
                  <a:gd name="T5" fmla="*/ 0 h 352"/>
                  <a:gd name="T6" fmla="*/ 0 w 355"/>
                  <a:gd name="T7" fmla="*/ 0 h 352"/>
                  <a:gd name="T8" fmla="*/ 0 w 355"/>
                  <a:gd name="T9" fmla="*/ 0 h 352"/>
                  <a:gd name="T10" fmla="*/ 0 w 355"/>
                  <a:gd name="T11" fmla="*/ 0 h 352"/>
                  <a:gd name="T12" fmla="*/ 0 w 355"/>
                  <a:gd name="T13" fmla="*/ 0 h 352"/>
                  <a:gd name="T14" fmla="*/ 0 w 355"/>
                  <a:gd name="T15" fmla="*/ 0 h 352"/>
                  <a:gd name="T16" fmla="*/ 0 w 355"/>
                  <a:gd name="T17" fmla="*/ 0 h 352"/>
                  <a:gd name="T18" fmla="*/ 0 w 355"/>
                  <a:gd name="T19" fmla="*/ 0 h 352"/>
                  <a:gd name="T20" fmla="*/ 0 w 355"/>
                  <a:gd name="T21" fmla="*/ 0 h 352"/>
                  <a:gd name="T22" fmla="*/ 0 w 355"/>
                  <a:gd name="T23" fmla="*/ 0 h 352"/>
                  <a:gd name="T24" fmla="*/ 0 w 355"/>
                  <a:gd name="T25" fmla="*/ 0 h 352"/>
                  <a:gd name="T26" fmla="*/ 0 w 355"/>
                  <a:gd name="T27" fmla="*/ 0 h 352"/>
                  <a:gd name="T28" fmla="*/ 0 w 355"/>
                  <a:gd name="T29" fmla="*/ 0 h 352"/>
                  <a:gd name="T30" fmla="*/ 0 w 355"/>
                  <a:gd name="T31" fmla="*/ 0 h 352"/>
                  <a:gd name="T32" fmla="*/ 0 w 355"/>
                  <a:gd name="T33" fmla="*/ 0 h 352"/>
                  <a:gd name="T34" fmla="*/ 0 w 355"/>
                  <a:gd name="T35" fmla="*/ 0 h 352"/>
                  <a:gd name="T36" fmla="*/ 0 w 355"/>
                  <a:gd name="T37" fmla="*/ 0 h 352"/>
                  <a:gd name="T38" fmla="*/ 0 w 355"/>
                  <a:gd name="T39" fmla="*/ 0 h 352"/>
                  <a:gd name="T40" fmla="*/ 0 w 355"/>
                  <a:gd name="T41" fmla="*/ 0 h 352"/>
                  <a:gd name="T42" fmla="*/ 0 w 355"/>
                  <a:gd name="T43" fmla="*/ 0 h 352"/>
                  <a:gd name="T44" fmla="*/ 0 w 355"/>
                  <a:gd name="T45" fmla="*/ 0 h 352"/>
                  <a:gd name="T46" fmla="*/ 0 w 355"/>
                  <a:gd name="T47" fmla="*/ 0 h 352"/>
                  <a:gd name="T48" fmla="*/ 0 w 355"/>
                  <a:gd name="T49" fmla="*/ 0 h 352"/>
                  <a:gd name="T50" fmla="*/ 0 w 355"/>
                  <a:gd name="T51" fmla="*/ 0 h 352"/>
                  <a:gd name="T52" fmla="*/ 0 w 355"/>
                  <a:gd name="T53" fmla="*/ 0 h 352"/>
                  <a:gd name="T54" fmla="*/ 0 w 355"/>
                  <a:gd name="T55" fmla="*/ 0 h 352"/>
                  <a:gd name="T56" fmla="*/ 0 w 355"/>
                  <a:gd name="T57" fmla="*/ 0 h 352"/>
                  <a:gd name="T58" fmla="*/ 0 w 355"/>
                  <a:gd name="T59" fmla="*/ 0 h 352"/>
                  <a:gd name="T60" fmla="*/ 0 w 355"/>
                  <a:gd name="T61" fmla="*/ 0 h 352"/>
                  <a:gd name="T62" fmla="*/ 0 w 355"/>
                  <a:gd name="T63" fmla="*/ 0 h 352"/>
                  <a:gd name="T64" fmla="*/ 0 w 355"/>
                  <a:gd name="T65" fmla="*/ 0 h 352"/>
                  <a:gd name="T66" fmla="*/ 0 w 355"/>
                  <a:gd name="T67" fmla="*/ 0 h 35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55"/>
                  <a:gd name="T103" fmla="*/ 0 h 352"/>
                  <a:gd name="T104" fmla="*/ 355 w 355"/>
                  <a:gd name="T105" fmla="*/ 352 h 35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55" h="352">
                    <a:moveTo>
                      <a:pt x="14" y="193"/>
                    </a:moveTo>
                    <a:lnTo>
                      <a:pt x="16" y="222"/>
                    </a:lnTo>
                    <a:lnTo>
                      <a:pt x="10" y="261"/>
                    </a:lnTo>
                    <a:lnTo>
                      <a:pt x="16" y="277"/>
                    </a:lnTo>
                    <a:lnTo>
                      <a:pt x="5" y="309"/>
                    </a:lnTo>
                    <a:lnTo>
                      <a:pt x="12" y="321"/>
                    </a:lnTo>
                    <a:lnTo>
                      <a:pt x="16" y="350"/>
                    </a:lnTo>
                    <a:lnTo>
                      <a:pt x="37" y="352"/>
                    </a:lnTo>
                    <a:lnTo>
                      <a:pt x="52" y="337"/>
                    </a:lnTo>
                    <a:lnTo>
                      <a:pt x="76" y="313"/>
                    </a:lnTo>
                    <a:lnTo>
                      <a:pt x="103" y="303"/>
                    </a:lnTo>
                    <a:lnTo>
                      <a:pt x="127" y="308"/>
                    </a:lnTo>
                    <a:lnTo>
                      <a:pt x="153" y="286"/>
                    </a:lnTo>
                    <a:lnTo>
                      <a:pt x="186" y="279"/>
                    </a:lnTo>
                    <a:lnTo>
                      <a:pt x="198" y="285"/>
                    </a:lnTo>
                    <a:lnTo>
                      <a:pt x="208" y="308"/>
                    </a:lnTo>
                    <a:lnTo>
                      <a:pt x="203" y="315"/>
                    </a:lnTo>
                    <a:lnTo>
                      <a:pt x="203" y="326"/>
                    </a:lnTo>
                    <a:lnTo>
                      <a:pt x="215" y="324"/>
                    </a:lnTo>
                    <a:lnTo>
                      <a:pt x="221" y="315"/>
                    </a:lnTo>
                    <a:lnTo>
                      <a:pt x="226" y="290"/>
                    </a:lnTo>
                    <a:lnTo>
                      <a:pt x="238" y="258"/>
                    </a:lnTo>
                    <a:lnTo>
                      <a:pt x="251" y="251"/>
                    </a:lnTo>
                    <a:lnTo>
                      <a:pt x="272" y="266"/>
                    </a:lnTo>
                    <a:lnTo>
                      <a:pt x="281" y="284"/>
                    </a:lnTo>
                    <a:lnTo>
                      <a:pt x="289" y="310"/>
                    </a:lnTo>
                    <a:lnTo>
                      <a:pt x="295" y="309"/>
                    </a:lnTo>
                    <a:lnTo>
                      <a:pt x="312" y="302"/>
                    </a:lnTo>
                    <a:lnTo>
                      <a:pt x="319" y="311"/>
                    </a:lnTo>
                    <a:lnTo>
                      <a:pt x="340" y="328"/>
                    </a:lnTo>
                    <a:lnTo>
                      <a:pt x="355" y="307"/>
                    </a:lnTo>
                    <a:lnTo>
                      <a:pt x="353" y="269"/>
                    </a:lnTo>
                    <a:lnTo>
                      <a:pt x="338" y="239"/>
                    </a:lnTo>
                    <a:lnTo>
                      <a:pt x="327" y="232"/>
                    </a:lnTo>
                    <a:lnTo>
                      <a:pt x="291" y="239"/>
                    </a:lnTo>
                    <a:lnTo>
                      <a:pt x="281" y="237"/>
                    </a:lnTo>
                    <a:lnTo>
                      <a:pt x="278" y="219"/>
                    </a:lnTo>
                    <a:lnTo>
                      <a:pt x="284" y="211"/>
                    </a:lnTo>
                    <a:lnTo>
                      <a:pt x="285" y="203"/>
                    </a:lnTo>
                    <a:lnTo>
                      <a:pt x="280" y="190"/>
                    </a:lnTo>
                    <a:lnTo>
                      <a:pt x="256" y="184"/>
                    </a:lnTo>
                    <a:lnTo>
                      <a:pt x="235" y="171"/>
                    </a:lnTo>
                    <a:lnTo>
                      <a:pt x="221" y="149"/>
                    </a:lnTo>
                    <a:lnTo>
                      <a:pt x="216" y="116"/>
                    </a:lnTo>
                    <a:lnTo>
                      <a:pt x="209" y="109"/>
                    </a:lnTo>
                    <a:lnTo>
                      <a:pt x="196" y="112"/>
                    </a:lnTo>
                    <a:lnTo>
                      <a:pt x="186" y="121"/>
                    </a:lnTo>
                    <a:lnTo>
                      <a:pt x="175" y="149"/>
                    </a:lnTo>
                    <a:lnTo>
                      <a:pt x="159" y="163"/>
                    </a:lnTo>
                    <a:lnTo>
                      <a:pt x="127" y="154"/>
                    </a:lnTo>
                    <a:lnTo>
                      <a:pt x="120" y="130"/>
                    </a:lnTo>
                    <a:lnTo>
                      <a:pt x="125" y="112"/>
                    </a:lnTo>
                    <a:lnTo>
                      <a:pt x="115" y="103"/>
                    </a:lnTo>
                    <a:lnTo>
                      <a:pt x="89" y="109"/>
                    </a:lnTo>
                    <a:lnTo>
                      <a:pt x="74" y="139"/>
                    </a:lnTo>
                    <a:lnTo>
                      <a:pt x="67" y="152"/>
                    </a:lnTo>
                    <a:lnTo>
                      <a:pt x="57" y="151"/>
                    </a:lnTo>
                    <a:lnTo>
                      <a:pt x="50" y="139"/>
                    </a:lnTo>
                    <a:lnTo>
                      <a:pt x="49" y="107"/>
                    </a:lnTo>
                    <a:lnTo>
                      <a:pt x="49" y="79"/>
                    </a:lnTo>
                    <a:lnTo>
                      <a:pt x="51" y="41"/>
                    </a:lnTo>
                    <a:lnTo>
                      <a:pt x="49" y="5"/>
                    </a:lnTo>
                    <a:lnTo>
                      <a:pt x="39" y="0"/>
                    </a:lnTo>
                    <a:lnTo>
                      <a:pt x="18" y="8"/>
                    </a:lnTo>
                    <a:lnTo>
                      <a:pt x="5" y="46"/>
                    </a:lnTo>
                    <a:lnTo>
                      <a:pt x="0" y="91"/>
                    </a:lnTo>
                    <a:lnTo>
                      <a:pt x="18" y="135"/>
                    </a:lnTo>
                    <a:lnTo>
                      <a:pt x="7" y="171"/>
                    </a:lnTo>
                    <a:lnTo>
                      <a:pt x="14" y="193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89" name="Freeform 70"/>
              <p:cNvSpPr>
                <a:spLocks/>
              </p:cNvSpPr>
              <p:nvPr/>
            </p:nvSpPr>
            <p:spPr bwMode="auto">
              <a:xfrm>
                <a:off x="2805" y="1308"/>
                <a:ext cx="31" cy="11"/>
              </a:xfrm>
              <a:custGeom>
                <a:avLst/>
                <a:gdLst>
                  <a:gd name="T0" fmla="*/ 0 w 155"/>
                  <a:gd name="T1" fmla="*/ 0 h 57"/>
                  <a:gd name="T2" fmla="*/ 0 w 155"/>
                  <a:gd name="T3" fmla="*/ 0 h 57"/>
                  <a:gd name="T4" fmla="*/ 0 w 155"/>
                  <a:gd name="T5" fmla="*/ 0 h 57"/>
                  <a:gd name="T6" fmla="*/ 0 w 155"/>
                  <a:gd name="T7" fmla="*/ 0 h 57"/>
                  <a:gd name="T8" fmla="*/ 0 w 155"/>
                  <a:gd name="T9" fmla="*/ 0 h 57"/>
                  <a:gd name="T10" fmla="*/ 0 w 155"/>
                  <a:gd name="T11" fmla="*/ 0 h 57"/>
                  <a:gd name="T12" fmla="*/ 0 w 155"/>
                  <a:gd name="T13" fmla="*/ 0 h 57"/>
                  <a:gd name="T14" fmla="*/ 0 w 155"/>
                  <a:gd name="T15" fmla="*/ 0 h 57"/>
                  <a:gd name="T16" fmla="*/ 0 w 155"/>
                  <a:gd name="T17" fmla="*/ 0 h 57"/>
                  <a:gd name="T18" fmla="*/ 0 w 155"/>
                  <a:gd name="T19" fmla="*/ 0 h 57"/>
                  <a:gd name="T20" fmla="*/ 0 w 155"/>
                  <a:gd name="T21" fmla="*/ 0 h 57"/>
                  <a:gd name="T22" fmla="*/ 0 w 155"/>
                  <a:gd name="T23" fmla="*/ 0 h 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5"/>
                  <a:gd name="T37" fmla="*/ 0 h 57"/>
                  <a:gd name="T38" fmla="*/ 155 w 155"/>
                  <a:gd name="T39" fmla="*/ 57 h 5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5" h="57">
                    <a:moveTo>
                      <a:pt x="7" y="12"/>
                    </a:moveTo>
                    <a:lnTo>
                      <a:pt x="65" y="0"/>
                    </a:lnTo>
                    <a:lnTo>
                      <a:pt x="92" y="2"/>
                    </a:lnTo>
                    <a:lnTo>
                      <a:pt x="133" y="16"/>
                    </a:lnTo>
                    <a:lnTo>
                      <a:pt x="155" y="45"/>
                    </a:lnTo>
                    <a:lnTo>
                      <a:pt x="152" y="50"/>
                    </a:lnTo>
                    <a:lnTo>
                      <a:pt x="123" y="56"/>
                    </a:lnTo>
                    <a:lnTo>
                      <a:pt x="90" y="57"/>
                    </a:lnTo>
                    <a:lnTo>
                      <a:pt x="18" y="47"/>
                    </a:lnTo>
                    <a:lnTo>
                      <a:pt x="14" y="44"/>
                    </a:lnTo>
                    <a:lnTo>
                      <a:pt x="0" y="24"/>
                    </a:lnTo>
                    <a:lnTo>
                      <a:pt x="7" y="12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90" name="Freeform 71"/>
              <p:cNvSpPr>
                <a:spLocks/>
              </p:cNvSpPr>
              <p:nvPr/>
            </p:nvSpPr>
            <p:spPr bwMode="auto">
              <a:xfrm>
                <a:off x="2825" y="1353"/>
                <a:ext cx="28" cy="12"/>
              </a:xfrm>
              <a:custGeom>
                <a:avLst/>
                <a:gdLst>
                  <a:gd name="T0" fmla="*/ 0 w 139"/>
                  <a:gd name="T1" fmla="*/ 0 h 60"/>
                  <a:gd name="T2" fmla="*/ 0 w 139"/>
                  <a:gd name="T3" fmla="*/ 0 h 60"/>
                  <a:gd name="T4" fmla="*/ 0 w 139"/>
                  <a:gd name="T5" fmla="*/ 0 h 60"/>
                  <a:gd name="T6" fmla="*/ 0 w 139"/>
                  <a:gd name="T7" fmla="*/ 0 h 60"/>
                  <a:gd name="T8" fmla="*/ 0 w 139"/>
                  <a:gd name="T9" fmla="*/ 0 h 60"/>
                  <a:gd name="T10" fmla="*/ 0 w 139"/>
                  <a:gd name="T11" fmla="*/ 0 h 60"/>
                  <a:gd name="T12" fmla="*/ 0 w 139"/>
                  <a:gd name="T13" fmla="*/ 0 h 60"/>
                  <a:gd name="T14" fmla="*/ 0 w 139"/>
                  <a:gd name="T15" fmla="*/ 0 h 60"/>
                  <a:gd name="T16" fmla="*/ 0 w 139"/>
                  <a:gd name="T17" fmla="*/ 0 h 60"/>
                  <a:gd name="T18" fmla="*/ 0 w 139"/>
                  <a:gd name="T19" fmla="*/ 0 h 60"/>
                  <a:gd name="T20" fmla="*/ 0 w 139"/>
                  <a:gd name="T21" fmla="*/ 0 h 60"/>
                  <a:gd name="T22" fmla="*/ 0 w 139"/>
                  <a:gd name="T23" fmla="*/ 0 h 60"/>
                  <a:gd name="T24" fmla="*/ 0 w 139"/>
                  <a:gd name="T25" fmla="*/ 0 h 60"/>
                  <a:gd name="T26" fmla="*/ 0 w 139"/>
                  <a:gd name="T27" fmla="*/ 0 h 60"/>
                  <a:gd name="T28" fmla="*/ 0 w 139"/>
                  <a:gd name="T29" fmla="*/ 0 h 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39"/>
                  <a:gd name="T46" fmla="*/ 0 h 60"/>
                  <a:gd name="T47" fmla="*/ 139 w 139"/>
                  <a:gd name="T48" fmla="*/ 60 h 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39" h="60">
                    <a:moveTo>
                      <a:pt x="25" y="13"/>
                    </a:moveTo>
                    <a:lnTo>
                      <a:pt x="55" y="26"/>
                    </a:lnTo>
                    <a:lnTo>
                      <a:pt x="77" y="22"/>
                    </a:lnTo>
                    <a:lnTo>
                      <a:pt x="100" y="4"/>
                    </a:lnTo>
                    <a:lnTo>
                      <a:pt x="118" y="0"/>
                    </a:lnTo>
                    <a:lnTo>
                      <a:pt x="138" y="4"/>
                    </a:lnTo>
                    <a:lnTo>
                      <a:pt x="139" y="9"/>
                    </a:lnTo>
                    <a:lnTo>
                      <a:pt x="130" y="34"/>
                    </a:lnTo>
                    <a:lnTo>
                      <a:pt x="113" y="47"/>
                    </a:lnTo>
                    <a:lnTo>
                      <a:pt x="71" y="60"/>
                    </a:lnTo>
                    <a:lnTo>
                      <a:pt x="42" y="56"/>
                    </a:lnTo>
                    <a:lnTo>
                      <a:pt x="7" y="40"/>
                    </a:lnTo>
                    <a:lnTo>
                      <a:pt x="0" y="26"/>
                    </a:lnTo>
                    <a:lnTo>
                      <a:pt x="3" y="23"/>
                    </a:lnTo>
                    <a:lnTo>
                      <a:pt x="25" y="13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91" name="Freeform 72"/>
              <p:cNvSpPr>
                <a:spLocks/>
              </p:cNvSpPr>
              <p:nvPr/>
            </p:nvSpPr>
            <p:spPr bwMode="auto">
              <a:xfrm>
                <a:off x="2123" y="1279"/>
                <a:ext cx="37" cy="63"/>
              </a:xfrm>
              <a:custGeom>
                <a:avLst/>
                <a:gdLst>
                  <a:gd name="T0" fmla="*/ 0 w 186"/>
                  <a:gd name="T1" fmla="*/ 0 h 317"/>
                  <a:gd name="T2" fmla="*/ 0 w 186"/>
                  <a:gd name="T3" fmla="*/ 0 h 317"/>
                  <a:gd name="T4" fmla="*/ 0 w 186"/>
                  <a:gd name="T5" fmla="*/ 0 h 317"/>
                  <a:gd name="T6" fmla="*/ 0 w 186"/>
                  <a:gd name="T7" fmla="*/ 0 h 317"/>
                  <a:gd name="T8" fmla="*/ 0 w 186"/>
                  <a:gd name="T9" fmla="*/ 0 h 317"/>
                  <a:gd name="T10" fmla="*/ 0 w 186"/>
                  <a:gd name="T11" fmla="*/ 0 h 317"/>
                  <a:gd name="T12" fmla="*/ 0 w 186"/>
                  <a:gd name="T13" fmla="*/ 0 h 317"/>
                  <a:gd name="T14" fmla="*/ 0 w 186"/>
                  <a:gd name="T15" fmla="*/ 0 h 317"/>
                  <a:gd name="T16" fmla="*/ 0 w 186"/>
                  <a:gd name="T17" fmla="*/ 0 h 317"/>
                  <a:gd name="T18" fmla="*/ 0 w 186"/>
                  <a:gd name="T19" fmla="*/ 0 h 317"/>
                  <a:gd name="T20" fmla="*/ 0 w 186"/>
                  <a:gd name="T21" fmla="*/ 0 h 317"/>
                  <a:gd name="T22" fmla="*/ 0 w 186"/>
                  <a:gd name="T23" fmla="*/ 0 h 317"/>
                  <a:gd name="T24" fmla="*/ 0 w 186"/>
                  <a:gd name="T25" fmla="*/ 0 h 317"/>
                  <a:gd name="T26" fmla="*/ 0 w 186"/>
                  <a:gd name="T27" fmla="*/ 0 h 317"/>
                  <a:gd name="T28" fmla="*/ 0 w 186"/>
                  <a:gd name="T29" fmla="*/ 0 h 317"/>
                  <a:gd name="T30" fmla="*/ 0 w 186"/>
                  <a:gd name="T31" fmla="*/ 0 h 317"/>
                  <a:gd name="T32" fmla="*/ 0 w 186"/>
                  <a:gd name="T33" fmla="*/ 0 h 317"/>
                  <a:gd name="T34" fmla="*/ 0 w 186"/>
                  <a:gd name="T35" fmla="*/ 0 h 317"/>
                  <a:gd name="T36" fmla="*/ 0 w 186"/>
                  <a:gd name="T37" fmla="*/ 0 h 317"/>
                  <a:gd name="T38" fmla="*/ 0 w 186"/>
                  <a:gd name="T39" fmla="*/ 0 h 317"/>
                  <a:gd name="T40" fmla="*/ 0 w 186"/>
                  <a:gd name="T41" fmla="*/ 0 h 317"/>
                  <a:gd name="T42" fmla="*/ 0 w 186"/>
                  <a:gd name="T43" fmla="*/ 0 h 317"/>
                  <a:gd name="T44" fmla="*/ 0 w 186"/>
                  <a:gd name="T45" fmla="*/ 0 h 317"/>
                  <a:gd name="T46" fmla="*/ 0 w 186"/>
                  <a:gd name="T47" fmla="*/ 0 h 317"/>
                  <a:gd name="T48" fmla="*/ 0 w 186"/>
                  <a:gd name="T49" fmla="*/ 0 h 317"/>
                  <a:gd name="T50" fmla="*/ 0 w 186"/>
                  <a:gd name="T51" fmla="*/ 0 h 317"/>
                  <a:gd name="T52" fmla="*/ 0 w 186"/>
                  <a:gd name="T53" fmla="*/ 0 h 31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86"/>
                  <a:gd name="T82" fmla="*/ 0 h 317"/>
                  <a:gd name="T83" fmla="*/ 186 w 186"/>
                  <a:gd name="T84" fmla="*/ 317 h 31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86" h="317">
                    <a:moveTo>
                      <a:pt x="108" y="115"/>
                    </a:moveTo>
                    <a:lnTo>
                      <a:pt x="96" y="91"/>
                    </a:lnTo>
                    <a:lnTo>
                      <a:pt x="78" y="80"/>
                    </a:lnTo>
                    <a:lnTo>
                      <a:pt x="62" y="65"/>
                    </a:lnTo>
                    <a:lnTo>
                      <a:pt x="53" y="48"/>
                    </a:lnTo>
                    <a:lnTo>
                      <a:pt x="22" y="3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0" y="30"/>
                    </a:lnTo>
                    <a:lnTo>
                      <a:pt x="16" y="34"/>
                    </a:lnTo>
                    <a:lnTo>
                      <a:pt x="20" y="48"/>
                    </a:lnTo>
                    <a:lnTo>
                      <a:pt x="10" y="59"/>
                    </a:lnTo>
                    <a:lnTo>
                      <a:pt x="9" y="73"/>
                    </a:lnTo>
                    <a:lnTo>
                      <a:pt x="35" y="99"/>
                    </a:lnTo>
                    <a:lnTo>
                      <a:pt x="61" y="140"/>
                    </a:lnTo>
                    <a:lnTo>
                      <a:pt x="91" y="202"/>
                    </a:lnTo>
                    <a:lnTo>
                      <a:pt x="96" y="219"/>
                    </a:lnTo>
                    <a:lnTo>
                      <a:pt x="123" y="285"/>
                    </a:lnTo>
                    <a:lnTo>
                      <a:pt x="137" y="302"/>
                    </a:lnTo>
                    <a:lnTo>
                      <a:pt x="155" y="317"/>
                    </a:lnTo>
                    <a:lnTo>
                      <a:pt x="179" y="312"/>
                    </a:lnTo>
                    <a:lnTo>
                      <a:pt x="186" y="296"/>
                    </a:lnTo>
                    <a:lnTo>
                      <a:pt x="165" y="267"/>
                    </a:lnTo>
                    <a:lnTo>
                      <a:pt x="153" y="254"/>
                    </a:lnTo>
                    <a:lnTo>
                      <a:pt x="134" y="216"/>
                    </a:lnTo>
                    <a:lnTo>
                      <a:pt x="119" y="144"/>
                    </a:lnTo>
                    <a:lnTo>
                      <a:pt x="108" y="115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92" name="Freeform 73"/>
              <p:cNvSpPr>
                <a:spLocks/>
              </p:cNvSpPr>
              <p:nvPr/>
            </p:nvSpPr>
            <p:spPr bwMode="auto">
              <a:xfrm>
                <a:off x="2103" y="1211"/>
                <a:ext cx="11" cy="18"/>
              </a:xfrm>
              <a:custGeom>
                <a:avLst/>
                <a:gdLst>
                  <a:gd name="T0" fmla="*/ 0 w 52"/>
                  <a:gd name="T1" fmla="*/ 0 h 90"/>
                  <a:gd name="T2" fmla="*/ 0 w 52"/>
                  <a:gd name="T3" fmla="*/ 0 h 90"/>
                  <a:gd name="T4" fmla="*/ 0 w 52"/>
                  <a:gd name="T5" fmla="*/ 0 h 90"/>
                  <a:gd name="T6" fmla="*/ 0 w 52"/>
                  <a:gd name="T7" fmla="*/ 0 h 90"/>
                  <a:gd name="T8" fmla="*/ 0 w 52"/>
                  <a:gd name="T9" fmla="*/ 0 h 90"/>
                  <a:gd name="T10" fmla="*/ 0 w 52"/>
                  <a:gd name="T11" fmla="*/ 0 h 90"/>
                  <a:gd name="T12" fmla="*/ 0 w 52"/>
                  <a:gd name="T13" fmla="*/ 0 h 90"/>
                  <a:gd name="T14" fmla="*/ 0 w 52"/>
                  <a:gd name="T15" fmla="*/ 0 h 90"/>
                  <a:gd name="T16" fmla="*/ 0 w 52"/>
                  <a:gd name="T17" fmla="*/ 0 h 90"/>
                  <a:gd name="T18" fmla="*/ 0 w 52"/>
                  <a:gd name="T19" fmla="*/ 0 h 90"/>
                  <a:gd name="T20" fmla="*/ 0 w 52"/>
                  <a:gd name="T21" fmla="*/ 0 h 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"/>
                  <a:gd name="T34" fmla="*/ 0 h 90"/>
                  <a:gd name="T35" fmla="*/ 52 w 52"/>
                  <a:gd name="T36" fmla="*/ 90 h 9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" h="90">
                    <a:moveTo>
                      <a:pt x="9" y="0"/>
                    </a:moveTo>
                    <a:lnTo>
                      <a:pt x="37" y="0"/>
                    </a:lnTo>
                    <a:lnTo>
                      <a:pt x="50" y="30"/>
                    </a:lnTo>
                    <a:lnTo>
                      <a:pt x="52" y="58"/>
                    </a:lnTo>
                    <a:lnTo>
                      <a:pt x="44" y="85"/>
                    </a:lnTo>
                    <a:lnTo>
                      <a:pt x="26" y="90"/>
                    </a:lnTo>
                    <a:lnTo>
                      <a:pt x="16" y="87"/>
                    </a:lnTo>
                    <a:lnTo>
                      <a:pt x="10" y="80"/>
                    </a:lnTo>
                    <a:lnTo>
                      <a:pt x="0" y="57"/>
                    </a:lnTo>
                    <a:lnTo>
                      <a:pt x="3" y="16"/>
                    </a:lnTo>
                    <a:lnTo>
                      <a:pt x="9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93" name="Freeform 74"/>
              <p:cNvSpPr>
                <a:spLocks/>
              </p:cNvSpPr>
              <p:nvPr/>
            </p:nvSpPr>
            <p:spPr bwMode="auto">
              <a:xfrm>
                <a:off x="2098" y="1231"/>
                <a:ext cx="15" cy="29"/>
              </a:xfrm>
              <a:custGeom>
                <a:avLst/>
                <a:gdLst>
                  <a:gd name="T0" fmla="*/ 0 w 71"/>
                  <a:gd name="T1" fmla="*/ 0 h 145"/>
                  <a:gd name="T2" fmla="*/ 0 w 71"/>
                  <a:gd name="T3" fmla="*/ 0 h 145"/>
                  <a:gd name="T4" fmla="*/ 0 w 71"/>
                  <a:gd name="T5" fmla="*/ 0 h 145"/>
                  <a:gd name="T6" fmla="*/ 0 w 71"/>
                  <a:gd name="T7" fmla="*/ 0 h 145"/>
                  <a:gd name="T8" fmla="*/ 0 w 71"/>
                  <a:gd name="T9" fmla="*/ 0 h 145"/>
                  <a:gd name="T10" fmla="*/ 0 w 71"/>
                  <a:gd name="T11" fmla="*/ 0 h 145"/>
                  <a:gd name="T12" fmla="*/ 0 w 71"/>
                  <a:gd name="T13" fmla="*/ 0 h 145"/>
                  <a:gd name="T14" fmla="*/ 0 w 71"/>
                  <a:gd name="T15" fmla="*/ 0 h 145"/>
                  <a:gd name="T16" fmla="*/ 0 w 71"/>
                  <a:gd name="T17" fmla="*/ 0 h 145"/>
                  <a:gd name="T18" fmla="*/ 0 w 71"/>
                  <a:gd name="T19" fmla="*/ 0 h 145"/>
                  <a:gd name="T20" fmla="*/ 0 w 71"/>
                  <a:gd name="T21" fmla="*/ 0 h 145"/>
                  <a:gd name="T22" fmla="*/ 0 w 71"/>
                  <a:gd name="T23" fmla="*/ 0 h 1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1"/>
                  <a:gd name="T37" fmla="*/ 0 h 145"/>
                  <a:gd name="T38" fmla="*/ 71 w 71"/>
                  <a:gd name="T39" fmla="*/ 145 h 14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1" h="145">
                    <a:moveTo>
                      <a:pt x="0" y="0"/>
                    </a:moveTo>
                    <a:lnTo>
                      <a:pt x="40" y="16"/>
                    </a:lnTo>
                    <a:lnTo>
                      <a:pt x="63" y="60"/>
                    </a:lnTo>
                    <a:lnTo>
                      <a:pt x="70" y="97"/>
                    </a:lnTo>
                    <a:lnTo>
                      <a:pt x="71" y="127"/>
                    </a:lnTo>
                    <a:lnTo>
                      <a:pt x="64" y="138"/>
                    </a:lnTo>
                    <a:lnTo>
                      <a:pt x="50" y="145"/>
                    </a:lnTo>
                    <a:lnTo>
                      <a:pt x="40" y="138"/>
                    </a:lnTo>
                    <a:lnTo>
                      <a:pt x="20" y="89"/>
                    </a:lnTo>
                    <a:lnTo>
                      <a:pt x="10" y="45"/>
                    </a:lnTo>
                    <a:lnTo>
                      <a:pt x="6" y="1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94" name="Freeform 75"/>
              <p:cNvSpPr>
                <a:spLocks/>
              </p:cNvSpPr>
              <p:nvPr/>
            </p:nvSpPr>
            <p:spPr bwMode="auto">
              <a:xfrm>
                <a:off x="1925" y="863"/>
                <a:ext cx="332" cy="330"/>
              </a:xfrm>
              <a:custGeom>
                <a:avLst/>
                <a:gdLst>
                  <a:gd name="T0" fmla="*/ 0 w 1660"/>
                  <a:gd name="T1" fmla="*/ 0 h 1650"/>
                  <a:gd name="T2" fmla="*/ 0 w 1660"/>
                  <a:gd name="T3" fmla="*/ 0 h 1650"/>
                  <a:gd name="T4" fmla="*/ 0 w 1660"/>
                  <a:gd name="T5" fmla="*/ 0 h 1650"/>
                  <a:gd name="T6" fmla="*/ 0 w 1660"/>
                  <a:gd name="T7" fmla="*/ 0 h 1650"/>
                  <a:gd name="T8" fmla="*/ 0 w 1660"/>
                  <a:gd name="T9" fmla="*/ 0 h 1650"/>
                  <a:gd name="T10" fmla="*/ 0 w 1660"/>
                  <a:gd name="T11" fmla="*/ 0 h 1650"/>
                  <a:gd name="T12" fmla="*/ 0 w 1660"/>
                  <a:gd name="T13" fmla="*/ 0 h 1650"/>
                  <a:gd name="T14" fmla="*/ 0 w 1660"/>
                  <a:gd name="T15" fmla="*/ 0 h 1650"/>
                  <a:gd name="T16" fmla="*/ 0 w 1660"/>
                  <a:gd name="T17" fmla="*/ 0 h 1650"/>
                  <a:gd name="T18" fmla="*/ 0 w 1660"/>
                  <a:gd name="T19" fmla="*/ 0 h 1650"/>
                  <a:gd name="T20" fmla="*/ 0 w 1660"/>
                  <a:gd name="T21" fmla="*/ 0 h 1650"/>
                  <a:gd name="T22" fmla="*/ 0 w 1660"/>
                  <a:gd name="T23" fmla="*/ 0 h 1650"/>
                  <a:gd name="T24" fmla="*/ 0 w 1660"/>
                  <a:gd name="T25" fmla="*/ 0 h 1650"/>
                  <a:gd name="T26" fmla="*/ 0 w 1660"/>
                  <a:gd name="T27" fmla="*/ 0 h 1650"/>
                  <a:gd name="T28" fmla="*/ 0 w 1660"/>
                  <a:gd name="T29" fmla="*/ 0 h 1650"/>
                  <a:gd name="T30" fmla="*/ 0 w 1660"/>
                  <a:gd name="T31" fmla="*/ 0 h 1650"/>
                  <a:gd name="T32" fmla="*/ 0 w 1660"/>
                  <a:gd name="T33" fmla="*/ 0 h 1650"/>
                  <a:gd name="T34" fmla="*/ 0 w 1660"/>
                  <a:gd name="T35" fmla="*/ 0 h 1650"/>
                  <a:gd name="T36" fmla="*/ 0 w 1660"/>
                  <a:gd name="T37" fmla="*/ 0 h 1650"/>
                  <a:gd name="T38" fmla="*/ 0 w 1660"/>
                  <a:gd name="T39" fmla="*/ 0 h 1650"/>
                  <a:gd name="T40" fmla="*/ 0 w 1660"/>
                  <a:gd name="T41" fmla="*/ 0 h 1650"/>
                  <a:gd name="T42" fmla="*/ 0 w 1660"/>
                  <a:gd name="T43" fmla="*/ 0 h 1650"/>
                  <a:gd name="T44" fmla="*/ 0 w 1660"/>
                  <a:gd name="T45" fmla="*/ 0 h 1650"/>
                  <a:gd name="T46" fmla="*/ 0 w 1660"/>
                  <a:gd name="T47" fmla="*/ 0 h 1650"/>
                  <a:gd name="T48" fmla="*/ 0 w 1660"/>
                  <a:gd name="T49" fmla="*/ 0 h 1650"/>
                  <a:gd name="T50" fmla="*/ 0 w 1660"/>
                  <a:gd name="T51" fmla="*/ 0 h 1650"/>
                  <a:gd name="T52" fmla="*/ 0 w 1660"/>
                  <a:gd name="T53" fmla="*/ 0 h 1650"/>
                  <a:gd name="T54" fmla="*/ 0 w 1660"/>
                  <a:gd name="T55" fmla="*/ 0 h 1650"/>
                  <a:gd name="T56" fmla="*/ 0 w 1660"/>
                  <a:gd name="T57" fmla="*/ 0 h 1650"/>
                  <a:gd name="T58" fmla="*/ 0 w 1660"/>
                  <a:gd name="T59" fmla="*/ 0 h 1650"/>
                  <a:gd name="T60" fmla="*/ 0 w 1660"/>
                  <a:gd name="T61" fmla="*/ 0 h 1650"/>
                  <a:gd name="T62" fmla="*/ 0 w 1660"/>
                  <a:gd name="T63" fmla="*/ 0 h 1650"/>
                  <a:gd name="T64" fmla="*/ 0 w 1660"/>
                  <a:gd name="T65" fmla="*/ 0 h 1650"/>
                  <a:gd name="T66" fmla="*/ 0 w 1660"/>
                  <a:gd name="T67" fmla="*/ 0 h 1650"/>
                  <a:gd name="T68" fmla="*/ 0 w 1660"/>
                  <a:gd name="T69" fmla="*/ 0 h 1650"/>
                  <a:gd name="T70" fmla="*/ 0 w 1660"/>
                  <a:gd name="T71" fmla="*/ 0 h 1650"/>
                  <a:gd name="T72" fmla="*/ 0 w 1660"/>
                  <a:gd name="T73" fmla="*/ 0 h 1650"/>
                  <a:gd name="T74" fmla="*/ 0 w 1660"/>
                  <a:gd name="T75" fmla="*/ 0 h 1650"/>
                  <a:gd name="T76" fmla="*/ 0 w 1660"/>
                  <a:gd name="T77" fmla="*/ 0 h 1650"/>
                  <a:gd name="T78" fmla="*/ 0 w 1660"/>
                  <a:gd name="T79" fmla="*/ 0 h 1650"/>
                  <a:gd name="T80" fmla="*/ 0 w 1660"/>
                  <a:gd name="T81" fmla="*/ 0 h 1650"/>
                  <a:gd name="T82" fmla="*/ 0 w 1660"/>
                  <a:gd name="T83" fmla="*/ 0 h 1650"/>
                  <a:gd name="T84" fmla="*/ 0 w 1660"/>
                  <a:gd name="T85" fmla="*/ 0 h 1650"/>
                  <a:gd name="T86" fmla="*/ 0 w 1660"/>
                  <a:gd name="T87" fmla="*/ 0 h 1650"/>
                  <a:gd name="T88" fmla="*/ 0 w 1660"/>
                  <a:gd name="T89" fmla="*/ 0 h 1650"/>
                  <a:gd name="T90" fmla="*/ 0 w 1660"/>
                  <a:gd name="T91" fmla="*/ 0 h 1650"/>
                  <a:gd name="T92" fmla="*/ 0 w 1660"/>
                  <a:gd name="T93" fmla="*/ 0 h 1650"/>
                  <a:gd name="T94" fmla="*/ 0 w 1660"/>
                  <a:gd name="T95" fmla="*/ 0 h 1650"/>
                  <a:gd name="T96" fmla="*/ 0 w 1660"/>
                  <a:gd name="T97" fmla="*/ 0 h 165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660"/>
                  <a:gd name="T148" fmla="*/ 0 h 1650"/>
                  <a:gd name="T149" fmla="*/ 1660 w 1660"/>
                  <a:gd name="T150" fmla="*/ 1650 h 165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660" h="1650">
                    <a:moveTo>
                      <a:pt x="1109" y="1650"/>
                    </a:moveTo>
                    <a:lnTo>
                      <a:pt x="1092" y="1643"/>
                    </a:lnTo>
                    <a:lnTo>
                      <a:pt x="1087" y="1620"/>
                    </a:lnTo>
                    <a:lnTo>
                      <a:pt x="1101" y="1586"/>
                    </a:lnTo>
                    <a:lnTo>
                      <a:pt x="1083" y="1536"/>
                    </a:lnTo>
                    <a:lnTo>
                      <a:pt x="1085" y="1509"/>
                    </a:lnTo>
                    <a:lnTo>
                      <a:pt x="1095" y="1456"/>
                    </a:lnTo>
                    <a:lnTo>
                      <a:pt x="1115" y="1437"/>
                    </a:lnTo>
                    <a:lnTo>
                      <a:pt x="1122" y="1366"/>
                    </a:lnTo>
                    <a:lnTo>
                      <a:pt x="1107" y="1350"/>
                    </a:lnTo>
                    <a:lnTo>
                      <a:pt x="1102" y="1327"/>
                    </a:lnTo>
                    <a:lnTo>
                      <a:pt x="1062" y="1328"/>
                    </a:lnTo>
                    <a:lnTo>
                      <a:pt x="1053" y="1321"/>
                    </a:lnTo>
                    <a:lnTo>
                      <a:pt x="1058" y="1287"/>
                    </a:lnTo>
                    <a:lnTo>
                      <a:pt x="1045" y="1255"/>
                    </a:lnTo>
                    <a:lnTo>
                      <a:pt x="1033" y="1244"/>
                    </a:lnTo>
                    <a:lnTo>
                      <a:pt x="1006" y="1237"/>
                    </a:lnTo>
                    <a:lnTo>
                      <a:pt x="991" y="1215"/>
                    </a:lnTo>
                    <a:lnTo>
                      <a:pt x="1000" y="1186"/>
                    </a:lnTo>
                    <a:lnTo>
                      <a:pt x="1028" y="1166"/>
                    </a:lnTo>
                    <a:lnTo>
                      <a:pt x="1036" y="1152"/>
                    </a:lnTo>
                    <a:lnTo>
                      <a:pt x="1029" y="1135"/>
                    </a:lnTo>
                    <a:lnTo>
                      <a:pt x="1008" y="1132"/>
                    </a:lnTo>
                    <a:lnTo>
                      <a:pt x="978" y="1127"/>
                    </a:lnTo>
                    <a:lnTo>
                      <a:pt x="973" y="1125"/>
                    </a:lnTo>
                    <a:lnTo>
                      <a:pt x="956" y="1100"/>
                    </a:lnTo>
                    <a:lnTo>
                      <a:pt x="930" y="1070"/>
                    </a:lnTo>
                    <a:lnTo>
                      <a:pt x="915" y="1037"/>
                    </a:lnTo>
                    <a:lnTo>
                      <a:pt x="893" y="1002"/>
                    </a:lnTo>
                    <a:lnTo>
                      <a:pt x="902" y="972"/>
                    </a:lnTo>
                    <a:lnTo>
                      <a:pt x="901" y="964"/>
                    </a:lnTo>
                    <a:lnTo>
                      <a:pt x="881" y="939"/>
                    </a:lnTo>
                    <a:lnTo>
                      <a:pt x="879" y="924"/>
                    </a:lnTo>
                    <a:lnTo>
                      <a:pt x="887" y="890"/>
                    </a:lnTo>
                    <a:lnTo>
                      <a:pt x="857" y="864"/>
                    </a:lnTo>
                    <a:lnTo>
                      <a:pt x="840" y="853"/>
                    </a:lnTo>
                    <a:lnTo>
                      <a:pt x="847" y="832"/>
                    </a:lnTo>
                    <a:lnTo>
                      <a:pt x="855" y="826"/>
                    </a:lnTo>
                    <a:lnTo>
                      <a:pt x="854" y="799"/>
                    </a:lnTo>
                    <a:lnTo>
                      <a:pt x="832" y="789"/>
                    </a:lnTo>
                    <a:lnTo>
                      <a:pt x="781" y="804"/>
                    </a:lnTo>
                    <a:lnTo>
                      <a:pt x="679" y="814"/>
                    </a:lnTo>
                    <a:lnTo>
                      <a:pt x="652" y="808"/>
                    </a:lnTo>
                    <a:lnTo>
                      <a:pt x="635" y="823"/>
                    </a:lnTo>
                    <a:lnTo>
                      <a:pt x="622" y="858"/>
                    </a:lnTo>
                    <a:lnTo>
                      <a:pt x="599" y="881"/>
                    </a:lnTo>
                    <a:lnTo>
                      <a:pt x="510" y="907"/>
                    </a:lnTo>
                    <a:lnTo>
                      <a:pt x="405" y="942"/>
                    </a:lnTo>
                    <a:lnTo>
                      <a:pt x="314" y="966"/>
                    </a:lnTo>
                    <a:lnTo>
                      <a:pt x="291" y="965"/>
                    </a:lnTo>
                    <a:lnTo>
                      <a:pt x="261" y="942"/>
                    </a:lnTo>
                    <a:lnTo>
                      <a:pt x="237" y="936"/>
                    </a:lnTo>
                    <a:lnTo>
                      <a:pt x="165" y="939"/>
                    </a:lnTo>
                    <a:lnTo>
                      <a:pt x="150" y="932"/>
                    </a:lnTo>
                    <a:lnTo>
                      <a:pt x="113" y="902"/>
                    </a:lnTo>
                    <a:lnTo>
                      <a:pt x="88" y="897"/>
                    </a:lnTo>
                    <a:lnTo>
                      <a:pt x="54" y="900"/>
                    </a:lnTo>
                    <a:lnTo>
                      <a:pt x="17" y="890"/>
                    </a:lnTo>
                    <a:lnTo>
                      <a:pt x="4" y="875"/>
                    </a:lnTo>
                    <a:lnTo>
                      <a:pt x="0" y="856"/>
                    </a:lnTo>
                    <a:lnTo>
                      <a:pt x="12" y="843"/>
                    </a:lnTo>
                    <a:lnTo>
                      <a:pt x="44" y="826"/>
                    </a:lnTo>
                    <a:lnTo>
                      <a:pt x="70" y="856"/>
                    </a:lnTo>
                    <a:lnTo>
                      <a:pt x="142" y="864"/>
                    </a:lnTo>
                    <a:lnTo>
                      <a:pt x="160" y="878"/>
                    </a:lnTo>
                    <a:lnTo>
                      <a:pt x="174" y="904"/>
                    </a:lnTo>
                    <a:lnTo>
                      <a:pt x="225" y="887"/>
                    </a:lnTo>
                    <a:lnTo>
                      <a:pt x="254" y="882"/>
                    </a:lnTo>
                    <a:lnTo>
                      <a:pt x="278" y="892"/>
                    </a:lnTo>
                    <a:lnTo>
                      <a:pt x="351" y="888"/>
                    </a:lnTo>
                    <a:lnTo>
                      <a:pt x="385" y="866"/>
                    </a:lnTo>
                    <a:lnTo>
                      <a:pt x="411" y="826"/>
                    </a:lnTo>
                    <a:lnTo>
                      <a:pt x="435" y="804"/>
                    </a:lnTo>
                    <a:lnTo>
                      <a:pt x="472" y="802"/>
                    </a:lnTo>
                    <a:lnTo>
                      <a:pt x="534" y="785"/>
                    </a:lnTo>
                    <a:lnTo>
                      <a:pt x="536" y="771"/>
                    </a:lnTo>
                    <a:lnTo>
                      <a:pt x="470" y="763"/>
                    </a:lnTo>
                    <a:lnTo>
                      <a:pt x="458" y="751"/>
                    </a:lnTo>
                    <a:lnTo>
                      <a:pt x="458" y="734"/>
                    </a:lnTo>
                    <a:lnTo>
                      <a:pt x="465" y="719"/>
                    </a:lnTo>
                    <a:lnTo>
                      <a:pt x="456" y="695"/>
                    </a:lnTo>
                    <a:lnTo>
                      <a:pt x="435" y="686"/>
                    </a:lnTo>
                    <a:lnTo>
                      <a:pt x="399" y="694"/>
                    </a:lnTo>
                    <a:lnTo>
                      <a:pt x="387" y="680"/>
                    </a:lnTo>
                    <a:lnTo>
                      <a:pt x="397" y="672"/>
                    </a:lnTo>
                    <a:lnTo>
                      <a:pt x="438" y="656"/>
                    </a:lnTo>
                    <a:lnTo>
                      <a:pt x="431" y="639"/>
                    </a:lnTo>
                    <a:lnTo>
                      <a:pt x="435" y="614"/>
                    </a:lnTo>
                    <a:lnTo>
                      <a:pt x="456" y="597"/>
                    </a:lnTo>
                    <a:lnTo>
                      <a:pt x="482" y="583"/>
                    </a:lnTo>
                    <a:lnTo>
                      <a:pt x="511" y="577"/>
                    </a:lnTo>
                    <a:lnTo>
                      <a:pt x="521" y="555"/>
                    </a:lnTo>
                    <a:lnTo>
                      <a:pt x="483" y="548"/>
                    </a:lnTo>
                    <a:lnTo>
                      <a:pt x="460" y="548"/>
                    </a:lnTo>
                    <a:lnTo>
                      <a:pt x="449" y="537"/>
                    </a:lnTo>
                    <a:lnTo>
                      <a:pt x="470" y="524"/>
                    </a:lnTo>
                    <a:lnTo>
                      <a:pt x="475" y="483"/>
                    </a:lnTo>
                    <a:lnTo>
                      <a:pt x="486" y="468"/>
                    </a:lnTo>
                    <a:lnTo>
                      <a:pt x="501" y="474"/>
                    </a:lnTo>
                    <a:lnTo>
                      <a:pt x="520" y="500"/>
                    </a:lnTo>
                    <a:lnTo>
                      <a:pt x="548" y="500"/>
                    </a:lnTo>
                    <a:lnTo>
                      <a:pt x="558" y="483"/>
                    </a:lnTo>
                    <a:lnTo>
                      <a:pt x="548" y="451"/>
                    </a:lnTo>
                    <a:lnTo>
                      <a:pt x="541" y="416"/>
                    </a:lnTo>
                    <a:lnTo>
                      <a:pt x="544" y="385"/>
                    </a:lnTo>
                    <a:lnTo>
                      <a:pt x="555" y="368"/>
                    </a:lnTo>
                    <a:lnTo>
                      <a:pt x="594" y="354"/>
                    </a:lnTo>
                    <a:lnTo>
                      <a:pt x="704" y="334"/>
                    </a:lnTo>
                    <a:lnTo>
                      <a:pt x="715" y="366"/>
                    </a:lnTo>
                    <a:lnTo>
                      <a:pt x="745" y="364"/>
                    </a:lnTo>
                    <a:lnTo>
                      <a:pt x="756" y="368"/>
                    </a:lnTo>
                    <a:lnTo>
                      <a:pt x="773" y="387"/>
                    </a:lnTo>
                    <a:lnTo>
                      <a:pt x="813" y="392"/>
                    </a:lnTo>
                    <a:lnTo>
                      <a:pt x="855" y="382"/>
                    </a:lnTo>
                    <a:lnTo>
                      <a:pt x="878" y="360"/>
                    </a:lnTo>
                    <a:lnTo>
                      <a:pt x="883" y="329"/>
                    </a:lnTo>
                    <a:lnTo>
                      <a:pt x="923" y="328"/>
                    </a:lnTo>
                    <a:lnTo>
                      <a:pt x="941" y="320"/>
                    </a:lnTo>
                    <a:lnTo>
                      <a:pt x="940" y="303"/>
                    </a:lnTo>
                    <a:lnTo>
                      <a:pt x="905" y="288"/>
                    </a:lnTo>
                    <a:lnTo>
                      <a:pt x="880" y="264"/>
                    </a:lnTo>
                    <a:lnTo>
                      <a:pt x="846" y="212"/>
                    </a:lnTo>
                    <a:lnTo>
                      <a:pt x="846" y="188"/>
                    </a:lnTo>
                    <a:lnTo>
                      <a:pt x="853" y="161"/>
                    </a:lnTo>
                    <a:lnTo>
                      <a:pt x="868" y="173"/>
                    </a:lnTo>
                    <a:lnTo>
                      <a:pt x="885" y="199"/>
                    </a:lnTo>
                    <a:lnTo>
                      <a:pt x="908" y="201"/>
                    </a:lnTo>
                    <a:lnTo>
                      <a:pt x="921" y="184"/>
                    </a:lnTo>
                    <a:lnTo>
                      <a:pt x="921" y="160"/>
                    </a:lnTo>
                    <a:lnTo>
                      <a:pt x="907" y="121"/>
                    </a:lnTo>
                    <a:lnTo>
                      <a:pt x="908" y="84"/>
                    </a:lnTo>
                    <a:lnTo>
                      <a:pt x="929" y="94"/>
                    </a:lnTo>
                    <a:lnTo>
                      <a:pt x="952" y="128"/>
                    </a:lnTo>
                    <a:lnTo>
                      <a:pt x="985" y="131"/>
                    </a:lnTo>
                    <a:lnTo>
                      <a:pt x="1020" y="143"/>
                    </a:lnTo>
                    <a:lnTo>
                      <a:pt x="1027" y="151"/>
                    </a:lnTo>
                    <a:lnTo>
                      <a:pt x="1037" y="176"/>
                    </a:lnTo>
                    <a:lnTo>
                      <a:pt x="1016" y="195"/>
                    </a:lnTo>
                    <a:lnTo>
                      <a:pt x="1007" y="213"/>
                    </a:lnTo>
                    <a:lnTo>
                      <a:pt x="1016" y="235"/>
                    </a:lnTo>
                    <a:lnTo>
                      <a:pt x="1032" y="245"/>
                    </a:lnTo>
                    <a:lnTo>
                      <a:pt x="1061" y="236"/>
                    </a:lnTo>
                    <a:lnTo>
                      <a:pt x="1095" y="222"/>
                    </a:lnTo>
                    <a:lnTo>
                      <a:pt x="1103" y="206"/>
                    </a:lnTo>
                    <a:lnTo>
                      <a:pt x="1100" y="177"/>
                    </a:lnTo>
                    <a:lnTo>
                      <a:pt x="1079" y="155"/>
                    </a:lnTo>
                    <a:lnTo>
                      <a:pt x="1099" y="128"/>
                    </a:lnTo>
                    <a:lnTo>
                      <a:pt x="1125" y="104"/>
                    </a:lnTo>
                    <a:lnTo>
                      <a:pt x="1137" y="92"/>
                    </a:lnTo>
                    <a:lnTo>
                      <a:pt x="1149" y="60"/>
                    </a:lnTo>
                    <a:lnTo>
                      <a:pt x="1153" y="28"/>
                    </a:lnTo>
                    <a:lnTo>
                      <a:pt x="1170" y="16"/>
                    </a:lnTo>
                    <a:lnTo>
                      <a:pt x="1205" y="0"/>
                    </a:lnTo>
                    <a:lnTo>
                      <a:pt x="1225" y="6"/>
                    </a:lnTo>
                    <a:lnTo>
                      <a:pt x="1235" y="16"/>
                    </a:lnTo>
                    <a:lnTo>
                      <a:pt x="1245" y="44"/>
                    </a:lnTo>
                    <a:lnTo>
                      <a:pt x="1262" y="46"/>
                    </a:lnTo>
                    <a:lnTo>
                      <a:pt x="1335" y="30"/>
                    </a:lnTo>
                    <a:lnTo>
                      <a:pt x="1372" y="32"/>
                    </a:lnTo>
                    <a:lnTo>
                      <a:pt x="1449" y="69"/>
                    </a:lnTo>
                    <a:lnTo>
                      <a:pt x="1505" y="79"/>
                    </a:lnTo>
                    <a:lnTo>
                      <a:pt x="1515" y="88"/>
                    </a:lnTo>
                    <a:lnTo>
                      <a:pt x="1518" y="126"/>
                    </a:lnTo>
                    <a:lnTo>
                      <a:pt x="1541" y="137"/>
                    </a:lnTo>
                    <a:lnTo>
                      <a:pt x="1548" y="155"/>
                    </a:lnTo>
                    <a:lnTo>
                      <a:pt x="1555" y="224"/>
                    </a:lnTo>
                    <a:lnTo>
                      <a:pt x="1567" y="228"/>
                    </a:lnTo>
                    <a:lnTo>
                      <a:pt x="1577" y="240"/>
                    </a:lnTo>
                    <a:lnTo>
                      <a:pt x="1575" y="246"/>
                    </a:lnTo>
                    <a:lnTo>
                      <a:pt x="1550" y="260"/>
                    </a:lnTo>
                    <a:lnTo>
                      <a:pt x="1548" y="278"/>
                    </a:lnTo>
                    <a:lnTo>
                      <a:pt x="1555" y="284"/>
                    </a:lnTo>
                    <a:lnTo>
                      <a:pt x="1587" y="292"/>
                    </a:lnTo>
                    <a:lnTo>
                      <a:pt x="1596" y="317"/>
                    </a:lnTo>
                    <a:lnTo>
                      <a:pt x="1623" y="326"/>
                    </a:lnTo>
                    <a:lnTo>
                      <a:pt x="1641" y="351"/>
                    </a:lnTo>
                    <a:lnTo>
                      <a:pt x="1660" y="418"/>
                    </a:lnTo>
                    <a:lnTo>
                      <a:pt x="1017" y="1063"/>
                    </a:lnTo>
                    <a:lnTo>
                      <a:pt x="1018" y="1083"/>
                    </a:lnTo>
                    <a:lnTo>
                      <a:pt x="1031" y="1109"/>
                    </a:lnTo>
                    <a:lnTo>
                      <a:pt x="1050" y="1137"/>
                    </a:lnTo>
                    <a:lnTo>
                      <a:pt x="1070" y="1189"/>
                    </a:lnTo>
                    <a:lnTo>
                      <a:pt x="1083" y="1249"/>
                    </a:lnTo>
                    <a:lnTo>
                      <a:pt x="1111" y="1277"/>
                    </a:lnTo>
                    <a:lnTo>
                      <a:pt x="1129" y="1302"/>
                    </a:lnTo>
                    <a:lnTo>
                      <a:pt x="1144" y="1327"/>
                    </a:lnTo>
                    <a:lnTo>
                      <a:pt x="1149" y="1354"/>
                    </a:lnTo>
                    <a:lnTo>
                      <a:pt x="1151" y="1387"/>
                    </a:lnTo>
                    <a:lnTo>
                      <a:pt x="1150" y="1429"/>
                    </a:lnTo>
                    <a:lnTo>
                      <a:pt x="1142" y="1459"/>
                    </a:lnTo>
                    <a:lnTo>
                      <a:pt x="1139" y="1498"/>
                    </a:lnTo>
                    <a:lnTo>
                      <a:pt x="1137" y="1531"/>
                    </a:lnTo>
                    <a:lnTo>
                      <a:pt x="1125" y="1567"/>
                    </a:lnTo>
                    <a:lnTo>
                      <a:pt x="1118" y="1596"/>
                    </a:lnTo>
                    <a:lnTo>
                      <a:pt x="1113" y="1626"/>
                    </a:lnTo>
                    <a:lnTo>
                      <a:pt x="1109" y="1650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95" name="Freeform 76"/>
              <p:cNvSpPr>
                <a:spLocks/>
              </p:cNvSpPr>
              <p:nvPr/>
            </p:nvSpPr>
            <p:spPr bwMode="auto">
              <a:xfrm>
                <a:off x="2088" y="1333"/>
                <a:ext cx="712" cy="434"/>
              </a:xfrm>
              <a:custGeom>
                <a:avLst/>
                <a:gdLst>
                  <a:gd name="T0" fmla="*/ 0 w 3559"/>
                  <a:gd name="T1" fmla="*/ 0 h 2169"/>
                  <a:gd name="T2" fmla="*/ 0 w 3559"/>
                  <a:gd name="T3" fmla="*/ 0 h 2169"/>
                  <a:gd name="T4" fmla="*/ 0 w 3559"/>
                  <a:gd name="T5" fmla="*/ 0 h 2169"/>
                  <a:gd name="T6" fmla="*/ 0 w 3559"/>
                  <a:gd name="T7" fmla="*/ 0 h 2169"/>
                  <a:gd name="T8" fmla="*/ 0 w 3559"/>
                  <a:gd name="T9" fmla="*/ 0 h 2169"/>
                  <a:gd name="T10" fmla="*/ 0 w 3559"/>
                  <a:gd name="T11" fmla="*/ 0 h 2169"/>
                  <a:gd name="T12" fmla="*/ 0 w 3559"/>
                  <a:gd name="T13" fmla="*/ 0 h 2169"/>
                  <a:gd name="T14" fmla="*/ 0 w 3559"/>
                  <a:gd name="T15" fmla="*/ 0 h 2169"/>
                  <a:gd name="T16" fmla="*/ 0 w 3559"/>
                  <a:gd name="T17" fmla="*/ 0 h 2169"/>
                  <a:gd name="T18" fmla="*/ 0 w 3559"/>
                  <a:gd name="T19" fmla="*/ 0 h 2169"/>
                  <a:gd name="T20" fmla="*/ 0 w 3559"/>
                  <a:gd name="T21" fmla="*/ 0 h 2169"/>
                  <a:gd name="T22" fmla="*/ 0 w 3559"/>
                  <a:gd name="T23" fmla="*/ 0 h 2169"/>
                  <a:gd name="T24" fmla="*/ 0 w 3559"/>
                  <a:gd name="T25" fmla="*/ 0 h 2169"/>
                  <a:gd name="T26" fmla="*/ 0 w 3559"/>
                  <a:gd name="T27" fmla="*/ 0 h 2169"/>
                  <a:gd name="T28" fmla="*/ 0 w 3559"/>
                  <a:gd name="T29" fmla="*/ 0 h 2169"/>
                  <a:gd name="T30" fmla="*/ 0 w 3559"/>
                  <a:gd name="T31" fmla="*/ 0 h 2169"/>
                  <a:gd name="T32" fmla="*/ 0 w 3559"/>
                  <a:gd name="T33" fmla="*/ 0 h 2169"/>
                  <a:gd name="T34" fmla="*/ 0 w 3559"/>
                  <a:gd name="T35" fmla="*/ 0 h 2169"/>
                  <a:gd name="T36" fmla="*/ 0 w 3559"/>
                  <a:gd name="T37" fmla="*/ 0 h 2169"/>
                  <a:gd name="T38" fmla="*/ 0 w 3559"/>
                  <a:gd name="T39" fmla="*/ 0 h 2169"/>
                  <a:gd name="T40" fmla="*/ 0 w 3559"/>
                  <a:gd name="T41" fmla="*/ 0 h 2169"/>
                  <a:gd name="T42" fmla="*/ 0 w 3559"/>
                  <a:gd name="T43" fmla="*/ 0 h 2169"/>
                  <a:gd name="T44" fmla="*/ 0 w 3559"/>
                  <a:gd name="T45" fmla="*/ 0 h 2169"/>
                  <a:gd name="T46" fmla="*/ 0 w 3559"/>
                  <a:gd name="T47" fmla="*/ 0 h 2169"/>
                  <a:gd name="T48" fmla="*/ 0 w 3559"/>
                  <a:gd name="T49" fmla="*/ 0 h 2169"/>
                  <a:gd name="T50" fmla="*/ 0 w 3559"/>
                  <a:gd name="T51" fmla="*/ 0 h 2169"/>
                  <a:gd name="T52" fmla="*/ 0 w 3559"/>
                  <a:gd name="T53" fmla="*/ 0 h 2169"/>
                  <a:gd name="T54" fmla="*/ 0 w 3559"/>
                  <a:gd name="T55" fmla="*/ 0 h 2169"/>
                  <a:gd name="T56" fmla="*/ 0 w 3559"/>
                  <a:gd name="T57" fmla="*/ 0 h 2169"/>
                  <a:gd name="T58" fmla="*/ 0 w 3559"/>
                  <a:gd name="T59" fmla="*/ 0 h 2169"/>
                  <a:gd name="T60" fmla="*/ 0 w 3559"/>
                  <a:gd name="T61" fmla="*/ 0 h 2169"/>
                  <a:gd name="T62" fmla="*/ 0 w 3559"/>
                  <a:gd name="T63" fmla="*/ 0 h 2169"/>
                  <a:gd name="T64" fmla="*/ 0 w 3559"/>
                  <a:gd name="T65" fmla="*/ 0 h 2169"/>
                  <a:gd name="T66" fmla="*/ 0 w 3559"/>
                  <a:gd name="T67" fmla="*/ 0 h 2169"/>
                  <a:gd name="T68" fmla="*/ 0 w 3559"/>
                  <a:gd name="T69" fmla="*/ 0 h 2169"/>
                  <a:gd name="T70" fmla="*/ 0 w 3559"/>
                  <a:gd name="T71" fmla="*/ 0 h 2169"/>
                  <a:gd name="T72" fmla="*/ 0 w 3559"/>
                  <a:gd name="T73" fmla="*/ 0 h 2169"/>
                  <a:gd name="T74" fmla="*/ 0 w 3559"/>
                  <a:gd name="T75" fmla="*/ 0 h 2169"/>
                  <a:gd name="T76" fmla="*/ 0 w 3559"/>
                  <a:gd name="T77" fmla="*/ 0 h 2169"/>
                  <a:gd name="T78" fmla="*/ 0 w 3559"/>
                  <a:gd name="T79" fmla="*/ 0 h 2169"/>
                  <a:gd name="T80" fmla="*/ 0 w 3559"/>
                  <a:gd name="T81" fmla="*/ 0 h 2169"/>
                  <a:gd name="T82" fmla="*/ 0 w 3559"/>
                  <a:gd name="T83" fmla="*/ 0 h 2169"/>
                  <a:gd name="T84" fmla="*/ 0 w 3559"/>
                  <a:gd name="T85" fmla="*/ 0 h 2169"/>
                  <a:gd name="T86" fmla="*/ 0 w 3559"/>
                  <a:gd name="T87" fmla="*/ 0 h 2169"/>
                  <a:gd name="T88" fmla="*/ 0 w 3559"/>
                  <a:gd name="T89" fmla="*/ 0 h 2169"/>
                  <a:gd name="T90" fmla="*/ 0 w 3559"/>
                  <a:gd name="T91" fmla="*/ 0 h 2169"/>
                  <a:gd name="T92" fmla="*/ 0 w 3559"/>
                  <a:gd name="T93" fmla="*/ 0 h 2169"/>
                  <a:gd name="T94" fmla="*/ 0 w 3559"/>
                  <a:gd name="T95" fmla="*/ 0 h 2169"/>
                  <a:gd name="T96" fmla="*/ 0 w 3559"/>
                  <a:gd name="T97" fmla="*/ 0 h 2169"/>
                  <a:gd name="T98" fmla="*/ 0 w 3559"/>
                  <a:gd name="T99" fmla="*/ 0 h 2169"/>
                  <a:gd name="T100" fmla="*/ 0 w 3559"/>
                  <a:gd name="T101" fmla="*/ 0 h 2169"/>
                  <a:gd name="T102" fmla="*/ 0 w 3559"/>
                  <a:gd name="T103" fmla="*/ 0 h 2169"/>
                  <a:gd name="T104" fmla="*/ 0 w 3559"/>
                  <a:gd name="T105" fmla="*/ 0 h 2169"/>
                  <a:gd name="T106" fmla="*/ 0 w 3559"/>
                  <a:gd name="T107" fmla="*/ 0 h 2169"/>
                  <a:gd name="T108" fmla="*/ 0 w 3559"/>
                  <a:gd name="T109" fmla="*/ 0 h 2169"/>
                  <a:gd name="T110" fmla="*/ 0 w 3559"/>
                  <a:gd name="T111" fmla="*/ 0 h 216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559"/>
                  <a:gd name="T169" fmla="*/ 0 h 2169"/>
                  <a:gd name="T170" fmla="*/ 3559 w 3559"/>
                  <a:gd name="T171" fmla="*/ 2169 h 2169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559" h="2169">
                    <a:moveTo>
                      <a:pt x="2262" y="1741"/>
                    </a:moveTo>
                    <a:lnTo>
                      <a:pt x="2322" y="1726"/>
                    </a:lnTo>
                    <a:lnTo>
                      <a:pt x="2336" y="1739"/>
                    </a:lnTo>
                    <a:lnTo>
                      <a:pt x="2353" y="1742"/>
                    </a:lnTo>
                    <a:lnTo>
                      <a:pt x="2466" y="1724"/>
                    </a:lnTo>
                    <a:lnTo>
                      <a:pt x="2500" y="1747"/>
                    </a:lnTo>
                    <a:lnTo>
                      <a:pt x="2522" y="1780"/>
                    </a:lnTo>
                    <a:lnTo>
                      <a:pt x="2545" y="1788"/>
                    </a:lnTo>
                    <a:lnTo>
                      <a:pt x="2580" y="1781"/>
                    </a:lnTo>
                    <a:lnTo>
                      <a:pt x="2597" y="1754"/>
                    </a:lnTo>
                    <a:lnTo>
                      <a:pt x="2613" y="1741"/>
                    </a:lnTo>
                    <a:lnTo>
                      <a:pt x="2634" y="1747"/>
                    </a:lnTo>
                    <a:lnTo>
                      <a:pt x="2665" y="1767"/>
                    </a:lnTo>
                    <a:lnTo>
                      <a:pt x="2706" y="1803"/>
                    </a:lnTo>
                    <a:lnTo>
                      <a:pt x="2724" y="1832"/>
                    </a:lnTo>
                    <a:lnTo>
                      <a:pt x="2730" y="1859"/>
                    </a:lnTo>
                    <a:lnTo>
                      <a:pt x="2744" y="1908"/>
                    </a:lnTo>
                    <a:lnTo>
                      <a:pt x="2752" y="1911"/>
                    </a:lnTo>
                    <a:lnTo>
                      <a:pt x="2766" y="1905"/>
                    </a:lnTo>
                    <a:lnTo>
                      <a:pt x="2780" y="1915"/>
                    </a:lnTo>
                    <a:lnTo>
                      <a:pt x="2781" y="1927"/>
                    </a:lnTo>
                    <a:lnTo>
                      <a:pt x="2765" y="1947"/>
                    </a:lnTo>
                    <a:lnTo>
                      <a:pt x="2769" y="1961"/>
                    </a:lnTo>
                    <a:lnTo>
                      <a:pt x="2783" y="1987"/>
                    </a:lnTo>
                    <a:lnTo>
                      <a:pt x="2810" y="1994"/>
                    </a:lnTo>
                    <a:lnTo>
                      <a:pt x="2824" y="2006"/>
                    </a:lnTo>
                    <a:lnTo>
                      <a:pt x="2841" y="2046"/>
                    </a:lnTo>
                    <a:lnTo>
                      <a:pt x="2865" y="2069"/>
                    </a:lnTo>
                    <a:lnTo>
                      <a:pt x="2883" y="2088"/>
                    </a:lnTo>
                    <a:lnTo>
                      <a:pt x="2897" y="2120"/>
                    </a:lnTo>
                    <a:lnTo>
                      <a:pt x="2933" y="2136"/>
                    </a:lnTo>
                    <a:lnTo>
                      <a:pt x="2948" y="2132"/>
                    </a:lnTo>
                    <a:lnTo>
                      <a:pt x="2964" y="2102"/>
                    </a:lnTo>
                    <a:lnTo>
                      <a:pt x="2967" y="2072"/>
                    </a:lnTo>
                    <a:lnTo>
                      <a:pt x="2974" y="2021"/>
                    </a:lnTo>
                    <a:lnTo>
                      <a:pt x="2970" y="1987"/>
                    </a:lnTo>
                    <a:lnTo>
                      <a:pt x="2942" y="1913"/>
                    </a:lnTo>
                    <a:lnTo>
                      <a:pt x="2913" y="1862"/>
                    </a:lnTo>
                    <a:lnTo>
                      <a:pt x="2899" y="1817"/>
                    </a:lnTo>
                    <a:lnTo>
                      <a:pt x="2885" y="1768"/>
                    </a:lnTo>
                    <a:lnTo>
                      <a:pt x="2869" y="1727"/>
                    </a:lnTo>
                    <a:lnTo>
                      <a:pt x="2852" y="1695"/>
                    </a:lnTo>
                    <a:lnTo>
                      <a:pt x="2833" y="1668"/>
                    </a:lnTo>
                    <a:lnTo>
                      <a:pt x="2814" y="1640"/>
                    </a:lnTo>
                    <a:lnTo>
                      <a:pt x="2817" y="1611"/>
                    </a:lnTo>
                    <a:lnTo>
                      <a:pt x="2825" y="1575"/>
                    </a:lnTo>
                    <a:lnTo>
                      <a:pt x="2842" y="1545"/>
                    </a:lnTo>
                    <a:lnTo>
                      <a:pt x="2859" y="1518"/>
                    </a:lnTo>
                    <a:lnTo>
                      <a:pt x="2902" y="1502"/>
                    </a:lnTo>
                    <a:lnTo>
                      <a:pt x="2923" y="1485"/>
                    </a:lnTo>
                    <a:lnTo>
                      <a:pt x="2942" y="1454"/>
                    </a:lnTo>
                    <a:lnTo>
                      <a:pt x="2986" y="1393"/>
                    </a:lnTo>
                    <a:lnTo>
                      <a:pt x="2985" y="1382"/>
                    </a:lnTo>
                    <a:lnTo>
                      <a:pt x="2994" y="1366"/>
                    </a:lnTo>
                    <a:lnTo>
                      <a:pt x="3018" y="1369"/>
                    </a:lnTo>
                    <a:lnTo>
                      <a:pt x="3046" y="1343"/>
                    </a:lnTo>
                    <a:lnTo>
                      <a:pt x="3066" y="1303"/>
                    </a:lnTo>
                    <a:lnTo>
                      <a:pt x="3089" y="1280"/>
                    </a:lnTo>
                    <a:lnTo>
                      <a:pt x="3117" y="1274"/>
                    </a:lnTo>
                    <a:lnTo>
                      <a:pt x="3125" y="1249"/>
                    </a:lnTo>
                    <a:lnTo>
                      <a:pt x="3104" y="1233"/>
                    </a:lnTo>
                    <a:lnTo>
                      <a:pt x="3112" y="1216"/>
                    </a:lnTo>
                    <a:lnTo>
                      <a:pt x="3133" y="1209"/>
                    </a:lnTo>
                    <a:lnTo>
                      <a:pt x="3134" y="1191"/>
                    </a:lnTo>
                    <a:lnTo>
                      <a:pt x="3126" y="1172"/>
                    </a:lnTo>
                    <a:lnTo>
                      <a:pt x="3112" y="1168"/>
                    </a:lnTo>
                    <a:lnTo>
                      <a:pt x="3113" y="1155"/>
                    </a:lnTo>
                    <a:lnTo>
                      <a:pt x="3120" y="1145"/>
                    </a:lnTo>
                    <a:lnTo>
                      <a:pt x="3102" y="1102"/>
                    </a:lnTo>
                    <a:lnTo>
                      <a:pt x="3084" y="1078"/>
                    </a:lnTo>
                    <a:lnTo>
                      <a:pt x="3078" y="1050"/>
                    </a:lnTo>
                    <a:lnTo>
                      <a:pt x="3068" y="1024"/>
                    </a:lnTo>
                    <a:lnTo>
                      <a:pt x="3050" y="999"/>
                    </a:lnTo>
                    <a:lnTo>
                      <a:pt x="3043" y="968"/>
                    </a:lnTo>
                    <a:lnTo>
                      <a:pt x="3051" y="956"/>
                    </a:lnTo>
                    <a:lnTo>
                      <a:pt x="3059" y="950"/>
                    </a:lnTo>
                    <a:lnTo>
                      <a:pt x="3067" y="953"/>
                    </a:lnTo>
                    <a:lnTo>
                      <a:pt x="3083" y="961"/>
                    </a:lnTo>
                    <a:lnTo>
                      <a:pt x="3093" y="990"/>
                    </a:lnTo>
                    <a:lnTo>
                      <a:pt x="3097" y="1016"/>
                    </a:lnTo>
                    <a:lnTo>
                      <a:pt x="3102" y="1058"/>
                    </a:lnTo>
                    <a:lnTo>
                      <a:pt x="3108" y="1068"/>
                    </a:lnTo>
                    <a:lnTo>
                      <a:pt x="3123" y="1070"/>
                    </a:lnTo>
                    <a:lnTo>
                      <a:pt x="3135" y="1049"/>
                    </a:lnTo>
                    <a:lnTo>
                      <a:pt x="3131" y="1015"/>
                    </a:lnTo>
                    <a:lnTo>
                      <a:pt x="3144" y="985"/>
                    </a:lnTo>
                    <a:lnTo>
                      <a:pt x="3144" y="961"/>
                    </a:lnTo>
                    <a:lnTo>
                      <a:pt x="3129" y="936"/>
                    </a:lnTo>
                    <a:lnTo>
                      <a:pt x="3120" y="930"/>
                    </a:lnTo>
                    <a:lnTo>
                      <a:pt x="3114" y="900"/>
                    </a:lnTo>
                    <a:lnTo>
                      <a:pt x="3122" y="888"/>
                    </a:lnTo>
                    <a:lnTo>
                      <a:pt x="3133" y="893"/>
                    </a:lnTo>
                    <a:lnTo>
                      <a:pt x="3148" y="918"/>
                    </a:lnTo>
                    <a:lnTo>
                      <a:pt x="3157" y="922"/>
                    </a:lnTo>
                    <a:lnTo>
                      <a:pt x="3173" y="911"/>
                    </a:lnTo>
                    <a:lnTo>
                      <a:pt x="3187" y="894"/>
                    </a:lnTo>
                    <a:lnTo>
                      <a:pt x="3186" y="859"/>
                    </a:lnTo>
                    <a:lnTo>
                      <a:pt x="3207" y="831"/>
                    </a:lnTo>
                    <a:lnTo>
                      <a:pt x="3216" y="800"/>
                    </a:lnTo>
                    <a:lnTo>
                      <a:pt x="3203" y="784"/>
                    </a:lnTo>
                    <a:lnTo>
                      <a:pt x="3207" y="756"/>
                    </a:lnTo>
                    <a:lnTo>
                      <a:pt x="3229" y="724"/>
                    </a:lnTo>
                    <a:lnTo>
                      <a:pt x="3254" y="704"/>
                    </a:lnTo>
                    <a:lnTo>
                      <a:pt x="3280" y="694"/>
                    </a:lnTo>
                    <a:lnTo>
                      <a:pt x="3307" y="668"/>
                    </a:lnTo>
                    <a:lnTo>
                      <a:pt x="3334" y="663"/>
                    </a:lnTo>
                    <a:lnTo>
                      <a:pt x="3360" y="655"/>
                    </a:lnTo>
                    <a:lnTo>
                      <a:pt x="3384" y="637"/>
                    </a:lnTo>
                    <a:lnTo>
                      <a:pt x="3392" y="617"/>
                    </a:lnTo>
                    <a:lnTo>
                      <a:pt x="3383" y="598"/>
                    </a:lnTo>
                    <a:lnTo>
                      <a:pt x="3367" y="587"/>
                    </a:lnTo>
                    <a:lnTo>
                      <a:pt x="3368" y="570"/>
                    </a:lnTo>
                    <a:lnTo>
                      <a:pt x="3375" y="553"/>
                    </a:lnTo>
                    <a:lnTo>
                      <a:pt x="3365" y="513"/>
                    </a:lnTo>
                    <a:lnTo>
                      <a:pt x="3373" y="478"/>
                    </a:lnTo>
                    <a:lnTo>
                      <a:pt x="3399" y="440"/>
                    </a:lnTo>
                    <a:lnTo>
                      <a:pt x="3427" y="420"/>
                    </a:lnTo>
                    <a:lnTo>
                      <a:pt x="3450" y="397"/>
                    </a:lnTo>
                    <a:lnTo>
                      <a:pt x="3480" y="380"/>
                    </a:lnTo>
                    <a:lnTo>
                      <a:pt x="3504" y="368"/>
                    </a:lnTo>
                    <a:lnTo>
                      <a:pt x="3535" y="352"/>
                    </a:lnTo>
                    <a:lnTo>
                      <a:pt x="3553" y="349"/>
                    </a:lnTo>
                    <a:lnTo>
                      <a:pt x="3557" y="343"/>
                    </a:lnTo>
                    <a:lnTo>
                      <a:pt x="3559" y="323"/>
                    </a:lnTo>
                    <a:lnTo>
                      <a:pt x="3552" y="319"/>
                    </a:lnTo>
                    <a:lnTo>
                      <a:pt x="3535" y="309"/>
                    </a:lnTo>
                    <a:lnTo>
                      <a:pt x="3520" y="298"/>
                    </a:lnTo>
                    <a:lnTo>
                      <a:pt x="3497" y="275"/>
                    </a:lnTo>
                    <a:lnTo>
                      <a:pt x="3469" y="224"/>
                    </a:lnTo>
                    <a:lnTo>
                      <a:pt x="3464" y="196"/>
                    </a:lnTo>
                    <a:lnTo>
                      <a:pt x="3438" y="150"/>
                    </a:lnTo>
                    <a:lnTo>
                      <a:pt x="3408" y="146"/>
                    </a:lnTo>
                    <a:lnTo>
                      <a:pt x="3381" y="161"/>
                    </a:lnTo>
                    <a:lnTo>
                      <a:pt x="3359" y="186"/>
                    </a:lnTo>
                    <a:lnTo>
                      <a:pt x="3343" y="214"/>
                    </a:lnTo>
                    <a:lnTo>
                      <a:pt x="3337" y="250"/>
                    </a:lnTo>
                    <a:lnTo>
                      <a:pt x="3331" y="282"/>
                    </a:lnTo>
                    <a:lnTo>
                      <a:pt x="3313" y="316"/>
                    </a:lnTo>
                    <a:lnTo>
                      <a:pt x="3278" y="357"/>
                    </a:lnTo>
                    <a:lnTo>
                      <a:pt x="3232" y="381"/>
                    </a:lnTo>
                    <a:lnTo>
                      <a:pt x="3179" y="388"/>
                    </a:lnTo>
                    <a:lnTo>
                      <a:pt x="3144" y="383"/>
                    </a:lnTo>
                    <a:lnTo>
                      <a:pt x="3106" y="389"/>
                    </a:lnTo>
                    <a:lnTo>
                      <a:pt x="3068" y="412"/>
                    </a:lnTo>
                    <a:lnTo>
                      <a:pt x="3037" y="446"/>
                    </a:lnTo>
                    <a:lnTo>
                      <a:pt x="3015" y="489"/>
                    </a:lnTo>
                    <a:lnTo>
                      <a:pt x="3007" y="521"/>
                    </a:lnTo>
                    <a:lnTo>
                      <a:pt x="2986" y="538"/>
                    </a:lnTo>
                    <a:lnTo>
                      <a:pt x="2892" y="575"/>
                    </a:lnTo>
                    <a:lnTo>
                      <a:pt x="2851" y="597"/>
                    </a:lnTo>
                    <a:lnTo>
                      <a:pt x="2871" y="637"/>
                    </a:lnTo>
                    <a:lnTo>
                      <a:pt x="2824" y="652"/>
                    </a:lnTo>
                    <a:lnTo>
                      <a:pt x="2767" y="679"/>
                    </a:lnTo>
                    <a:lnTo>
                      <a:pt x="2724" y="702"/>
                    </a:lnTo>
                    <a:lnTo>
                      <a:pt x="2679" y="731"/>
                    </a:lnTo>
                    <a:lnTo>
                      <a:pt x="2642" y="752"/>
                    </a:lnTo>
                    <a:lnTo>
                      <a:pt x="2623" y="757"/>
                    </a:lnTo>
                    <a:lnTo>
                      <a:pt x="2605" y="735"/>
                    </a:lnTo>
                    <a:lnTo>
                      <a:pt x="2604" y="725"/>
                    </a:lnTo>
                    <a:lnTo>
                      <a:pt x="2625" y="689"/>
                    </a:lnTo>
                    <a:lnTo>
                      <a:pt x="2635" y="649"/>
                    </a:lnTo>
                    <a:lnTo>
                      <a:pt x="2639" y="601"/>
                    </a:lnTo>
                    <a:lnTo>
                      <a:pt x="2632" y="564"/>
                    </a:lnTo>
                    <a:lnTo>
                      <a:pt x="2614" y="529"/>
                    </a:lnTo>
                    <a:lnTo>
                      <a:pt x="2590" y="473"/>
                    </a:lnTo>
                    <a:lnTo>
                      <a:pt x="2560" y="427"/>
                    </a:lnTo>
                    <a:lnTo>
                      <a:pt x="2524" y="384"/>
                    </a:lnTo>
                    <a:lnTo>
                      <a:pt x="2501" y="360"/>
                    </a:lnTo>
                    <a:lnTo>
                      <a:pt x="2449" y="325"/>
                    </a:lnTo>
                    <a:lnTo>
                      <a:pt x="2387" y="292"/>
                    </a:lnTo>
                    <a:lnTo>
                      <a:pt x="2334" y="254"/>
                    </a:lnTo>
                    <a:lnTo>
                      <a:pt x="2266" y="220"/>
                    </a:lnTo>
                    <a:lnTo>
                      <a:pt x="2254" y="224"/>
                    </a:lnTo>
                    <a:lnTo>
                      <a:pt x="2229" y="243"/>
                    </a:lnTo>
                    <a:lnTo>
                      <a:pt x="2181" y="247"/>
                    </a:lnTo>
                    <a:lnTo>
                      <a:pt x="2139" y="241"/>
                    </a:lnTo>
                    <a:lnTo>
                      <a:pt x="2075" y="243"/>
                    </a:lnTo>
                    <a:lnTo>
                      <a:pt x="2036" y="232"/>
                    </a:lnTo>
                    <a:lnTo>
                      <a:pt x="2012" y="206"/>
                    </a:lnTo>
                    <a:lnTo>
                      <a:pt x="1996" y="202"/>
                    </a:lnTo>
                    <a:lnTo>
                      <a:pt x="1960" y="211"/>
                    </a:lnTo>
                    <a:lnTo>
                      <a:pt x="1513" y="175"/>
                    </a:lnTo>
                    <a:lnTo>
                      <a:pt x="1041" y="117"/>
                    </a:lnTo>
                    <a:lnTo>
                      <a:pt x="646" y="54"/>
                    </a:lnTo>
                    <a:lnTo>
                      <a:pt x="395" y="0"/>
                    </a:lnTo>
                    <a:lnTo>
                      <a:pt x="398" y="31"/>
                    </a:lnTo>
                    <a:lnTo>
                      <a:pt x="398" y="36"/>
                    </a:lnTo>
                    <a:lnTo>
                      <a:pt x="394" y="66"/>
                    </a:lnTo>
                    <a:lnTo>
                      <a:pt x="386" y="96"/>
                    </a:lnTo>
                    <a:lnTo>
                      <a:pt x="372" y="122"/>
                    </a:lnTo>
                    <a:lnTo>
                      <a:pt x="349" y="144"/>
                    </a:lnTo>
                    <a:lnTo>
                      <a:pt x="344" y="146"/>
                    </a:lnTo>
                    <a:lnTo>
                      <a:pt x="321" y="141"/>
                    </a:lnTo>
                    <a:lnTo>
                      <a:pt x="308" y="115"/>
                    </a:lnTo>
                    <a:lnTo>
                      <a:pt x="312" y="92"/>
                    </a:lnTo>
                    <a:lnTo>
                      <a:pt x="326" y="76"/>
                    </a:lnTo>
                    <a:lnTo>
                      <a:pt x="326" y="64"/>
                    </a:lnTo>
                    <a:lnTo>
                      <a:pt x="296" y="36"/>
                    </a:lnTo>
                    <a:lnTo>
                      <a:pt x="274" y="24"/>
                    </a:lnTo>
                    <a:lnTo>
                      <a:pt x="259" y="23"/>
                    </a:lnTo>
                    <a:lnTo>
                      <a:pt x="250" y="42"/>
                    </a:lnTo>
                    <a:lnTo>
                      <a:pt x="253" y="59"/>
                    </a:lnTo>
                    <a:lnTo>
                      <a:pt x="257" y="103"/>
                    </a:lnTo>
                    <a:lnTo>
                      <a:pt x="250" y="132"/>
                    </a:lnTo>
                    <a:lnTo>
                      <a:pt x="247" y="165"/>
                    </a:lnTo>
                    <a:lnTo>
                      <a:pt x="243" y="194"/>
                    </a:lnTo>
                    <a:lnTo>
                      <a:pt x="229" y="225"/>
                    </a:lnTo>
                    <a:lnTo>
                      <a:pt x="216" y="252"/>
                    </a:lnTo>
                    <a:lnTo>
                      <a:pt x="194" y="284"/>
                    </a:lnTo>
                    <a:lnTo>
                      <a:pt x="159" y="319"/>
                    </a:lnTo>
                    <a:lnTo>
                      <a:pt x="142" y="354"/>
                    </a:lnTo>
                    <a:lnTo>
                      <a:pt x="144" y="389"/>
                    </a:lnTo>
                    <a:lnTo>
                      <a:pt x="124" y="430"/>
                    </a:lnTo>
                    <a:lnTo>
                      <a:pt x="108" y="461"/>
                    </a:lnTo>
                    <a:lnTo>
                      <a:pt x="85" y="489"/>
                    </a:lnTo>
                    <a:lnTo>
                      <a:pt x="80" y="511"/>
                    </a:lnTo>
                    <a:lnTo>
                      <a:pt x="87" y="528"/>
                    </a:lnTo>
                    <a:lnTo>
                      <a:pt x="85" y="542"/>
                    </a:lnTo>
                    <a:lnTo>
                      <a:pt x="55" y="616"/>
                    </a:lnTo>
                    <a:lnTo>
                      <a:pt x="38" y="682"/>
                    </a:lnTo>
                    <a:lnTo>
                      <a:pt x="21" y="698"/>
                    </a:lnTo>
                    <a:lnTo>
                      <a:pt x="6" y="711"/>
                    </a:lnTo>
                    <a:lnTo>
                      <a:pt x="0" y="732"/>
                    </a:lnTo>
                    <a:lnTo>
                      <a:pt x="8" y="745"/>
                    </a:lnTo>
                    <a:lnTo>
                      <a:pt x="23" y="799"/>
                    </a:lnTo>
                    <a:lnTo>
                      <a:pt x="21" y="836"/>
                    </a:lnTo>
                    <a:lnTo>
                      <a:pt x="17" y="866"/>
                    </a:lnTo>
                    <a:lnTo>
                      <a:pt x="23" y="894"/>
                    </a:lnTo>
                    <a:lnTo>
                      <a:pt x="32" y="916"/>
                    </a:lnTo>
                    <a:lnTo>
                      <a:pt x="57" y="929"/>
                    </a:lnTo>
                    <a:lnTo>
                      <a:pt x="62" y="947"/>
                    </a:lnTo>
                    <a:lnTo>
                      <a:pt x="54" y="959"/>
                    </a:lnTo>
                    <a:lnTo>
                      <a:pt x="24" y="973"/>
                    </a:lnTo>
                    <a:lnTo>
                      <a:pt x="28" y="996"/>
                    </a:lnTo>
                    <a:lnTo>
                      <a:pt x="44" y="1022"/>
                    </a:lnTo>
                    <a:lnTo>
                      <a:pt x="53" y="1047"/>
                    </a:lnTo>
                    <a:lnTo>
                      <a:pt x="40" y="1061"/>
                    </a:lnTo>
                    <a:lnTo>
                      <a:pt x="44" y="1099"/>
                    </a:lnTo>
                    <a:lnTo>
                      <a:pt x="83" y="1195"/>
                    </a:lnTo>
                    <a:lnTo>
                      <a:pt x="95" y="1225"/>
                    </a:lnTo>
                    <a:lnTo>
                      <a:pt x="76" y="1244"/>
                    </a:lnTo>
                    <a:lnTo>
                      <a:pt x="83" y="1264"/>
                    </a:lnTo>
                    <a:lnTo>
                      <a:pt x="127" y="1286"/>
                    </a:lnTo>
                    <a:lnTo>
                      <a:pt x="167" y="1329"/>
                    </a:lnTo>
                    <a:lnTo>
                      <a:pt x="225" y="1382"/>
                    </a:lnTo>
                    <a:lnTo>
                      <a:pt x="231" y="1387"/>
                    </a:lnTo>
                    <a:lnTo>
                      <a:pt x="248" y="1426"/>
                    </a:lnTo>
                    <a:lnTo>
                      <a:pt x="267" y="1454"/>
                    </a:lnTo>
                    <a:lnTo>
                      <a:pt x="281" y="1495"/>
                    </a:lnTo>
                    <a:lnTo>
                      <a:pt x="318" y="1493"/>
                    </a:lnTo>
                    <a:lnTo>
                      <a:pt x="355" y="1495"/>
                    </a:lnTo>
                    <a:lnTo>
                      <a:pt x="412" y="1502"/>
                    </a:lnTo>
                    <a:lnTo>
                      <a:pt x="430" y="1518"/>
                    </a:lnTo>
                    <a:lnTo>
                      <a:pt x="454" y="1540"/>
                    </a:lnTo>
                    <a:lnTo>
                      <a:pt x="490" y="1568"/>
                    </a:lnTo>
                    <a:lnTo>
                      <a:pt x="521" y="1577"/>
                    </a:lnTo>
                    <a:lnTo>
                      <a:pt x="554" y="1588"/>
                    </a:lnTo>
                    <a:lnTo>
                      <a:pt x="592" y="1605"/>
                    </a:lnTo>
                    <a:lnTo>
                      <a:pt x="622" y="1613"/>
                    </a:lnTo>
                    <a:lnTo>
                      <a:pt x="651" y="1624"/>
                    </a:lnTo>
                    <a:lnTo>
                      <a:pt x="682" y="1633"/>
                    </a:lnTo>
                    <a:lnTo>
                      <a:pt x="724" y="1639"/>
                    </a:lnTo>
                    <a:lnTo>
                      <a:pt x="757" y="1654"/>
                    </a:lnTo>
                    <a:lnTo>
                      <a:pt x="784" y="1662"/>
                    </a:lnTo>
                    <a:lnTo>
                      <a:pt x="814" y="1664"/>
                    </a:lnTo>
                    <a:lnTo>
                      <a:pt x="841" y="1664"/>
                    </a:lnTo>
                    <a:lnTo>
                      <a:pt x="859" y="1629"/>
                    </a:lnTo>
                    <a:lnTo>
                      <a:pt x="879" y="1620"/>
                    </a:lnTo>
                    <a:lnTo>
                      <a:pt x="916" y="1617"/>
                    </a:lnTo>
                    <a:lnTo>
                      <a:pt x="946" y="1625"/>
                    </a:lnTo>
                    <a:lnTo>
                      <a:pt x="971" y="1630"/>
                    </a:lnTo>
                    <a:lnTo>
                      <a:pt x="979" y="1628"/>
                    </a:lnTo>
                    <a:lnTo>
                      <a:pt x="1019" y="1639"/>
                    </a:lnTo>
                    <a:lnTo>
                      <a:pt x="1047" y="1662"/>
                    </a:lnTo>
                    <a:lnTo>
                      <a:pt x="1070" y="1687"/>
                    </a:lnTo>
                    <a:lnTo>
                      <a:pt x="1083" y="1710"/>
                    </a:lnTo>
                    <a:lnTo>
                      <a:pt x="1104" y="1741"/>
                    </a:lnTo>
                    <a:lnTo>
                      <a:pt x="1123" y="1766"/>
                    </a:lnTo>
                    <a:lnTo>
                      <a:pt x="1137" y="1795"/>
                    </a:lnTo>
                    <a:lnTo>
                      <a:pt x="1153" y="1822"/>
                    </a:lnTo>
                    <a:lnTo>
                      <a:pt x="1182" y="1848"/>
                    </a:lnTo>
                    <a:lnTo>
                      <a:pt x="1205" y="1873"/>
                    </a:lnTo>
                    <a:lnTo>
                      <a:pt x="1239" y="1870"/>
                    </a:lnTo>
                    <a:lnTo>
                      <a:pt x="1248" y="1854"/>
                    </a:lnTo>
                    <a:lnTo>
                      <a:pt x="1271" y="1826"/>
                    </a:lnTo>
                    <a:lnTo>
                      <a:pt x="1295" y="1817"/>
                    </a:lnTo>
                    <a:lnTo>
                      <a:pt x="1339" y="1818"/>
                    </a:lnTo>
                    <a:lnTo>
                      <a:pt x="1350" y="1826"/>
                    </a:lnTo>
                    <a:lnTo>
                      <a:pt x="1387" y="1856"/>
                    </a:lnTo>
                    <a:lnTo>
                      <a:pt x="1401" y="1882"/>
                    </a:lnTo>
                    <a:lnTo>
                      <a:pt x="1416" y="1902"/>
                    </a:lnTo>
                    <a:lnTo>
                      <a:pt x="1478" y="2009"/>
                    </a:lnTo>
                    <a:lnTo>
                      <a:pt x="1489" y="2040"/>
                    </a:lnTo>
                    <a:lnTo>
                      <a:pt x="1517" y="2091"/>
                    </a:lnTo>
                    <a:lnTo>
                      <a:pt x="1583" y="2133"/>
                    </a:lnTo>
                    <a:lnTo>
                      <a:pt x="1597" y="2136"/>
                    </a:lnTo>
                    <a:lnTo>
                      <a:pt x="1631" y="2138"/>
                    </a:lnTo>
                    <a:lnTo>
                      <a:pt x="1636" y="2141"/>
                    </a:lnTo>
                    <a:lnTo>
                      <a:pt x="1654" y="2169"/>
                    </a:lnTo>
                    <a:lnTo>
                      <a:pt x="1658" y="2144"/>
                    </a:lnTo>
                    <a:lnTo>
                      <a:pt x="1653" y="2114"/>
                    </a:lnTo>
                    <a:lnTo>
                      <a:pt x="1639" y="2082"/>
                    </a:lnTo>
                    <a:lnTo>
                      <a:pt x="1637" y="2047"/>
                    </a:lnTo>
                    <a:lnTo>
                      <a:pt x="1648" y="2021"/>
                    </a:lnTo>
                    <a:lnTo>
                      <a:pt x="1671" y="1989"/>
                    </a:lnTo>
                    <a:lnTo>
                      <a:pt x="1697" y="1960"/>
                    </a:lnTo>
                    <a:lnTo>
                      <a:pt x="1730" y="1932"/>
                    </a:lnTo>
                    <a:lnTo>
                      <a:pt x="1768" y="1909"/>
                    </a:lnTo>
                    <a:lnTo>
                      <a:pt x="1825" y="1893"/>
                    </a:lnTo>
                    <a:lnTo>
                      <a:pt x="1838" y="1882"/>
                    </a:lnTo>
                    <a:lnTo>
                      <a:pt x="1832" y="1835"/>
                    </a:lnTo>
                    <a:lnTo>
                      <a:pt x="1833" y="1819"/>
                    </a:lnTo>
                    <a:lnTo>
                      <a:pt x="1841" y="1806"/>
                    </a:lnTo>
                    <a:lnTo>
                      <a:pt x="1859" y="1807"/>
                    </a:lnTo>
                    <a:lnTo>
                      <a:pt x="1866" y="1815"/>
                    </a:lnTo>
                    <a:lnTo>
                      <a:pt x="1876" y="1841"/>
                    </a:lnTo>
                    <a:lnTo>
                      <a:pt x="1908" y="1835"/>
                    </a:lnTo>
                    <a:lnTo>
                      <a:pt x="1943" y="1818"/>
                    </a:lnTo>
                    <a:lnTo>
                      <a:pt x="1977" y="1816"/>
                    </a:lnTo>
                    <a:lnTo>
                      <a:pt x="2018" y="1823"/>
                    </a:lnTo>
                    <a:lnTo>
                      <a:pt x="2043" y="1814"/>
                    </a:lnTo>
                    <a:lnTo>
                      <a:pt x="2065" y="1807"/>
                    </a:lnTo>
                    <a:lnTo>
                      <a:pt x="2086" y="1815"/>
                    </a:lnTo>
                    <a:lnTo>
                      <a:pt x="2093" y="1824"/>
                    </a:lnTo>
                    <a:lnTo>
                      <a:pt x="2103" y="1850"/>
                    </a:lnTo>
                    <a:lnTo>
                      <a:pt x="2107" y="1853"/>
                    </a:lnTo>
                    <a:lnTo>
                      <a:pt x="2137" y="1861"/>
                    </a:lnTo>
                    <a:lnTo>
                      <a:pt x="2164" y="1856"/>
                    </a:lnTo>
                    <a:lnTo>
                      <a:pt x="2219" y="1817"/>
                    </a:lnTo>
                    <a:lnTo>
                      <a:pt x="2243" y="1812"/>
                    </a:lnTo>
                    <a:lnTo>
                      <a:pt x="2247" y="1803"/>
                    </a:lnTo>
                    <a:lnTo>
                      <a:pt x="2242" y="1790"/>
                    </a:lnTo>
                    <a:lnTo>
                      <a:pt x="2226" y="1781"/>
                    </a:lnTo>
                    <a:lnTo>
                      <a:pt x="2178" y="1786"/>
                    </a:lnTo>
                    <a:lnTo>
                      <a:pt x="2166" y="1782"/>
                    </a:lnTo>
                    <a:lnTo>
                      <a:pt x="2172" y="1771"/>
                    </a:lnTo>
                    <a:lnTo>
                      <a:pt x="2188" y="1763"/>
                    </a:lnTo>
                    <a:lnTo>
                      <a:pt x="2262" y="1741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rgbClr val="000099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96" name="Freeform 77"/>
              <p:cNvSpPr>
                <a:spLocks/>
              </p:cNvSpPr>
              <p:nvPr/>
            </p:nvSpPr>
            <p:spPr bwMode="auto">
              <a:xfrm>
                <a:off x="2002" y="1061"/>
                <a:ext cx="25" cy="19"/>
              </a:xfrm>
              <a:custGeom>
                <a:avLst/>
                <a:gdLst>
                  <a:gd name="T0" fmla="*/ 0 w 125"/>
                  <a:gd name="T1" fmla="*/ 0 h 93"/>
                  <a:gd name="T2" fmla="*/ 0 w 125"/>
                  <a:gd name="T3" fmla="*/ 0 h 93"/>
                  <a:gd name="T4" fmla="*/ 0 w 125"/>
                  <a:gd name="T5" fmla="*/ 0 h 93"/>
                  <a:gd name="T6" fmla="*/ 0 w 125"/>
                  <a:gd name="T7" fmla="*/ 0 h 93"/>
                  <a:gd name="T8" fmla="*/ 0 w 125"/>
                  <a:gd name="T9" fmla="*/ 0 h 93"/>
                  <a:gd name="T10" fmla="*/ 0 w 125"/>
                  <a:gd name="T11" fmla="*/ 0 h 93"/>
                  <a:gd name="T12" fmla="*/ 0 w 125"/>
                  <a:gd name="T13" fmla="*/ 0 h 93"/>
                  <a:gd name="T14" fmla="*/ 0 w 125"/>
                  <a:gd name="T15" fmla="*/ 0 h 93"/>
                  <a:gd name="T16" fmla="*/ 0 w 125"/>
                  <a:gd name="T17" fmla="*/ 0 h 93"/>
                  <a:gd name="T18" fmla="*/ 0 w 125"/>
                  <a:gd name="T19" fmla="*/ 0 h 93"/>
                  <a:gd name="T20" fmla="*/ 0 w 125"/>
                  <a:gd name="T21" fmla="*/ 0 h 93"/>
                  <a:gd name="T22" fmla="*/ 0 w 125"/>
                  <a:gd name="T23" fmla="*/ 0 h 93"/>
                  <a:gd name="T24" fmla="*/ 0 w 125"/>
                  <a:gd name="T25" fmla="*/ 0 h 93"/>
                  <a:gd name="T26" fmla="*/ 0 w 125"/>
                  <a:gd name="T27" fmla="*/ 0 h 93"/>
                  <a:gd name="T28" fmla="*/ 0 w 125"/>
                  <a:gd name="T29" fmla="*/ 0 h 9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5"/>
                  <a:gd name="T46" fmla="*/ 0 h 93"/>
                  <a:gd name="T47" fmla="*/ 125 w 125"/>
                  <a:gd name="T48" fmla="*/ 93 h 9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5" h="93">
                    <a:moveTo>
                      <a:pt x="37" y="2"/>
                    </a:moveTo>
                    <a:lnTo>
                      <a:pt x="68" y="10"/>
                    </a:lnTo>
                    <a:lnTo>
                      <a:pt x="91" y="0"/>
                    </a:lnTo>
                    <a:lnTo>
                      <a:pt x="109" y="3"/>
                    </a:lnTo>
                    <a:lnTo>
                      <a:pt x="125" y="15"/>
                    </a:lnTo>
                    <a:lnTo>
                      <a:pt x="125" y="33"/>
                    </a:lnTo>
                    <a:lnTo>
                      <a:pt x="110" y="54"/>
                    </a:lnTo>
                    <a:lnTo>
                      <a:pt x="73" y="61"/>
                    </a:lnTo>
                    <a:lnTo>
                      <a:pt x="50" y="72"/>
                    </a:lnTo>
                    <a:lnTo>
                      <a:pt x="43" y="85"/>
                    </a:lnTo>
                    <a:lnTo>
                      <a:pt x="24" y="93"/>
                    </a:lnTo>
                    <a:lnTo>
                      <a:pt x="6" y="83"/>
                    </a:lnTo>
                    <a:lnTo>
                      <a:pt x="0" y="45"/>
                    </a:lnTo>
                    <a:lnTo>
                      <a:pt x="15" y="12"/>
                    </a:lnTo>
                    <a:lnTo>
                      <a:pt x="37" y="2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  <p:sp>
            <p:nvSpPr>
              <p:cNvPr id="4197" name="Freeform 78"/>
              <p:cNvSpPr>
                <a:spLocks/>
              </p:cNvSpPr>
              <p:nvPr/>
            </p:nvSpPr>
            <p:spPr bwMode="auto">
              <a:xfrm>
                <a:off x="2060" y="1030"/>
                <a:ext cx="33" cy="19"/>
              </a:xfrm>
              <a:custGeom>
                <a:avLst/>
                <a:gdLst>
                  <a:gd name="T0" fmla="*/ 0 w 166"/>
                  <a:gd name="T1" fmla="*/ 0 h 95"/>
                  <a:gd name="T2" fmla="*/ 0 w 166"/>
                  <a:gd name="T3" fmla="*/ 0 h 95"/>
                  <a:gd name="T4" fmla="*/ 0 w 166"/>
                  <a:gd name="T5" fmla="*/ 0 h 95"/>
                  <a:gd name="T6" fmla="*/ 0 w 166"/>
                  <a:gd name="T7" fmla="*/ 0 h 95"/>
                  <a:gd name="T8" fmla="*/ 0 w 166"/>
                  <a:gd name="T9" fmla="*/ 0 h 95"/>
                  <a:gd name="T10" fmla="*/ 0 w 166"/>
                  <a:gd name="T11" fmla="*/ 0 h 95"/>
                  <a:gd name="T12" fmla="*/ 0 w 166"/>
                  <a:gd name="T13" fmla="*/ 0 h 95"/>
                  <a:gd name="T14" fmla="*/ 0 w 166"/>
                  <a:gd name="T15" fmla="*/ 0 h 95"/>
                  <a:gd name="T16" fmla="*/ 0 w 166"/>
                  <a:gd name="T17" fmla="*/ 0 h 95"/>
                  <a:gd name="T18" fmla="*/ 0 w 166"/>
                  <a:gd name="T19" fmla="*/ 0 h 95"/>
                  <a:gd name="T20" fmla="*/ 0 w 166"/>
                  <a:gd name="T21" fmla="*/ 0 h 95"/>
                  <a:gd name="T22" fmla="*/ 0 w 166"/>
                  <a:gd name="T23" fmla="*/ 0 h 95"/>
                  <a:gd name="T24" fmla="*/ 0 w 166"/>
                  <a:gd name="T25" fmla="*/ 0 h 95"/>
                  <a:gd name="T26" fmla="*/ 0 w 166"/>
                  <a:gd name="T27" fmla="*/ 0 h 95"/>
                  <a:gd name="T28" fmla="*/ 0 w 166"/>
                  <a:gd name="T29" fmla="*/ 0 h 95"/>
                  <a:gd name="T30" fmla="*/ 0 w 166"/>
                  <a:gd name="T31" fmla="*/ 0 h 95"/>
                  <a:gd name="T32" fmla="*/ 0 w 166"/>
                  <a:gd name="T33" fmla="*/ 0 h 95"/>
                  <a:gd name="T34" fmla="*/ 0 w 166"/>
                  <a:gd name="T35" fmla="*/ 0 h 9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6"/>
                  <a:gd name="T55" fmla="*/ 0 h 95"/>
                  <a:gd name="T56" fmla="*/ 166 w 166"/>
                  <a:gd name="T57" fmla="*/ 95 h 9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6" h="95">
                    <a:moveTo>
                      <a:pt x="97" y="2"/>
                    </a:moveTo>
                    <a:lnTo>
                      <a:pt x="116" y="0"/>
                    </a:lnTo>
                    <a:lnTo>
                      <a:pt x="131" y="16"/>
                    </a:lnTo>
                    <a:lnTo>
                      <a:pt x="155" y="37"/>
                    </a:lnTo>
                    <a:lnTo>
                      <a:pt x="164" y="62"/>
                    </a:lnTo>
                    <a:lnTo>
                      <a:pt x="166" y="81"/>
                    </a:lnTo>
                    <a:lnTo>
                      <a:pt x="147" y="92"/>
                    </a:lnTo>
                    <a:lnTo>
                      <a:pt x="115" y="95"/>
                    </a:lnTo>
                    <a:lnTo>
                      <a:pt x="96" y="89"/>
                    </a:lnTo>
                    <a:lnTo>
                      <a:pt x="66" y="71"/>
                    </a:lnTo>
                    <a:lnTo>
                      <a:pt x="29" y="82"/>
                    </a:lnTo>
                    <a:lnTo>
                      <a:pt x="9" y="81"/>
                    </a:lnTo>
                    <a:lnTo>
                      <a:pt x="0" y="62"/>
                    </a:lnTo>
                    <a:lnTo>
                      <a:pt x="6" y="46"/>
                    </a:lnTo>
                    <a:lnTo>
                      <a:pt x="18" y="39"/>
                    </a:lnTo>
                    <a:lnTo>
                      <a:pt x="42" y="20"/>
                    </a:lnTo>
                    <a:lnTo>
                      <a:pt x="69" y="9"/>
                    </a:lnTo>
                    <a:lnTo>
                      <a:pt x="97" y="2"/>
                    </a:lnTo>
                    <a:close/>
                  </a:path>
                </a:pathLst>
              </a:cu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ea typeface="ＭＳ Ｐゴシック" charset="0"/>
                </a:endParaRPr>
              </a:p>
            </p:txBody>
          </p:sp>
        </p:grpSp>
        <p:sp>
          <p:nvSpPr>
            <p:cNvPr id="4113" name="Oval 156"/>
            <p:cNvSpPr>
              <a:spLocks noChangeArrowheads="1"/>
            </p:cNvSpPr>
            <p:nvPr/>
          </p:nvSpPr>
          <p:spPr bwMode="auto">
            <a:xfrm>
              <a:off x="3573952" y="4570582"/>
              <a:ext cx="165982" cy="159067"/>
            </a:xfrm>
            <a:prstGeom prst="ellipse">
              <a:avLst/>
            </a:prstGeom>
            <a:solidFill>
              <a:srgbClr val="FFFF00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14" name="Oval 156"/>
            <p:cNvSpPr>
              <a:spLocks noChangeArrowheads="1"/>
            </p:cNvSpPr>
            <p:nvPr/>
          </p:nvSpPr>
          <p:spPr bwMode="auto">
            <a:xfrm>
              <a:off x="2694951" y="5286531"/>
              <a:ext cx="165982" cy="159067"/>
            </a:xfrm>
            <a:prstGeom prst="ellipse">
              <a:avLst/>
            </a:prstGeom>
            <a:solidFill>
              <a:srgbClr val="FFFF00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15" name="Oval 157"/>
            <p:cNvSpPr>
              <a:spLocks noChangeArrowheads="1"/>
            </p:cNvSpPr>
            <p:nvPr/>
          </p:nvSpPr>
          <p:spPr bwMode="auto">
            <a:xfrm>
              <a:off x="1979002" y="3114716"/>
              <a:ext cx="165982" cy="159067"/>
            </a:xfrm>
            <a:prstGeom prst="ellipse">
              <a:avLst/>
            </a:prstGeom>
            <a:solidFill>
              <a:srgbClr val="0033CC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16" name="Oval 152"/>
            <p:cNvSpPr>
              <a:spLocks noChangeArrowheads="1"/>
            </p:cNvSpPr>
            <p:nvPr/>
          </p:nvSpPr>
          <p:spPr bwMode="auto">
            <a:xfrm>
              <a:off x="1561194" y="2766796"/>
              <a:ext cx="170096" cy="155210"/>
            </a:xfrm>
            <a:prstGeom prst="ellipse">
              <a:avLst/>
            </a:prstGeom>
            <a:solidFill>
              <a:srgbClr val="FF0000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17" name="Oval 157"/>
            <p:cNvSpPr>
              <a:spLocks noChangeArrowheads="1"/>
            </p:cNvSpPr>
            <p:nvPr/>
          </p:nvSpPr>
          <p:spPr bwMode="auto">
            <a:xfrm>
              <a:off x="2418493" y="5000295"/>
              <a:ext cx="165982" cy="159067"/>
            </a:xfrm>
            <a:prstGeom prst="ellipse">
              <a:avLst/>
            </a:prstGeom>
            <a:solidFill>
              <a:srgbClr val="0033CC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18" name="Oval 157"/>
            <p:cNvSpPr>
              <a:spLocks noChangeArrowheads="1"/>
            </p:cNvSpPr>
            <p:nvPr/>
          </p:nvSpPr>
          <p:spPr bwMode="auto">
            <a:xfrm>
              <a:off x="2856876" y="3373660"/>
              <a:ext cx="165982" cy="159067"/>
            </a:xfrm>
            <a:prstGeom prst="ellipse">
              <a:avLst/>
            </a:prstGeom>
            <a:solidFill>
              <a:srgbClr val="0033CC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19" name="Oval 157"/>
            <p:cNvSpPr>
              <a:spLocks noChangeArrowheads="1"/>
            </p:cNvSpPr>
            <p:nvPr/>
          </p:nvSpPr>
          <p:spPr bwMode="auto">
            <a:xfrm>
              <a:off x="3403805" y="3954704"/>
              <a:ext cx="165982" cy="159067"/>
            </a:xfrm>
            <a:prstGeom prst="ellipse">
              <a:avLst/>
            </a:prstGeom>
            <a:pattFill prst="pct75">
              <a:fgClr>
                <a:srgbClr val="0033CC"/>
              </a:fgClr>
              <a:bgClr>
                <a:schemeClr val="bg1"/>
              </a:bgClr>
            </a:patt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20" name="Oval 157"/>
            <p:cNvSpPr>
              <a:spLocks noChangeArrowheads="1"/>
            </p:cNvSpPr>
            <p:nvPr/>
          </p:nvSpPr>
          <p:spPr bwMode="auto">
            <a:xfrm>
              <a:off x="1323294" y="2203816"/>
              <a:ext cx="165982" cy="159067"/>
            </a:xfrm>
            <a:prstGeom prst="ellipse">
              <a:avLst/>
            </a:prstGeom>
            <a:solidFill>
              <a:srgbClr val="0033CC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21" name="Oval 157"/>
            <p:cNvSpPr>
              <a:spLocks noChangeArrowheads="1"/>
            </p:cNvSpPr>
            <p:nvPr/>
          </p:nvSpPr>
          <p:spPr bwMode="auto">
            <a:xfrm>
              <a:off x="2188105" y="3749139"/>
              <a:ext cx="165982" cy="159067"/>
            </a:xfrm>
            <a:prstGeom prst="ellipse">
              <a:avLst/>
            </a:prstGeom>
            <a:solidFill>
              <a:srgbClr val="0033CC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22" name="Oval 157"/>
            <p:cNvSpPr>
              <a:spLocks noChangeArrowheads="1"/>
            </p:cNvSpPr>
            <p:nvPr/>
          </p:nvSpPr>
          <p:spPr bwMode="auto">
            <a:xfrm>
              <a:off x="2489367" y="3518751"/>
              <a:ext cx="165982" cy="159067"/>
            </a:xfrm>
            <a:prstGeom prst="ellipse">
              <a:avLst/>
            </a:prstGeom>
            <a:solidFill>
              <a:srgbClr val="0033CC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123" name="Oval 157"/>
            <p:cNvSpPr>
              <a:spLocks noChangeArrowheads="1"/>
            </p:cNvSpPr>
            <p:nvPr/>
          </p:nvSpPr>
          <p:spPr bwMode="auto">
            <a:xfrm>
              <a:off x="1075197" y="3199780"/>
              <a:ext cx="165982" cy="159067"/>
            </a:xfrm>
            <a:prstGeom prst="ellipse">
              <a:avLst/>
            </a:prstGeom>
            <a:solidFill>
              <a:srgbClr val="0033CC"/>
            </a:solidFill>
            <a:ln w="12700" cap="rnd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ES_tradnl" altLang="es-MX" sz="240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2" name="1 Llamada ovalada"/>
          <p:cNvSpPr/>
          <p:nvPr/>
        </p:nvSpPr>
        <p:spPr>
          <a:xfrm>
            <a:off x="3402959" y="2860151"/>
            <a:ext cx="479297" cy="175082"/>
          </a:xfrm>
          <a:prstGeom prst="wedgeEllipseCallou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R">
              <a:solidFill>
                <a:prstClr val="white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444964" y="2823273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CR" sz="1000" dirty="0" err="1">
                <a:solidFill>
                  <a:prstClr val="black"/>
                </a:solidFill>
                <a:latin typeface="Calibri" pitchFamily="34" charset="0"/>
                <a:ea typeface="ＭＳ Ｐゴシック" charset="0"/>
              </a:rPr>
              <a:t>TRT</a:t>
            </a:r>
            <a:endParaRPr lang="es-CR" sz="1000" dirty="0">
              <a:solidFill>
                <a:prstClr val="black"/>
              </a:solidFill>
              <a:latin typeface="Calibri" pitchFamily="34" charset="0"/>
              <a:ea typeface="ＭＳ Ｐゴシック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551627" y="5867400"/>
            <a:ext cx="3074602" cy="485321"/>
            <a:chOff x="5985615" y="5045851"/>
            <a:chExt cx="2882602" cy="485321"/>
          </a:xfrm>
        </p:grpSpPr>
        <p:sp>
          <p:nvSpPr>
            <p:cNvPr id="4106" name="Text Box 139"/>
            <p:cNvSpPr txBox="1">
              <a:spLocks noChangeArrowheads="1"/>
            </p:cNvSpPr>
            <p:nvPr/>
          </p:nvSpPr>
          <p:spPr bwMode="auto">
            <a:xfrm>
              <a:off x="6237210" y="5045851"/>
              <a:ext cx="2631007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s-MX" sz="11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9 Done [2012 (3), 2013 (1) and 2014 (5)]</a:t>
              </a:r>
              <a:endParaRPr lang="en-GB" altLang="es-MX" sz="11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" name="3 Rectángulo"/>
            <p:cNvSpPr/>
            <p:nvPr/>
          </p:nvSpPr>
          <p:spPr>
            <a:xfrm>
              <a:off x="5985615" y="5113649"/>
              <a:ext cx="213308" cy="143356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CR">
                <a:solidFill>
                  <a:prstClr val="white"/>
                </a:solidFill>
              </a:endParaRPr>
            </a:p>
          </p:txBody>
        </p:sp>
        <p:sp>
          <p:nvSpPr>
            <p:cNvPr id="110" name="109 Rectángulo"/>
            <p:cNvSpPr/>
            <p:nvPr/>
          </p:nvSpPr>
          <p:spPr>
            <a:xfrm>
              <a:off x="5988000" y="5331208"/>
              <a:ext cx="213308" cy="14335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CR">
                <a:solidFill>
                  <a:prstClr val="white"/>
                </a:solidFill>
              </a:endParaRPr>
            </a:p>
          </p:txBody>
        </p:sp>
        <p:sp>
          <p:nvSpPr>
            <p:cNvPr id="111" name="Text Box 139"/>
            <p:cNvSpPr txBox="1">
              <a:spLocks noChangeArrowheads="1"/>
            </p:cNvSpPr>
            <p:nvPr/>
          </p:nvSpPr>
          <p:spPr bwMode="auto">
            <a:xfrm>
              <a:off x="6237212" y="5269562"/>
              <a:ext cx="1707196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s-MX" sz="11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2 Pending (Q3-Q4 2014)</a:t>
              </a:r>
              <a:endParaRPr lang="en-GB" altLang="es-MX" sz="11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5321265" y="1204686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1600" dirty="0" smtClean="0">
                <a:solidFill>
                  <a:schemeClr val="tx2"/>
                </a:solidFill>
              </a:rPr>
              <a:t>Accreditation status, as of June 2014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5" name="TextBox 5"/>
          <p:cNvSpPr txBox="1">
            <a:spLocks noChangeArrowheads="1"/>
          </p:cNvSpPr>
          <p:nvPr/>
        </p:nvSpPr>
        <p:spPr bwMode="auto">
          <a:xfrm>
            <a:off x="5791200" y="4876800"/>
            <a:ext cx="2743200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91440" tIns="91440" rIns="91440" bIns="91440">
            <a:sp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altLang="es-MX" sz="1600" b="1" u="sng" dirty="0">
                <a:latin typeface="Calibri" panose="020F0502020204030204" pitchFamily="34" charset="0"/>
                <a:cs typeface="Calibri" panose="020F0502020204030204" pitchFamily="34" charset="0"/>
              </a:rPr>
              <a:t>Main issues to </a:t>
            </a:r>
            <a:r>
              <a:rPr lang="en-US" altLang="es-MX" sz="16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en-US" altLang="es-MX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es-MX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/>
            </a:r>
            <a:br>
              <a:rPr lang="en-US" altLang="es-MX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altLang="es-MX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  <a:sym typeface="Wingdings"/>
              </a:rPr>
              <a:t></a:t>
            </a:r>
            <a:r>
              <a:rPr lang="en-US" alt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Timely report</a:t>
            </a:r>
            <a:br>
              <a:rPr lang="en-US" alt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altLang="es-MX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  <a:sym typeface="Wingdings"/>
              </a:rPr>
              <a:t></a:t>
            </a:r>
            <a:r>
              <a:rPr lang="en-US" alt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Quantity </a:t>
            </a:r>
            <a:r>
              <a:rPr lang="en-US" alt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of stools being tested</a:t>
            </a:r>
          </a:p>
        </p:txBody>
      </p:sp>
      <p:pic>
        <p:nvPicPr>
          <p:cNvPr id="122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7674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3" name="3 Grupo"/>
          <p:cNvGrpSpPr/>
          <p:nvPr/>
        </p:nvGrpSpPr>
        <p:grpSpPr>
          <a:xfrm>
            <a:off x="433269" y="4137338"/>
            <a:ext cx="2377965" cy="968062"/>
            <a:chOff x="3674666" y="5059680"/>
            <a:chExt cx="2377965" cy="968062"/>
          </a:xfrm>
        </p:grpSpPr>
        <p:sp>
          <p:nvSpPr>
            <p:cNvPr id="124" name="Text Box 138"/>
            <p:cNvSpPr txBox="1">
              <a:spLocks noChangeArrowheads="1"/>
            </p:cNvSpPr>
            <p:nvPr/>
          </p:nvSpPr>
          <p:spPr bwMode="auto">
            <a:xfrm>
              <a:off x="3972661" y="5736517"/>
              <a:ext cx="2079970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s-MX" sz="1100" dirty="0" smtClean="0">
                  <a:solidFill>
                    <a:srgbClr val="000000"/>
                  </a:solidFill>
                  <a:cs typeface="Arial" pitchFamily="34" charset="0"/>
                </a:rPr>
                <a:t>1 Global </a:t>
              </a:r>
              <a:r>
                <a:rPr lang="en-GB" altLang="es-MX" sz="1100" dirty="0">
                  <a:solidFill>
                    <a:srgbClr val="000000"/>
                  </a:solidFill>
                  <a:cs typeface="Arial" pitchFamily="34" charset="0"/>
                </a:rPr>
                <a:t>Specialized Lab </a:t>
              </a:r>
              <a:endParaRPr lang="en-GB" altLang="es-MX" sz="1100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5" name="Text Box 139"/>
            <p:cNvSpPr txBox="1">
              <a:spLocks noChangeArrowheads="1"/>
            </p:cNvSpPr>
            <p:nvPr/>
          </p:nvSpPr>
          <p:spPr bwMode="auto">
            <a:xfrm>
              <a:off x="3968851" y="5288280"/>
              <a:ext cx="186337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s-MX" sz="1100" dirty="0" smtClean="0">
                  <a:solidFill>
                    <a:srgbClr val="000000"/>
                  </a:solidFill>
                  <a:cs typeface="Arial" pitchFamily="34" charset="0"/>
                </a:rPr>
                <a:t>7 National </a:t>
              </a:r>
              <a:r>
                <a:rPr lang="en-GB" altLang="es-MX" sz="1100" dirty="0">
                  <a:solidFill>
                    <a:srgbClr val="000000"/>
                  </a:solidFill>
                  <a:cs typeface="Arial" pitchFamily="34" charset="0"/>
                </a:rPr>
                <a:t>Laboratories </a:t>
              </a:r>
              <a:endParaRPr lang="en-GB" altLang="es-MX" sz="1100" dirty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6" name="Group 140"/>
            <p:cNvGrpSpPr>
              <a:grpSpLocks/>
            </p:cNvGrpSpPr>
            <p:nvPr/>
          </p:nvGrpSpPr>
          <p:grpSpPr bwMode="auto">
            <a:xfrm>
              <a:off x="3674666" y="5334004"/>
              <a:ext cx="2282826" cy="693738"/>
              <a:chOff x="3936" y="3360"/>
              <a:chExt cx="1438" cy="437"/>
            </a:xfrm>
          </p:grpSpPr>
          <p:sp>
            <p:nvSpPr>
              <p:cNvPr id="129" name="Oval 141"/>
              <p:cNvSpPr>
                <a:spLocks noChangeArrowheads="1"/>
              </p:cNvSpPr>
              <p:nvPr/>
            </p:nvSpPr>
            <p:spPr bwMode="auto">
              <a:xfrm>
                <a:off x="4000" y="3642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endParaRPr lang="es-CO" altLang="es-MX" sz="1600"/>
              </a:p>
            </p:txBody>
          </p:sp>
          <p:sp>
            <p:nvSpPr>
              <p:cNvPr id="130" name="Oval 142"/>
              <p:cNvSpPr>
                <a:spLocks noChangeArrowheads="1"/>
              </p:cNvSpPr>
              <p:nvPr/>
            </p:nvSpPr>
            <p:spPr bwMode="auto">
              <a:xfrm>
                <a:off x="3984" y="3360"/>
                <a:ext cx="48" cy="4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20000"/>
                  </a:spcBef>
                  <a:buFontTx/>
                  <a:buChar char="–"/>
                </a:pPr>
                <a:endParaRPr lang="es-ES" altLang="es-MX" sz="2000"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131" name="Text Box 143"/>
              <p:cNvSpPr txBox="1">
                <a:spLocks noChangeArrowheads="1"/>
              </p:cNvSpPr>
              <p:nvPr/>
            </p:nvSpPr>
            <p:spPr bwMode="auto">
              <a:xfrm>
                <a:off x="4104" y="3469"/>
                <a:ext cx="1270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altLang="es-MX" sz="1100" dirty="0" smtClean="0">
                    <a:solidFill>
                      <a:srgbClr val="000000"/>
                    </a:solidFill>
                    <a:cs typeface="Arial" pitchFamily="34" charset="0"/>
                  </a:rPr>
                  <a:t> 2 Regional </a:t>
                </a:r>
                <a:r>
                  <a:rPr lang="en-GB" altLang="es-MX" sz="1100" dirty="0">
                    <a:solidFill>
                      <a:srgbClr val="000000"/>
                    </a:solidFill>
                    <a:cs typeface="Arial" pitchFamily="34" charset="0"/>
                  </a:rPr>
                  <a:t>Reference Labs</a:t>
                </a:r>
                <a:endParaRPr lang="en-GB" altLang="es-MX" sz="1100" dirty="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32" name="Oval 144"/>
              <p:cNvSpPr>
                <a:spLocks noChangeArrowheads="1"/>
              </p:cNvSpPr>
              <p:nvPr/>
            </p:nvSpPr>
            <p:spPr bwMode="auto">
              <a:xfrm>
                <a:off x="3936" y="3749"/>
                <a:ext cx="48" cy="48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>
                  <a:spcBef>
                    <a:spcPct val="20000"/>
                  </a:spcBef>
                  <a:buFontTx/>
                  <a:buChar char="–"/>
                </a:pPr>
                <a:endParaRPr lang="es-ES" altLang="es-MX" sz="2000">
                  <a:solidFill>
                    <a:schemeClr val="hlink"/>
                  </a:solidFill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133" name="Oval 145"/>
              <p:cNvSpPr>
                <a:spLocks noChangeArrowheads="1"/>
              </p:cNvSpPr>
              <p:nvPr/>
            </p:nvSpPr>
            <p:spPr bwMode="auto">
              <a:xfrm>
                <a:off x="3999" y="3506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endParaRPr lang="es-CO" altLang="es-MX" sz="1600"/>
              </a:p>
            </p:txBody>
          </p:sp>
          <p:sp>
            <p:nvSpPr>
              <p:cNvPr id="134" name="Oval 146"/>
              <p:cNvSpPr>
                <a:spLocks noChangeArrowheads="1"/>
              </p:cNvSpPr>
              <p:nvPr/>
            </p:nvSpPr>
            <p:spPr bwMode="auto">
              <a:xfrm>
                <a:off x="3999" y="3367"/>
                <a:ext cx="96" cy="96"/>
              </a:xfrm>
              <a:prstGeom prst="ellipse">
                <a:avLst/>
              </a:prstGeom>
              <a:solidFill>
                <a:srgbClr val="0000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algn="ctr" eaLnBrk="1" hangingPunct="1"/>
                <a:endParaRPr lang="es-ES" altLang="es-MX" sz="2000">
                  <a:solidFill>
                    <a:schemeClr val="accent2"/>
                  </a:solidFill>
                  <a:latin typeface="Zapf Dingbats" charset="2"/>
                  <a:cs typeface="Arial" pitchFamily="34" charset="0"/>
                </a:endParaRPr>
              </a:p>
            </p:txBody>
          </p:sp>
        </p:grpSp>
        <p:sp>
          <p:nvSpPr>
            <p:cNvPr id="127" name="Oval 146"/>
            <p:cNvSpPr>
              <a:spLocks noChangeArrowheads="1"/>
            </p:cNvSpPr>
            <p:nvPr/>
          </p:nvSpPr>
          <p:spPr bwMode="auto">
            <a:xfrm>
              <a:off x="3773724" y="5114925"/>
              <a:ext cx="152400" cy="152400"/>
            </a:xfrm>
            <a:prstGeom prst="ellipse">
              <a:avLst/>
            </a:prstGeom>
            <a:pattFill prst="pct75">
              <a:fgClr>
                <a:srgbClr val="0033CC"/>
              </a:fgClr>
              <a:bgClr>
                <a:schemeClr val="bg1"/>
              </a:bgClr>
            </a:pattFill>
            <a:ln w="12700" cap="rnd">
              <a:solidFill>
                <a:srgbClr val="000099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s-ES" altLang="es-MX" sz="2400"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28" name="Text Box 143"/>
            <p:cNvSpPr txBox="1">
              <a:spLocks noChangeArrowheads="1"/>
            </p:cNvSpPr>
            <p:nvPr/>
          </p:nvSpPr>
          <p:spPr bwMode="auto">
            <a:xfrm>
              <a:off x="3957421" y="5059680"/>
              <a:ext cx="1914668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s-MX" sz="1100" dirty="0" smtClean="0">
                  <a:solidFill>
                    <a:srgbClr val="000000"/>
                  </a:solidFill>
                  <a:cs typeface="Arial" pitchFamily="34" charset="0"/>
                </a:rPr>
                <a:t>1 Sub-National Laboratory</a:t>
              </a:r>
              <a:endParaRPr lang="en-GB" altLang="es-MX" sz="1100" dirty="0">
                <a:latin typeface="Times New Roman" pitchFamily="18" charset="0"/>
                <a:cs typeface="Arial" pitchFamily="34" charset="0"/>
              </a:endParaRPr>
            </a:p>
          </p:txBody>
        </p:sp>
      </p:grpSp>
      <p:graphicFrame>
        <p:nvGraphicFramePr>
          <p:cNvPr id="11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613056"/>
              </p:ext>
            </p:extLst>
          </p:nvPr>
        </p:nvGraphicFramePr>
        <p:xfrm>
          <a:off x="5397465" y="1676400"/>
          <a:ext cx="3352800" cy="2047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591615" y="38100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anose="020B0604020202020204" pitchFamily="34" charset="0"/>
              </a:rPr>
              <a:t>Accredited</a:t>
            </a:r>
            <a:endParaRPr lang="en-US" sz="1100" dirty="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324601" y="3881791"/>
            <a:ext cx="228600" cy="1463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324600" y="4092950"/>
            <a:ext cx="228600" cy="14630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91125" y="4023486"/>
            <a:ext cx="1685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Provisionally Accredited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55940" y="5562600"/>
            <a:ext cx="2075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On-site visits</a:t>
            </a:r>
            <a:endParaRPr lang="en-US" sz="1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691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pWhiteEnglish template CoAg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71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MapWhiteEnglish template CoAg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Danovaro, Dr. Carolina (WDC)</dc:creator>
  <cp:lastModifiedBy>Revilla, Mr. Fernando (WDC)</cp:lastModifiedBy>
  <cp:revision>21</cp:revision>
  <dcterms:created xsi:type="dcterms:W3CDTF">2014-07-09T20:03:48Z</dcterms:created>
  <dcterms:modified xsi:type="dcterms:W3CDTF">2014-07-10T18:04:09Z</dcterms:modified>
</cp:coreProperties>
</file>