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1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5"/>
    </mc:Choice>
    <mc:Fallback>
      <c:style val="25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8979126829786241"/>
          <c:y val="5.4671839489451569E-2"/>
          <c:w val="0.62124406805615962"/>
          <c:h val="0.76047818002341561"/>
        </c:manualLayout>
      </c:layout>
      <c:lineChart>
        <c:grouping val="standard"/>
        <c:varyColors val="0"/>
        <c:ser>
          <c:idx val="0"/>
          <c:order val="0"/>
          <c:tx>
            <c:strRef>
              <c:f>Feuil1!$A$2</c:f>
              <c:strCache>
                <c:ptCount val="1"/>
                <c:pt idx="0">
                  <c:v>AFR</c:v>
                </c:pt>
              </c:strCache>
            </c:strRef>
          </c:tx>
          <c:spPr>
            <a:ln>
              <a:prstDash val="sysDot"/>
            </a:ln>
          </c:spPr>
          <c:marker>
            <c:symbol val="none"/>
          </c:marker>
          <c:cat>
            <c:strRef>
              <c:f>Feuil1!$B$1:$N$1</c:f>
              <c:strCache>
                <c:ptCount val="13"/>
                <c:pt idx="0">
                  <c:v>2012</c:v>
                </c:pt>
                <c:pt idx="1">
                  <c:v>2011</c:v>
                </c:pt>
                <c:pt idx="2">
                  <c:v>2010</c:v>
                </c:pt>
                <c:pt idx="3">
                  <c:v>2009</c:v>
                </c:pt>
                <c:pt idx="4">
                  <c:v>2008</c:v>
                </c:pt>
                <c:pt idx="5">
                  <c:v>2007</c:v>
                </c:pt>
                <c:pt idx="6">
                  <c:v>2006</c:v>
                </c:pt>
                <c:pt idx="7">
                  <c:v>2005</c:v>
                </c:pt>
                <c:pt idx="8">
                  <c:v>2004</c:v>
                </c:pt>
                <c:pt idx="9">
                  <c:v>2003</c:v>
                </c:pt>
                <c:pt idx="10">
                  <c:v>2002</c:v>
                </c:pt>
                <c:pt idx="11">
                  <c:v>2001</c:v>
                </c:pt>
                <c:pt idx="12">
                  <c:v>2000</c:v>
                </c:pt>
              </c:strCache>
            </c:strRef>
          </c:cat>
          <c:val>
            <c:numRef>
              <c:f>Feuil1!$B$2:$N$2</c:f>
              <c:numCache>
                <c:formatCode>General</c:formatCode>
                <c:ptCount val="13"/>
                <c:pt idx="0">
                  <c:v>124.86239831569654</c:v>
                </c:pt>
                <c:pt idx="1">
                  <c:v>223.5331285356892</c:v>
                </c:pt>
                <c:pt idx="2">
                  <c:v>235.13503633579114</c:v>
                </c:pt>
                <c:pt idx="3">
                  <c:v>101.16224953301483</c:v>
                </c:pt>
                <c:pt idx="4">
                  <c:v>46.039631572139839</c:v>
                </c:pt>
                <c:pt idx="5">
                  <c:v>97.557413504995196</c:v>
                </c:pt>
                <c:pt idx="6">
                  <c:v>130.27394226551084</c:v>
                </c:pt>
                <c:pt idx="7">
                  <c:v>437.4362193509956</c:v>
                </c:pt>
                <c:pt idx="8">
                  <c:v>303.74703657642408</c:v>
                </c:pt>
                <c:pt idx="9">
                  <c:v>571.38899180492569</c:v>
                </c:pt>
                <c:pt idx="10">
                  <c:v>419.24446006627892</c:v>
                </c:pt>
                <c:pt idx="11">
                  <c:v>740.50621064704728</c:v>
                </c:pt>
                <c:pt idx="12">
                  <c:v>841.29665298344946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Feuil1!$A$3</c:f>
              <c:strCache>
                <c:ptCount val="1"/>
                <c:pt idx="0">
                  <c:v>AMR</c:v>
                </c:pt>
              </c:strCache>
            </c:strRef>
          </c:tx>
          <c:spPr>
            <a:ln cmpd="tri"/>
          </c:spPr>
          <c:marker>
            <c:symbol val="none"/>
          </c:marker>
          <c:cat>
            <c:strRef>
              <c:f>Feuil1!$B$1:$N$1</c:f>
              <c:strCache>
                <c:ptCount val="13"/>
                <c:pt idx="0">
                  <c:v>2012</c:v>
                </c:pt>
                <c:pt idx="1">
                  <c:v>2011</c:v>
                </c:pt>
                <c:pt idx="2">
                  <c:v>2010</c:v>
                </c:pt>
                <c:pt idx="3">
                  <c:v>2009</c:v>
                </c:pt>
                <c:pt idx="4">
                  <c:v>2008</c:v>
                </c:pt>
                <c:pt idx="5">
                  <c:v>2007</c:v>
                </c:pt>
                <c:pt idx="6">
                  <c:v>2006</c:v>
                </c:pt>
                <c:pt idx="7">
                  <c:v>2005</c:v>
                </c:pt>
                <c:pt idx="8">
                  <c:v>2004</c:v>
                </c:pt>
                <c:pt idx="9">
                  <c:v>2003</c:v>
                </c:pt>
                <c:pt idx="10">
                  <c:v>2002</c:v>
                </c:pt>
                <c:pt idx="11">
                  <c:v>2001</c:v>
                </c:pt>
                <c:pt idx="12">
                  <c:v>2000</c:v>
                </c:pt>
              </c:strCache>
            </c:strRef>
          </c:cat>
          <c:val>
            <c:numRef>
              <c:f>Feuil1!$B$3:$N$3</c:f>
              <c:numCache>
                <c:formatCode>General</c:formatCode>
                <c:ptCount val="13"/>
                <c:pt idx="0">
                  <c:v>0.14945980491866614</c:v>
                </c:pt>
                <c:pt idx="1">
                  <c:v>1.4065281620300845</c:v>
                </c:pt>
                <c:pt idx="2">
                  <c:v>0.26568120804720335</c:v>
                </c:pt>
                <c:pt idx="3">
                  <c:v>9.5969501349674094E-2</c:v>
                </c:pt>
                <c:pt idx="4">
                  <c:v>0.22452344511852121</c:v>
                </c:pt>
                <c:pt idx="5">
                  <c:v>0.19392178990094147</c:v>
                </c:pt>
                <c:pt idx="6">
                  <c:v>0.25301073397479135</c:v>
                </c:pt>
                <c:pt idx="7">
                  <c:v>9.5757995490985806E-2</c:v>
                </c:pt>
                <c:pt idx="8">
                  <c:v>0.12305375601622488</c:v>
                </c:pt>
                <c:pt idx="9">
                  <c:v>0.13715239185859207</c:v>
                </c:pt>
                <c:pt idx="10">
                  <c:v>3.0075767061301897</c:v>
                </c:pt>
                <c:pt idx="11">
                  <c:v>0.64692221197427657</c:v>
                </c:pt>
                <c:pt idx="12">
                  <c:v>2.0984765368836213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Feuil1!$A$4</c:f>
              <c:strCache>
                <c:ptCount val="1"/>
                <c:pt idx="0">
                  <c:v>EMR</c:v>
                </c:pt>
              </c:strCache>
            </c:strRef>
          </c:tx>
          <c:spPr>
            <a:ln>
              <a:prstDash val="sysDash"/>
            </a:ln>
          </c:spPr>
          <c:marker>
            <c:symbol val="none"/>
          </c:marker>
          <c:cat>
            <c:strRef>
              <c:f>Feuil1!$B$1:$N$1</c:f>
              <c:strCache>
                <c:ptCount val="13"/>
                <c:pt idx="0">
                  <c:v>2012</c:v>
                </c:pt>
                <c:pt idx="1">
                  <c:v>2011</c:v>
                </c:pt>
                <c:pt idx="2">
                  <c:v>2010</c:v>
                </c:pt>
                <c:pt idx="3">
                  <c:v>2009</c:v>
                </c:pt>
                <c:pt idx="4">
                  <c:v>2008</c:v>
                </c:pt>
                <c:pt idx="5">
                  <c:v>2007</c:v>
                </c:pt>
                <c:pt idx="6">
                  <c:v>2006</c:v>
                </c:pt>
                <c:pt idx="7">
                  <c:v>2005</c:v>
                </c:pt>
                <c:pt idx="8">
                  <c:v>2004</c:v>
                </c:pt>
                <c:pt idx="9">
                  <c:v>2003</c:v>
                </c:pt>
                <c:pt idx="10">
                  <c:v>2002</c:v>
                </c:pt>
                <c:pt idx="11">
                  <c:v>2001</c:v>
                </c:pt>
                <c:pt idx="12">
                  <c:v>2000</c:v>
                </c:pt>
              </c:strCache>
            </c:strRef>
          </c:cat>
          <c:val>
            <c:numRef>
              <c:f>Feuil1!$B$4:$N$4</c:f>
              <c:numCache>
                <c:formatCode>General</c:formatCode>
                <c:ptCount val="13"/>
                <c:pt idx="0">
                  <c:v>61.719287573304669</c:v>
                </c:pt>
                <c:pt idx="1">
                  <c:v>61.329533459718981</c:v>
                </c:pt>
                <c:pt idx="2">
                  <c:v>17.576719190081391</c:v>
                </c:pt>
                <c:pt idx="3">
                  <c:v>65.718607869147732</c:v>
                </c:pt>
                <c:pt idx="4">
                  <c:v>21.962162314698404</c:v>
                </c:pt>
                <c:pt idx="5">
                  <c:v>29.239580686275833</c:v>
                </c:pt>
                <c:pt idx="6">
                  <c:v>44.344111945219659</c:v>
                </c:pt>
                <c:pt idx="7">
                  <c:v>31.19622415261939</c:v>
                </c:pt>
                <c:pt idx="8">
                  <c:v>117.07559700151236</c:v>
                </c:pt>
                <c:pt idx="9">
                  <c:v>111.63019114289175</c:v>
                </c:pt>
                <c:pt idx="10">
                  <c:v>92.089115001347523</c:v>
                </c:pt>
                <c:pt idx="11">
                  <c:v>85.991295734388416</c:v>
                </c:pt>
                <c:pt idx="12">
                  <c:v>90.350130777085155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Feuil1!$A$5</c:f>
              <c:strCache>
                <c:ptCount val="1"/>
                <c:pt idx="0">
                  <c:v>EUR</c:v>
                </c:pt>
              </c:strCache>
            </c:strRef>
          </c:tx>
          <c:marker>
            <c:symbol val="none"/>
          </c:marker>
          <c:cat>
            <c:strRef>
              <c:f>Feuil1!$B$1:$N$1</c:f>
              <c:strCache>
                <c:ptCount val="13"/>
                <c:pt idx="0">
                  <c:v>2012</c:v>
                </c:pt>
                <c:pt idx="1">
                  <c:v>2011</c:v>
                </c:pt>
                <c:pt idx="2">
                  <c:v>2010</c:v>
                </c:pt>
                <c:pt idx="3">
                  <c:v>2009</c:v>
                </c:pt>
                <c:pt idx="4">
                  <c:v>2008</c:v>
                </c:pt>
                <c:pt idx="5">
                  <c:v>2007</c:v>
                </c:pt>
                <c:pt idx="6">
                  <c:v>2006</c:v>
                </c:pt>
                <c:pt idx="7">
                  <c:v>2005</c:v>
                </c:pt>
                <c:pt idx="8">
                  <c:v>2004</c:v>
                </c:pt>
                <c:pt idx="9">
                  <c:v>2003</c:v>
                </c:pt>
                <c:pt idx="10">
                  <c:v>2002</c:v>
                </c:pt>
                <c:pt idx="11">
                  <c:v>2001</c:v>
                </c:pt>
                <c:pt idx="12">
                  <c:v>2000</c:v>
                </c:pt>
              </c:strCache>
            </c:strRef>
          </c:cat>
          <c:val>
            <c:numRef>
              <c:f>Feuil1!$B$5:$N$5</c:f>
              <c:numCache>
                <c:formatCode>General</c:formatCode>
                <c:ptCount val="13"/>
                <c:pt idx="0">
                  <c:v>36.917545966786989</c:v>
                </c:pt>
                <c:pt idx="1">
                  <c:v>43.090520372261324</c:v>
                </c:pt>
                <c:pt idx="2">
                  <c:v>34.076443330929266</c:v>
                </c:pt>
                <c:pt idx="3">
                  <c:v>8.9253814756722285</c:v>
                </c:pt>
                <c:pt idx="4">
                  <c:v>10.438821165875595</c:v>
                </c:pt>
                <c:pt idx="5">
                  <c:v>7.8491387031236126</c:v>
                </c:pt>
                <c:pt idx="6">
                  <c:v>61.570129768628426</c:v>
                </c:pt>
                <c:pt idx="7">
                  <c:v>42.728386967561839</c:v>
                </c:pt>
                <c:pt idx="8">
                  <c:v>33.603616600908545</c:v>
                </c:pt>
                <c:pt idx="9">
                  <c:v>35.179628062780452</c:v>
                </c:pt>
                <c:pt idx="10">
                  <c:v>55.329725655517613</c:v>
                </c:pt>
                <c:pt idx="11">
                  <c:v>85.596167244034547</c:v>
                </c:pt>
                <c:pt idx="12">
                  <c:v>49.940745660934795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Feuil1!$A$6</c:f>
              <c:strCache>
                <c:ptCount val="1"/>
                <c:pt idx="0">
                  <c:v>SEAR</c:v>
                </c:pt>
              </c:strCache>
            </c:strRef>
          </c:tx>
          <c:spPr>
            <a:ln cmpd="dbl">
              <a:prstDash val="solid"/>
            </a:ln>
          </c:spPr>
          <c:marker>
            <c:symbol val="none"/>
          </c:marker>
          <c:cat>
            <c:strRef>
              <c:f>Feuil1!$B$1:$N$1</c:f>
              <c:strCache>
                <c:ptCount val="13"/>
                <c:pt idx="0">
                  <c:v>2012</c:v>
                </c:pt>
                <c:pt idx="1">
                  <c:v>2011</c:v>
                </c:pt>
                <c:pt idx="2">
                  <c:v>2010</c:v>
                </c:pt>
                <c:pt idx="3">
                  <c:v>2009</c:v>
                </c:pt>
                <c:pt idx="4">
                  <c:v>2008</c:v>
                </c:pt>
                <c:pt idx="5">
                  <c:v>2007</c:v>
                </c:pt>
                <c:pt idx="6">
                  <c:v>2006</c:v>
                </c:pt>
                <c:pt idx="7">
                  <c:v>2005</c:v>
                </c:pt>
                <c:pt idx="8">
                  <c:v>2004</c:v>
                </c:pt>
                <c:pt idx="9">
                  <c:v>2003</c:v>
                </c:pt>
                <c:pt idx="10">
                  <c:v>2002</c:v>
                </c:pt>
                <c:pt idx="11">
                  <c:v>2001</c:v>
                </c:pt>
                <c:pt idx="12">
                  <c:v>2000</c:v>
                </c:pt>
              </c:strCache>
            </c:strRef>
          </c:cat>
          <c:val>
            <c:numRef>
              <c:f>Feuil1!$B$6:$N$6</c:f>
              <c:numCache>
                <c:formatCode>General</c:formatCode>
                <c:ptCount val="13"/>
                <c:pt idx="0">
                  <c:v>25.606010110476774</c:v>
                </c:pt>
                <c:pt idx="1">
                  <c:v>38.388880095032818</c:v>
                </c:pt>
                <c:pt idx="2">
                  <c:v>30.295182728569511</c:v>
                </c:pt>
                <c:pt idx="3">
                  <c:v>47.697757335541439</c:v>
                </c:pt>
                <c:pt idx="4">
                  <c:v>41.516403549188176</c:v>
                </c:pt>
                <c:pt idx="5">
                  <c:v>42.614568628931472</c:v>
                </c:pt>
                <c:pt idx="6">
                  <c:v>57.584014946937486</c:v>
                </c:pt>
                <c:pt idx="7">
                  <c:v>52.912861877769487</c:v>
                </c:pt>
                <c:pt idx="8">
                  <c:v>67.563375534407484</c:v>
                </c:pt>
                <c:pt idx="9">
                  <c:v>57.875878170993794</c:v>
                </c:pt>
                <c:pt idx="10">
                  <c:v>47.765442167130132</c:v>
                </c:pt>
                <c:pt idx="11">
                  <c:v>51.598400231894018</c:v>
                </c:pt>
                <c:pt idx="12">
                  <c:v>51.103017600533548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Feuil1!$A$7</c:f>
              <c:strCache>
                <c:ptCount val="1"/>
                <c:pt idx="0">
                  <c:v>WPR</c:v>
                </c:pt>
              </c:strCache>
            </c:strRef>
          </c:tx>
          <c:spPr>
            <a:ln>
              <a:prstDash val="solid"/>
            </a:ln>
          </c:spPr>
          <c:marker>
            <c:symbol val="none"/>
          </c:marker>
          <c:cat>
            <c:strRef>
              <c:f>Feuil1!$B$1:$N$1</c:f>
              <c:strCache>
                <c:ptCount val="13"/>
                <c:pt idx="0">
                  <c:v>2012</c:v>
                </c:pt>
                <c:pt idx="1">
                  <c:v>2011</c:v>
                </c:pt>
                <c:pt idx="2">
                  <c:v>2010</c:v>
                </c:pt>
                <c:pt idx="3">
                  <c:v>2009</c:v>
                </c:pt>
                <c:pt idx="4">
                  <c:v>2008</c:v>
                </c:pt>
                <c:pt idx="5">
                  <c:v>2007</c:v>
                </c:pt>
                <c:pt idx="6">
                  <c:v>2006</c:v>
                </c:pt>
                <c:pt idx="7">
                  <c:v>2005</c:v>
                </c:pt>
                <c:pt idx="8">
                  <c:v>2004</c:v>
                </c:pt>
                <c:pt idx="9">
                  <c:v>2003</c:v>
                </c:pt>
                <c:pt idx="10">
                  <c:v>2002</c:v>
                </c:pt>
                <c:pt idx="11">
                  <c:v>2001</c:v>
                </c:pt>
                <c:pt idx="12">
                  <c:v>2000</c:v>
                </c:pt>
              </c:strCache>
            </c:strRef>
          </c:cat>
          <c:val>
            <c:numRef>
              <c:f>Feuil1!$B$7:$N$7</c:f>
              <c:numCache>
                <c:formatCode>General</c:formatCode>
                <c:ptCount val="13"/>
                <c:pt idx="0">
                  <c:v>5.8594124295638572</c:v>
                </c:pt>
                <c:pt idx="1">
                  <c:v>11.545284164334175</c:v>
                </c:pt>
                <c:pt idx="2">
                  <c:v>27.30943145781162</c:v>
                </c:pt>
                <c:pt idx="3">
                  <c:v>37.038928666940869</c:v>
                </c:pt>
                <c:pt idx="4">
                  <c:v>83.094873052902201</c:v>
                </c:pt>
                <c:pt idx="5">
                  <c:v>68.260307181922798</c:v>
                </c:pt>
                <c:pt idx="6">
                  <c:v>59.317658461770641</c:v>
                </c:pt>
                <c:pt idx="7">
                  <c:v>79.004342785106672</c:v>
                </c:pt>
                <c:pt idx="8">
                  <c:v>52.861108521219734</c:v>
                </c:pt>
                <c:pt idx="9">
                  <c:v>59.050757341507158</c:v>
                </c:pt>
                <c:pt idx="10">
                  <c:v>75.538360397878975</c:v>
                </c:pt>
                <c:pt idx="11">
                  <c:v>103.14759904797774</c:v>
                </c:pt>
                <c:pt idx="12">
                  <c:v>104.9252663905377</c:v>
                </c:pt>
              </c:numCache>
            </c:numRef>
          </c:val>
          <c:smooth val="0"/>
        </c:ser>
        <c:ser>
          <c:idx val="6"/>
          <c:order val="6"/>
          <c:tx>
            <c:strRef>
              <c:f>Feuil1!$A$8</c:f>
              <c:strCache>
                <c:ptCount val="1"/>
                <c:pt idx="0">
                  <c:v>MUNDIAL</c:v>
                </c:pt>
              </c:strCache>
            </c:strRef>
          </c:tx>
          <c:marker>
            <c:symbol val="none"/>
          </c:marker>
          <c:cat>
            <c:strRef>
              <c:f>Feuil1!$B$1:$N$1</c:f>
              <c:strCache>
                <c:ptCount val="13"/>
                <c:pt idx="0">
                  <c:v>2012</c:v>
                </c:pt>
                <c:pt idx="1">
                  <c:v>2011</c:v>
                </c:pt>
                <c:pt idx="2">
                  <c:v>2010</c:v>
                </c:pt>
                <c:pt idx="3">
                  <c:v>2009</c:v>
                </c:pt>
                <c:pt idx="4">
                  <c:v>2008</c:v>
                </c:pt>
                <c:pt idx="5">
                  <c:v>2007</c:v>
                </c:pt>
                <c:pt idx="6">
                  <c:v>2006</c:v>
                </c:pt>
                <c:pt idx="7">
                  <c:v>2005</c:v>
                </c:pt>
                <c:pt idx="8">
                  <c:v>2004</c:v>
                </c:pt>
                <c:pt idx="9">
                  <c:v>2003</c:v>
                </c:pt>
                <c:pt idx="10">
                  <c:v>2002</c:v>
                </c:pt>
                <c:pt idx="11">
                  <c:v>2001</c:v>
                </c:pt>
                <c:pt idx="12">
                  <c:v>2000</c:v>
                </c:pt>
              </c:strCache>
            </c:strRef>
          </c:cat>
          <c:val>
            <c:numRef>
              <c:f>Feuil1!$B$8:$N$8</c:f>
              <c:numCache>
                <c:formatCode>General</c:formatCode>
                <c:ptCount val="13"/>
                <c:pt idx="0">
                  <c:v>33.39767593981108</c:v>
                </c:pt>
                <c:pt idx="1">
                  <c:v>52.089718443883669</c:v>
                </c:pt>
                <c:pt idx="2">
                  <c:v>50.138947007098679</c:v>
                </c:pt>
                <c:pt idx="3">
                  <c:v>41.484426315016336</c:v>
                </c:pt>
                <c:pt idx="4">
                  <c:v>41.903477980449317</c:v>
                </c:pt>
                <c:pt idx="5">
                  <c:v>43.977457412470223</c:v>
                </c:pt>
                <c:pt idx="6">
                  <c:v>58.165481133660769</c:v>
                </c:pt>
                <c:pt idx="7">
                  <c:v>93.423515090418149</c:v>
                </c:pt>
                <c:pt idx="8">
                  <c:v>80.398379946852373</c:v>
                </c:pt>
                <c:pt idx="9">
                  <c:v>109.65282317107248</c:v>
                </c:pt>
                <c:pt idx="10">
                  <c:v>94.984571476203911</c:v>
                </c:pt>
                <c:pt idx="11">
                  <c:v>142.56141696250492</c:v>
                </c:pt>
                <c:pt idx="12">
                  <c:v>145.75348726224757</c:v>
                </c:pt>
              </c:numCache>
            </c:numRef>
          </c:val>
          <c:smooth val="0"/>
        </c:ser>
        <c:ser>
          <c:idx val="7"/>
          <c:order val="7"/>
          <c:tx>
            <c:strRef>
              <c:f>Feuil1!$A$9</c:f>
              <c:strCache>
                <c:ptCount val="1"/>
                <c:pt idx="0">
                  <c:v>META</c:v>
                </c:pt>
              </c:strCache>
            </c:strRef>
          </c:tx>
          <c:spPr>
            <a:ln>
              <a:prstDash val="sysDash"/>
            </a:ln>
          </c:spPr>
          <c:marker>
            <c:symbol val="none"/>
          </c:marker>
          <c:cat>
            <c:strRef>
              <c:f>Feuil1!$B$1:$N$1</c:f>
              <c:strCache>
                <c:ptCount val="13"/>
                <c:pt idx="0">
                  <c:v>2012</c:v>
                </c:pt>
                <c:pt idx="1">
                  <c:v>2011</c:v>
                </c:pt>
                <c:pt idx="2">
                  <c:v>2010</c:v>
                </c:pt>
                <c:pt idx="3">
                  <c:v>2009</c:v>
                </c:pt>
                <c:pt idx="4">
                  <c:v>2008</c:v>
                </c:pt>
                <c:pt idx="5">
                  <c:v>2007</c:v>
                </c:pt>
                <c:pt idx="6">
                  <c:v>2006</c:v>
                </c:pt>
                <c:pt idx="7">
                  <c:v>2005</c:v>
                </c:pt>
                <c:pt idx="8">
                  <c:v>2004</c:v>
                </c:pt>
                <c:pt idx="9">
                  <c:v>2003</c:v>
                </c:pt>
                <c:pt idx="10">
                  <c:v>2002</c:v>
                </c:pt>
                <c:pt idx="11">
                  <c:v>2001</c:v>
                </c:pt>
                <c:pt idx="12">
                  <c:v>2000</c:v>
                </c:pt>
              </c:strCache>
            </c:strRef>
          </c:cat>
          <c:val>
            <c:numRef>
              <c:f>Feuil1!$B$9:$N$9</c:f>
              <c:numCache>
                <c:formatCode>General</c:formatCode>
                <c:ptCount val="13"/>
                <c:pt idx="1">
                  <c:v>5</c:v>
                </c:pt>
                <c:pt idx="2">
                  <c:v>5</c:v>
                </c:pt>
                <c:pt idx="3">
                  <c:v>5</c:v>
                </c:pt>
                <c:pt idx="4">
                  <c:v>5</c:v>
                </c:pt>
                <c:pt idx="5">
                  <c:v>5</c:v>
                </c:pt>
                <c:pt idx="6">
                  <c:v>5</c:v>
                </c:pt>
                <c:pt idx="7">
                  <c:v>5</c:v>
                </c:pt>
                <c:pt idx="8">
                  <c:v>5</c:v>
                </c:pt>
                <c:pt idx="9">
                  <c:v>5</c:v>
                </c:pt>
                <c:pt idx="10">
                  <c:v>5</c:v>
                </c:pt>
                <c:pt idx="11">
                  <c:v>5</c:v>
                </c:pt>
                <c:pt idx="12">
                  <c:v>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9356544"/>
        <c:axId val="69362816"/>
      </c:lineChart>
      <c:catAx>
        <c:axId val="69356544"/>
        <c:scaling>
          <c:orientation val="maxMin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 err="1" smtClean="0"/>
                  <a:t>Año</a:t>
                </a:r>
                <a:endParaRPr lang="en-US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 rot="-3600000"/>
          <a:lstStyle/>
          <a:p>
            <a:pPr>
              <a:defRPr/>
            </a:pPr>
            <a:endParaRPr lang="en-US"/>
          </a:p>
        </c:txPr>
        <c:crossAx val="69362816"/>
        <c:crossesAt val="1.0000000000000005E-2"/>
        <c:auto val="1"/>
        <c:lblAlgn val="ctr"/>
        <c:lblOffset val="100"/>
        <c:noMultiLvlLbl val="0"/>
      </c:catAx>
      <c:valAx>
        <c:axId val="69362816"/>
        <c:scaling>
          <c:logBase val="10"/>
          <c:orientation val="minMax"/>
          <c:min val="0.1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lang="es-PE" noProof="0"/>
                </a:pPr>
                <a:r>
                  <a:rPr lang="es-PE" noProof="0" dirty="0" smtClean="0"/>
                  <a:t>Incidencia del</a:t>
                </a:r>
                <a:r>
                  <a:rPr lang="es-PE" baseline="0" noProof="0" dirty="0" smtClean="0"/>
                  <a:t> sarampión por millón de habitantes (escala logarítmica)</a:t>
                </a:r>
                <a:endParaRPr lang="es-PE" noProof="0" dirty="0"/>
              </a:p>
            </c:rich>
          </c:tx>
          <c:layout/>
          <c:overlay val="0"/>
        </c:title>
        <c:numFmt formatCode="#,##0.0" sourceLinked="0"/>
        <c:majorTickMark val="out"/>
        <c:minorTickMark val="none"/>
        <c:tickLblPos val="nextTo"/>
        <c:crossAx val="69356544"/>
        <c:crosses val="max"/>
        <c:crossBetween val="between"/>
      </c:valAx>
      <c:spPr>
        <a:noFill/>
      </c:spPr>
    </c:plotArea>
    <c:legend>
      <c:legendPos val="r"/>
      <c:layout>
        <c:manualLayout>
          <c:xMode val="edge"/>
          <c:yMode val="edge"/>
          <c:x val="0.81891948253472757"/>
          <c:y val="0.13586464957186478"/>
          <c:w val="0.17196928028033315"/>
          <c:h val="0.46587980073919338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106AD2-28A8-43AA-B01C-6FF1E8F1D563}" type="datetimeFigureOut">
              <a:rPr lang="en-US" smtClean="0"/>
              <a:t>2/21/2014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17318C-D2FE-418E-92D3-6922425288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174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C90083-F367-4065-A9F8-68C88263B83F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5137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F39FE-EA35-4EFA-908E-2A815CD9E883}" type="datetimeFigureOut">
              <a:rPr lang="en-US" smtClean="0"/>
              <a:t>2/21/2014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FFE64-0886-46A1-A28E-B5BD4FF7DA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077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F39FE-EA35-4EFA-908E-2A815CD9E883}" type="datetimeFigureOut">
              <a:rPr lang="en-US" smtClean="0"/>
              <a:t>2/21/2014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FFE64-0886-46A1-A28E-B5BD4FF7DA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0303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F39FE-EA35-4EFA-908E-2A815CD9E883}" type="datetimeFigureOut">
              <a:rPr lang="en-US" smtClean="0"/>
              <a:t>2/21/2014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FFE64-0886-46A1-A28E-B5BD4FF7DA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0615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F39FE-EA35-4EFA-908E-2A815CD9E883}" type="datetimeFigureOut">
              <a:rPr lang="en-US" smtClean="0"/>
              <a:t>2/21/2014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FFE64-0886-46A1-A28E-B5BD4FF7DA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45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F39FE-EA35-4EFA-908E-2A815CD9E883}" type="datetimeFigureOut">
              <a:rPr lang="en-US" smtClean="0"/>
              <a:t>2/21/2014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FFE64-0886-46A1-A28E-B5BD4FF7DA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7056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F39FE-EA35-4EFA-908E-2A815CD9E883}" type="datetimeFigureOut">
              <a:rPr lang="en-US" smtClean="0"/>
              <a:t>2/21/2014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FFE64-0886-46A1-A28E-B5BD4FF7DA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4027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F39FE-EA35-4EFA-908E-2A815CD9E883}" type="datetimeFigureOut">
              <a:rPr lang="en-US" smtClean="0"/>
              <a:t>2/21/2014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FFE64-0886-46A1-A28E-B5BD4FF7DA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65402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F39FE-EA35-4EFA-908E-2A815CD9E883}" type="datetimeFigureOut">
              <a:rPr lang="en-US" smtClean="0"/>
              <a:t>2/21/2014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FFE64-0886-46A1-A28E-B5BD4FF7DA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0420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F39FE-EA35-4EFA-908E-2A815CD9E883}" type="datetimeFigureOut">
              <a:rPr lang="en-US" smtClean="0"/>
              <a:t>2/21/2014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FFE64-0886-46A1-A28E-B5BD4FF7DA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4594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F39FE-EA35-4EFA-908E-2A815CD9E883}" type="datetimeFigureOut">
              <a:rPr lang="en-US" smtClean="0"/>
              <a:t>2/21/2014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FFE64-0886-46A1-A28E-B5BD4FF7DA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0834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F39FE-EA35-4EFA-908E-2A815CD9E883}" type="datetimeFigureOut">
              <a:rPr lang="en-US" smtClean="0"/>
              <a:t>2/21/2014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FFE64-0886-46A1-A28E-B5BD4FF7DA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6207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F39FE-EA35-4EFA-908E-2A815CD9E883}" type="datetimeFigureOut">
              <a:rPr lang="en-US" smtClean="0"/>
              <a:t>2/21/2014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FFFE64-0886-46A1-A28E-B5BD4FF7DA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23880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Espace réservé du contenu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783910366"/>
              </p:ext>
            </p:extLst>
          </p:nvPr>
        </p:nvGraphicFramePr>
        <p:xfrm>
          <a:off x="788677" y="553245"/>
          <a:ext cx="7909084" cy="52520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303088" y="-18256"/>
            <a:ext cx="8445376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PE" sz="2800" b="1" dirty="0" smtClean="0">
                <a:solidFill>
                  <a:schemeClr val="tx2"/>
                </a:solidFill>
              </a:rPr>
              <a:t>Incidencia de sarampión reportada por región de la OMS, 2000-2012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652120" y="5808007"/>
            <a:ext cx="2160240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i="1" dirty="0" err="1" smtClean="0"/>
              <a:t>Fuente</a:t>
            </a:r>
            <a:r>
              <a:rPr lang="en-US" sz="1200" b="1" i="1" dirty="0" smtClean="0"/>
              <a:t>: </a:t>
            </a:r>
            <a:r>
              <a:rPr lang="en-US" sz="1100" b="1" dirty="0" err="1" smtClean="0"/>
              <a:t>reportes</a:t>
            </a:r>
            <a:r>
              <a:rPr lang="en-US" sz="1100" b="1" dirty="0" smtClean="0"/>
              <a:t> </a:t>
            </a:r>
            <a:r>
              <a:rPr lang="en-US" sz="1100" b="1" dirty="0" err="1" smtClean="0"/>
              <a:t>regionales</a:t>
            </a:r>
            <a:r>
              <a:rPr lang="en-US" sz="1100" b="1" dirty="0" smtClean="0"/>
              <a:t> a la OMS.</a:t>
            </a:r>
            <a:endParaRPr lang="en-US" sz="1050" b="1" dirty="0"/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314339" y="5854173"/>
            <a:ext cx="86614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000" b="1" dirty="0" smtClean="0"/>
              <a:t>WPR – </a:t>
            </a:r>
            <a:r>
              <a:rPr lang="en-US" sz="1000" b="1" dirty="0" err="1" smtClean="0"/>
              <a:t>Región</a:t>
            </a:r>
            <a:r>
              <a:rPr lang="en-US" sz="1000" b="1" dirty="0" smtClean="0"/>
              <a:t> </a:t>
            </a:r>
            <a:r>
              <a:rPr lang="en-US" sz="1000" b="1" dirty="0" err="1" smtClean="0"/>
              <a:t>Pacifico</a:t>
            </a:r>
            <a:r>
              <a:rPr lang="en-US" sz="1000" b="1" dirty="0" smtClean="0"/>
              <a:t> Occidental; SEAR – </a:t>
            </a:r>
            <a:r>
              <a:rPr lang="en-US" sz="1000" b="1" dirty="0" err="1" smtClean="0"/>
              <a:t>Región</a:t>
            </a:r>
            <a:r>
              <a:rPr lang="en-US" sz="1000" b="1" dirty="0" smtClean="0"/>
              <a:t> </a:t>
            </a:r>
            <a:r>
              <a:rPr lang="en-US" sz="1000" b="1" dirty="0"/>
              <a:t>Asia </a:t>
            </a:r>
            <a:r>
              <a:rPr lang="en-US" sz="1000" b="1" dirty="0" err="1"/>
              <a:t>Sudoriental</a:t>
            </a:r>
            <a:r>
              <a:rPr lang="en-US" sz="1000" b="1" dirty="0"/>
              <a:t> ; </a:t>
            </a:r>
            <a:r>
              <a:rPr lang="en-US" sz="1000" b="1" dirty="0" smtClean="0"/>
              <a:t>EUR – </a:t>
            </a:r>
            <a:r>
              <a:rPr lang="en-US" sz="1000" b="1" dirty="0" err="1" smtClean="0"/>
              <a:t>Región</a:t>
            </a:r>
            <a:r>
              <a:rPr lang="en-US" sz="1000" b="1" dirty="0" smtClean="0"/>
              <a:t> Europa;</a:t>
            </a:r>
          </a:p>
          <a:p>
            <a:r>
              <a:rPr lang="en-US" sz="1000" b="1" dirty="0" smtClean="0"/>
              <a:t>EMR – </a:t>
            </a:r>
            <a:r>
              <a:rPr lang="en-US" sz="1000" b="1" dirty="0" err="1" smtClean="0"/>
              <a:t>Región</a:t>
            </a:r>
            <a:r>
              <a:rPr lang="en-US" sz="1000" b="1" dirty="0"/>
              <a:t> </a:t>
            </a:r>
            <a:r>
              <a:rPr lang="en-US" sz="1000" b="1" dirty="0" err="1" smtClean="0"/>
              <a:t>Mediterráneo</a:t>
            </a:r>
            <a:r>
              <a:rPr lang="en-US" sz="1000" b="1" dirty="0" smtClean="0"/>
              <a:t> Oriental; AFR – </a:t>
            </a:r>
            <a:r>
              <a:rPr lang="en-US" sz="1000" b="1" dirty="0" err="1" smtClean="0"/>
              <a:t>Región</a:t>
            </a:r>
            <a:r>
              <a:rPr lang="en-US" sz="1000" b="1" dirty="0" smtClean="0"/>
              <a:t> </a:t>
            </a:r>
            <a:r>
              <a:rPr lang="en-US" sz="1000" b="1" dirty="0" err="1" smtClean="0"/>
              <a:t>África</a:t>
            </a:r>
            <a:r>
              <a:rPr lang="en-US" sz="1000" b="1" dirty="0" smtClean="0"/>
              <a:t>.</a:t>
            </a:r>
            <a:endParaRPr lang="en-US" sz="1000" b="1" u="sng" dirty="0"/>
          </a:p>
        </p:txBody>
      </p:sp>
    </p:spTree>
    <p:extLst>
      <p:ext uri="{BB962C8B-B14F-4D97-AF65-F5344CB8AC3E}">
        <p14:creationId xmlns:p14="http://schemas.microsoft.com/office/powerpoint/2010/main" val="2306320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60</Words>
  <Application>Microsoft Office PowerPoint</Application>
  <PresentationFormat>On-screen Show (4:3)</PresentationFormat>
  <Paragraphs>7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Gandhi, Mr. Raghunathan (WDC)</dc:creator>
  <cp:lastModifiedBy>Gandhi, Mr. Raghunathan (WDC)</cp:lastModifiedBy>
  <cp:revision>3</cp:revision>
  <dcterms:created xsi:type="dcterms:W3CDTF">2014-02-20T19:58:49Z</dcterms:created>
  <dcterms:modified xsi:type="dcterms:W3CDTF">2014-02-21T16:05:55Z</dcterms:modified>
</cp:coreProperties>
</file>