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s-A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8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AR"/>
          </a:p>
        </p:txBody>
      </p:sp>
      <p:sp>
        <p:nvSpPr>
          <p:cNvPr id="4" name="Date Placeholder 3"/>
          <p:cNvSpPr>
            <a:spLocks noGrp="1"/>
          </p:cNvSpPr>
          <p:nvPr>
            <p:ph type="dt" sz="half" idx="10"/>
          </p:nvPr>
        </p:nvSpPr>
        <p:spPr/>
        <p:txBody>
          <a:bodyPr/>
          <a:lstStyle>
            <a:lvl1pPr>
              <a:defRPr/>
            </a:lvl1pPr>
          </a:lstStyle>
          <a:p>
            <a:pPr>
              <a:defRPr/>
            </a:pPr>
            <a:fld id="{667DD8D8-670E-42DB-8130-9D5339B4DEE0}" type="datetimeFigureOut">
              <a:rPr lang="es-AR"/>
              <a:pPr>
                <a:defRPr/>
              </a:pPr>
              <a:t>26/04/2013</a:t>
            </a:fld>
            <a:endParaRPr lang="es-A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DA22BB28-E083-4C63-9CE9-BF2E96428835}" type="slidenum">
              <a:rPr lang="es-AR"/>
              <a:pPr>
                <a:defRPr/>
              </a:pPr>
              <a:t>‹#›</a:t>
            </a:fld>
            <a:endParaRPr lang="es-AR"/>
          </a:p>
        </p:txBody>
      </p:sp>
    </p:spTree>
    <p:extLst>
      <p:ext uri="{BB962C8B-B14F-4D97-AF65-F5344CB8AC3E}">
        <p14:creationId xmlns:p14="http://schemas.microsoft.com/office/powerpoint/2010/main" val="1984508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A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4" name="Date Placeholder 3"/>
          <p:cNvSpPr>
            <a:spLocks noGrp="1"/>
          </p:cNvSpPr>
          <p:nvPr>
            <p:ph type="dt" sz="half" idx="10"/>
          </p:nvPr>
        </p:nvSpPr>
        <p:spPr/>
        <p:txBody>
          <a:bodyPr/>
          <a:lstStyle>
            <a:lvl1pPr>
              <a:defRPr/>
            </a:lvl1pPr>
          </a:lstStyle>
          <a:p>
            <a:pPr>
              <a:defRPr/>
            </a:pPr>
            <a:fld id="{F5C355EE-0844-40C5-B0CB-C2AAB56FD9AB}" type="datetimeFigureOut">
              <a:rPr lang="es-AR"/>
              <a:pPr>
                <a:defRPr/>
              </a:pPr>
              <a:t>26/04/2013</a:t>
            </a:fld>
            <a:endParaRPr lang="es-A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5A92DC1A-56C5-4EA9-91BE-8FC2D6D26883}" type="slidenum">
              <a:rPr lang="es-AR"/>
              <a:pPr>
                <a:defRPr/>
              </a:pPr>
              <a:t>‹#›</a:t>
            </a:fld>
            <a:endParaRPr lang="es-AR"/>
          </a:p>
        </p:txBody>
      </p:sp>
    </p:spTree>
    <p:extLst>
      <p:ext uri="{BB962C8B-B14F-4D97-AF65-F5344CB8AC3E}">
        <p14:creationId xmlns:p14="http://schemas.microsoft.com/office/powerpoint/2010/main" val="367203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4" name="Date Placeholder 3"/>
          <p:cNvSpPr>
            <a:spLocks noGrp="1"/>
          </p:cNvSpPr>
          <p:nvPr>
            <p:ph type="dt" sz="half" idx="10"/>
          </p:nvPr>
        </p:nvSpPr>
        <p:spPr/>
        <p:txBody>
          <a:bodyPr/>
          <a:lstStyle>
            <a:lvl1pPr>
              <a:defRPr/>
            </a:lvl1pPr>
          </a:lstStyle>
          <a:p>
            <a:pPr>
              <a:defRPr/>
            </a:pPr>
            <a:fld id="{7FCA36CD-75E2-4685-AB6F-91187DECFE23}" type="datetimeFigureOut">
              <a:rPr lang="es-AR"/>
              <a:pPr>
                <a:defRPr/>
              </a:pPr>
              <a:t>26/04/2013</a:t>
            </a:fld>
            <a:endParaRPr lang="es-A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10E1DFD6-BA50-4FDC-8ADB-A20476AF9A52}" type="slidenum">
              <a:rPr lang="es-AR"/>
              <a:pPr>
                <a:defRPr/>
              </a:pPr>
              <a:t>‹#›</a:t>
            </a:fld>
            <a:endParaRPr lang="es-AR"/>
          </a:p>
        </p:txBody>
      </p:sp>
    </p:spTree>
    <p:extLst>
      <p:ext uri="{BB962C8B-B14F-4D97-AF65-F5344CB8AC3E}">
        <p14:creationId xmlns:p14="http://schemas.microsoft.com/office/powerpoint/2010/main" val="2293406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A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4" name="Date Placeholder 3"/>
          <p:cNvSpPr>
            <a:spLocks noGrp="1"/>
          </p:cNvSpPr>
          <p:nvPr>
            <p:ph type="dt" sz="half" idx="10"/>
          </p:nvPr>
        </p:nvSpPr>
        <p:spPr/>
        <p:txBody>
          <a:bodyPr/>
          <a:lstStyle>
            <a:lvl1pPr>
              <a:defRPr/>
            </a:lvl1pPr>
          </a:lstStyle>
          <a:p>
            <a:pPr>
              <a:defRPr/>
            </a:pPr>
            <a:fld id="{E7712260-7BFD-4CE2-B115-E151968E4AFF}" type="datetimeFigureOut">
              <a:rPr lang="es-AR"/>
              <a:pPr>
                <a:defRPr/>
              </a:pPr>
              <a:t>26/04/2013</a:t>
            </a:fld>
            <a:endParaRPr lang="es-A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C2BCA0A8-0B0A-480F-AE53-BB689CF782CB}" type="slidenum">
              <a:rPr lang="es-AR"/>
              <a:pPr>
                <a:defRPr/>
              </a:pPr>
              <a:t>‹#›</a:t>
            </a:fld>
            <a:endParaRPr lang="es-AR"/>
          </a:p>
        </p:txBody>
      </p:sp>
    </p:spTree>
    <p:extLst>
      <p:ext uri="{BB962C8B-B14F-4D97-AF65-F5344CB8AC3E}">
        <p14:creationId xmlns:p14="http://schemas.microsoft.com/office/powerpoint/2010/main" val="837852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3BC0263-A388-46C2-A53F-9B1BB14DC4F8}" type="datetimeFigureOut">
              <a:rPr lang="es-AR"/>
              <a:pPr>
                <a:defRPr/>
              </a:pPr>
              <a:t>26/04/2013</a:t>
            </a:fld>
            <a:endParaRPr lang="es-A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7E1BFB91-B5AA-4A94-8C40-ABB2F8128383}" type="slidenum">
              <a:rPr lang="es-AR"/>
              <a:pPr>
                <a:defRPr/>
              </a:pPr>
              <a:t>‹#›</a:t>
            </a:fld>
            <a:endParaRPr lang="es-AR"/>
          </a:p>
        </p:txBody>
      </p:sp>
    </p:spTree>
    <p:extLst>
      <p:ext uri="{BB962C8B-B14F-4D97-AF65-F5344CB8AC3E}">
        <p14:creationId xmlns:p14="http://schemas.microsoft.com/office/powerpoint/2010/main" val="1891797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5" name="Date Placeholder 3"/>
          <p:cNvSpPr>
            <a:spLocks noGrp="1"/>
          </p:cNvSpPr>
          <p:nvPr>
            <p:ph type="dt" sz="half" idx="10"/>
          </p:nvPr>
        </p:nvSpPr>
        <p:spPr/>
        <p:txBody>
          <a:bodyPr/>
          <a:lstStyle>
            <a:lvl1pPr>
              <a:defRPr/>
            </a:lvl1pPr>
          </a:lstStyle>
          <a:p>
            <a:pPr>
              <a:defRPr/>
            </a:pPr>
            <a:fld id="{567D1CC7-05C2-4240-B6D4-F68D8FD37E6E}" type="datetimeFigureOut">
              <a:rPr lang="es-AR"/>
              <a:pPr>
                <a:defRPr/>
              </a:pPr>
              <a:t>26/04/2013</a:t>
            </a:fld>
            <a:endParaRPr lang="es-AR"/>
          </a:p>
        </p:txBody>
      </p:sp>
      <p:sp>
        <p:nvSpPr>
          <p:cNvPr id="6" name="Footer Placeholder 4"/>
          <p:cNvSpPr>
            <a:spLocks noGrp="1"/>
          </p:cNvSpPr>
          <p:nvPr>
            <p:ph type="ftr" sz="quarter" idx="11"/>
          </p:nvPr>
        </p:nvSpPr>
        <p:spPr/>
        <p:txBody>
          <a:bodyPr/>
          <a:lstStyle>
            <a:lvl1pPr>
              <a:defRPr/>
            </a:lvl1pPr>
          </a:lstStyle>
          <a:p>
            <a:pPr>
              <a:defRPr/>
            </a:pPr>
            <a:endParaRPr lang="es-AR"/>
          </a:p>
        </p:txBody>
      </p:sp>
      <p:sp>
        <p:nvSpPr>
          <p:cNvPr id="7" name="Slide Number Placeholder 5"/>
          <p:cNvSpPr>
            <a:spLocks noGrp="1"/>
          </p:cNvSpPr>
          <p:nvPr>
            <p:ph type="sldNum" sz="quarter" idx="12"/>
          </p:nvPr>
        </p:nvSpPr>
        <p:spPr/>
        <p:txBody>
          <a:bodyPr/>
          <a:lstStyle>
            <a:lvl1pPr>
              <a:defRPr/>
            </a:lvl1pPr>
          </a:lstStyle>
          <a:p>
            <a:pPr>
              <a:defRPr/>
            </a:pPr>
            <a:fld id="{1B07CA15-B067-49E6-A926-5790438C9C12}" type="slidenum">
              <a:rPr lang="es-AR"/>
              <a:pPr>
                <a:defRPr/>
              </a:pPr>
              <a:t>‹#›</a:t>
            </a:fld>
            <a:endParaRPr lang="es-AR"/>
          </a:p>
        </p:txBody>
      </p:sp>
    </p:spTree>
    <p:extLst>
      <p:ext uri="{BB962C8B-B14F-4D97-AF65-F5344CB8AC3E}">
        <p14:creationId xmlns:p14="http://schemas.microsoft.com/office/powerpoint/2010/main" val="3361142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7" name="Date Placeholder 3"/>
          <p:cNvSpPr>
            <a:spLocks noGrp="1"/>
          </p:cNvSpPr>
          <p:nvPr>
            <p:ph type="dt" sz="half" idx="10"/>
          </p:nvPr>
        </p:nvSpPr>
        <p:spPr/>
        <p:txBody>
          <a:bodyPr/>
          <a:lstStyle>
            <a:lvl1pPr>
              <a:defRPr/>
            </a:lvl1pPr>
          </a:lstStyle>
          <a:p>
            <a:pPr>
              <a:defRPr/>
            </a:pPr>
            <a:fld id="{342D03FC-945E-40AB-BF1B-194B3CD56748}" type="datetimeFigureOut">
              <a:rPr lang="es-AR"/>
              <a:pPr>
                <a:defRPr/>
              </a:pPr>
              <a:t>26/04/2013</a:t>
            </a:fld>
            <a:endParaRPr lang="es-AR"/>
          </a:p>
        </p:txBody>
      </p:sp>
      <p:sp>
        <p:nvSpPr>
          <p:cNvPr id="8" name="Footer Placeholder 4"/>
          <p:cNvSpPr>
            <a:spLocks noGrp="1"/>
          </p:cNvSpPr>
          <p:nvPr>
            <p:ph type="ftr" sz="quarter" idx="11"/>
          </p:nvPr>
        </p:nvSpPr>
        <p:spPr/>
        <p:txBody>
          <a:bodyPr/>
          <a:lstStyle>
            <a:lvl1pPr>
              <a:defRPr/>
            </a:lvl1pPr>
          </a:lstStyle>
          <a:p>
            <a:pPr>
              <a:defRPr/>
            </a:pPr>
            <a:endParaRPr lang="es-AR"/>
          </a:p>
        </p:txBody>
      </p:sp>
      <p:sp>
        <p:nvSpPr>
          <p:cNvPr id="9" name="Slide Number Placeholder 5"/>
          <p:cNvSpPr>
            <a:spLocks noGrp="1"/>
          </p:cNvSpPr>
          <p:nvPr>
            <p:ph type="sldNum" sz="quarter" idx="12"/>
          </p:nvPr>
        </p:nvSpPr>
        <p:spPr/>
        <p:txBody>
          <a:bodyPr/>
          <a:lstStyle>
            <a:lvl1pPr>
              <a:defRPr/>
            </a:lvl1pPr>
          </a:lstStyle>
          <a:p>
            <a:pPr>
              <a:defRPr/>
            </a:pPr>
            <a:fld id="{052323D8-DBCD-4FA3-9A6B-6450635EFEC3}" type="slidenum">
              <a:rPr lang="es-AR"/>
              <a:pPr>
                <a:defRPr/>
              </a:pPr>
              <a:t>‹#›</a:t>
            </a:fld>
            <a:endParaRPr lang="es-AR"/>
          </a:p>
        </p:txBody>
      </p:sp>
    </p:spTree>
    <p:extLst>
      <p:ext uri="{BB962C8B-B14F-4D97-AF65-F5344CB8AC3E}">
        <p14:creationId xmlns:p14="http://schemas.microsoft.com/office/powerpoint/2010/main" val="4039972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AR"/>
          </a:p>
        </p:txBody>
      </p:sp>
      <p:sp>
        <p:nvSpPr>
          <p:cNvPr id="3" name="Date Placeholder 3"/>
          <p:cNvSpPr>
            <a:spLocks noGrp="1"/>
          </p:cNvSpPr>
          <p:nvPr>
            <p:ph type="dt" sz="half" idx="10"/>
          </p:nvPr>
        </p:nvSpPr>
        <p:spPr/>
        <p:txBody>
          <a:bodyPr/>
          <a:lstStyle>
            <a:lvl1pPr>
              <a:defRPr/>
            </a:lvl1pPr>
          </a:lstStyle>
          <a:p>
            <a:pPr>
              <a:defRPr/>
            </a:pPr>
            <a:fld id="{A7432DBA-57AB-4CD6-ADA6-6EE9EC7EB4B0}" type="datetimeFigureOut">
              <a:rPr lang="es-AR"/>
              <a:pPr>
                <a:defRPr/>
              </a:pPr>
              <a:t>26/04/2013</a:t>
            </a:fld>
            <a:endParaRPr lang="es-AR"/>
          </a:p>
        </p:txBody>
      </p:sp>
      <p:sp>
        <p:nvSpPr>
          <p:cNvPr id="4" name="Footer Placeholder 4"/>
          <p:cNvSpPr>
            <a:spLocks noGrp="1"/>
          </p:cNvSpPr>
          <p:nvPr>
            <p:ph type="ftr" sz="quarter" idx="11"/>
          </p:nvPr>
        </p:nvSpPr>
        <p:spPr/>
        <p:txBody>
          <a:bodyPr/>
          <a:lstStyle>
            <a:lvl1pPr>
              <a:defRPr/>
            </a:lvl1pPr>
          </a:lstStyle>
          <a:p>
            <a:pPr>
              <a:defRPr/>
            </a:pPr>
            <a:endParaRPr lang="es-AR"/>
          </a:p>
        </p:txBody>
      </p:sp>
      <p:sp>
        <p:nvSpPr>
          <p:cNvPr id="5" name="Slide Number Placeholder 5"/>
          <p:cNvSpPr>
            <a:spLocks noGrp="1"/>
          </p:cNvSpPr>
          <p:nvPr>
            <p:ph type="sldNum" sz="quarter" idx="12"/>
          </p:nvPr>
        </p:nvSpPr>
        <p:spPr/>
        <p:txBody>
          <a:bodyPr/>
          <a:lstStyle>
            <a:lvl1pPr>
              <a:defRPr/>
            </a:lvl1pPr>
          </a:lstStyle>
          <a:p>
            <a:pPr>
              <a:defRPr/>
            </a:pPr>
            <a:fld id="{C250999A-7585-4416-8240-D1F17744784A}" type="slidenum">
              <a:rPr lang="es-AR"/>
              <a:pPr>
                <a:defRPr/>
              </a:pPr>
              <a:t>‹#›</a:t>
            </a:fld>
            <a:endParaRPr lang="es-AR"/>
          </a:p>
        </p:txBody>
      </p:sp>
    </p:spTree>
    <p:extLst>
      <p:ext uri="{BB962C8B-B14F-4D97-AF65-F5344CB8AC3E}">
        <p14:creationId xmlns:p14="http://schemas.microsoft.com/office/powerpoint/2010/main" val="1107296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6825182-BE56-418B-87B1-53D4BDAC54CA}" type="datetimeFigureOut">
              <a:rPr lang="es-AR"/>
              <a:pPr>
                <a:defRPr/>
              </a:pPr>
              <a:t>26/04/2013</a:t>
            </a:fld>
            <a:endParaRPr lang="es-AR"/>
          </a:p>
        </p:txBody>
      </p:sp>
      <p:sp>
        <p:nvSpPr>
          <p:cNvPr id="3" name="Footer Placeholder 4"/>
          <p:cNvSpPr>
            <a:spLocks noGrp="1"/>
          </p:cNvSpPr>
          <p:nvPr>
            <p:ph type="ftr" sz="quarter" idx="11"/>
          </p:nvPr>
        </p:nvSpPr>
        <p:spPr/>
        <p:txBody>
          <a:bodyPr/>
          <a:lstStyle>
            <a:lvl1pPr>
              <a:defRPr/>
            </a:lvl1pPr>
          </a:lstStyle>
          <a:p>
            <a:pPr>
              <a:defRPr/>
            </a:pPr>
            <a:endParaRPr lang="es-AR"/>
          </a:p>
        </p:txBody>
      </p:sp>
      <p:sp>
        <p:nvSpPr>
          <p:cNvPr id="4" name="Slide Number Placeholder 5"/>
          <p:cNvSpPr>
            <a:spLocks noGrp="1"/>
          </p:cNvSpPr>
          <p:nvPr>
            <p:ph type="sldNum" sz="quarter" idx="12"/>
          </p:nvPr>
        </p:nvSpPr>
        <p:spPr/>
        <p:txBody>
          <a:bodyPr/>
          <a:lstStyle>
            <a:lvl1pPr>
              <a:defRPr/>
            </a:lvl1pPr>
          </a:lstStyle>
          <a:p>
            <a:pPr>
              <a:defRPr/>
            </a:pPr>
            <a:fld id="{CEF4499B-08C2-4181-AB88-06CF5DDC54DE}" type="slidenum">
              <a:rPr lang="es-AR"/>
              <a:pPr>
                <a:defRPr/>
              </a:pPr>
              <a:t>‹#›</a:t>
            </a:fld>
            <a:endParaRPr lang="es-AR"/>
          </a:p>
        </p:txBody>
      </p:sp>
    </p:spTree>
    <p:extLst>
      <p:ext uri="{BB962C8B-B14F-4D97-AF65-F5344CB8AC3E}">
        <p14:creationId xmlns:p14="http://schemas.microsoft.com/office/powerpoint/2010/main" val="1358304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F9F137A-AD30-48B8-BAE1-40952EBC2647}" type="datetimeFigureOut">
              <a:rPr lang="es-AR"/>
              <a:pPr>
                <a:defRPr/>
              </a:pPr>
              <a:t>26/04/2013</a:t>
            </a:fld>
            <a:endParaRPr lang="es-AR"/>
          </a:p>
        </p:txBody>
      </p:sp>
      <p:sp>
        <p:nvSpPr>
          <p:cNvPr id="6" name="Footer Placeholder 4"/>
          <p:cNvSpPr>
            <a:spLocks noGrp="1"/>
          </p:cNvSpPr>
          <p:nvPr>
            <p:ph type="ftr" sz="quarter" idx="11"/>
          </p:nvPr>
        </p:nvSpPr>
        <p:spPr/>
        <p:txBody>
          <a:bodyPr/>
          <a:lstStyle>
            <a:lvl1pPr>
              <a:defRPr/>
            </a:lvl1pPr>
          </a:lstStyle>
          <a:p>
            <a:pPr>
              <a:defRPr/>
            </a:pPr>
            <a:endParaRPr lang="es-AR"/>
          </a:p>
        </p:txBody>
      </p:sp>
      <p:sp>
        <p:nvSpPr>
          <p:cNvPr id="7" name="Slide Number Placeholder 5"/>
          <p:cNvSpPr>
            <a:spLocks noGrp="1"/>
          </p:cNvSpPr>
          <p:nvPr>
            <p:ph type="sldNum" sz="quarter" idx="12"/>
          </p:nvPr>
        </p:nvSpPr>
        <p:spPr/>
        <p:txBody>
          <a:bodyPr/>
          <a:lstStyle>
            <a:lvl1pPr>
              <a:defRPr/>
            </a:lvl1pPr>
          </a:lstStyle>
          <a:p>
            <a:pPr>
              <a:defRPr/>
            </a:pPr>
            <a:fld id="{91264A88-6345-4FAF-810E-559A0419FBF2}" type="slidenum">
              <a:rPr lang="es-AR"/>
              <a:pPr>
                <a:defRPr/>
              </a:pPr>
              <a:t>‹#›</a:t>
            </a:fld>
            <a:endParaRPr lang="es-AR"/>
          </a:p>
        </p:txBody>
      </p:sp>
    </p:spTree>
    <p:extLst>
      <p:ext uri="{BB962C8B-B14F-4D97-AF65-F5344CB8AC3E}">
        <p14:creationId xmlns:p14="http://schemas.microsoft.com/office/powerpoint/2010/main" val="352045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728499-726F-4406-997C-0C55D6AA1355}" type="datetimeFigureOut">
              <a:rPr lang="es-AR"/>
              <a:pPr>
                <a:defRPr/>
              </a:pPr>
              <a:t>26/04/2013</a:t>
            </a:fld>
            <a:endParaRPr lang="es-AR"/>
          </a:p>
        </p:txBody>
      </p:sp>
      <p:sp>
        <p:nvSpPr>
          <p:cNvPr id="6" name="Footer Placeholder 4"/>
          <p:cNvSpPr>
            <a:spLocks noGrp="1"/>
          </p:cNvSpPr>
          <p:nvPr>
            <p:ph type="ftr" sz="quarter" idx="11"/>
          </p:nvPr>
        </p:nvSpPr>
        <p:spPr/>
        <p:txBody>
          <a:bodyPr/>
          <a:lstStyle>
            <a:lvl1pPr>
              <a:defRPr/>
            </a:lvl1pPr>
          </a:lstStyle>
          <a:p>
            <a:pPr>
              <a:defRPr/>
            </a:pPr>
            <a:endParaRPr lang="es-AR"/>
          </a:p>
        </p:txBody>
      </p:sp>
      <p:sp>
        <p:nvSpPr>
          <p:cNvPr id="7" name="Slide Number Placeholder 5"/>
          <p:cNvSpPr>
            <a:spLocks noGrp="1"/>
          </p:cNvSpPr>
          <p:nvPr>
            <p:ph type="sldNum" sz="quarter" idx="12"/>
          </p:nvPr>
        </p:nvSpPr>
        <p:spPr/>
        <p:txBody>
          <a:bodyPr/>
          <a:lstStyle>
            <a:lvl1pPr>
              <a:defRPr/>
            </a:lvl1pPr>
          </a:lstStyle>
          <a:p>
            <a:pPr>
              <a:defRPr/>
            </a:pPr>
            <a:fld id="{393549E2-71A0-4D9C-8EBE-8FF94B27D94C}" type="slidenum">
              <a:rPr lang="es-AR"/>
              <a:pPr>
                <a:defRPr/>
              </a:pPr>
              <a:t>‹#›</a:t>
            </a:fld>
            <a:endParaRPr lang="es-AR"/>
          </a:p>
        </p:txBody>
      </p:sp>
    </p:spTree>
    <p:extLst>
      <p:ext uri="{BB962C8B-B14F-4D97-AF65-F5344CB8AC3E}">
        <p14:creationId xmlns:p14="http://schemas.microsoft.com/office/powerpoint/2010/main" val="3185984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s-AR"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CFAFE61-7923-4CE4-A0CB-372E2B867D48}" type="datetimeFigureOut">
              <a:rPr lang="es-AR"/>
              <a:pPr>
                <a:defRPr/>
              </a:pPr>
              <a:t>26/04/2013</a:t>
            </a:fld>
            <a:endParaRPr lang="es-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5653AA0-F38C-4EC7-8AA6-69DBA05277BB}" type="slidenum">
              <a:rPr lang="es-AR"/>
              <a:pPr>
                <a:defRPr/>
              </a:pPr>
              <a:t>‹#›</a:t>
            </a:fld>
            <a:endParaRPr lang="es-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2625" y="1055688"/>
            <a:ext cx="4100513" cy="561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5" name="Rectangle 3"/>
          <p:cNvSpPr>
            <a:spLocks noChangeArrowheads="1"/>
          </p:cNvSpPr>
          <p:nvPr/>
        </p:nvSpPr>
        <p:spPr bwMode="auto">
          <a:xfrm>
            <a:off x="163513" y="1371600"/>
            <a:ext cx="39624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AR" sz="1400">
                <a:latin typeface="Arial" charset="0"/>
              </a:rPr>
              <a:t>Este abril, los países y territorios de la Región y la Organización Panamericana de la Salud celebrarán la Semana de Vacunación en las Américas. Esta iniciativa, que está cumpliendo 11 años, ha sido clave en el progreso de la inmunización en nuestra región.</a:t>
            </a:r>
          </a:p>
          <a:p>
            <a:endParaRPr lang="en-US" sz="1400">
              <a:latin typeface="Arial" charset="0"/>
            </a:endParaRPr>
          </a:p>
          <a:p>
            <a:r>
              <a:rPr lang="es-AR" sz="1400">
                <a:latin typeface="Arial" charset="0"/>
              </a:rPr>
              <a:t>En la última década, más de 411 millones de personas se han vacunado en el marco de la Semana de Vacunación en las Américas. 44 países y territorios de la Región se han comprometido a celebrar esta iniciativa</a:t>
            </a:r>
          </a:p>
          <a:p>
            <a:r>
              <a:rPr lang="es-AR" sz="1400">
                <a:latin typeface="Arial" charset="0"/>
              </a:rPr>
              <a:t>en 2013</a:t>
            </a:r>
          </a:p>
          <a:p>
            <a:endParaRPr lang="en-US" sz="1400">
              <a:latin typeface="Arial" charset="0"/>
            </a:endParaRPr>
          </a:p>
          <a:p>
            <a:r>
              <a:rPr lang="es-AR" sz="1400">
                <a:latin typeface="Arial" charset="0"/>
              </a:rPr>
              <a:t>El éxito de la Semana de Vacunación en las Américas ha servido como modelo para otras</a:t>
            </a:r>
          </a:p>
          <a:p>
            <a:r>
              <a:rPr lang="es-AR" sz="1400">
                <a:latin typeface="Arial" charset="0"/>
              </a:rPr>
              <a:t>regiones de la OMS en la implementación de iniciativas exitosas. El 2012 marcó un hito como el mundo celebró la primera Semana Mundial de Vacunación (SMI), que luego fue respaldada por una resolución de la Asamblea Mundial de la Salud.</a:t>
            </a:r>
          </a:p>
          <a:p>
            <a:endParaRPr lang="en-US" sz="1400"/>
          </a:p>
          <a:p>
            <a:endParaRPr lang="es-AR" sz="1400"/>
          </a:p>
        </p:txBody>
      </p:sp>
      <p:sp>
        <p:nvSpPr>
          <p:cNvPr id="3076" name="Rectangle 4"/>
          <p:cNvSpPr>
            <a:spLocks noChangeArrowheads="1"/>
          </p:cNvSpPr>
          <p:nvPr/>
        </p:nvSpPr>
        <p:spPr bwMode="auto">
          <a:xfrm>
            <a:off x="-22225" y="33338"/>
            <a:ext cx="89154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s-AR" sz="2400" b="1"/>
              <a:t>La celebración de la undécima Semana de Vacunación en las Américas (SVA) se llevará a cabo del 20 al 27 abril del 2013</a:t>
            </a:r>
            <a:endParaRPr lang="es-AR" sz="24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175</Words>
  <Application>Microsoft Office PowerPoint</Application>
  <PresentationFormat>On-screen Show (4:3)</PresentationFormat>
  <Paragraphs>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Arial</vt: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Kontio, Ms. Katri (WDC)</dc:creator>
  <cp:lastModifiedBy>Pacis, Ms. Carmelita Lucia (WDC)</cp:lastModifiedBy>
  <cp:revision>8</cp:revision>
  <dcterms:created xsi:type="dcterms:W3CDTF">2013-04-18T13:58:06Z</dcterms:created>
  <dcterms:modified xsi:type="dcterms:W3CDTF">2013-04-26T16:34:47Z</dcterms:modified>
</cp:coreProperties>
</file>