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79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AFB93-C759-475D-98E0-D6F28A4969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4636D-B7CD-4AE9-9FF4-CB50136C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7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0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9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9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1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0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58CCA-A5A3-41A7-8B82-624615F46415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25780-4497-4ED1-A27A-636374BF7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3478" t="3334" r="14348" b="15433"/>
          <a:stretch/>
        </p:blipFill>
        <p:spPr>
          <a:xfrm>
            <a:off x="1219200" y="1353010"/>
            <a:ext cx="7239000" cy="5123990"/>
          </a:xfrm>
          <a:prstGeom prst="rect">
            <a:avLst/>
          </a:prstGeom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19200" y="4498912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E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86301" y="4422712"/>
            <a:ext cx="22800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" sz="1400" dirty="0" smtClean="0">
                <a:solidFill>
                  <a:prstClr val="black"/>
                </a:solidFill>
                <a:latin typeface="Calibri"/>
              </a:rPr>
              <a:t>Caso </a:t>
            </a:r>
            <a:r>
              <a:rPr lang="es-ES" sz="1400" dirty="0" smtClean="0">
                <a:solidFill>
                  <a:prstClr val="black"/>
                </a:solidFill>
                <a:latin typeface="Calibri"/>
              </a:rPr>
              <a:t>sospechoso </a:t>
            </a:r>
            <a:r>
              <a:rPr lang="es-ES" sz="1400" dirty="0" smtClean="0">
                <a:solidFill>
                  <a:prstClr val="black"/>
                </a:solidFill>
                <a:latin typeface="Calibri"/>
              </a:rPr>
              <a:t>reportado</a:t>
            </a:r>
            <a:endParaRPr lang="es-E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2400" y="76200"/>
            <a:ext cx="8839200" cy="126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  <a:t>Porcentaje de municipios que reportan casos </a:t>
            </a:r>
            <a:br>
              <a:rPr lang="es-E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</a:br>
            <a:r>
              <a:rPr lang="es-ES" altLang="en-US" sz="2800" b="1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-128"/>
              </a:rPr>
              <a:t>sospechosos de sarampión y  rubéola. </a:t>
            </a:r>
            <a:endParaRPr lang="es-ES" altLang="en-US" sz="2800" b="1" dirty="0" smtClean="0">
              <a:solidFill>
                <a:schemeClr val="tx2"/>
              </a:solidFill>
              <a:latin typeface="+mj-lt"/>
              <a:ea typeface="MS PGothic" pitchFamily="34" charset="-128"/>
              <a:cs typeface="ＭＳ Ｐゴシック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S PGothic" pitchFamily="34" charset="-128"/>
                <a:cs typeface="ＭＳ Ｐゴシック" charset="-128"/>
              </a:rPr>
              <a:t>Centroamérica, enero-diciembre </a:t>
            </a:r>
            <a:r>
              <a:rPr lang="es-ES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MS PGothic" pitchFamily="34" charset="-128"/>
                <a:cs typeface="ＭＳ Ｐゴシック" charset="-128"/>
              </a:rPr>
              <a:t>2014 </a:t>
            </a:r>
            <a:endParaRPr lang="es-ES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3238636"/>
            <a:ext cx="17526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N=1,207 (47%)</a:t>
            </a:r>
            <a:endParaRPr lang="en-US" sz="2000" b="1" dirty="0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85800" y="5845404"/>
            <a:ext cx="309634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ES" sz="1100" dirty="0" smtClean="0">
                <a:solidFill>
                  <a:prstClr val="black"/>
                </a:solidFill>
              </a:rPr>
              <a:t>Fuente: </a:t>
            </a:r>
            <a:r>
              <a:rPr lang="es-ES" sz="1100" dirty="0" smtClean="0">
                <a:solidFill>
                  <a:prstClr val="black"/>
                </a:solidFill>
              </a:rPr>
              <a:t>Reporte </a:t>
            </a:r>
            <a:r>
              <a:rPr lang="es-ES" sz="1100" dirty="0" smtClean="0">
                <a:solidFill>
                  <a:prstClr val="black"/>
                </a:solidFill>
              </a:rPr>
              <a:t>de países a </a:t>
            </a:r>
            <a:r>
              <a:rPr lang="es-ES" sz="1100" dirty="0" smtClean="0">
                <a:solidFill>
                  <a:prstClr val="black"/>
                </a:solidFill>
              </a:rPr>
              <a:t>FGL/IM, OPS.</a:t>
            </a:r>
            <a:endParaRPr lang="es-ES" sz="11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Revilla, Mr. Fernando (WDC)</cp:lastModifiedBy>
  <cp:revision>17</cp:revision>
  <dcterms:created xsi:type="dcterms:W3CDTF">2015-07-16T16:05:06Z</dcterms:created>
  <dcterms:modified xsi:type="dcterms:W3CDTF">2015-07-24T20:36:36Z</dcterms:modified>
</cp:coreProperties>
</file>