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ECC0570-FB6D-4371-B0CD-095CACF68302}" type="datetimeFigureOut">
              <a:rPr lang="es-AR"/>
              <a:pPr>
                <a:defRPr/>
              </a:pPr>
              <a:t>27/09/2013</a:t>
            </a:fld>
            <a:endParaRPr lang="es-A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A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A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83A6DA-DB8F-4A95-B4AB-88AD4279803B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62272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35063" y="652463"/>
            <a:ext cx="4643437" cy="34829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EB3A2E-BB43-4268-887E-86A3C763651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0C286-80E5-4803-8D63-80CB9B3E8C76}" type="datetimeFigureOut">
              <a:rPr lang="es-AR"/>
              <a:pPr>
                <a:defRPr/>
              </a:pPr>
              <a:t>27/09/2013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521E3-C839-4BAB-87B0-3A684F8C618C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27278-66A9-4895-8C92-064DC8683027}" type="datetimeFigureOut">
              <a:rPr lang="es-AR"/>
              <a:pPr>
                <a:defRPr/>
              </a:pPr>
              <a:t>27/09/2013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0D1B0-FE45-4BC2-BFC5-72E56A6D4E38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C912F-586C-48E5-BF06-2DB80AF30BA9}" type="datetimeFigureOut">
              <a:rPr lang="es-AR"/>
              <a:pPr>
                <a:defRPr/>
              </a:pPr>
              <a:t>27/09/2013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B67AC-2C74-45D7-B474-B9CB8A71D5EA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0C534-188E-4955-96AC-0447DEC4DE42}" type="datetimeFigureOut">
              <a:rPr lang="es-AR"/>
              <a:pPr>
                <a:defRPr/>
              </a:pPr>
              <a:t>27/09/2013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8B480-A7FD-459D-B818-B8B125B953A8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D6B03-8DB6-422E-B660-5A0D3EAD287A}" type="datetimeFigureOut">
              <a:rPr lang="es-AR"/>
              <a:pPr>
                <a:defRPr/>
              </a:pPr>
              <a:t>27/09/2013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C9538-30E2-43E8-908E-242975C39607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35C11-7C58-4B0C-80A4-692C915A5555}" type="datetimeFigureOut">
              <a:rPr lang="es-AR"/>
              <a:pPr>
                <a:defRPr/>
              </a:pPr>
              <a:t>27/09/2013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8EF7F-0363-4281-8676-F4E4840A5CED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36E6A-C577-4F62-B60D-21486BFD7297}" type="datetimeFigureOut">
              <a:rPr lang="es-AR"/>
              <a:pPr>
                <a:defRPr/>
              </a:pPr>
              <a:t>27/09/2013</a:t>
            </a:fld>
            <a:endParaRPr lang="es-A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36F6-6F92-4762-8BB0-371D77EF0637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03838-CD4B-4DFF-A7A1-54AD2317C61D}" type="datetimeFigureOut">
              <a:rPr lang="es-AR"/>
              <a:pPr>
                <a:defRPr/>
              </a:pPr>
              <a:t>27/09/2013</a:t>
            </a:fld>
            <a:endParaRPr lang="es-A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A4CB9-8C10-4507-A145-189EDDD1DCA5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51684-6B5B-4E05-B9B5-9E42B6AC7DFE}" type="datetimeFigureOut">
              <a:rPr lang="es-AR"/>
              <a:pPr>
                <a:defRPr/>
              </a:pPr>
              <a:t>27/09/2013</a:t>
            </a:fld>
            <a:endParaRPr lang="es-A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2623B-BBB3-4017-895E-39CFC920EE38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6CE54-FB8D-4C21-B2C9-73BB8BEC8A50}" type="datetimeFigureOut">
              <a:rPr lang="es-AR"/>
              <a:pPr>
                <a:defRPr/>
              </a:pPr>
              <a:t>27/09/2013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02D80-DD10-4264-90E1-D290F6F94CC4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4A40C-959E-4214-82C5-D16442412449}" type="datetimeFigureOut">
              <a:rPr lang="es-AR"/>
              <a:pPr>
                <a:defRPr/>
              </a:pPr>
              <a:t>27/09/2013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2E87E-5687-4D6C-8585-038C9602F927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s-A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E84F48-848C-40C1-9AC2-5FDAEEB71334}" type="datetimeFigureOut">
              <a:rPr lang="es-AR"/>
              <a:pPr>
                <a:defRPr/>
              </a:pPr>
              <a:t>27/09/2013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57FB01-30BE-4777-A9EA-F4F6377825B4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s-AR" sz="2500" smtClean="0"/>
              <a:t>Fuentes de importación de casos de sarampión a los Estados Unidos, 1</a:t>
            </a:r>
            <a:r>
              <a:rPr lang="es-AR" sz="2500" baseline="30000" smtClean="0"/>
              <a:t>o</a:t>
            </a:r>
            <a:r>
              <a:rPr lang="es-AR" sz="2500" smtClean="0"/>
              <a:t> de enero - 13 de septiembre del 2013 (N = 47)</a:t>
            </a:r>
          </a:p>
        </p:txBody>
      </p:sp>
      <p:graphicFrame>
        <p:nvGraphicFramePr>
          <p:cNvPr id="27686" name="Group 3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854854"/>
              </p:ext>
            </p:extLst>
          </p:nvPr>
        </p:nvGraphicFramePr>
        <p:xfrm>
          <a:off x="350838" y="1066800"/>
          <a:ext cx="8382000" cy="4802190"/>
        </p:xfrm>
        <a:graphic>
          <a:graphicData uri="http://schemas.openxmlformats.org/drawingml/2006/table">
            <a:tbl>
              <a:tblPr/>
              <a:tblGrid>
                <a:gridCol w="1833562"/>
                <a:gridCol w="1222375"/>
                <a:gridCol w="5326063"/>
              </a:tblGrid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Región de la OMS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# de casos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Países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África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Etiopia 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Mediterráneo Oriental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Pakistán (6), Sudán (1), Turquía 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5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Europa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Alemania (6), Reino Unido (4), Polonia (4), Italia (2), Azerbaiyán (1), Bélgica (1), Israel (1), República de Georgia (1), Ucrania (2), </a:t>
                      </a:r>
                      <a:r>
                        <a:rPr kumimoji="0" lang="en-US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Alemania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n-US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España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es-A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(1).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Américas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México*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Asia Sudoriental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India (3), Indonesia (2), Corea (1), Tailandia 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Pacífico Occidental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China (6)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7684" name="TextBox 6"/>
          <p:cNvSpPr txBox="1">
            <a:spLocks noChangeArrowheads="1"/>
          </p:cNvSpPr>
          <p:nvPr/>
        </p:nvSpPr>
        <p:spPr bwMode="auto">
          <a:xfrm>
            <a:off x="350838" y="6248400"/>
            <a:ext cx="81835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1400">
                <a:latin typeface="Calibri" pitchFamily="34" charset="0"/>
              </a:rPr>
              <a:t>* Infección probablemente adquirida en un centro turístico frecuentado por turistas internacionales. </a:t>
            </a:r>
          </a:p>
          <a:p>
            <a:r>
              <a:rPr lang="es-AR" sz="1400">
                <a:latin typeface="Calibri" pitchFamily="34" charset="0"/>
              </a:rPr>
              <a:t>Fuente: Centros para el Control y la Prevención de Enfermedades de los Estados Unidos (CDC), 2013</a:t>
            </a:r>
            <a:endParaRPr lang="en-US" sz="1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163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Fuentes de importación de casos de sarampión a los Estados Unidos, 1o de enero - 13 de septiembre del 2013 (N = 47)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Sarampión: Estados Unidos, enero - 13 de septiembre, 2013  Fuente de Importaciones (N = 47)</dc:title>
  <dc:creator>Kontio, Ms. Katri (WDC)</dc:creator>
  <cp:lastModifiedBy>Pacis, Ms. Carmelita Lucia (WDC)</cp:lastModifiedBy>
  <cp:revision>9</cp:revision>
  <dcterms:created xsi:type="dcterms:W3CDTF">2013-09-25T20:45:20Z</dcterms:created>
  <dcterms:modified xsi:type="dcterms:W3CDTF">2013-09-27T15:22:02Z</dcterms:modified>
</cp:coreProperties>
</file>