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5" y="-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8822-174D-4864-8EAB-2E30B65F5F24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556-85AE-47E4-8A23-10E5EA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9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8822-174D-4864-8EAB-2E30B65F5F24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556-85AE-47E4-8A23-10E5EA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7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8822-174D-4864-8EAB-2E30B65F5F24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556-85AE-47E4-8A23-10E5EA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6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8822-174D-4864-8EAB-2E30B65F5F24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556-85AE-47E4-8A23-10E5EA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7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8822-174D-4864-8EAB-2E30B65F5F24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556-85AE-47E4-8A23-10E5EA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1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8822-174D-4864-8EAB-2E30B65F5F24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556-85AE-47E4-8A23-10E5EA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1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8822-174D-4864-8EAB-2E30B65F5F24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556-85AE-47E4-8A23-10E5EA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8822-174D-4864-8EAB-2E30B65F5F24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556-85AE-47E4-8A23-10E5EA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6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8822-174D-4864-8EAB-2E30B65F5F24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556-85AE-47E4-8A23-10E5EA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1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8822-174D-4864-8EAB-2E30B65F5F24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556-85AE-47E4-8A23-10E5EA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9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B8822-174D-4864-8EAB-2E30B65F5F24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556-85AE-47E4-8A23-10E5EA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0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B8822-174D-4864-8EAB-2E30B65F5F24}" type="datetimeFigureOut">
              <a:rPr lang="en-US" smtClean="0"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B556-85AE-47E4-8A23-10E5EAF7D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7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24200" y="161627"/>
            <a:ext cx="876300" cy="31547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Above"/>
              <a:lightRig rig="flat" dir="tl">
                <a:rot lat="0" lon="0" rev="6600000"/>
              </a:lightRig>
            </a:scene3d>
            <a:sp3d extrusionH="25400" contourW="57150">
              <a:bevelT w="317500" h="425450"/>
              <a:bevelB w="0"/>
              <a:contourClr>
                <a:schemeClr val="tx1">
                  <a:lumMod val="75000"/>
                  <a:lumOff val="25000"/>
                </a:schemeClr>
              </a:contourClr>
            </a:sp3d>
          </a:bodyPr>
          <a:lstStyle/>
          <a:p>
            <a:r>
              <a:rPr lang="en-US" sz="19900" b="1" dirty="0" smtClean="0">
                <a:ln w="11430"/>
                <a:solidFill>
                  <a:srgbClr val="FFC000"/>
                </a:solidFill>
                <a:effectLst>
                  <a:outerShdw blurRad="50800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doni MT Black" pitchFamily="18" charset="0"/>
              </a:rPr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81200" y="344537"/>
            <a:ext cx="876300" cy="37702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Above"/>
              <a:lightRig rig="flat" dir="tl">
                <a:rot lat="0" lon="0" rev="6600000"/>
              </a:lightRig>
            </a:scene3d>
            <a:sp3d extrusionH="25400" contourW="57150">
              <a:bevelT w="317500" h="425450"/>
              <a:bevelB w="0"/>
              <a:contourClr>
                <a:schemeClr val="tx1">
                  <a:lumMod val="75000"/>
                  <a:lumOff val="25000"/>
                </a:schemeClr>
              </a:contourClr>
            </a:sp3d>
          </a:bodyPr>
          <a:lstStyle/>
          <a:p>
            <a:r>
              <a:rPr lang="en-US" sz="23900" b="1" dirty="0" smtClean="0">
                <a:ln w="11430"/>
                <a:solidFill>
                  <a:srgbClr val="FFC000"/>
                </a:solidFill>
                <a:effectLst>
                  <a:outerShdw blurRad="50800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doni MT Black" pitchFamily="18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14800" y="725537"/>
            <a:ext cx="876300" cy="31547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Above"/>
              <a:lightRig rig="flat" dir="tl">
                <a:rot lat="0" lon="0" rev="6600000"/>
              </a:lightRig>
            </a:scene3d>
            <a:sp3d extrusionH="25400" contourW="57150">
              <a:bevelT w="317500" h="425450"/>
              <a:bevelB w="0"/>
              <a:contourClr>
                <a:schemeClr val="tx1">
                  <a:lumMod val="75000"/>
                  <a:lumOff val="25000"/>
                </a:schemeClr>
              </a:contourClr>
            </a:sp3d>
          </a:bodyPr>
          <a:lstStyle/>
          <a:p>
            <a:r>
              <a:rPr lang="en-US" sz="19900" b="1" dirty="0" smtClean="0">
                <a:ln w="11430"/>
                <a:solidFill>
                  <a:srgbClr val="FFC000"/>
                </a:solidFill>
                <a:effectLst>
                  <a:outerShdw blurRad="50800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doni MT Black" pitchFamily="18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38700" y="-166003"/>
            <a:ext cx="876300" cy="393954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Above"/>
              <a:lightRig rig="flat" dir="tl">
                <a:rot lat="0" lon="0" rev="6600000"/>
              </a:lightRig>
            </a:scene3d>
            <a:sp3d extrusionH="25400" contourW="57150">
              <a:bevelT w="317500" h="425450"/>
              <a:bevelB w="0"/>
              <a:contourClr>
                <a:schemeClr val="tx1">
                  <a:lumMod val="75000"/>
                  <a:lumOff val="25000"/>
                </a:schemeClr>
              </a:contourClr>
            </a:sp3d>
          </a:bodyPr>
          <a:lstStyle/>
          <a:p>
            <a:r>
              <a:rPr lang="en-US" sz="25000" b="1" dirty="0" smtClean="0">
                <a:ln w="11430"/>
                <a:solidFill>
                  <a:srgbClr val="FFC000"/>
                </a:solidFill>
                <a:effectLst>
                  <a:outerShdw blurRad="50800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Bodoni MT Black" pitchFamily="18" charset="0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1887" y="3581400"/>
            <a:ext cx="7828713" cy="1200329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urlz MT" pitchFamily="82" charset="0"/>
              </a:rPr>
              <a:t>Happy New Year!!!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urlz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57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PAHO</cp:lastModifiedBy>
  <cp:revision>9</cp:revision>
  <dcterms:created xsi:type="dcterms:W3CDTF">2013-12-26T21:28:24Z</dcterms:created>
  <dcterms:modified xsi:type="dcterms:W3CDTF">2014-01-03T16:22:30Z</dcterms:modified>
</cp:coreProperties>
</file>