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4660"/>
  </p:normalViewPr>
  <p:slideViewPr>
    <p:cSldViewPr>
      <p:cViewPr varScale="1">
        <p:scale>
          <a:sx n="116" d="100"/>
          <a:sy n="116" d="100"/>
        </p:scale>
        <p:origin x="-1461" y="-91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09BDC-152E-45F5-AA44-4A0C23F239F9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0069-CFAD-4208-8C40-40D54FBA0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3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926AF0-BB14-44B6-A1BE-FD5F4A03F31D}" type="datetime1">
              <a:rPr lang="en-GB" altLang="en-US" sz="1200" b="0"/>
              <a:pPr eaLnBrk="1" hangingPunct="1"/>
              <a:t>05/03/2014</a:t>
            </a:fld>
            <a:endParaRPr lang="en-GB" altLang="en-US" sz="1200" b="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200" b="0" smtClean="0"/>
              <a:t>Data in WHO HQ as of 30 Nov 2010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1225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CF1682-C5FD-4E37-BE72-18F3204E2F03}" type="slidenum">
              <a:rPr lang="en-GB" altLang="en-US" sz="1200" b="0"/>
              <a:pPr eaLnBrk="1" hangingPunct="1"/>
              <a:t>1</a:t>
            </a:fld>
            <a:endParaRPr lang="en-GB" altLang="en-US" sz="1200" b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87388"/>
            <a:ext cx="4568825" cy="3427412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40" y="4346358"/>
            <a:ext cx="5019921" cy="4109761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7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5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9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6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6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2C8B-D8A4-497B-83D5-BB5E201D891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3F35-B5C5-4DB7-BC3C-636B127C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2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627313" y="68263"/>
            <a:ext cx="390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en-US" sz="2000" b="0" dirty="0"/>
              <a:t>Wild Poliovirus 2009 - 2014</a:t>
            </a:r>
            <a:endParaRPr lang="en-GB" altLang="en-US" sz="1600" b="0" i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24125" y="26527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sz="1600" b="0">
              <a:latin typeface="Times New Roman" pitchFamily="18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4925" y="6597650"/>
            <a:ext cx="2592388" cy="277813"/>
          </a:xfrm>
          <a:noFill/>
        </p:spPr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b="0" dirty="0" smtClean="0"/>
              <a:t>Data in WHO HQ as of 25 February 2014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7825"/>
            <a:ext cx="6934199" cy="62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329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Danovaro, Dr. Carolina (WDC)</dc:creator>
  <cp:lastModifiedBy>Revilla, Mr. Fernando (WDC)</cp:lastModifiedBy>
  <cp:revision>14</cp:revision>
  <dcterms:created xsi:type="dcterms:W3CDTF">2014-02-27T18:53:32Z</dcterms:created>
  <dcterms:modified xsi:type="dcterms:W3CDTF">2014-03-05T21:46:28Z</dcterms:modified>
</cp:coreProperties>
</file>