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284" autoAdjust="0"/>
    <p:restoredTop sz="92756" autoAdjust="0"/>
  </p:normalViewPr>
  <p:slideViewPr>
    <p:cSldViewPr snapToGrid="0">
      <p:cViewPr>
        <p:scale>
          <a:sx n="100" d="100"/>
          <a:sy n="100" d="100"/>
        </p:scale>
        <p:origin x="-2144" y="-4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3458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Tasa</a:t>
            </a:r>
            <a:r>
              <a:rPr lang="en-GB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de </a:t>
            </a:r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Parálisis</a:t>
            </a:r>
            <a:r>
              <a:rPr lang="en-GB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Flácida</a:t>
            </a:r>
            <a:r>
              <a:rPr lang="en-GB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Aguda</a:t>
            </a:r>
            <a:endParaRPr lang="es-ES_tradnl" altLang="en-US" sz="2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76642" y="4873625"/>
            <a:ext cx="3810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1502709" y="4879975"/>
            <a:ext cx="381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376642" y="5260975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758698" y="4840289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 dirty="0">
                <a:latin typeface="Times New Roman" pitchFamily="18" charset="0"/>
              </a:rPr>
              <a:t>&lt; 0.5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848253" y="4848756"/>
            <a:ext cx="909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 dirty="0">
                <a:latin typeface="Times New Roman" pitchFamily="18" charset="0"/>
              </a:rPr>
              <a:t> 0.5 - 0.99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670858" y="5204355"/>
            <a:ext cx="506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 dirty="0">
                <a:latin typeface="Times New Roman" pitchFamily="18" charset="0"/>
              </a:rPr>
              <a:t>  </a:t>
            </a:r>
            <a:r>
              <a:rPr lang="en-GB" sz="1400" u="sng" dirty="0">
                <a:latin typeface="Times New Roman" pitchFamily="18" charset="0"/>
              </a:rPr>
              <a:t>&gt;</a:t>
            </a:r>
            <a:r>
              <a:rPr lang="en-GB" sz="1400" dirty="0">
                <a:latin typeface="Times New Roman" pitchFamily="18" charset="0"/>
              </a:rPr>
              <a:t> 1</a:t>
            </a: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1507472" y="5272088"/>
            <a:ext cx="381000" cy="228600"/>
          </a:xfrm>
          <a:prstGeom prst="rect">
            <a:avLst/>
          </a:prstGeom>
          <a:solidFill>
            <a:srgbClr val="F8F8F8"/>
          </a:solidFill>
          <a:ln w="9525"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906462" y="5240868"/>
            <a:ext cx="19666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1400" dirty="0" smtClean="0">
                <a:latin typeface="Times New Roman" pitchFamily="18" charset="0"/>
              </a:rPr>
              <a:t>Sin datos/vigilancia PFA</a:t>
            </a:r>
            <a:endParaRPr lang="es-ES_tradnl" sz="1400" dirty="0">
              <a:latin typeface="Times New Roman" pitchFamily="18" charset="0"/>
            </a:endParaRP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291975" y="4749800"/>
            <a:ext cx="3690938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536" y="6398419"/>
            <a:ext cx="50815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Las fronteras, designaciones y nombres usados en este mapa no implican la expresión de ninguna opinión o similar por parte de la Organización Mundial de la Salud en referencia al estatus legal de cualquier país, territorio, ciudad o área o de sus autoridades, o en referencia a delimitaciones de sus fronteras. </a:t>
            </a:r>
          </a:p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© </a:t>
            </a:r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OMS 2016. Derechos reservados</a:t>
            </a:r>
            <a:endParaRPr lang="es-ES_tradnl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4631" y="6053166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Datos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 </a:t>
            </a:r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de enero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</a:p>
          <a:p>
            <a:pPr eaLnBrk="1" hangingPunct="1"/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</a:t>
            </a:r>
            <a:r>
              <a:rPr lang="en-U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OMS</a:t>
            </a: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365" y="3776129"/>
            <a:ext cx="5652041" cy="263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7" y="1113297"/>
            <a:ext cx="5582653" cy="259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148372" y="808940"/>
            <a:ext cx="3491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Diciembre 2013 – Noviembre 2014</a:t>
            </a:r>
            <a:endParaRPr lang="es-ES_tradnl" sz="1600" b="1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362538" y="3506040"/>
            <a:ext cx="3491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Diciembre 2014 – Noviembre 2015</a:t>
            </a:r>
            <a:endParaRPr lang="es-ES_tradnl" sz="1600" b="1" dirty="0" smtClean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99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105</cp:revision>
  <dcterms:created xsi:type="dcterms:W3CDTF">2007-11-01T14:35:31Z</dcterms:created>
  <dcterms:modified xsi:type="dcterms:W3CDTF">2016-01-28T17:41:25Z</dcterms:modified>
</cp:coreProperties>
</file>