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29"/>
  </p:notesMasterIdLst>
  <p:sldIdLst>
    <p:sldId id="303" r:id="rId3"/>
    <p:sldId id="258" r:id="rId4"/>
    <p:sldId id="257" r:id="rId5"/>
    <p:sldId id="265" r:id="rId6"/>
    <p:sldId id="304" r:id="rId7"/>
    <p:sldId id="298" r:id="rId8"/>
    <p:sldId id="292" r:id="rId9"/>
    <p:sldId id="259" r:id="rId10"/>
    <p:sldId id="272" r:id="rId11"/>
    <p:sldId id="305" r:id="rId12"/>
    <p:sldId id="307" r:id="rId13"/>
    <p:sldId id="293" r:id="rId14"/>
    <p:sldId id="260" r:id="rId15"/>
    <p:sldId id="308" r:id="rId16"/>
    <p:sldId id="274" r:id="rId17"/>
    <p:sldId id="275" r:id="rId18"/>
    <p:sldId id="286" r:id="rId19"/>
    <p:sldId id="300" r:id="rId20"/>
    <p:sldId id="287" r:id="rId21"/>
    <p:sldId id="288" r:id="rId22"/>
    <p:sldId id="281" r:id="rId23"/>
    <p:sldId id="261" r:id="rId24"/>
    <p:sldId id="301" r:id="rId25"/>
    <p:sldId id="302" r:id="rId26"/>
    <p:sldId id="291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ie" initials="" lastIdx="1" clrIdx="0"/>
  <p:cmAuthor id="1" name="Dolan, Samantha B. (CDC/CGH/GID) (CTR)" initials="DSB((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9" autoAdjust="0"/>
  </p:normalViewPr>
  <p:slideViewPr>
    <p:cSldViewPr>
      <p:cViewPr>
        <p:scale>
          <a:sx n="80" d="100"/>
          <a:sy n="80" d="100"/>
        </p:scale>
        <p:origin x="-960" y="-1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42CB2-B503-4D82-BE5A-DB0AFE5A33BE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12EDEB74-6245-4402-9BD5-FE59D5904F03}">
      <dgm:prSet phldrT="[Text]"/>
      <dgm:spPr/>
      <dgm:t>
        <a:bodyPr/>
        <a:lstStyle/>
        <a:p>
          <a:r>
            <a:rPr lang="en-US" dirty="0" smtClean="0"/>
            <a:t>National Switch Date</a:t>
          </a:r>
          <a:endParaRPr lang="en-US" dirty="0"/>
        </a:p>
      </dgm:t>
    </dgm:pt>
    <dgm:pt modelId="{6A575125-C050-45EB-A5F5-2DF3FF7214B0}" type="parTrans" cxnId="{A01E8C92-38A3-43AD-AB51-96E21E4D3B75}">
      <dgm:prSet/>
      <dgm:spPr/>
      <dgm:t>
        <a:bodyPr/>
        <a:lstStyle/>
        <a:p>
          <a:endParaRPr lang="en-US"/>
        </a:p>
      </dgm:t>
    </dgm:pt>
    <dgm:pt modelId="{72113891-34AE-425E-A30F-FF67D3563B55}" type="sibTrans" cxnId="{A01E8C92-38A3-43AD-AB51-96E21E4D3B75}">
      <dgm:prSet/>
      <dgm:spPr/>
      <dgm:t>
        <a:bodyPr/>
        <a:lstStyle/>
        <a:p>
          <a:endParaRPr lang="en-US"/>
        </a:p>
      </dgm:t>
    </dgm:pt>
    <dgm:pt modelId="{495EC09B-7C8F-4BB8-B44F-2D631053178C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Government conducts </a:t>
          </a:r>
          <a:r>
            <a:rPr lang="en-US" b="1" u="sng" dirty="0" smtClean="0"/>
            <a:t>independent monitoring</a:t>
          </a:r>
          <a:r>
            <a:rPr lang="en-US" u="sng" dirty="0" smtClean="0"/>
            <a:t> </a:t>
          </a:r>
          <a:r>
            <a:rPr lang="en-US" dirty="0" smtClean="0"/>
            <a:t>and takes corrective action</a:t>
          </a:r>
          <a:endParaRPr lang="en-US" dirty="0"/>
        </a:p>
      </dgm:t>
    </dgm:pt>
    <dgm:pt modelId="{5750DC10-274B-4956-9942-DF6712EC5A57}" type="parTrans" cxnId="{D4BC6F05-FD3F-48A8-8755-D5753118B1B5}">
      <dgm:prSet/>
      <dgm:spPr/>
      <dgm:t>
        <a:bodyPr/>
        <a:lstStyle/>
        <a:p>
          <a:endParaRPr lang="en-US"/>
        </a:p>
      </dgm:t>
    </dgm:pt>
    <dgm:pt modelId="{99E687E8-2906-4F47-87E6-D864A587D58E}" type="sibTrans" cxnId="{D4BC6F05-FD3F-48A8-8755-D5753118B1B5}">
      <dgm:prSet/>
      <dgm:spPr/>
      <dgm:t>
        <a:bodyPr/>
        <a:lstStyle/>
        <a:p>
          <a:endParaRPr lang="en-US"/>
        </a:p>
      </dgm:t>
    </dgm:pt>
    <dgm:pt modelId="{045F9FB2-E33C-4891-B142-ABCC007ED07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b="1" u="sng" dirty="0" smtClean="0"/>
            <a:t>National Validation Committee </a:t>
          </a:r>
          <a:r>
            <a:rPr lang="en-US" dirty="0" smtClean="0"/>
            <a:t>(or equivalent) reviews and provides validation recommendation</a:t>
          </a:r>
        </a:p>
      </dgm:t>
    </dgm:pt>
    <dgm:pt modelId="{8D2D0F74-0DF0-427A-889A-42FBF44D0715}" type="parTrans" cxnId="{D98E6807-0789-4B76-B965-291831429673}">
      <dgm:prSet/>
      <dgm:spPr/>
      <dgm:t>
        <a:bodyPr/>
        <a:lstStyle/>
        <a:p>
          <a:endParaRPr lang="en-US"/>
        </a:p>
      </dgm:t>
    </dgm:pt>
    <dgm:pt modelId="{E5D42FB6-DD9D-429B-99D9-C4393976E4B6}" type="sibTrans" cxnId="{D98E6807-0789-4B76-B965-291831429673}">
      <dgm:prSet/>
      <dgm:spPr/>
      <dgm:t>
        <a:bodyPr/>
        <a:lstStyle/>
        <a:p>
          <a:endParaRPr lang="en-US"/>
        </a:p>
      </dgm:t>
    </dgm:pt>
    <dgm:pt modelId="{B5DEEED4-026F-4924-9A80-8976B4CF14C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0" u="none" dirty="0" smtClean="0"/>
            <a:t>Government </a:t>
          </a:r>
          <a:r>
            <a:rPr lang="en-US" dirty="0" smtClean="0"/>
            <a:t>takes corrective action as necessary and </a:t>
          </a:r>
          <a:r>
            <a:rPr lang="en-US" b="0" u="none" dirty="0" smtClean="0"/>
            <a:t>submits </a:t>
          </a:r>
          <a:r>
            <a:rPr lang="en-US" b="1" u="sng" dirty="0" smtClean="0"/>
            <a:t>validation report </a:t>
          </a:r>
          <a:r>
            <a:rPr lang="en-US" dirty="0" smtClean="0"/>
            <a:t>to WHO</a:t>
          </a:r>
        </a:p>
      </dgm:t>
    </dgm:pt>
    <dgm:pt modelId="{61D65847-0B86-410F-B285-344E09C69258}" type="parTrans" cxnId="{4288F53B-15EC-4041-BFDA-7D69F5EB518C}">
      <dgm:prSet/>
      <dgm:spPr/>
      <dgm:t>
        <a:bodyPr/>
        <a:lstStyle/>
        <a:p>
          <a:endParaRPr lang="en-US"/>
        </a:p>
      </dgm:t>
    </dgm:pt>
    <dgm:pt modelId="{9B3A5149-5D3D-4B5C-B58E-4B23C8256589}" type="sibTrans" cxnId="{4288F53B-15EC-4041-BFDA-7D69F5EB518C}">
      <dgm:prSet/>
      <dgm:spPr/>
      <dgm:t>
        <a:bodyPr/>
        <a:lstStyle/>
        <a:p>
          <a:endParaRPr lang="en-US"/>
        </a:p>
      </dgm:t>
    </dgm:pt>
    <dgm:pt modelId="{4930A370-609A-41C3-8926-931C3A8DA490}" type="pres">
      <dgm:prSet presAssocID="{B7042CB2-B503-4D82-BE5A-DB0AFE5A33BE}" presName="linearFlow" presStyleCnt="0">
        <dgm:presLayoutVars>
          <dgm:resizeHandles val="exact"/>
        </dgm:presLayoutVars>
      </dgm:prSet>
      <dgm:spPr/>
    </dgm:pt>
    <dgm:pt modelId="{AE886C10-7630-4489-A308-2A25C7C05B72}" type="pres">
      <dgm:prSet presAssocID="{12EDEB74-6245-4402-9BD5-FE59D5904F03}" presName="node" presStyleLbl="node1" presStyleIdx="0" presStyleCnt="4" custScaleY="32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E2D76-46DD-4C81-B67C-0909BBCDDE8C}" type="pres">
      <dgm:prSet presAssocID="{72113891-34AE-425E-A30F-FF67D3563B55}" presName="sibTrans" presStyleLbl="sibTrans2D1" presStyleIdx="0" presStyleCnt="3" custScaleY="51470"/>
      <dgm:spPr/>
      <dgm:t>
        <a:bodyPr/>
        <a:lstStyle/>
        <a:p>
          <a:endParaRPr lang="en-US"/>
        </a:p>
      </dgm:t>
    </dgm:pt>
    <dgm:pt modelId="{674C8FF9-43D5-4203-B5B9-140260F869E3}" type="pres">
      <dgm:prSet presAssocID="{72113891-34AE-425E-A30F-FF67D3563B5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F7BDCEC-AB63-4DA4-8D90-C38A77F289B6}" type="pres">
      <dgm:prSet presAssocID="{495EC09B-7C8F-4BB8-B44F-2D631053178C}" presName="node" presStyleLbl="node1" presStyleIdx="1" presStyleCnt="4" custScaleX="210168" custScaleY="548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7F453-6BEE-4BEC-98D6-DE83A51EF504}" type="pres">
      <dgm:prSet presAssocID="{99E687E8-2906-4F47-87E6-D864A587D58E}" presName="sibTrans" presStyleLbl="sibTrans2D1" presStyleIdx="1" presStyleCnt="3" custScaleY="59170"/>
      <dgm:spPr/>
      <dgm:t>
        <a:bodyPr/>
        <a:lstStyle/>
        <a:p>
          <a:endParaRPr lang="en-US"/>
        </a:p>
      </dgm:t>
    </dgm:pt>
    <dgm:pt modelId="{5FA8149D-CA15-48CD-B0FA-5A15DDCDEA4A}" type="pres">
      <dgm:prSet presAssocID="{99E687E8-2906-4F47-87E6-D864A587D58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FACB79F-F9ED-425E-9F17-28573823ECC2}" type="pres">
      <dgm:prSet presAssocID="{045F9FB2-E33C-4891-B142-ABCC007ED070}" presName="node" presStyleLbl="node1" presStyleIdx="2" presStyleCnt="4" custScaleX="210168" custScaleY="57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1965F-A652-4A75-BEFA-DBB91A3CC0AB}" type="pres">
      <dgm:prSet presAssocID="{E5D42FB6-DD9D-429B-99D9-C4393976E4B6}" presName="sibTrans" presStyleLbl="sibTrans2D1" presStyleIdx="2" presStyleCnt="3" custScaleY="49924"/>
      <dgm:spPr/>
      <dgm:t>
        <a:bodyPr/>
        <a:lstStyle/>
        <a:p>
          <a:endParaRPr lang="en-US"/>
        </a:p>
      </dgm:t>
    </dgm:pt>
    <dgm:pt modelId="{AA859011-F9FA-4E57-BA50-063329E76DA3}" type="pres">
      <dgm:prSet presAssocID="{E5D42FB6-DD9D-429B-99D9-C4393976E4B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E6E0EB6-80E4-4251-91FC-F0EDCE65F62D}" type="pres">
      <dgm:prSet presAssocID="{B5DEEED4-026F-4924-9A80-8976B4CF14C6}" presName="node" presStyleLbl="node1" presStyleIdx="3" presStyleCnt="4" custScaleX="210168" custScaleY="49304" custLinFactNeighborX="-3450" custLinFactNeighborY="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BC6F05-FD3F-48A8-8755-D5753118B1B5}" srcId="{B7042CB2-B503-4D82-BE5A-DB0AFE5A33BE}" destId="{495EC09B-7C8F-4BB8-B44F-2D631053178C}" srcOrd="1" destOrd="0" parTransId="{5750DC10-274B-4956-9942-DF6712EC5A57}" sibTransId="{99E687E8-2906-4F47-87E6-D864A587D58E}"/>
    <dgm:cxn modelId="{B37A330E-14E3-4DB4-9E5B-9C6790F97B28}" type="presOf" srcId="{99E687E8-2906-4F47-87E6-D864A587D58E}" destId="{C347F453-6BEE-4BEC-98D6-DE83A51EF504}" srcOrd="0" destOrd="0" presId="urn:microsoft.com/office/officeart/2005/8/layout/process2"/>
    <dgm:cxn modelId="{39516349-E20E-4D1A-81C6-BED56B791DB9}" type="presOf" srcId="{E5D42FB6-DD9D-429B-99D9-C4393976E4B6}" destId="{AA859011-F9FA-4E57-BA50-063329E76DA3}" srcOrd="1" destOrd="0" presId="urn:microsoft.com/office/officeart/2005/8/layout/process2"/>
    <dgm:cxn modelId="{76F04D35-EB0B-4892-B0BA-F6CD4475E88D}" type="presOf" srcId="{99E687E8-2906-4F47-87E6-D864A587D58E}" destId="{5FA8149D-CA15-48CD-B0FA-5A15DDCDEA4A}" srcOrd="1" destOrd="0" presId="urn:microsoft.com/office/officeart/2005/8/layout/process2"/>
    <dgm:cxn modelId="{5A6B23C3-B8EF-452B-95B8-9A207F15FC04}" type="presOf" srcId="{B7042CB2-B503-4D82-BE5A-DB0AFE5A33BE}" destId="{4930A370-609A-41C3-8926-931C3A8DA490}" srcOrd="0" destOrd="0" presId="urn:microsoft.com/office/officeart/2005/8/layout/process2"/>
    <dgm:cxn modelId="{CE880501-AB79-4F02-8831-A0A3090AAA9C}" type="presOf" srcId="{72113891-34AE-425E-A30F-FF67D3563B55}" destId="{F9EE2D76-46DD-4C81-B67C-0909BBCDDE8C}" srcOrd="0" destOrd="0" presId="urn:microsoft.com/office/officeart/2005/8/layout/process2"/>
    <dgm:cxn modelId="{D98E6807-0789-4B76-B965-291831429673}" srcId="{B7042CB2-B503-4D82-BE5A-DB0AFE5A33BE}" destId="{045F9FB2-E33C-4891-B142-ABCC007ED070}" srcOrd="2" destOrd="0" parTransId="{8D2D0F74-0DF0-427A-889A-42FBF44D0715}" sibTransId="{E5D42FB6-DD9D-429B-99D9-C4393976E4B6}"/>
    <dgm:cxn modelId="{0AF30345-409C-457F-A127-A2BA3F0C8D63}" type="presOf" srcId="{12EDEB74-6245-4402-9BD5-FE59D5904F03}" destId="{AE886C10-7630-4489-A308-2A25C7C05B72}" srcOrd="0" destOrd="0" presId="urn:microsoft.com/office/officeart/2005/8/layout/process2"/>
    <dgm:cxn modelId="{F838B092-A606-4F5A-84A9-6DDACD554DF8}" type="presOf" srcId="{B5DEEED4-026F-4924-9A80-8976B4CF14C6}" destId="{6E6E0EB6-80E4-4251-91FC-F0EDCE65F62D}" srcOrd="0" destOrd="0" presId="urn:microsoft.com/office/officeart/2005/8/layout/process2"/>
    <dgm:cxn modelId="{00DC0707-A996-4CA8-BCEF-57A17EAFD6E0}" type="presOf" srcId="{E5D42FB6-DD9D-429B-99D9-C4393976E4B6}" destId="{8701965F-A652-4A75-BEFA-DBB91A3CC0AB}" srcOrd="0" destOrd="0" presId="urn:microsoft.com/office/officeart/2005/8/layout/process2"/>
    <dgm:cxn modelId="{4288F53B-15EC-4041-BFDA-7D69F5EB518C}" srcId="{B7042CB2-B503-4D82-BE5A-DB0AFE5A33BE}" destId="{B5DEEED4-026F-4924-9A80-8976B4CF14C6}" srcOrd="3" destOrd="0" parTransId="{61D65847-0B86-410F-B285-344E09C69258}" sibTransId="{9B3A5149-5D3D-4B5C-B58E-4B23C8256589}"/>
    <dgm:cxn modelId="{DA030C69-F695-4532-A357-73012ECC7D2C}" type="presOf" srcId="{045F9FB2-E33C-4891-B142-ABCC007ED070}" destId="{9FACB79F-F9ED-425E-9F17-28573823ECC2}" srcOrd="0" destOrd="0" presId="urn:microsoft.com/office/officeart/2005/8/layout/process2"/>
    <dgm:cxn modelId="{2AEC9593-74C0-4E2C-87FA-4531263F404C}" type="presOf" srcId="{495EC09B-7C8F-4BB8-B44F-2D631053178C}" destId="{0F7BDCEC-AB63-4DA4-8D90-C38A77F289B6}" srcOrd="0" destOrd="0" presId="urn:microsoft.com/office/officeart/2005/8/layout/process2"/>
    <dgm:cxn modelId="{A01E8C92-38A3-43AD-AB51-96E21E4D3B75}" srcId="{B7042CB2-B503-4D82-BE5A-DB0AFE5A33BE}" destId="{12EDEB74-6245-4402-9BD5-FE59D5904F03}" srcOrd="0" destOrd="0" parTransId="{6A575125-C050-45EB-A5F5-2DF3FF7214B0}" sibTransId="{72113891-34AE-425E-A30F-FF67D3563B55}"/>
    <dgm:cxn modelId="{5EF17D24-4469-42D3-88FC-A29D77699F8F}" type="presOf" srcId="{72113891-34AE-425E-A30F-FF67D3563B55}" destId="{674C8FF9-43D5-4203-B5B9-140260F869E3}" srcOrd="1" destOrd="0" presId="urn:microsoft.com/office/officeart/2005/8/layout/process2"/>
    <dgm:cxn modelId="{E09BE898-5AFD-41BF-9AB6-1D247A2C42ED}" type="presParOf" srcId="{4930A370-609A-41C3-8926-931C3A8DA490}" destId="{AE886C10-7630-4489-A308-2A25C7C05B72}" srcOrd="0" destOrd="0" presId="urn:microsoft.com/office/officeart/2005/8/layout/process2"/>
    <dgm:cxn modelId="{3620B995-7E48-4AAF-99F6-E5AC1366F246}" type="presParOf" srcId="{4930A370-609A-41C3-8926-931C3A8DA490}" destId="{F9EE2D76-46DD-4C81-B67C-0909BBCDDE8C}" srcOrd="1" destOrd="0" presId="urn:microsoft.com/office/officeart/2005/8/layout/process2"/>
    <dgm:cxn modelId="{11D322EB-4161-4CDA-83D8-25474389FC64}" type="presParOf" srcId="{F9EE2D76-46DD-4C81-B67C-0909BBCDDE8C}" destId="{674C8FF9-43D5-4203-B5B9-140260F869E3}" srcOrd="0" destOrd="0" presId="urn:microsoft.com/office/officeart/2005/8/layout/process2"/>
    <dgm:cxn modelId="{7E8A4CF7-E674-4EFE-A100-E9123146F640}" type="presParOf" srcId="{4930A370-609A-41C3-8926-931C3A8DA490}" destId="{0F7BDCEC-AB63-4DA4-8D90-C38A77F289B6}" srcOrd="2" destOrd="0" presId="urn:microsoft.com/office/officeart/2005/8/layout/process2"/>
    <dgm:cxn modelId="{A0F18D87-F1EB-47B0-A56E-FF9C77032B09}" type="presParOf" srcId="{4930A370-609A-41C3-8926-931C3A8DA490}" destId="{C347F453-6BEE-4BEC-98D6-DE83A51EF504}" srcOrd="3" destOrd="0" presId="urn:microsoft.com/office/officeart/2005/8/layout/process2"/>
    <dgm:cxn modelId="{0C345ECF-8D95-446F-91A4-01580462C829}" type="presParOf" srcId="{C347F453-6BEE-4BEC-98D6-DE83A51EF504}" destId="{5FA8149D-CA15-48CD-B0FA-5A15DDCDEA4A}" srcOrd="0" destOrd="0" presId="urn:microsoft.com/office/officeart/2005/8/layout/process2"/>
    <dgm:cxn modelId="{157D9AE1-8361-4354-8D65-3C84E1B443D6}" type="presParOf" srcId="{4930A370-609A-41C3-8926-931C3A8DA490}" destId="{9FACB79F-F9ED-425E-9F17-28573823ECC2}" srcOrd="4" destOrd="0" presId="urn:microsoft.com/office/officeart/2005/8/layout/process2"/>
    <dgm:cxn modelId="{EA92E2A2-4FB3-4181-8013-DC12A03B9857}" type="presParOf" srcId="{4930A370-609A-41C3-8926-931C3A8DA490}" destId="{8701965F-A652-4A75-BEFA-DBB91A3CC0AB}" srcOrd="5" destOrd="0" presId="urn:microsoft.com/office/officeart/2005/8/layout/process2"/>
    <dgm:cxn modelId="{3638C2FF-22DF-4EC0-BA03-1D2E06DDFA6B}" type="presParOf" srcId="{8701965F-A652-4A75-BEFA-DBB91A3CC0AB}" destId="{AA859011-F9FA-4E57-BA50-063329E76DA3}" srcOrd="0" destOrd="0" presId="urn:microsoft.com/office/officeart/2005/8/layout/process2"/>
    <dgm:cxn modelId="{7FC2E1BB-E508-4845-A678-9CD9EA9EAF7B}" type="presParOf" srcId="{4930A370-609A-41C3-8926-931C3A8DA490}" destId="{6E6E0EB6-80E4-4251-91FC-F0EDCE65F62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042CB2-B503-4D82-BE5A-DB0AFE5A33BE}" type="doc">
      <dgm:prSet loTypeId="urn:microsoft.com/office/officeart/2005/8/layout/process2" loCatId="process" qsTypeId="urn:microsoft.com/office/officeart/2005/8/quickstyle/simple1" qsCatId="simple" csTypeId="urn:microsoft.com/office/officeart/2005/8/colors/accent0_2" csCatId="mainScheme" phldr="1"/>
      <dgm:spPr/>
    </dgm:pt>
    <dgm:pt modelId="{12EDEB74-6245-4402-9BD5-FE59D5904F03}">
      <dgm:prSet phldrT="[Text]"/>
      <dgm:spPr/>
      <dgm:t>
        <a:bodyPr/>
        <a:lstStyle/>
        <a:p>
          <a:r>
            <a:rPr lang="en-US" dirty="0" smtClean="0"/>
            <a:t>National Switch Date</a:t>
          </a:r>
          <a:endParaRPr lang="en-US" dirty="0"/>
        </a:p>
      </dgm:t>
    </dgm:pt>
    <dgm:pt modelId="{6A575125-C050-45EB-A5F5-2DF3FF7214B0}" type="parTrans" cxnId="{A01E8C92-38A3-43AD-AB51-96E21E4D3B75}">
      <dgm:prSet/>
      <dgm:spPr/>
      <dgm:t>
        <a:bodyPr/>
        <a:lstStyle/>
        <a:p>
          <a:endParaRPr lang="en-US"/>
        </a:p>
      </dgm:t>
    </dgm:pt>
    <dgm:pt modelId="{72113891-34AE-425E-A30F-FF67D3563B55}" type="sibTrans" cxnId="{A01E8C92-38A3-43AD-AB51-96E21E4D3B75}">
      <dgm:prSet/>
      <dgm:spPr/>
      <dgm:t>
        <a:bodyPr/>
        <a:lstStyle/>
        <a:p>
          <a:endParaRPr lang="en-US"/>
        </a:p>
      </dgm:t>
    </dgm:pt>
    <dgm:pt modelId="{495EC09B-7C8F-4BB8-B44F-2D631053178C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 anchor="t"/>
        <a:lstStyle/>
        <a:p>
          <a:r>
            <a:rPr lang="en-US" b="1" u="sng" dirty="0" smtClean="0"/>
            <a:t>Independent monitoring</a:t>
          </a:r>
          <a:r>
            <a:rPr lang="en-US" u="sng" dirty="0" smtClean="0"/>
            <a:t> </a:t>
          </a:r>
          <a:r>
            <a:rPr lang="en-US" dirty="0" smtClean="0"/>
            <a:t>completed</a:t>
          </a:r>
          <a:endParaRPr lang="en-US" dirty="0"/>
        </a:p>
      </dgm:t>
    </dgm:pt>
    <dgm:pt modelId="{5750DC10-274B-4956-9942-DF6712EC5A57}" type="parTrans" cxnId="{D4BC6F05-FD3F-48A8-8755-D5753118B1B5}">
      <dgm:prSet/>
      <dgm:spPr/>
      <dgm:t>
        <a:bodyPr/>
        <a:lstStyle/>
        <a:p>
          <a:endParaRPr lang="en-US"/>
        </a:p>
      </dgm:t>
    </dgm:pt>
    <dgm:pt modelId="{99E687E8-2906-4F47-87E6-D864A587D58E}" type="sibTrans" cxnId="{D4BC6F05-FD3F-48A8-8755-D5753118B1B5}">
      <dgm:prSet/>
      <dgm:spPr/>
      <dgm:t>
        <a:bodyPr/>
        <a:lstStyle/>
        <a:p>
          <a:endParaRPr lang="en-US"/>
        </a:p>
      </dgm:t>
    </dgm:pt>
    <dgm:pt modelId="{045F9FB2-E33C-4891-B142-ABCC007ED070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 anchor="t"/>
        <a:lstStyle/>
        <a:p>
          <a:r>
            <a:rPr lang="en-US" dirty="0" smtClean="0"/>
            <a:t>Data available at National level (for review by Validation Committee)</a:t>
          </a:r>
        </a:p>
      </dgm:t>
    </dgm:pt>
    <dgm:pt modelId="{8D2D0F74-0DF0-427A-889A-42FBF44D0715}" type="parTrans" cxnId="{D98E6807-0789-4B76-B965-291831429673}">
      <dgm:prSet/>
      <dgm:spPr/>
      <dgm:t>
        <a:bodyPr/>
        <a:lstStyle/>
        <a:p>
          <a:endParaRPr lang="en-US"/>
        </a:p>
      </dgm:t>
    </dgm:pt>
    <dgm:pt modelId="{E5D42FB6-DD9D-429B-99D9-C4393976E4B6}" type="sibTrans" cxnId="{D98E6807-0789-4B76-B965-291831429673}">
      <dgm:prSet/>
      <dgm:spPr/>
      <dgm:t>
        <a:bodyPr/>
        <a:lstStyle/>
        <a:p>
          <a:endParaRPr lang="en-US"/>
        </a:p>
      </dgm:t>
    </dgm:pt>
    <dgm:pt modelId="{B5DEEED4-026F-4924-9A80-8976B4CF14C6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 anchor="t"/>
        <a:lstStyle/>
        <a:p>
          <a:r>
            <a:rPr lang="en-US" b="0" u="none" dirty="0" smtClean="0"/>
            <a:t>Government submits </a:t>
          </a:r>
          <a:r>
            <a:rPr lang="en-US" b="1" u="sng" dirty="0" smtClean="0"/>
            <a:t>Validation report</a:t>
          </a:r>
          <a:r>
            <a:rPr lang="en-US" b="0" u="none" dirty="0" smtClean="0"/>
            <a:t> </a:t>
          </a:r>
          <a:r>
            <a:rPr lang="en-US" dirty="0" smtClean="0"/>
            <a:t>submitted to WHO</a:t>
          </a:r>
        </a:p>
      </dgm:t>
    </dgm:pt>
    <dgm:pt modelId="{61D65847-0B86-410F-B285-344E09C69258}" type="parTrans" cxnId="{4288F53B-15EC-4041-BFDA-7D69F5EB518C}">
      <dgm:prSet/>
      <dgm:spPr/>
      <dgm:t>
        <a:bodyPr/>
        <a:lstStyle/>
        <a:p>
          <a:endParaRPr lang="en-US"/>
        </a:p>
      </dgm:t>
    </dgm:pt>
    <dgm:pt modelId="{9B3A5149-5D3D-4B5C-B58E-4B23C8256589}" type="sibTrans" cxnId="{4288F53B-15EC-4041-BFDA-7D69F5EB518C}">
      <dgm:prSet/>
      <dgm:spPr/>
      <dgm:t>
        <a:bodyPr/>
        <a:lstStyle/>
        <a:p>
          <a:endParaRPr lang="en-US"/>
        </a:p>
      </dgm:t>
    </dgm:pt>
    <dgm:pt modelId="{4930A370-609A-41C3-8926-931C3A8DA490}" type="pres">
      <dgm:prSet presAssocID="{B7042CB2-B503-4D82-BE5A-DB0AFE5A33BE}" presName="linearFlow" presStyleCnt="0">
        <dgm:presLayoutVars>
          <dgm:resizeHandles val="exact"/>
        </dgm:presLayoutVars>
      </dgm:prSet>
      <dgm:spPr/>
    </dgm:pt>
    <dgm:pt modelId="{AE886C10-7630-4489-A308-2A25C7C05B72}" type="pres">
      <dgm:prSet presAssocID="{12EDEB74-6245-4402-9BD5-FE59D5904F03}" presName="node" presStyleLbl="node1" presStyleIdx="0" presStyleCnt="4" custScaleY="32955" custLinFactNeighborY="11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E2D76-46DD-4C81-B67C-0909BBCDDE8C}" type="pres">
      <dgm:prSet presAssocID="{72113891-34AE-425E-A30F-FF67D3563B55}" presName="sibTrans" presStyleLbl="sibTrans2D1" presStyleIdx="0" presStyleCnt="3" custAng="115612" custScaleY="51470" custLinFactNeighborY="1420"/>
      <dgm:spPr/>
      <dgm:t>
        <a:bodyPr/>
        <a:lstStyle/>
        <a:p>
          <a:endParaRPr lang="en-US"/>
        </a:p>
      </dgm:t>
    </dgm:pt>
    <dgm:pt modelId="{674C8FF9-43D5-4203-B5B9-140260F869E3}" type="pres">
      <dgm:prSet presAssocID="{72113891-34AE-425E-A30F-FF67D3563B5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F7BDCEC-AB63-4DA4-8D90-C38A77F289B6}" type="pres">
      <dgm:prSet presAssocID="{495EC09B-7C8F-4BB8-B44F-2D631053178C}" presName="node" presStyleLbl="node1" presStyleIdx="1" presStyleCnt="4" custScaleX="238331" custScaleY="54883" custLinFactNeighborX="1526" custLinFactNeighborY="-1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7F453-6BEE-4BEC-98D6-DE83A51EF504}" type="pres">
      <dgm:prSet presAssocID="{99E687E8-2906-4F47-87E6-D864A587D58E}" presName="sibTrans" presStyleLbl="sibTrans2D1" presStyleIdx="1" presStyleCnt="3" custAng="21507354" custScaleY="59170"/>
      <dgm:spPr/>
      <dgm:t>
        <a:bodyPr/>
        <a:lstStyle/>
        <a:p>
          <a:endParaRPr lang="en-US"/>
        </a:p>
      </dgm:t>
    </dgm:pt>
    <dgm:pt modelId="{5FA8149D-CA15-48CD-B0FA-5A15DDCDEA4A}" type="pres">
      <dgm:prSet presAssocID="{99E687E8-2906-4F47-87E6-D864A587D58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FACB79F-F9ED-425E-9F17-28573823ECC2}" type="pres">
      <dgm:prSet presAssocID="{045F9FB2-E33C-4891-B142-ABCC007ED070}" presName="node" presStyleLbl="node1" presStyleIdx="2" presStyleCnt="4" custScaleX="241383" custScaleY="57844" custLinFactNeighborY="-5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1965F-A652-4A75-BEFA-DBB91A3CC0AB}" type="pres">
      <dgm:prSet presAssocID="{E5D42FB6-DD9D-429B-99D9-C4393976E4B6}" presName="sibTrans" presStyleLbl="sibTrans2D1" presStyleIdx="2" presStyleCnt="3" custAng="193587" custScaleY="49924" custLinFactNeighborX="-4501" custLinFactNeighborY="-3540"/>
      <dgm:spPr/>
      <dgm:t>
        <a:bodyPr/>
        <a:lstStyle/>
        <a:p>
          <a:endParaRPr lang="en-US"/>
        </a:p>
      </dgm:t>
    </dgm:pt>
    <dgm:pt modelId="{AA859011-F9FA-4E57-BA50-063329E76DA3}" type="pres">
      <dgm:prSet presAssocID="{E5D42FB6-DD9D-429B-99D9-C4393976E4B6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E6E0EB6-80E4-4251-91FC-F0EDCE65F62D}" type="pres">
      <dgm:prSet presAssocID="{B5DEEED4-026F-4924-9A80-8976B4CF14C6}" presName="node" presStyleLbl="node1" presStyleIdx="3" presStyleCnt="4" custScaleX="240679" custScaleY="49304" custLinFactNeighborX="352" custLinFactNeighborY="1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BC6F05-FD3F-48A8-8755-D5753118B1B5}" srcId="{B7042CB2-B503-4D82-BE5A-DB0AFE5A33BE}" destId="{495EC09B-7C8F-4BB8-B44F-2D631053178C}" srcOrd="1" destOrd="0" parTransId="{5750DC10-274B-4956-9942-DF6712EC5A57}" sibTransId="{99E687E8-2906-4F47-87E6-D864A587D58E}"/>
    <dgm:cxn modelId="{7542F22C-D0D7-40A8-BA79-4C08324EFBE8}" type="presOf" srcId="{B5DEEED4-026F-4924-9A80-8976B4CF14C6}" destId="{6E6E0EB6-80E4-4251-91FC-F0EDCE65F62D}" srcOrd="0" destOrd="0" presId="urn:microsoft.com/office/officeart/2005/8/layout/process2"/>
    <dgm:cxn modelId="{D98E6807-0789-4B76-B965-291831429673}" srcId="{B7042CB2-B503-4D82-BE5A-DB0AFE5A33BE}" destId="{045F9FB2-E33C-4891-B142-ABCC007ED070}" srcOrd="2" destOrd="0" parTransId="{8D2D0F74-0DF0-427A-889A-42FBF44D0715}" sibTransId="{E5D42FB6-DD9D-429B-99D9-C4393976E4B6}"/>
    <dgm:cxn modelId="{5AC5A40A-3F2E-489D-8B81-C3EDF0FB0FAA}" type="presOf" srcId="{E5D42FB6-DD9D-429B-99D9-C4393976E4B6}" destId="{AA859011-F9FA-4E57-BA50-063329E76DA3}" srcOrd="1" destOrd="0" presId="urn:microsoft.com/office/officeart/2005/8/layout/process2"/>
    <dgm:cxn modelId="{ACE94AAD-C114-48ED-B79F-B5FEED8B71D9}" type="presOf" srcId="{12EDEB74-6245-4402-9BD5-FE59D5904F03}" destId="{AE886C10-7630-4489-A308-2A25C7C05B72}" srcOrd="0" destOrd="0" presId="urn:microsoft.com/office/officeart/2005/8/layout/process2"/>
    <dgm:cxn modelId="{4288F53B-15EC-4041-BFDA-7D69F5EB518C}" srcId="{B7042CB2-B503-4D82-BE5A-DB0AFE5A33BE}" destId="{B5DEEED4-026F-4924-9A80-8976B4CF14C6}" srcOrd="3" destOrd="0" parTransId="{61D65847-0B86-410F-B285-344E09C69258}" sibTransId="{9B3A5149-5D3D-4B5C-B58E-4B23C8256589}"/>
    <dgm:cxn modelId="{27348D3A-BD9E-4A0D-88B8-23234B55FE10}" type="presOf" srcId="{99E687E8-2906-4F47-87E6-D864A587D58E}" destId="{C347F453-6BEE-4BEC-98D6-DE83A51EF504}" srcOrd="0" destOrd="0" presId="urn:microsoft.com/office/officeart/2005/8/layout/process2"/>
    <dgm:cxn modelId="{5AA768BE-1A73-4982-B5E4-A5AECC6935F2}" type="presOf" srcId="{495EC09B-7C8F-4BB8-B44F-2D631053178C}" destId="{0F7BDCEC-AB63-4DA4-8D90-C38A77F289B6}" srcOrd="0" destOrd="0" presId="urn:microsoft.com/office/officeart/2005/8/layout/process2"/>
    <dgm:cxn modelId="{E7173EB3-6DC9-456D-AED8-9D6C39F2BCF1}" type="presOf" srcId="{E5D42FB6-DD9D-429B-99D9-C4393976E4B6}" destId="{8701965F-A652-4A75-BEFA-DBB91A3CC0AB}" srcOrd="0" destOrd="0" presId="urn:microsoft.com/office/officeart/2005/8/layout/process2"/>
    <dgm:cxn modelId="{3FFCD4F4-9DAF-4ED9-98D6-24529153AA21}" type="presOf" srcId="{045F9FB2-E33C-4891-B142-ABCC007ED070}" destId="{9FACB79F-F9ED-425E-9F17-28573823ECC2}" srcOrd="0" destOrd="0" presId="urn:microsoft.com/office/officeart/2005/8/layout/process2"/>
    <dgm:cxn modelId="{2E350A1C-652C-4D09-B3AA-FB937E853AD1}" type="presOf" srcId="{B7042CB2-B503-4D82-BE5A-DB0AFE5A33BE}" destId="{4930A370-609A-41C3-8926-931C3A8DA490}" srcOrd="0" destOrd="0" presId="urn:microsoft.com/office/officeart/2005/8/layout/process2"/>
    <dgm:cxn modelId="{3D3A7100-AC86-454E-B6A8-3973185F37B9}" type="presOf" srcId="{72113891-34AE-425E-A30F-FF67D3563B55}" destId="{F9EE2D76-46DD-4C81-B67C-0909BBCDDE8C}" srcOrd="0" destOrd="0" presId="urn:microsoft.com/office/officeart/2005/8/layout/process2"/>
    <dgm:cxn modelId="{D5FF798F-7F60-486C-A215-AD73A692181B}" type="presOf" srcId="{99E687E8-2906-4F47-87E6-D864A587D58E}" destId="{5FA8149D-CA15-48CD-B0FA-5A15DDCDEA4A}" srcOrd="1" destOrd="0" presId="urn:microsoft.com/office/officeart/2005/8/layout/process2"/>
    <dgm:cxn modelId="{C33E6D3C-D126-409F-B923-D3E3B2D12258}" type="presOf" srcId="{72113891-34AE-425E-A30F-FF67D3563B55}" destId="{674C8FF9-43D5-4203-B5B9-140260F869E3}" srcOrd="1" destOrd="0" presId="urn:microsoft.com/office/officeart/2005/8/layout/process2"/>
    <dgm:cxn modelId="{A01E8C92-38A3-43AD-AB51-96E21E4D3B75}" srcId="{B7042CB2-B503-4D82-BE5A-DB0AFE5A33BE}" destId="{12EDEB74-6245-4402-9BD5-FE59D5904F03}" srcOrd="0" destOrd="0" parTransId="{6A575125-C050-45EB-A5F5-2DF3FF7214B0}" sibTransId="{72113891-34AE-425E-A30F-FF67D3563B55}"/>
    <dgm:cxn modelId="{738B66D1-95F8-4942-8DC7-6DBB8A2A6CBA}" type="presParOf" srcId="{4930A370-609A-41C3-8926-931C3A8DA490}" destId="{AE886C10-7630-4489-A308-2A25C7C05B72}" srcOrd="0" destOrd="0" presId="urn:microsoft.com/office/officeart/2005/8/layout/process2"/>
    <dgm:cxn modelId="{7EAA78C8-A8E0-4EE5-BE78-85B4BBE8D2DE}" type="presParOf" srcId="{4930A370-609A-41C3-8926-931C3A8DA490}" destId="{F9EE2D76-46DD-4C81-B67C-0909BBCDDE8C}" srcOrd="1" destOrd="0" presId="urn:microsoft.com/office/officeart/2005/8/layout/process2"/>
    <dgm:cxn modelId="{D766402F-A64B-4408-B548-4651AF9A12AB}" type="presParOf" srcId="{F9EE2D76-46DD-4C81-B67C-0909BBCDDE8C}" destId="{674C8FF9-43D5-4203-B5B9-140260F869E3}" srcOrd="0" destOrd="0" presId="urn:microsoft.com/office/officeart/2005/8/layout/process2"/>
    <dgm:cxn modelId="{C1817AA8-45C6-4CF6-A239-235CFD6C98FC}" type="presParOf" srcId="{4930A370-609A-41C3-8926-931C3A8DA490}" destId="{0F7BDCEC-AB63-4DA4-8D90-C38A77F289B6}" srcOrd="2" destOrd="0" presId="urn:microsoft.com/office/officeart/2005/8/layout/process2"/>
    <dgm:cxn modelId="{E414C2B0-8EA7-46B7-801D-7F55CB4D26C3}" type="presParOf" srcId="{4930A370-609A-41C3-8926-931C3A8DA490}" destId="{C347F453-6BEE-4BEC-98D6-DE83A51EF504}" srcOrd="3" destOrd="0" presId="urn:microsoft.com/office/officeart/2005/8/layout/process2"/>
    <dgm:cxn modelId="{71D94C03-9DF3-4185-82E7-BDFB215433FB}" type="presParOf" srcId="{C347F453-6BEE-4BEC-98D6-DE83A51EF504}" destId="{5FA8149D-CA15-48CD-B0FA-5A15DDCDEA4A}" srcOrd="0" destOrd="0" presId="urn:microsoft.com/office/officeart/2005/8/layout/process2"/>
    <dgm:cxn modelId="{964DFF90-8761-4469-944B-69080206B303}" type="presParOf" srcId="{4930A370-609A-41C3-8926-931C3A8DA490}" destId="{9FACB79F-F9ED-425E-9F17-28573823ECC2}" srcOrd="4" destOrd="0" presId="urn:microsoft.com/office/officeart/2005/8/layout/process2"/>
    <dgm:cxn modelId="{768B2E14-7341-45A1-A2C4-44940FB1B040}" type="presParOf" srcId="{4930A370-609A-41C3-8926-931C3A8DA490}" destId="{8701965F-A652-4A75-BEFA-DBB91A3CC0AB}" srcOrd="5" destOrd="0" presId="urn:microsoft.com/office/officeart/2005/8/layout/process2"/>
    <dgm:cxn modelId="{FAF07FFE-90E3-41A8-8070-8A75A7D5C53D}" type="presParOf" srcId="{8701965F-A652-4A75-BEFA-DBB91A3CC0AB}" destId="{AA859011-F9FA-4E57-BA50-063329E76DA3}" srcOrd="0" destOrd="0" presId="urn:microsoft.com/office/officeart/2005/8/layout/process2"/>
    <dgm:cxn modelId="{08E2B280-D5A8-40BD-AE91-2B330002E602}" type="presParOf" srcId="{4930A370-609A-41C3-8926-931C3A8DA490}" destId="{6E6E0EB6-80E4-4251-91FC-F0EDCE65F62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86C10-7630-4489-A308-2A25C7C05B72}">
      <dsp:nvSpPr>
        <dsp:cNvPr id="0" name=""/>
        <dsp:cNvSpPr/>
      </dsp:nvSpPr>
      <dsp:spPr>
        <a:xfrm>
          <a:off x="1621704" y="2534"/>
          <a:ext cx="2700191" cy="4435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National Switch Date</a:t>
          </a:r>
          <a:endParaRPr lang="en-US" sz="1700" kern="1200" dirty="0"/>
        </a:p>
      </dsp:txBody>
      <dsp:txXfrm>
        <a:off x="1634695" y="15525"/>
        <a:ext cx="2674209" cy="417556"/>
      </dsp:txXfrm>
    </dsp:sp>
    <dsp:sp modelId="{F9EE2D76-46DD-4C81-B67C-0909BBCDDE8C}">
      <dsp:nvSpPr>
        <dsp:cNvPr id="0" name=""/>
        <dsp:cNvSpPr/>
      </dsp:nvSpPr>
      <dsp:spPr>
        <a:xfrm rot="5400000">
          <a:off x="2719445" y="626680"/>
          <a:ext cx="504708" cy="31172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878281" y="530190"/>
        <a:ext cx="187036" cy="411190"/>
      </dsp:txXfrm>
    </dsp:sp>
    <dsp:sp modelId="{0F7BDCEC-AB63-4DA4-8D90-C38A77F289B6}">
      <dsp:nvSpPr>
        <dsp:cNvPr id="0" name=""/>
        <dsp:cNvSpPr/>
      </dsp:nvSpPr>
      <dsp:spPr>
        <a:xfrm>
          <a:off x="134330" y="1119017"/>
          <a:ext cx="5674938" cy="73866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Government conducts </a:t>
          </a:r>
          <a:r>
            <a:rPr lang="en-US" sz="1700" b="1" u="sng" kern="1200" dirty="0" smtClean="0"/>
            <a:t>independent monitoring</a:t>
          </a:r>
          <a:r>
            <a:rPr lang="en-US" sz="1700" u="sng" kern="1200" dirty="0" smtClean="0"/>
            <a:t> </a:t>
          </a:r>
          <a:r>
            <a:rPr lang="en-US" sz="1700" kern="1200" dirty="0" smtClean="0"/>
            <a:t>and takes corrective action</a:t>
          </a:r>
          <a:endParaRPr lang="en-US" sz="1700" kern="1200" dirty="0"/>
        </a:p>
      </dsp:txBody>
      <dsp:txXfrm>
        <a:off x="155965" y="1140652"/>
        <a:ext cx="5631668" cy="695394"/>
      </dsp:txXfrm>
    </dsp:sp>
    <dsp:sp modelId="{C347F453-6BEE-4BEC-98D6-DE83A51EF504}">
      <dsp:nvSpPr>
        <dsp:cNvPr id="0" name=""/>
        <dsp:cNvSpPr/>
      </dsp:nvSpPr>
      <dsp:spPr>
        <a:xfrm rot="5400000">
          <a:off x="2719445" y="2014972"/>
          <a:ext cx="504708" cy="35836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864291" y="1941800"/>
        <a:ext cx="215017" cy="397199"/>
      </dsp:txXfrm>
    </dsp:sp>
    <dsp:sp modelId="{9FACB79F-F9ED-425E-9F17-28573823ECC2}">
      <dsp:nvSpPr>
        <dsp:cNvPr id="0" name=""/>
        <dsp:cNvSpPr/>
      </dsp:nvSpPr>
      <dsp:spPr>
        <a:xfrm>
          <a:off x="134330" y="2530626"/>
          <a:ext cx="5674938" cy="7785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u="sng" kern="1200" dirty="0" smtClean="0"/>
            <a:t>National Validation Committee </a:t>
          </a:r>
          <a:r>
            <a:rPr lang="en-US" sz="1700" kern="1200" dirty="0" smtClean="0"/>
            <a:t>(or equivalent) reviews and provides validation recommendation</a:t>
          </a:r>
        </a:p>
      </dsp:txBody>
      <dsp:txXfrm>
        <a:off x="157132" y="2553428"/>
        <a:ext cx="5629334" cy="732912"/>
      </dsp:txXfrm>
    </dsp:sp>
    <dsp:sp modelId="{8701965F-A652-4A75-BEFA-DBB91A3CC0AB}">
      <dsp:nvSpPr>
        <dsp:cNvPr id="0" name=""/>
        <dsp:cNvSpPr/>
      </dsp:nvSpPr>
      <dsp:spPr>
        <a:xfrm rot="5628979">
          <a:off x="2669437" y="3495700"/>
          <a:ext cx="507735" cy="30236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2835614" y="3393115"/>
        <a:ext cx="181418" cy="417026"/>
      </dsp:txXfrm>
    </dsp:sp>
    <dsp:sp modelId="{6E6E0EB6-80E4-4251-91FC-F0EDCE65F62D}">
      <dsp:nvSpPr>
        <dsp:cNvPr id="0" name=""/>
        <dsp:cNvSpPr/>
      </dsp:nvSpPr>
      <dsp:spPr>
        <a:xfrm>
          <a:off x="41173" y="3984622"/>
          <a:ext cx="5674938" cy="66357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u="none" kern="1200" dirty="0" smtClean="0"/>
            <a:t>Government </a:t>
          </a:r>
          <a:r>
            <a:rPr lang="en-US" sz="1700" kern="1200" dirty="0" smtClean="0"/>
            <a:t>takes corrective action as necessary and </a:t>
          </a:r>
          <a:r>
            <a:rPr lang="en-US" sz="1700" b="0" u="none" kern="1200" dirty="0" smtClean="0"/>
            <a:t>submits </a:t>
          </a:r>
          <a:r>
            <a:rPr lang="en-US" sz="1700" b="1" u="sng" kern="1200" dirty="0" smtClean="0"/>
            <a:t>validation report </a:t>
          </a:r>
          <a:r>
            <a:rPr lang="en-US" sz="1700" kern="1200" dirty="0" smtClean="0"/>
            <a:t>to WHO</a:t>
          </a:r>
        </a:p>
      </dsp:txBody>
      <dsp:txXfrm>
        <a:off x="60609" y="4004058"/>
        <a:ext cx="5636066" cy="624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86C10-7630-4489-A308-2A25C7C05B72}">
      <dsp:nvSpPr>
        <dsp:cNvPr id="0" name=""/>
        <dsp:cNvSpPr/>
      </dsp:nvSpPr>
      <dsp:spPr>
        <a:xfrm>
          <a:off x="1969241" y="156619"/>
          <a:ext cx="2462316" cy="4508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National Switch Date</a:t>
          </a:r>
          <a:endParaRPr lang="en-US" sz="1800" kern="1200" dirty="0"/>
        </a:p>
      </dsp:txBody>
      <dsp:txXfrm>
        <a:off x="1982445" y="169823"/>
        <a:ext cx="2435908" cy="424401"/>
      </dsp:txXfrm>
    </dsp:sp>
    <dsp:sp modelId="{F9EE2D76-46DD-4C81-B67C-0909BBCDDE8C}">
      <dsp:nvSpPr>
        <dsp:cNvPr id="0" name=""/>
        <dsp:cNvSpPr/>
      </dsp:nvSpPr>
      <dsp:spPr>
        <a:xfrm rot="5400000">
          <a:off x="3023023" y="715793"/>
          <a:ext cx="387282" cy="31683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121613" y="680572"/>
        <a:ext cx="190102" cy="292231"/>
      </dsp:txXfrm>
    </dsp:sp>
    <dsp:sp modelId="{0F7BDCEC-AB63-4DA4-8D90-C38A77F289B6}">
      <dsp:nvSpPr>
        <dsp:cNvPr id="0" name=""/>
        <dsp:cNvSpPr/>
      </dsp:nvSpPr>
      <dsp:spPr>
        <a:xfrm>
          <a:off x="303742" y="1123513"/>
          <a:ext cx="5868463" cy="7507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Independent monitoring</a:t>
          </a:r>
          <a:r>
            <a:rPr lang="en-US" sz="1800" u="sng" kern="1200" dirty="0" smtClean="0"/>
            <a:t> </a:t>
          </a:r>
          <a:r>
            <a:rPr lang="en-US" sz="1800" kern="1200" dirty="0" smtClean="0"/>
            <a:t>completed</a:t>
          </a:r>
          <a:endParaRPr lang="en-US" sz="1800" kern="1200" dirty="0"/>
        </a:p>
      </dsp:txBody>
      <dsp:txXfrm>
        <a:off x="325731" y="1145502"/>
        <a:ext cx="5824485" cy="706796"/>
      </dsp:txXfrm>
    </dsp:sp>
    <dsp:sp modelId="{C347F453-6BEE-4BEC-98D6-DE83A51EF504}">
      <dsp:nvSpPr>
        <dsp:cNvPr id="0" name=""/>
        <dsp:cNvSpPr/>
      </dsp:nvSpPr>
      <dsp:spPr>
        <a:xfrm rot="5400000">
          <a:off x="2985788" y="2003617"/>
          <a:ext cx="467343" cy="364238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110189" y="1952065"/>
        <a:ext cx="218542" cy="358072"/>
      </dsp:txXfrm>
    </dsp:sp>
    <dsp:sp modelId="{9FACB79F-F9ED-425E-9F17-28573823ECC2}">
      <dsp:nvSpPr>
        <dsp:cNvPr id="0" name=""/>
        <dsp:cNvSpPr/>
      </dsp:nvSpPr>
      <dsp:spPr>
        <a:xfrm>
          <a:off x="228593" y="2497185"/>
          <a:ext cx="5943613" cy="79127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available at National level (for review by Validation Committee)</a:t>
          </a:r>
        </a:p>
      </dsp:txBody>
      <dsp:txXfrm>
        <a:off x="251769" y="2520361"/>
        <a:ext cx="5897261" cy="744927"/>
      </dsp:txXfrm>
    </dsp:sp>
    <dsp:sp modelId="{8701965F-A652-4A75-BEFA-DBB91A3CC0AB}">
      <dsp:nvSpPr>
        <dsp:cNvPr id="0" name=""/>
        <dsp:cNvSpPr/>
      </dsp:nvSpPr>
      <dsp:spPr>
        <a:xfrm rot="5573648">
          <a:off x="2893637" y="3493751"/>
          <a:ext cx="571119" cy="3073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3089328" y="3361911"/>
        <a:ext cx="184393" cy="478923"/>
      </dsp:txXfrm>
    </dsp:sp>
    <dsp:sp modelId="{6E6E0EB6-80E4-4251-91FC-F0EDCE65F62D}">
      <dsp:nvSpPr>
        <dsp:cNvPr id="0" name=""/>
        <dsp:cNvSpPr/>
      </dsp:nvSpPr>
      <dsp:spPr>
        <a:xfrm>
          <a:off x="245927" y="4049944"/>
          <a:ext cx="5926279" cy="67445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u="none" kern="1200" dirty="0" smtClean="0"/>
            <a:t>Government submits </a:t>
          </a:r>
          <a:r>
            <a:rPr lang="en-US" sz="1800" b="1" u="sng" kern="1200" dirty="0" smtClean="0"/>
            <a:t>Validation report</a:t>
          </a:r>
          <a:r>
            <a:rPr lang="en-US" sz="1800" b="0" u="none" kern="1200" dirty="0" smtClean="0"/>
            <a:t> </a:t>
          </a:r>
          <a:r>
            <a:rPr lang="en-US" sz="1800" kern="1200" dirty="0" smtClean="0"/>
            <a:t>submitted to WHO</a:t>
          </a:r>
        </a:p>
      </dsp:txBody>
      <dsp:txXfrm>
        <a:off x="265681" y="4069698"/>
        <a:ext cx="5886771" cy="634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09F67-66D4-4746-A6EC-682A1C1E5C55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F5B9D-7510-43C0-8BF3-58C846A4C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5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577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00" indent="-285730" defTabSz="909577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2924" indent="-228585" defTabSz="909577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092" indent="-228585" defTabSz="909577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262" indent="-228585" defTabSz="909577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432" indent="-228585" defTabSz="909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602" indent="-228585" defTabSz="909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8770" indent="-228585" defTabSz="909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5940" indent="-228585" defTabSz="909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/>
            <a:fld id="{C9D5E290-4B3A-4EDC-8906-2F498BDA9117}" type="slidenum">
              <a:rPr lang="en-GB" altLang="en-US" smtClean="0">
                <a:latin typeface="Arial" pitchFamily="34" charset="0"/>
              </a:rPr>
              <a:pPr eaLnBrk="1" hangingPunct="1"/>
              <a:t>1</a:t>
            </a:fld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issues</a:t>
            </a:r>
            <a:r>
              <a:rPr lang="en-US" baseline="0" dirty="0" smtClean="0"/>
              <a:t> of sterilization and </a:t>
            </a:r>
            <a:r>
              <a:rPr lang="en-US" baseline="0" dirty="0" err="1" smtClean="0"/>
              <a:t>inertization</a:t>
            </a:r>
            <a:endParaRPr lang="en-US" baseline="0" dirty="0" smtClean="0"/>
          </a:p>
          <a:p>
            <a:r>
              <a:rPr lang="en-US" baseline="0" dirty="0" smtClean="0"/>
              <a:t>Disposal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DFADE-710E-594E-BD4D-4F8FC5AB38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To the facilitator:  </a:t>
            </a:r>
          </a:p>
          <a:p>
            <a:endParaRPr lang="en-US" altLang="en-US" b="1" dirty="0" smtClean="0">
              <a:solidFill>
                <a:schemeClr val="tx1"/>
              </a:solidFill>
            </a:endParaRPr>
          </a:p>
          <a:p>
            <a:r>
              <a:rPr lang="en-US" altLang="en-US" b="0" dirty="0" smtClean="0">
                <a:solidFill>
                  <a:schemeClr val="tx1"/>
                </a:solidFill>
              </a:rPr>
              <a:t>“We are close to the eradication of polio. </a:t>
            </a:r>
          </a:p>
          <a:p>
            <a:endParaRPr lang="en-US" altLang="en-US" b="0" dirty="0" smtClean="0">
              <a:solidFill>
                <a:schemeClr val="tx1"/>
              </a:solidFill>
            </a:endParaRPr>
          </a:p>
          <a:p>
            <a:pPr marL="336488" indent="-33648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Immunization efforts have reduced the number of polio cases globally by more than 99% over the last two decades.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pPr marL="336488" indent="-336488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The transition from trivalent OPV to bivalent OPV is part of the polio eradication strategy.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Together, we can eradicate polio.”</a:t>
            </a:r>
            <a:endParaRPr lang="en-US" altLang="en-US" b="0" dirty="0" smtClean="0">
              <a:solidFill>
                <a:schemeClr val="tx1"/>
              </a:solidFill>
            </a:endParaRPr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3883577" y="8685553"/>
            <a:ext cx="2972880" cy="45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23" tIns="45511" rIns="91023" bIns="4551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4020D3-325C-4903-B7FC-0B13EB715465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477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806"/>
              </a:spcBef>
            </a:pPr>
            <a:endParaRPr lang="en-US" altLang="en-US" dirty="0">
              <a:latin typeface="Gill Sans MT" pitchFamily="34" charset="0"/>
            </a:endParaRPr>
          </a:p>
          <a:p>
            <a:pPr defTabSz="897301">
              <a:spcBef>
                <a:spcPts val="1806"/>
              </a:spcBef>
              <a:defRPr/>
            </a:pPr>
            <a:r>
              <a:rPr lang="en-US" altLang="en-US" b="1" dirty="0" smtClean="0">
                <a:latin typeface="Gill Sans MT" pitchFamily="34" charset="0"/>
              </a:rPr>
              <a:t>To the </a:t>
            </a:r>
            <a:r>
              <a:rPr lang="en-US" altLang="en-US" b="1" dirty="0" err="1" smtClean="0">
                <a:latin typeface="Gill Sans MT" pitchFamily="34" charset="0"/>
              </a:rPr>
              <a:t>facilitor</a:t>
            </a:r>
            <a:r>
              <a:rPr lang="en-US" altLang="en-US" b="1" dirty="0" smtClean="0">
                <a:latin typeface="Gill Sans MT" pitchFamily="34" charset="0"/>
              </a:rPr>
              <a:t>:</a:t>
            </a:r>
          </a:p>
          <a:p>
            <a:pPr>
              <a:spcBef>
                <a:spcPts val="1806"/>
              </a:spcBef>
            </a:pPr>
            <a:endParaRPr lang="en-US" altLang="en-US" dirty="0" smtClean="0">
              <a:latin typeface="Gill Sans MT" pitchFamily="34" charset="0"/>
            </a:endParaRPr>
          </a:p>
          <a:p>
            <a:pPr lvl="0"/>
            <a:r>
              <a:rPr lang="en-US" dirty="0">
                <a:solidFill>
                  <a:srgbClr val="000066"/>
                </a:solidFill>
                <a:latin typeface="Calibri" panose="020F0502020204030204" pitchFamily="34" charset="0"/>
              </a:rPr>
              <a:t>“The Switch from tOPV to bOPV”.</a:t>
            </a:r>
          </a:p>
          <a:p>
            <a:pPr lvl="0"/>
            <a:endParaRPr lang="en-US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lvl="0"/>
            <a:r>
              <a:rPr lang="en-US" dirty="0">
                <a:solidFill>
                  <a:srgbClr val="000066"/>
                </a:solidFill>
                <a:latin typeface="Calibri" panose="020F0502020204030204" pitchFamily="34" charset="0"/>
              </a:rPr>
              <a:t>Please point out to participants that the tOPV droplet has the numbers “1, 2 and 3” inside of it. And the bOPV droplet only has the numbers “1 and 3”. And say: “By switching from </a:t>
            </a:r>
            <a:r>
              <a:rPr lang="en-US" dirty="0" err="1">
                <a:solidFill>
                  <a:srgbClr val="000066"/>
                </a:solidFill>
                <a:latin typeface="Calibri" panose="020F0502020204030204" pitchFamily="34" charset="0"/>
              </a:rPr>
              <a:t>tOPV</a:t>
            </a:r>
            <a:r>
              <a:rPr lang="en-US" dirty="0">
                <a:solidFill>
                  <a:srgbClr val="000066"/>
                </a:solidFill>
                <a:latin typeface="Calibri" panose="020F0502020204030204" pitchFamily="34" charset="0"/>
              </a:rPr>
              <a:t> to bOPV, we are removing the type 2 component of the oral polio vaccine.”  Next, show how IPV contains a “1, 2 and 3” and emphasize that IPV protects against all three types of poliovirus. </a:t>
            </a:r>
          </a:p>
          <a:p>
            <a:pPr lvl="0"/>
            <a:endParaRPr lang="en-US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lvl="0"/>
            <a:r>
              <a:rPr lang="en-US" dirty="0">
                <a:solidFill>
                  <a:srgbClr val="000066"/>
                </a:solidFill>
                <a:latin typeface="Calibri" panose="020F0502020204030204" pitchFamily="34" charset="0"/>
              </a:rPr>
              <a:t>“We are removing the type 2 component of OPV because it causes the majority of </a:t>
            </a:r>
            <a:r>
              <a:rPr lang="en-US" dirty="0" err="1">
                <a:solidFill>
                  <a:srgbClr val="000066"/>
                </a:solidFill>
                <a:latin typeface="Calibri" panose="020F0502020204030204" pitchFamily="34" charset="0"/>
              </a:rPr>
              <a:t>cVDPVs</a:t>
            </a:r>
            <a:r>
              <a:rPr lang="en-US" dirty="0">
                <a:solidFill>
                  <a:srgbClr val="000066"/>
                </a:solidFill>
                <a:latin typeface="Calibri" panose="020F0502020204030204" pitchFamily="34" charset="0"/>
              </a:rPr>
              <a:t>. By using bOPV along with IPV, children are protected against all three types of the poliovirus and have a lower risk of paralysis caused by vaccines.”</a:t>
            </a:r>
            <a:endParaRPr lang="en-US" altLang="en-US" b="1" dirty="0" smtClean="0"/>
          </a:p>
          <a:p>
            <a:pPr>
              <a:spcBef>
                <a:spcPts val="1806"/>
              </a:spcBef>
            </a:pPr>
            <a:endParaRPr lang="en-US" altLang="en-US" dirty="0" smtClean="0">
              <a:latin typeface="Gill Sans MT" pitchFamily="34" charset="0"/>
            </a:endParaRPr>
          </a:p>
          <a:p>
            <a:endParaRPr lang="en-US" altLang="en-US" b="1" dirty="0" smtClean="0"/>
          </a:p>
          <a:p>
            <a:endParaRPr lang="en-US" altLang="en-US" b="1" dirty="0" smtClean="0"/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3883577" y="8685553"/>
            <a:ext cx="2972880" cy="45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23" tIns="45511" rIns="91023" bIns="4551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B4020D3-325C-4903-B7FC-0B13EB715465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34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</a:t>
            </a:r>
            <a:r>
              <a:rPr lang="en-US" baseline="0" dirty="0" smtClean="0"/>
              <a:t> Validation and supportive supervision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7F4D-E1D9-E445-B9B8-D0FABC8B5F4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key component 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dirty="0"/>
              <a:t>of a successful switch involves </a:t>
            </a:r>
            <a:r>
              <a:rPr lang="en-US" b="1" u="sng" dirty="0"/>
              <a:t>effective monitoring</a:t>
            </a:r>
            <a:r>
              <a:rPr lang="en-US" dirty="0"/>
              <a:t> of cold chain storage points after the national switch date in all countries to ensure that </a:t>
            </a:r>
            <a:r>
              <a:rPr lang="en-US" dirty="0" err="1"/>
              <a:t>tOPV</a:t>
            </a:r>
            <a:r>
              <a:rPr lang="en-US" dirty="0"/>
              <a:t> is no longer available for administration</a:t>
            </a:r>
          </a:p>
          <a:p>
            <a:pPr marL="171434" indent="-171434">
              <a:buFont typeface="Arial" panose="020B0604020202020204" pitchFamily="34" charset="0"/>
              <a:buChar char="•"/>
            </a:pPr>
            <a:r>
              <a:rPr lang="en-US" b="1" dirty="0"/>
              <a:t>outlines for countries GPEI’s recommended monitoring strategy</a:t>
            </a:r>
            <a:r>
              <a:rPr lang="en-US" dirty="0"/>
              <a:t> for withdrawal of all </a:t>
            </a:r>
            <a:r>
              <a:rPr lang="en-US" dirty="0" err="1"/>
              <a:t>tOPV</a:t>
            </a:r>
            <a:r>
              <a:rPr lang="en-US" dirty="0"/>
              <a:t> from cold chain storage points</a:t>
            </a:r>
            <a:r>
              <a:rPr lang="en-US" b="1" dirty="0"/>
              <a:t>.  </a:t>
            </a:r>
            <a:r>
              <a:rPr lang="en-US" dirty="0"/>
              <a:t>The document provides step by step guidance on the planning, preparing, and collecting and reporting data, and corrective actions for the switch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7F4D-E1D9-E445-B9B8-D0FABC8B5F4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7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588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3400" b="1" smtClean="0">
              <a:solidFill>
                <a:srgbClr val="000066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8136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447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0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92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39" y="162000"/>
            <a:ext cx="8189738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39" y="1408113"/>
            <a:ext cx="8189738" cy="4690935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buClr>
                <a:schemeClr val="tx2"/>
              </a:buClr>
              <a:defRPr/>
            </a:lvl2pPr>
            <a:lvl3pPr marL="914400" indent="-230400">
              <a:spcBef>
                <a:spcPts val="384"/>
              </a:spcBef>
              <a:buClr>
                <a:schemeClr val="tx2"/>
              </a:buClr>
              <a:defRPr/>
            </a:lvl3pPr>
            <a:lvl4pPr marL="1375200" indent="-234000">
              <a:spcBef>
                <a:spcPts val="384"/>
              </a:spcBef>
              <a:buClr>
                <a:schemeClr val="tx2"/>
              </a:buClr>
              <a:defRPr/>
            </a:lvl4pPr>
            <a:lvl5pPr marL="2059200" indent="-230400">
              <a:spcBef>
                <a:spcPts val="384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6635105"/>
            <a:ext cx="457200" cy="182562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D4777A6C-C278-43C1-9BD0-D65784462A17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03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9144000" cy="446499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7405"/>
            <a:ext cx="8226425" cy="447815"/>
          </a:xfrm>
        </p:spPr>
        <p:txBody>
          <a:bodyPr wrap="square" tIns="0">
            <a:spAutoFit/>
          </a:bodyPr>
          <a:lstStyle>
            <a:lvl1pPr>
              <a:lnSpc>
                <a:spcPct val="77000"/>
              </a:lnSpc>
              <a:defRPr sz="3600" cap="none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65" y="5223084"/>
            <a:ext cx="5694209" cy="460639"/>
          </a:xfrm>
        </p:spPr>
        <p:txBody>
          <a:bodyPr wrap="square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1700" spc="0" baseline="0">
                <a:solidFill>
                  <a:schemeClr val="accent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567987"/>
            <a:ext cx="8226426" cy="1241081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400"/>
              </a:spcAft>
              <a:buNone/>
              <a:defRPr>
                <a:solidFill>
                  <a:srgbClr val="FFFFFF"/>
                </a:solidFill>
              </a:defRPr>
            </a:lvl1pPr>
            <a:lvl2pPr marL="0" indent="0">
              <a:lnSpc>
                <a:spcPts val="2800"/>
              </a:lnSpc>
              <a:spcAft>
                <a:spcPts val="600"/>
              </a:spcAft>
              <a:buNone/>
              <a:defRPr sz="2400" b="1">
                <a:solidFill>
                  <a:srgbClr val="FFFFFF"/>
                </a:solidFill>
              </a:defRPr>
            </a:lvl2pPr>
            <a:lvl3pPr marL="0" indent="0">
              <a:lnSpc>
                <a:spcPts val="2800"/>
              </a:lnSpc>
              <a:spcAft>
                <a:spcPts val="600"/>
              </a:spcAft>
              <a:buNone/>
              <a:defRPr sz="2400" b="1">
                <a:solidFill>
                  <a:srgbClr val="FFFFFF"/>
                </a:solidFill>
              </a:defRPr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89616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75"/>
            <a:ext cx="8226425" cy="415498"/>
          </a:xfrm>
        </p:spPr>
        <p:txBody>
          <a:bodyPr anchor="t" anchorCtr="0"/>
          <a:lstStyle>
            <a:lvl1pPr>
              <a:lnSpc>
                <a:spcPct val="75000"/>
              </a:lnSpc>
              <a:defRPr sz="3600" spc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3754" y="6409426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2313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310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6425" cy="44958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862571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83013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09442"/>
            <a:ext cx="3783012" cy="3757958"/>
          </a:xfrm>
        </p:spPr>
        <p:txBody>
          <a:bodyPr/>
          <a:lstStyle>
            <a:lvl1pPr marL="228600" indent="-228600">
              <a:lnSpc>
                <a:spcPts val="2400"/>
              </a:lnSpc>
              <a:defRPr sz="1200" spc="0" baseline="0"/>
            </a:lvl1pPr>
            <a:lvl2pPr marL="461963" indent="-233363">
              <a:lnSpc>
                <a:spcPts val="2400"/>
              </a:lnSpc>
              <a:defRPr sz="1200" spc="0" baseline="0"/>
            </a:lvl2pPr>
            <a:lvl3pPr marL="633413" indent="-227013">
              <a:lnSpc>
                <a:spcPts val="2400"/>
              </a:lnSpc>
              <a:defRPr sz="1200" spc="0" baseline="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1855" y="1371600"/>
            <a:ext cx="4021770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900" y="2109442"/>
            <a:ext cx="4022725" cy="3757958"/>
          </a:xfrm>
        </p:spPr>
        <p:txBody>
          <a:bodyPr/>
          <a:lstStyle>
            <a:lvl1pPr marL="231775" indent="-231775">
              <a:lnSpc>
                <a:spcPts val="2400"/>
              </a:lnSpc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lnSpc>
                <a:spcPts val="2400"/>
              </a:lnSpc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lnSpc>
                <a:spcPts val="2400"/>
              </a:lnSpc>
              <a:buNone/>
              <a:defRPr lang="en-US" sz="1200" b="1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212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24" y="1371600"/>
            <a:ext cx="3840161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23" y="2057400"/>
            <a:ext cx="3840162" cy="1364836"/>
          </a:xfrm>
        </p:spPr>
        <p:txBody>
          <a:bodyPr/>
          <a:lstStyle>
            <a:lvl1pPr marL="231775" indent="-231775">
              <a:lnSpc>
                <a:spcPts val="2200"/>
              </a:lnSpc>
              <a:spcBef>
                <a:spcPts val="0"/>
              </a:spcBef>
              <a:tabLst>
                <a:tab pos="231775" algn="l"/>
              </a:tabLst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lnSpc>
                <a:spcPts val="2200"/>
              </a:lnSpc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lnSpc>
                <a:spcPts val="2200"/>
              </a:lnSpc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031" y="1371771"/>
            <a:ext cx="4021769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0"/>
          </p:nvPr>
        </p:nvSpPr>
        <p:spPr>
          <a:xfrm>
            <a:off x="475323" y="3658148"/>
            <a:ext cx="3840162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1"/>
          </p:nvPr>
        </p:nvSpPr>
        <p:spPr>
          <a:xfrm>
            <a:off x="475322" y="4343400"/>
            <a:ext cx="3852861" cy="1514877"/>
          </a:xfrm>
        </p:spPr>
        <p:txBody>
          <a:bodyPr/>
          <a:lstStyle>
            <a:lvl1pPr marL="231775" indent="-231775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64075" y="3658319"/>
            <a:ext cx="4022725" cy="664797"/>
          </a:xfrm>
        </p:spPr>
        <p:txBody>
          <a:bodyPr anchor="t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400" b="1" spc="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16"/>
          </p:nvPr>
        </p:nvSpPr>
        <p:spPr>
          <a:xfrm>
            <a:off x="4664077" y="2057571"/>
            <a:ext cx="4022724" cy="1364836"/>
          </a:xfrm>
        </p:spPr>
        <p:txBody>
          <a:bodyPr/>
          <a:lstStyle>
            <a:lvl1pPr marL="231775" indent="-231775">
              <a:lnSpc>
                <a:spcPts val="2200"/>
              </a:lnSpc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lnSpc>
                <a:spcPts val="2200"/>
              </a:lnSpc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lnSpc>
                <a:spcPts val="2200"/>
              </a:lnSpc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18"/>
          </p:nvPr>
        </p:nvSpPr>
        <p:spPr>
          <a:xfrm>
            <a:off x="4664076" y="4343571"/>
            <a:ext cx="4022725" cy="1514877"/>
          </a:xfrm>
        </p:spPr>
        <p:txBody>
          <a:bodyPr/>
          <a:lstStyle>
            <a:lvl1pPr marL="231775" indent="-231775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0188">
              <a:spcBef>
                <a:spcPts val="0"/>
              </a:spcBef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2" indent="0">
              <a:spcBef>
                <a:spcPts val="0"/>
              </a:spcBef>
              <a:buNone/>
              <a:defRPr lang="en-US" sz="1200" b="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9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</a:lstStyle>
          <a:p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20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16084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7170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32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4193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39" y="162000"/>
            <a:ext cx="8189738" cy="83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39" y="1408113"/>
            <a:ext cx="8189738" cy="4690935"/>
          </a:xfrm>
        </p:spPr>
        <p:txBody>
          <a:bodyPr lIns="0" tIns="0" rIns="0" bIns="0"/>
          <a:lstStyle>
            <a:lvl1pPr>
              <a:spcBef>
                <a:spcPts val="384"/>
              </a:spcBef>
              <a:defRPr/>
            </a:lvl1pPr>
            <a:lvl2pPr marL="457200" indent="-230400">
              <a:spcBef>
                <a:spcPts val="384"/>
              </a:spcBef>
              <a:buClr>
                <a:schemeClr val="tx2"/>
              </a:buClr>
              <a:defRPr/>
            </a:lvl2pPr>
            <a:lvl3pPr marL="914400" indent="-230400">
              <a:spcBef>
                <a:spcPts val="384"/>
              </a:spcBef>
              <a:buClr>
                <a:schemeClr val="tx2"/>
              </a:buClr>
              <a:defRPr/>
            </a:lvl3pPr>
            <a:lvl4pPr marL="1375200" indent="-234000">
              <a:spcBef>
                <a:spcPts val="384"/>
              </a:spcBef>
              <a:buClr>
                <a:schemeClr val="tx2"/>
              </a:buClr>
              <a:defRPr/>
            </a:lvl4pPr>
            <a:lvl5pPr marL="2059200" indent="-230400">
              <a:spcBef>
                <a:spcPts val="384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6635105"/>
            <a:ext cx="457200" cy="182562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D4777A6C-C278-43C1-9BD0-D65784462A17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97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B26B-87E3-4878-B88F-C910C4C16187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37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auto">
          <a:xfrm>
            <a:off x="0" y="0"/>
            <a:ext cx="9144000" cy="446499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7405"/>
            <a:ext cx="8226425" cy="447815"/>
          </a:xfrm>
        </p:spPr>
        <p:txBody>
          <a:bodyPr wrap="square" tIns="0">
            <a:spAutoFit/>
          </a:bodyPr>
          <a:lstStyle>
            <a:lvl1pPr>
              <a:lnSpc>
                <a:spcPct val="77000"/>
              </a:lnSpc>
              <a:defRPr sz="3600" cap="none" spc="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965" y="5223084"/>
            <a:ext cx="5694209" cy="460639"/>
          </a:xfrm>
        </p:spPr>
        <p:txBody>
          <a:bodyPr wrap="square" anchor="t" anchorCtr="0">
            <a:noAutofit/>
          </a:bodyPr>
          <a:lstStyle>
            <a:lvl1pPr marL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  <a:defRPr sz="1700" spc="0" baseline="0">
                <a:solidFill>
                  <a:schemeClr val="accent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567987"/>
            <a:ext cx="8226426" cy="1241081"/>
          </a:xfrm>
        </p:spPr>
        <p:txBody>
          <a:bodyPr/>
          <a:lstStyle>
            <a:lvl1pPr marL="0" indent="0">
              <a:lnSpc>
                <a:spcPts val="2600"/>
              </a:lnSpc>
              <a:spcAft>
                <a:spcPts val="400"/>
              </a:spcAft>
              <a:buNone/>
              <a:defRPr>
                <a:solidFill>
                  <a:srgbClr val="FFFFFF"/>
                </a:solidFill>
              </a:defRPr>
            </a:lvl1pPr>
            <a:lvl2pPr marL="0" indent="0">
              <a:lnSpc>
                <a:spcPts val="2800"/>
              </a:lnSpc>
              <a:spcAft>
                <a:spcPts val="600"/>
              </a:spcAft>
              <a:buNone/>
              <a:defRPr sz="2400" b="1">
                <a:solidFill>
                  <a:srgbClr val="FFFFFF"/>
                </a:solidFill>
              </a:defRPr>
            </a:lvl2pPr>
            <a:lvl3pPr marL="0" indent="0">
              <a:lnSpc>
                <a:spcPts val="2800"/>
              </a:lnSpc>
              <a:spcAft>
                <a:spcPts val="600"/>
              </a:spcAft>
              <a:buNone/>
              <a:defRPr sz="2400" b="1">
                <a:solidFill>
                  <a:srgbClr val="FFFFFF"/>
                </a:solidFill>
              </a:defRPr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456538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293999"/>
            <a:ext cx="9144000" cy="564001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solidFill>
                <a:srgbClr val="C66951">
                  <a:lumMod val="50000"/>
                </a:srgbClr>
              </a:solidFill>
              <a:latin typeface="Sego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75"/>
            <a:ext cx="8226425" cy="415498"/>
          </a:xfrm>
        </p:spPr>
        <p:txBody>
          <a:bodyPr anchor="t" anchorCtr="0"/>
          <a:lstStyle>
            <a:lvl1pPr>
              <a:lnSpc>
                <a:spcPct val="75000"/>
              </a:lnSpc>
              <a:defRPr sz="3600" spc="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3754" y="6409426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Switch from trivalent to bivalent OPV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1052961-14CD-45D2-98DF-50022118EB1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613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5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69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14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70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842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33647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423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altLang="en-US" sz="3400" b="1" smtClean="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927100" y="6426200"/>
            <a:ext cx="4940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 smtClean="0">
                <a:solidFill>
                  <a:srgbClr val="96CCEE"/>
                </a:solidFill>
                <a:latin typeface="Arial Narrow" pitchFamily="34" charset="0"/>
              </a:rPr>
              <a:t>The switch from trivalent OPV to bivalent</a:t>
            </a:r>
            <a:r>
              <a:rPr lang="en-GB" altLang="en-US" sz="1200" b="1" baseline="0" dirty="0" smtClean="0">
                <a:solidFill>
                  <a:srgbClr val="96CCEE"/>
                </a:solidFill>
                <a:latin typeface="Arial Narrow" pitchFamily="34" charset="0"/>
              </a:rPr>
              <a:t> OPV</a:t>
            </a:r>
            <a:r>
              <a:rPr lang="en-GB" altLang="en-US" b="1" baseline="12000" dirty="0" smtClean="0">
                <a:solidFill>
                  <a:srgbClr val="FFFFFF"/>
                </a:solidFill>
                <a:latin typeface="Arial Narrow" pitchFamily="34" charset="0"/>
              </a:rPr>
              <a:t>|</a:t>
            </a:r>
            <a:r>
              <a:rPr lang="en-GB" altLang="en-US" sz="1200" b="1" dirty="0" smtClean="0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7398F6E5-B30D-42B2-BD27-BA1B6D9744AA}" type="datetime4">
              <a:rPr lang="en-GB" altLang="en-US" sz="1200" smtClean="0">
                <a:solidFill>
                  <a:srgbClr val="96CCEE"/>
                </a:solidFill>
                <a:latin typeface="Arial Narrow" pitchFamily="34" charset="0"/>
              </a:rPr>
              <a:pPr eaLnBrk="1" hangingPunct="1">
                <a:defRPr/>
              </a:pPr>
              <a:t>08 April 2016</a:t>
            </a:fld>
            <a:endParaRPr lang="en-GB" altLang="en-US" sz="1200" dirty="0" smtClean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360363" y="6399213"/>
            <a:ext cx="4667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AFBFFF94-7F19-47EA-9CD6-5D62378F142F}" type="slidenum">
              <a:rPr lang="en-US" altLang="en-US" sz="1500" b="1" smtClean="0">
                <a:solidFill>
                  <a:srgbClr val="72BBE8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r>
              <a:rPr lang="en-GB" altLang="en-US" sz="1500" b="1" dirty="0" smtClean="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GB" altLang="en-US" sz="2100" b="1" baseline="14000" dirty="0" smtClean="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32" name="Picture 17" descr="WHO-EN-white-H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MS PGothic" pitchFamily="34" charset="-128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5pPr>
      <a:lvl6pPr marL="400736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1313" indent="-341313" algn="l" defTabSz="912813" rtl="0" eaLnBrk="1" fontAlgn="base" hangingPunct="1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MS PGothic" pitchFamily="34" charset="-128"/>
          <a:cs typeface="+mn-cs"/>
        </a:defRPr>
      </a:lvl1pPr>
      <a:lvl2pPr marL="804863" indent="-280988" algn="l" defTabSz="912813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100">
          <a:solidFill>
            <a:srgbClr val="000066"/>
          </a:solidFill>
          <a:latin typeface="+mn-lt"/>
          <a:ea typeface="Arial" charset="0"/>
          <a:cs typeface="+mn-cs"/>
        </a:defRPr>
      </a:lvl2pPr>
      <a:lvl3pPr marL="1255713" indent="-269875" algn="l" defTabSz="912813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3pPr>
      <a:lvl4pPr marL="1663700" indent="-225425" algn="l" defTabSz="912813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4pPr>
      <a:lvl5pPr marL="1987550" indent="-144463" algn="r" defTabSz="912813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Arial" charset="0"/>
          <a:cs typeface="+mn-cs"/>
        </a:defRPr>
      </a:lvl5pPr>
      <a:lvl6pPr marL="2389109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3381"/>
            <a:ext cx="8226425" cy="615040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 smtClean="0"/>
              <a:t>Header 22pt</a:t>
            </a:r>
            <a:br>
              <a:rPr lang="en-US" dirty="0" smtClean="0"/>
            </a:br>
            <a:r>
              <a:rPr lang="en-US" dirty="0" smtClean="0"/>
              <a:t>Message 16pt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6425" cy="44958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91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 defTabSz="914363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5352" y="6409944"/>
            <a:ext cx="2306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pPr defTabSz="914363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prstClr val="white"/>
                </a:solidFill>
                <a:latin typeface="Arial"/>
              </a:rPr>
              <a:t>Switch from trivalent to bivalent OPV</a:t>
            </a:r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4192" y="6412056"/>
            <a:ext cx="384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 defTabSz="914363" fontAlgn="auto">
              <a:spcBef>
                <a:spcPts val="0"/>
              </a:spcBef>
              <a:spcAft>
                <a:spcPts val="0"/>
              </a:spcAft>
            </a:pPr>
            <a:fld id="{01052961-14CD-45D2-98DF-50022118EB18}" type="slidenum">
              <a:rPr lang="en-US" smtClean="0">
                <a:solidFill>
                  <a:prstClr val="white"/>
                </a:solidFill>
                <a:latin typeface="Arial"/>
              </a:rPr>
              <a:pPr defTabSz="914363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88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/>
  </p:transition>
  <p:hf sldNum="0"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2200" b="1" kern="1200" cap="none" spc="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Arial" charset="0"/>
        </a:defRPr>
      </a:lvl1pPr>
    </p:titleStyle>
    <p:bodyStyle>
      <a:lvl1pPr marL="228600" indent="-228600" algn="l" defTabSz="914363" rtl="0" eaLnBrk="1" latinLnBrk="0" hangingPunct="1">
        <a:lnSpc>
          <a:spcPts val="2600"/>
        </a:lnSpc>
        <a:spcBef>
          <a:spcPts val="0"/>
        </a:spcBef>
        <a:spcAft>
          <a:spcPts val="400"/>
        </a:spcAft>
        <a:buClr>
          <a:schemeClr val="accent2"/>
        </a:buClr>
        <a:buFont typeface="Wingdings" pitchFamily="2" charset="2"/>
        <a:buChar char="§"/>
        <a:defRPr sz="14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363" rtl="0" eaLnBrk="1" latinLnBrk="0" hangingPunct="1">
        <a:lnSpc>
          <a:spcPts val="2400"/>
        </a:lnSpc>
        <a:spcBef>
          <a:spcPts val="0"/>
        </a:spcBef>
        <a:spcAft>
          <a:spcPts val="400"/>
        </a:spcAft>
        <a:buClr>
          <a:schemeClr val="accent2"/>
        </a:buClr>
        <a:buSzPct val="125000"/>
        <a:buFont typeface="Lucida Grande"/>
        <a:buChar char="-"/>
        <a:defRPr sz="14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5425" algn="l" defTabSz="914363" rtl="0" eaLnBrk="1" latinLnBrk="0" hangingPunct="1">
        <a:lnSpc>
          <a:spcPts val="2500"/>
        </a:lnSpc>
        <a:spcBef>
          <a:spcPts val="0"/>
        </a:spcBef>
        <a:spcAft>
          <a:spcPts val="400"/>
        </a:spcAft>
        <a:buClr>
          <a:schemeClr val="accent2"/>
        </a:buClr>
        <a:buSzPct val="90000"/>
        <a:buFont typeface="Arial" pitchFamily="34" charset="0"/>
        <a:buChar char="−"/>
        <a:defRPr sz="14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65100" algn="l" defTabSz="914363" rtl="0" eaLnBrk="1" latinLnBrk="0" hangingPunct="1">
        <a:lnSpc>
          <a:spcPts val="2200"/>
        </a:lnSpc>
        <a:spcBef>
          <a:spcPts val="0"/>
        </a:spcBef>
        <a:spcAft>
          <a:spcPts val="0"/>
        </a:spcAft>
        <a:buClr>
          <a:schemeClr val="accent6"/>
        </a:buClr>
        <a:buSzPct val="90000"/>
        <a:buFont typeface="Arial" pitchFamily="34" charset="0"/>
        <a:buChar char="◊"/>
        <a:defRPr sz="1600" b="1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7800" algn="l" defTabSz="914363" rtl="0" eaLnBrk="1" latinLnBrk="0" hangingPunct="1">
        <a:lnSpc>
          <a:spcPts val="2000"/>
        </a:lnSpc>
        <a:spcBef>
          <a:spcPts val="0"/>
        </a:spcBef>
        <a:spcAft>
          <a:spcPts val="0"/>
        </a:spcAft>
        <a:buClr>
          <a:schemeClr val="accent6"/>
        </a:buClr>
        <a:buSzPct val="90000"/>
        <a:buFont typeface="Arial" pitchFamily="34" charset="0"/>
        <a:buChar char="◊"/>
        <a:defRPr sz="1400" b="1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28048" y="990600"/>
            <a:ext cx="7315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1200"/>
              </a:spcBef>
              <a:buNone/>
            </a:pPr>
            <a:r>
              <a:rPr lang="en-US" alt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Independent Monitoring of the </a:t>
            </a:r>
            <a:r>
              <a:rPr lang="en-US" altLang="en-US" sz="3800" b="1" dirty="0">
                <a:solidFill>
                  <a:schemeClr val="bg1"/>
                </a:solidFill>
                <a:latin typeface="Calibri" panose="020F0502020204030204" pitchFamily="34" charset="0"/>
              </a:rPr>
              <a:t>S</a:t>
            </a:r>
            <a:r>
              <a:rPr lang="en-US" altLang="en-US" sz="3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witch </a:t>
            </a:r>
            <a:endParaRPr lang="fr-FR" altLang="en-US" sz="3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650631" y="2564904"/>
            <a:ext cx="7772400" cy="864096"/>
          </a:xfrm>
          <a:prstGeom prst="rect">
            <a:avLst/>
          </a:prstGeom>
          <a:noFill/>
          <a:ln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 training module for </a:t>
            </a:r>
            <a:r>
              <a:rPr lang="fr-FR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I</a:t>
            </a: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ndependent </a:t>
            </a:r>
            <a:r>
              <a:rPr lang="fr-FR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M</a:t>
            </a: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onitors for</a:t>
            </a:r>
          </a:p>
          <a:p>
            <a:pPr algn="ctr">
              <a:defRPr/>
            </a:pP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the switch from</a:t>
            </a:r>
            <a:r>
              <a:rPr lang="fr-FR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fr-FR" sz="28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trivalent OPV to bivalent OPV</a:t>
            </a:r>
            <a:endParaRPr lang="fr-FR" sz="36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" name="Picture 5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4648200"/>
            <a:ext cx="3789363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17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Version: </a:t>
            </a:r>
            <a:r>
              <a:rPr lang="en-US" sz="1600" dirty="0" smtClean="0"/>
              <a:t>2 </a:t>
            </a:r>
            <a:r>
              <a:rPr lang="en-US" sz="1600" dirty="0"/>
              <a:t>February </a:t>
            </a:r>
            <a:r>
              <a:rPr lang="en-US" sz="1600" dirty="0" smtClean="0"/>
              <a:t>2016</a:t>
            </a:r>
            <a:endParaRPr lang="en-GB" sz="1500" i="1" dirty="0" smtClean="0"/>
          </a:p>
          <a:p>
            <a:pPr algn="ctr"/>
            <a:r>
              <a:rPr lang="en-GB" sz="1600" i="1" dirty="0">
                <a:solidFill>
                  <a:srgbClr val="002060"/>
                </a:solidFill>
              </a:rPr>
              <a:t>For adaptation and use by regions and countries</a:t>
            </a:r>
          </a:p>
        </p:txBody>
      </p:sp>
    </p:spTree>
    <p:extLst>
      <p:ext uri="{BB962C8B-B14F-4D97-AF65-F5344CB8AC3E}">
        <p14:creationId xmlns:p14="http://schemas.microsoft.com/office/powerpoint/2010/main" val="41649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Independent monitors contribute to the first </a:t>
            </a:r>
            <a:r>
              <a:rPr lang="en-US" dirty="0" smtClean="0"/>
              <a:t>of t</a:t>
            </a:r>
            <a:r>
              <a:rPr lang="en-US" b="1" dirty="0" smtClean="0"/>
              <a:t>hree Steps </a:t>
            </a:r>
            <a:r>
              <a:rPr lang="en-US" b="1" dirty="0"/>
              <a:t>to </a:t>
            </a:r>
            <a:r>
              <a:rPr lang="en-US" b="1" dirty="0" smtClean="0"/>
              <a:t>National Validation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1EFE6-5657-4FCC-966A-BEF1E74861CA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12205760"/>
              </p:ext>
            </p:extLst>
          </p:nvPr>
        </p:nvGraphicFramePr>
        <p:xfrm>
          <a:off x="1828800" y="1295400"/>
          <a:ext cx="5943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Oval 18"/>
          <p:cNvSpPr/>
          <p:nvPr/>
        </p:nvSpPr>
        <p:spPr>
          <a:xfrm>
            <a:off x="881152" y="2552700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81152" y="38862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Oval 23"/>
          <p:cNvSpPr/>
          <p:nvPr/>
        </p:nvSpPr>
        <p:spPr>
          <a:xfrm>
            <a:off x="881152" y="5334000"/>
            <a:ext cx="609600" cy="609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Strive to complete monitoring within the first week of the Switch Date</a:t>
            </a:r>
            <a:endParaRPr lang="en-US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1EFE6-5657-4FCC-966A-BEF1E74861CA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1671898"/>
              </p:ext>
            </p:extLst>
          </p:nvPr>
        </p:nvGraphicFramePr>
        <p:xfrm>
          <a:off x="609600" y="1219200"/>
          <a:ext cx="6400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89775" y="2743200"/>
            <a:ext cx="2515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Typically within 3-5 days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5156" y="4202668"/>
            <a:ext cx="263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Typically within 7-10 days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5574268"/>
            <a:ext cx="160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Within </a:t>
            </a:r>
            <a:r>
              <a:rPr lang="en-US" b="1" dirty="0" smtClean="0">
                <a:solidFill>
                  <a:srgbClr val="FF0000"/>
                </a:solidFill>
              </a:rPr>
              <a:t>14 days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110" y="2286000"/>
            <a:ext cx="1981200" cy="10683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Government takes immediate corrective action if </a:t>
            </a:r>
            <a:r>
              <a:rPr lang="en-US" sz="1200" dirty="0" err="1" smtClean="0">
                <a:solidFill>
                  <a:schemeClr val="tx1"/>
                </a:solidFill>
              </a:rPr>
              <a:t>tOPV</a:t>
            </a:r>
            <a:r>
              <a:rPr lang="en-US" sz="1200" dirty="0" smtClean="0">
                <a:solidFill>
                  <a:schemeClr val="tx1"/>
                </a:solidFill>
              </a:rPr>
              <a:t> is identified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2" idx="2"/>
          </p:cNvCxnSpPr>
          <p:nvPr/>
        </p:nvCxnSpPr>
        <p:spPr>
          <a:xfrm>
            <a:off x="6629490" y="2820174"/>
            <a:ext cx="304620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4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Monitors are an important part of the switch!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+mn-lt"/>
              </a:rPr>
              <a:t>Independent monitors are responsible for key activities reduce risk of polio. These activities include: </a:t>
            </a:r>
          </a:p>
          <a:p>
            <a:r>
              <a:rPr lang="en-US" sz="2400" dirty="0" smtClean="0">
                <a:latin typeface="+mn-lt"/>
              </a:rPr>
              <a:t>Providing an unbiased, credible assessment of how well the switch has been performed</a:t>
            </a:r>
          </a:p>
          <a:p>
            <a:r>
              <a:rPr lang="en-US" sz="2400" dirty="0" smtClean="0">
                <a:latin typeface="+mn-lt"/>
              </a:rPr>
              <a:t>Ensuring that </a:t>
            </a:r>
            <a:r>
              <a:rPr lang="en-US" sz="2400" dirty="0">
                <a:latin typeface="+mn-lt"/>
              </a:rPr>
              <a:t>no </a:t>
            </a:r>
            <a:r>
              <a:rPr lang="en-US" sz="2400" dirty="0" err="1">
                <a:latin typeface="+mn-lt"/>
              </a:rPr>
              <a:t>tOPV</a:t>
            </a:r>
            <a:r>
              <a:rPr lang="en-US" sz="2400" dirty="0">
                <a:latin typeface="+mn-lt"/>
              </a:rPr>
              <a:t> is being </a:t>
            </a:r>
            <a:r>
              <a:rPr lang="en-US" sz="2400" dirty="0" smtClean="0">
                <a:latin typeface="+mn-lt"/>
              </a:rPr>
              <a:t>administered after switch day</a:t>
            </a:r>
          </a:p>
          <a:p>
            <a:r>
              <a:rPr lang="en-US" sz="2400" dirty="0" smtClean="0">
                <a:latin typeface="+mn-lt"/>
              </a:rPr>
              <a:t>Correcting problems that may arise during implementation of the switch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octor_goodb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828800"/>
            <a:ext cx="2522538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6"/>
          <p:cNvSpPr/>
          <p:nvPr/>
        </p:nvSpPr>
        <p:spPr bwMode="auto">
          <a:xfrm>
            <a:off x="3810000" y="2743201"/>
            <a:ext cx="4724400" cy="838199"/>
          </a:xfrm>
          <a:prstGeom prst="wedgeRoundRectCallout">
            <a:avLst>
              <a:gd name="adj1" fmla="val -80920"/>
              <a:gd name="adj2" fmla="val -26776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sz="3200" dirty="0">
                <a:latin typeface="+mn-lt"/>
              </a:rPr>
              <a:t>What do monitors do</a:t>
            </a:r>
            <a:r>
              <a:rPr lang="en-US" sz="3200" dirty="0" smtClean="0">
                <a:latin typeface="+mn-lt"/>
              </a:rPr>
              <a:t>?</a:t>
            </a: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r>
              <a:rPr lang="fr-FR" altLang="en-US" sz="2800" b="1" dirty="0" smtClean="0">
                <a:solidFill>
                  <a:srgbClr val="000066"/>
                </a:solidFill>
                <a:latin typeface="+mn-lt"/>
              </a:rPr>
              <a:t> </a:t>
            </a:r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effectLst/>
        </p:spPr>
        <p:txBody>
          <a:bodyPr>
            <a:noAutofit/>
          </a:bodyPr>
          <a:lstStyle/>
          <a:p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Independent Monitoring Strategy and Implementation</a:t>
            </a:r>
            <a:r>
              <a:rPr lang="en-US" b="1" kern="0" dirty="0">
                <a:solidFill>
                  <a:srgbClr val="002060"/>
                </a:solidFill>
                <a:latin typeface="+mj-lt"/>
              </a:rPr>
              <a:t/>
            </a:r>
            <a:br>
              <a:rPr lang="en-US" b="1" kern="0" dirty="0">
                <a:solidFill>
                  <a:srgbClr val="002060"/>
                </a:solidFill>
                <a:latin typeface="+mj-lt"/>
              </a:rPr>
            </a:b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98"/>
          <p:cNvSpPr txBox="1"/>
          <p:nvPr/>
        </p:nvSpPr>
        <p:spPr>
          <a:xfrm>
            <a:off x="103706" y="0"/>
            <a:ext cx="8944163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r>
              <a:rPr lang="en-US" sz="3500" b="1" i="0" u="none" strike="noStrike" cap="none" baseline="0" dirty="0" smtClean="0">
                <a:solidFill>
                  <a:srgbClr val="002060"/>
                </a:solidFill>
                <a:latin typeface="+mj-lt"/>
                <a:ea typeface="Arial Black"/>
                <a:cs typeface="Arial Black"/>
                <a:sym typeface="Arial Black"/>
                <a:rtl val="0"/>
              </a:rPr>
              <a:t>Overview of</a:t>
            </a:r>
            <a:r>
              <a:rPr lang="en-US" sz="3500" b="1" i="0" u="none" strike="noStrike" cap="none" dirty="0" smtClean="0">
                <a:solidFill>
                  <a:srgbClr val="002060"/>
                </a:solidFill>
                <a:latin typeface="+mj-lt"/>
                <a:ea typeface="Arial Black"/>
                <a:cs typeface="Arial Black"/>
                <a:sym typeface="Arial Black"/>
                <a:rtl val="0"/>
              </a:rPr>
              <a:t> sites with </a:t>
            </a:r>
            <a:r>
              <a:rPr lang="en-US" sz="3500" b="1" i="0" u="none" strike="noStrike" cap="none" dirty="0" err="1" smtClean="0">
                <a:solidFill>
                  <a:srgbClr val="002060"/>
                </a:solidFill>
                <a:latin typeface="+mj-lt"/>
                <a:ea typeface="Arial Black"/>
                <a:cs typeface="Arial Black"/>
                <a:sym typeface="Arial Black"/>
                <a:rtl val="0"/>
              </a:rPr>
              <a:t>tOPV</a:t>
            </a:r>
            <a:r>
              <a:rPr lang="en-US" sz="3500" b="1" i="0" u="none" strike="noStrike" cap="none" dirty="0" smtClean="0">
                <a:solidFill>
                  <a:srgbClr val="002060"/>
                </a:solidFill>
                <a:latin typeface="+mj-lt"/>
                <a:ea typeface="Arial Black"/>
                <a:cs typeface="Arial Black"/>
                <a:sym typeface="Arial Black"/>
                <a:rtl val="0"/>
              </a:rPr>
              <a:t> storage or use</a:t>
            </a:r>
            <a:endParaRPr lang="en-US" sz="3500" b="1" i="0" u="none" strike="noStrike" cap="none" baseline="0" dirty="0">
              <a:solidFill>
                <a:srgbClr val="002060"/>
              </a:solidFill>
              <a:latin typeface="+mj-lt"/>
              <a:ea typeface="Arial Black"/>
              <a:cs typeface="Arial Black"/>
              <a:sym typeface="Arial Black"/>
              <a:rtl val="0"/>
            </a:endParaRPr>
          </a:p>
        </p:txBody>
      </p:sp>
      <p:grpSp>
        <p:nvGrpSpPr>
          <p:cNvPr id="5" name="Shape 299"/>
          <p:cNvGrpSpPr/>
          <p:nvPr/>
        </p:nvGrpSpPr>
        <p:grpSpPr>
          <a:xfrm>
            <a:off x="2909927" y="1601120"/>
            <a:ext cx="1298762" cy="314227"/>
            <a:chOff x="1314" y="2770"/>
            <a:chExt cx="1759" cy="475"/>
          </a:xfrm>
        </p:grpSpPr>
        <p:sp>
          <p:nvSpPr>
            <p:cNvPr id="6" name="Shape 300"/>
            <p:cNvSpPr/>
            <p:nvPr/>
          </p:nvSpPr>
          <p:spPr>
            <a:xfrm>
              <a:off x="2879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" name="Shape 301"/>
            <p:cNvSpPr/>
            <p:nvPr/>
          </p:nvSpPr>
          <p:spPr>
            <a:xfrm>
              <a:off x="2779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" name="Shape 302"/>
            <p:cNvSpPr/>
            <p:nvPr/>
          </p:nvSpPr>
          <p:spPr>
            <a:xfrm>
              <a:off x="2684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" name="Shape 303"/>
            <p:cNvSpPr/>
            <p:nvPr/>
          </p:nvSpPr>
          <p:spPr>
            <a:xfrm>
              <a:off x="2586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" name="Shape 304"/>
            <p:cNvSpPr/>
            <p:nvPr/>
          </p:nvSpPr>
          <p:spPr>
            <a:xfrm>
              <a:off x="2487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1" name="Shape 305"/>
            <p:cNvSpPr/>
            <p:nvPr/>
          </p:nvSpPr>
          <p:spPr>
            <a:xfrm>
              <a:off x="2387" y="2851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2" name="Shape 306"/>
            <p:cNvSpPr/>
            <p:nvPr/>
          </p:nvSpPr>
          <p:spPr>
            <a:xfrm>
              <a:off x="2293" y="282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3" name="Shape 307"/>
            <p:cNvSpPr/>
            <p:nvPr/>
          </p:nvSpPr>
          <p:spPr>
            <a:xfrm>
              <a:off x="2195" y="279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" name="Shape 308"/>
            <p:cNvSpPr/>
            <p:nvPr/>
          </p:nvSpPr>
          <p:spPr>
            <a:xfrm>
              <a:off x="2095" y="2770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" name="Shape 309"/>
            <p:cNvSpPr/>
            <p:nvPr/>
          </p:nvSpPr>
          <p:spPr>
            <a:xfrm>
              <a:off x="2779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" name="Shape 310"/>
            <p:cNvSpPr/>
            <p:nvPr/>
          </p:nvSpPr>
          <p:spPr>
            <a:xfrm>
              <a:off x="2684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7" name="Shape 311"/>
            <p:cNvSpPr/>
            <p:nvPr/>
          </p:nvSpPr>
          <p:spPr>
            <a:xfrm>
              <a:off x="2586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8" name="Shape 312"/>
            <p:cNvSpPr/>
            <p:nvPr/>
          </p:nvSpPr>
          <p:spPr>
            <a:xfrm>
              <a:off x="2487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9" name="Shape 313"/>
            <p:cNvSpPr/>
            <p:nvPr/>
          </p:nvSpPr>
          <p:spPr>
            <a:xfrm>
              <a:off x="2387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0" name="Shape 314"/>
            <p:cNvSpPr/>
            <p:nvPr/>
          </p:nvSpPr>
          <p:spPr>
            <a:xfrm>
              <a:off x="2293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1" name="Shape 315"/>
            <p:cNvSpPr/>
            <p:nvPr/>
          </p:nvSpPr>
          <p:spPr>
            <a:xfrm>
              <a:off x="2195" y="2851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2" name="Shape 316"/>
            <p:cNvSpPr/>
            <p:nvPr/>
          </p:nvSpPr>
          <p:spPr>
            <a:xfrm>
              <a:off x="2095" y="2826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3" name="Shape 317"/>
            <p:cNvSpPr/>
            <p:nvPr/>
          </p:nvSpPr>
          <p:spPr>
            <a:xfrm>
              <a:off x="1995" y="2796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4" name="Shape 318"/>
            <p:cNvSpPr/>
            <p:nvPr/>
          </p:nvSpPr>
          <p:spPr>
            <a:xfrm>
              <a:off x="2684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" name="Shape 319"/>
            <p:cNvSpPr/>
            <p:nvPr/>
          </p:nvSpPr>
          <p:spPr>
            <a:xfrm>
              <a:off x="2586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" name="Shape 320"/>
            <p:cNvSpPr/>
            <p:nvPr/>
          </p:nvSpPr>
          <p:spPr>
            <a:xfrm>
              <a:off x="2487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7" name="Shape 321"/>
            <p:cNvSpPr/>
            <p:nvPr/>
          </p:nvSpPr>
          <p:spPr>
            <a:xfrm>
              <a:off x="2387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8" name="Shape 322"/>
            <p:cNvSpPr/>
            <p:nvPr/>
          </p:nvSpPr>
          <p:spPr>
            <a:xfrm>
              <a:off x="2293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9" name="Shape 323"/>
            <p:cNvSpPr/>
            <p:nvPr/>
          </p:nvSpPr>
          <p:spPr>
            <a:xfrm>
              <a:off x="2195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0" name="Shape 324"/>
            <p:cNvSpPr/>
            <p:nvPr/>
          </p:nvSpPr>
          <p:spPr>
            <a:xfrm>
              <a:off x="2095" y="2878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1" name="Shape 325"/>
            <p:cNvSpPr/>
            <p:nvPr/>
          </p:nvSpPr>
          <p:spPr>
            <a:xfrm>
              <a:off x="1995" y="2851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2" name="Shape 326"/>
            <p:cNvSpPr/>
            <p:nvPr/>
          </p:nvSpPr>
          <p:spPr>
            <a:xfrm>
              <a:off x="1900" y="282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3" name="Shape 327"/>
            <p:cNvSpPr/>
            <p:nvPr/>
          </p:nvSpPr>
          <p:spPr>
            <a:xfrm>
              <a:off x="2586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4" name="Shape 328"/>
            <p:cNvSpPr/>
            <p:nvPr/>
          </p:nvSpPr>
          <p:spPr>
            <a:xfrm>
              <a:off x="2487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5" name="Shape 329"/>
            <p:cNvSpPr/>
            <p:nvPr/>
          </p:nvSpPr>
          <p:spPr>
            <a:xfrm>
              <a:off x="2387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6" name="Shape 330"/>
            <p:cNvSpPr/>
            <p:nvPr/>
          </p:nvSpPr>
          <p:spPr>
            <a:xfrm>
              <a:off x="2293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7" name="Shape 331"/>
            <p:cNvSpPr/>
            <p:nvPr/>
          </p:nvSpPr>
          <p:spPr>
            <a:xfrm>
              <a:off x="2195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8" name="Shape 332"/>
            <p:cNvSpPr/>
            <p:nvPr/>
          </p:nvSpPr>
          <p:spPr>
            <a:xfrm>
              <a:off x="2095" y="2929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9" name="Shape 333"/>
            <p:cNvSpPr/>
            <p:nvPr/>
          </p:nvSpPr>
          <p:spPr>
            <a:xfrm>
              <a:off x="1995" y="2904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0" name="Shape 334"/>
            <p:cNvSpPr/>
            <p:nvPr/>
          </p:nvSpPr>
          <p:spPr>
            <a:xfrm>
              <a:off x="1900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" name="Shape 335"/>
            <p:cNvSpPr/>
            <p:nvPr/>
          </p:nvSpPr>
          <p:spPr>
            <a:xfrm>
              <a:off x="1803" y="2851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" name="Shape 336"/>
            <p:cNvSpPr/>
            <p:nvPr/>
          </p:nvSpPr>
          <p:spPr>
            <a:xfrm>
              <a:off x="2487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" name="Shape 337"/>
            <p:cNvSpPr/>
            <p:nvPr/>
          </p:nvSpPr>
          <p:spPr>
            <a:xfrm>
              <a:off x="2387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" name="Shape 338"/>
            <p:cNvSpPr/>
            <p:nvPr/>
          </p:nvSpPr>
          <p:spPr>
            <a:xfrm>
              <a:off x="2293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5" name="Shape 339"/>
            <p:cNvSpPr/>
            <p:nvPr/>
          </p:nvSpPr>
          <p:spPr>
            <a:xfrm>
              <a:off x="2195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6" name="Shape 340"/>
            <p:cNvSpPr/>
            <p:nvPr/>
          </p:nvSpPr>
          <p:spPr>
            <a:xfrm>
              <a:off x="2095" y="2980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7" name="Shape 341"/>
            <p:cNvSpPr/>
            <p:nvPr/>
          </p:nvSpPr>
          <p:spPr>
            <a:xfrm>
              <a:off x="1995" y="2954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8" name="Shape 342"/>
            <p:cNvSpPr/>
            <p:nvPr/>
          </p:nvSpPr>
          <p:spPr>
            <a:xfrm>
              <a:off x="1900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9" name="Shape 343"/>
            <p:cNvSpPr/>
            <p:nvPr/>
          </p:nvSpPr>
          <p:spPr>
            <a:xfrm>
              <a:off x="1803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0" name="Shape 344"/>
            <p:cNvSpPr/>
            <p:nvPr/>
          </p:nvSpPr>
          <p:spPr>
            <a:xfrm>
              <a:off x="1704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1" name="Shape 345"/>
            <p:cNvSpPr/>
            <p:nvPr/>
          </p:nvSpPr>
          <p:spPr>
            <a:xfrm>
              <a:off x="2387" y="311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2" name="Shape 346"/>
            <p:cNvSpPr/>
            <p:nvPr/>
          </p:nvSpPr>
          <p:spPr>
            <a:xfrm>
              <a:off x="2293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3" name="Shape 347"/>
            <p:cNvSpPr/>
            <p:nvPr/>
          </p:nvSpPr>
          <p:spPr>
            <a:xfrm>
              <a:off x="2195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4" name="Shape 348"/>
            <p:cNvSpPr/>
            <p:nvPr/>
          </p:nvSpPr>
          <p:spPr>
            <a:xfrm>
              <a:off x="2095" y="3036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5" name="Shape 349"/>
            <p:cNvSpPr/>
            <p:nvPr/>
          </p:nvSpPr>
          <p:spPr>
            <a:xfrm>
              <a:off x="1995" y="3009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6" name="Shape 350"/>
            <p:cNvSpPr/>
            <p:nvPr/>
          </p:nvSpPr>
          <p:spPr>
            <a:xfrm>
              <a:off x="1900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7" name="Shape 351"/>
            <p:cNvSpPr/>
            <p:nvPr/>
          </p:nvSpPr>
          <p:spPr>
            <a:xfrm>
              <a:off x="1803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" name="Shape 352"/>
            <p:cNvSpPr/>
            <p:nvPr/>
          </p:nvSpPr>
          <p:spPr>
            <a:xfrm>
              <a:off x="1704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9" name="Shape 353"/>
            <p:cNvSpPr/>
            <p:nvPr/>
          </p:nvSpPr>
          <p:spPr>
            <a:xfrm>
              <a:off x="1604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0" name="Shape 354"/>
            <p:cNvSpPr/>
            <p:nvPr/>
          </p:nvSpPr>
          <p:spPr>
            <a:xfrm>
              <a:off x="2293" y="3138"/>
              <a:ext cx="194" cy="51"/>
            </a:xfrm>
            <a:custGeom>
              <a:avLst/>
              <a:gdLst/>
              <a:ahLst/>
              <a:cxnLst/>
              <a:rect l="0" t="0" r="0" b="0"/>
              <a:pathLst>
                <a:path w="160" h="42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1" name="Shape 355"/>
            <p:cNvSpPr/>
            <p:nvPr/>
          </p:nvSpPr>
          <p:spPr>
            <a:xfrm>
              <a:off x="2195" y="311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2" name="Shape 356"/>
            <p:cNvSpPr/>
            <p:nvPr/>
          </p:nvSpPr>
          <p:spPr>
            <a:xfrm>
              <a:off x="2095" y="3087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3" name="Shape 357"/>
            <p:cNvSpPr/>
            <p:nvPr/>
          </p:nvSpPr>
          <p:spPr>
            <a:xfrm>
              <a:off x="1995" y="3062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4" name="Shape 358"/>
            <p:cNvSpPr/>
            <p:nvPr/>
          </p:nvSpPr>
          <p:spPr>
            <a:xfrm>
              <a:off x="1900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5" name="Shape 359"/>
            <p:cNvSpPr/>
            <p:nvPr/>
          </p:nvSpPr>
          <p:spPr>
            <a:xfrm>
              <a:off x="1803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6" name="Shape 360"/>
            <p:cNvSpPr/>
            <p:nvPr/>
          </p:nvSpPr>
          <p:spPr>
            <a:xfrm>
              <a:off x="1604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7" name="Shape 361"/>
            <p:cNvSpPr/>
            <p:nvPr/>
          </p:nvSpPr>
          <p:spPr>
            <a:xfrm>
              <a:off x="1509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8" name="Shape 362"/>
            <p:cNvSpPr/>
            <p:nvPr/>
          </p:nvSpPr>
          <p:spPr>
            <a:xfrm>
              <a:off x="2195" y="316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9" name="Shape 363"/>
            <p:cNvSpPr/>
            <p:nvPr/>
          </p:nvSpPr>
          <p:spPr>
            <a:xfrm>
              <a:off x="2095" y="3138"/>
              <a:ext cx="197" cy="51"/>
            </a:xfrm>
            <a:custGeom>
              <a:avLst/>
              <a:gdLst/>
              <a:ahLst/>
              <a:cxnLst/>
              <a:rect l="0" t="0" r="0" b="0"/>
              <a:pathLst>
                <a:path w="161" h="42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0" name="Shape 364"/>
            <p:cNvSpPr/>
            <p:nvPr/>
          </p:nvSpPr>
          <p:spPr>
            <a:xfrm>
              <a:off x="1995" y="3112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1" name="Shape 365"/>
            <p:cNvSpPr/>
            <p:nvPr/>
          </p:nvSpPr>
          <p:spPr>
            <a:xfrm>
              <a:off x="1900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2" name="Shape 366"/>
            <p:cNvSpPr/>
            <p:nvPr/>
          </p:nvSpPr>
          <p:spPr>
            <a:xfrm>
              <a:off x="1803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3" name="Shape 367"/>
            <p:cNvSpPr/>
            <p:nvPr/>
          </p:nvSpPr>
          <p:spPr>
            <a:xfrm>
              <a:off x="1704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4" name="Shape 368"/>
            <p:cNvSpPr/>
            <p:nvPr/>
          </p:nvSpPr>
          <p:spPr>
            <a:xfrm>
              <a:off x="1604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5" name="Shape 369"/>
            <p:cNvSpPr/>
            <p:nvPr/>
          </p:nvSpPr>
          <p:spPr>
            <a:xfrm>
              <a:off x="1621" y="311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6" name="Shape 370"/>
            <p:cNvSpPr/>
            <p:nvPr/>
          </p:nvSpPr>
          <p:spPr>
            <a:xfrm>
              <a:off x="1410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7" name="Shape 371"/>
            <p:cNvSpPr/>
            <p:nvPr/>
          </p:nvSpPr>
          <p:spPr>
            <a:xfrm>
              <a:off x="2095" y="3192"/>
              <a:ext cx="197" cy="54"/>
            </a:xfrm>
            <a:custGeom>
              <a:avLst/>
              <a:gdLst/>
              <a:ahLst/>
              <a:cxnLst/>
              <a:rect l="0" t="0" r="0" b="0"/>
              <a:pathLst>
                <a:path w="161" h="44" extrusionOk="0">
                  <a:moveTo>
                    <a:pt x="0" y="22"/>
                  </a:moveTo>
                  <a:lnTo>
                    <a:pt x="81" y="0"/>
                  </a:lnTo>
                  <a:lnTo>
                    <a:pt x="161" y="22"/>
                  </a:lnTo>
                  <a:lnTo>
                    <a:pt x="81" y="4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8" name="Shape 372"/>
            <p:cNvSpPr/>
            <p:nvPr/>
          </p:nvSpPr>
          <p:spPr>
            <a:xfrm>
              <a:off x="1995" y="3167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1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9" name="Shape 373"/>
            <p:cNvSpPr/>
            <p:nvPr/>
          </p:nvSpPr>
          <p:spPr>
            <a:xfrm>
              <a:off x="1900" y="3138"/>
              <a:ext cx="194" cy="51"/>
            </a:xfrm>
            <a:custGeom>
              <a:avLst/>
              <a:gdLst/>
              <a:ahLst/>
              <a:cxnLst/>
              <a:rect l="0" t="0" r="0" b="0"/>
              <a:pathLst>
                <a:path w="160" h="42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0" name="Shape 374"/>
            <p:cNvSpPr/>
            <p:nvPr/>
          </p:nvSpPr>
          <p:spPr>
            <a:xfrm>
              <a:off x="1803" y="311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1" name="Shape 375"/>
            <p:cNvSpPr/>
            <p:nvPr/>
          </p:nvSpPr>
          <p:spPr>
            <a:xfrm>
              <a:off x="1704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2" name="Shape 376"/>
            <p:cNvSpPr/>
            <p:nvPr/>
          </p:nvSpPr>
          <p:spPr>
            <a:xfrm>
              <a:off x="1604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3" name="Shape 377"/>
            <p:cNvSpPr/>
            <p:nvPr/>
          </p:nvSpPr>
          <p:spPr>
            <a:xfrm>
              <a:off x="1509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4" name="Shape 378"/>
            <p:cNvSpPr/>
            <p:nvPr/>
          </p:nvSpPr>
          <p:spPr>
            <a:xfrm>
              <a:off x="1410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5" name="Shape 379"/>
            <p:cNvSpPr/>
            <p:nvPr/>
          </p:nvSpPr>
          <p:spPr>
            <a:xfrm>
              <a:off x="1314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86" name="Shape 380"/>
          <p:cNvGrpSpPr/>
          <p:nvPr/>
        </p:nvGrpSpPr>
        <p:grpSpPr>
          <a:xfrm>
            <a:off x="4357727" y="1143922"/>
            <a:ext cx="938204" cy="478164"/>
            <a:chOff x="2245" y="2233"/>
            <a:chExt cx="1299" cy="727"/>
          </a:xfrm>
        </p:grpSpPr>
        <p:cxnSp>
          <p:nvCxnSpPr>
            <p:cNvPr id="87" name="Shape 381"/>
            <p:cNvCxnSpPr/>
            <p:nvPr/>
          </p:nvCxnSpPr>
          <p:spPr>
            <a:xfrm rot="5400000">
              <a:off x="2737" y="2815"/>
              <a:ext cx="177" cy="112"/>
            </a:xfrm>
            <a:prstGeom prst="straightConnector1">
              <a:avLst/>
            </a:prstGeom>
            <a:noFill/>
            <a:ln w="12700" cap="flat" cmpd="sng">
              <a:solidFill>
                <a:srgbClr val="969696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grpSp>
          <p:nvGrpSpPr>
            <p:cNvPr id="88" name="Shape 382"/>
            <p:cNvGrpSpPr/>
            <p:nvPr/>
          </p:nvGrpSpPr>
          <p:grpSpPr>
            <a:xfrm>
              <a:off x="2245" y="2233"/>
              <a:ext cx="1299" cy="504"/>
              <a:chOff x="2245" y="2233"/>
              <a:chExt cx="1299" cy="504"/>
            </a:xfrm>
          </p:grpSpPr>
          <p:sp>
            <p:nvSpPr>
              <p:cNvPr id="89" name="Shape 383"/>
              <p:cNvSpPr/>
              <p:nvPr/>
            </p:nvSpPr>
            <p:spPr>
              <a:xfrm>
                <a:off x="2245" y="2387"/>
                <a:ext cx="1299" cy="350"/>
              </a:xfrm>
              <a:custGeom>
                <a:avLst/>
                <a:gdLst/>
                <a:ahLst/>
                <a:cxnLst/>
                <a:rect l="0" t="0" r="0" b="0"/>
                <a:pathLst>
                  <a:path w="160" h="43" extrusionOk="0">
                    <a:moveTo>
                      <a:pt x="0" y="22"/>
                    </a:moveTo>
                    <a:lnTo>
                      <a:pt x="80" y="0"/>
                    </a:lnTo>
                    <a:lnTo>
                      <a:pt x="160" y="22"/>
                    </a:lnTo>
                    <a:lnTo>
                      <a:pt x="80" y="43"/>
                    </a:lnTo>
                    <a:lnTo>
                      <a:pt x="0" y="22"/>
                    </a:lnTo>
                    <a:close/>
                  </a:path>
                </a:pathLst>
              </a:custGeom>
              <a:gradFill>
                <a:gsLst>
                  <a:gs pos="0">
                    <a:srgbClr val="DFDFDF"/>
                  </a:gs>
                  <a:gs pos="100000">
                    <a:srgbClr val="B2B2B2"/>
                  </a:gs>
                </a:gsLst>
                <a:lin ang="5400000" scaled="0"/>
              </a:gradFill>
              <a:ln w="19050" cap="flat" cmpd="sng">
                <a:solidFill>
                  <a:schemeClr val="l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Arial"/>
                  <a:cs typeface="Arial"/>
                  <a:sym typeface="Arial"/>
                  <a:rtl val="0"/>
                </a:endParaRPr>
              </a:p>
            </p:txBody>
          </p:sp>
          <p:grpSp>
            <p:nvGrpSpPr>
              <p:cNvPr id="90" name="Shape 384"/>
              <p:cNvGrpSpPr/>
              <p:nvPr/>
            </p:nvGrpSpPr>
            <p:grpSpPr>
              <a:xfrm>
                <a:off x="2757" y="2233"/>
                <a:ext cx="626" cy="393"/>
                <a:chOff x="2793" y="2209"/>
                <a:chExt cx="626" cy="393"/>
              </a:xfrm>
            </p:grpSpPr>
            <p:grpSp>
              <p:nvGrpSpPr>
                <p:cNvPr id="159" name="Shape 385"/>
                <p:cNvGrpSpPr/>
                <p:nvPr/>
              </p:nvGrpSpPr>
              <p:grpSpPr>
                <a:xfrm>
                  <a:off x="2793" y="2209"/>
                  <a:ext cx="626" cy="393"/>
                  <a:chOff x="2793" y="2209"/>
                  <a:chExt cx="626" cy="393"/>
                </a:xfrm>
              </p:grpSpPr>
              <p:sp>
                <p:nvSpPr>
                  <p:cNvPr id="161" name="Shape 386"/>
                  <p:cNvSpPr/>
                  <p:nvPr/>
                </p:nvSpPr>
                <p:spPr>
                  <a:xfrm>
                    <a:off x="2812" y="2285"/>
                    <a:ext cx="576" cy="1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41" h="3125" extrusionOk="0">
                        <a:moveTo>
                          <a:pt x="0" y="1443"/>
                        </a:moveTo>
                        <a:lnTo>
                          <a:pt x="5374" y="0"/>
                        </a:lnTo>
                        <a:lnTo>
                          <a:pt x="11641" y="1682"/>
                        </a:lnTo>
                        <a:lnTo>
                          <a:pt x="6267" y="3125"/>
                        </a:lnTo>
                        <a:lnTo>
                          <a:pt x="0" y="14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427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2" name="Shape 387"/>
                  <p:cNvSpPr/>
                  <p:nvPr/>
                </p:nvSpPr>
                <p:spPr>
                  <a:xfrm>
                    <a:off x="2812" y="2354"/>
                    <a:ext cx="312" cy="24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6267" h="4916" extrusionOk="0">
                        <a:moveTo>
                          <a:pt x="6267" y="4916"/>
                        </a:moveTo>
                        <a:lnTo>
                          <a:pt x="6267" y="1682"/>
                        </a:lnTo>
                        <a:lnTo>
                          <a:pt x="0" y="0"/>
                        </a:lnTo>
                        <a:lnTo>
                          <a:pt x="0" y="3234"/>
                        </a:lnTo>
                        <a:lnTo>
                          <a:pt x="6267" y="4916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FCC66"/>
                      </a:gs>
                      <a:gs pos="100000">
                        <a:srgbClr val="FFDD99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3" name="Shape 388"/>
                  <p:cNvSpPr/>
                  <p:nvPr/>
                </p:nvSpPr>
                <p:spPr>
                  <a:xfrm>
                    <a:off x="3127" y="2369"/>
                    <a:ext cx="266" cy="2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74" h="4677" extrusionOk="0">
                        <a:moveTo>
                          <a:pt x="5374" y="3234"/>
                        </a:moveTo>
                        <a:lnTo>
                          <a:pt x="5374" y="0"/>
                        </a:lnTo>
                        <a:lnTo>
                          <a:pt x="0" y="1443"/>
                        </a:lnTo>
                        <a:lnTo>
                          <a:pt x="0" y="4677"/>
                        </a:lnTo>
                        <a:lnTo>
                          <a:pt x="5374" y="3234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FCC66"/>
                      </a:gs>
                      <a:gs pos="100000">
                        <a:srgbClr val="FFDD99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4" name="Shape 389"/>
                  <p:cNvSpPr/>
                  <p:nvPr/>
                </p:nvSpPr>
                <p:spPr>
                  <a:xfrm>
                    <a:off x="3306" y="2428"/>
                    <a:ext cx="67" cy="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49" h="2538" extrusionOk="0">
                        <a:moveTo>
                          <a:pt x="0" y="2538"/>
                        </a:moveTo>
                        <a:lnTo>
                          <a:pt x="0" y="374"/>
                        </a:lnTo>
                        <a:lnTo>
                          <a:pt x="1349" y="0"/>
                        </a:lnTo>
                        <a:lnTo>
                          <a:pt x="1349" y="2164"/>
                        </a:lnTo>
                        <a:lnTo>
                          <a:pt x="0" y="2538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5" name="Shape 390"/>
                  <p:cNvSpPr/>
                  <p:nvPr/>
                </p:nvSpPr>
                <p:spPr>
                  <a:xfrm>
                    <a:off x="3315" y="2437"/>
                    <a:ext cx="49" cy="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85" h="1964" extrusionOk="0">
                        <a:moveTo>
                          <a:pt x="985" y="1964"/>
                        </a:moveTo>
                        <a:lnTo>
                          <a:pt x="985" y="0"/>
                        </a:lnTo>
                        <a:lnTo>
                          <a:pt x="0" y="275"/>
                        </a:lnTo>
                        <a:lnTo>
                          <a:pt x="0" y="1704"/>
                        </a:lnTo>
                        <a:lnTo>
                          <a:pt x="985" y="1964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6" name="Shape 391"/>
                  <p:cNvSpPr/>
                  <p:nvPr/>
                </p:nvSpPr>
                <p:spPr>
                  <a:xfrm>
                    <a:off x="3315" y="2525"/>
                    <a:ext cx="49" cy="2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85" h="536" extrusionOk="0">
                        <a:moveTo>
                          <a:pt x="985" y="260"/>
                        </a:moveTo>
                        <a:lnTo>
                          <a:pt x="0" y="0"/>
                        </a:lnTo>
                        <a:lnTo>
                          <a:pt x="0" y="536"/>
                        </a:lnTo>
                        <a:lnTo>
                          <a:pt x="985" y="26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7" name="Shape 392"/>
                  <p:cNvSpPr/>
                  <p:nvPr/>
                </p:nvSpPr>
                <p:spPr>
                  <a:xfrm>
                    <a:off x="2837" y="2387"/>
                    <a:ext cx="268" cy="20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74" h="4174" extrusionOk="0">
                        <a:moveTo>
                          <a:pt x="5374" y="4174"/>
                        </a:moveTo>
                        <a:lnTo>
                          <a:pt x="5374" y="1443"/>
                        </a:lnTo>
                        <a:lnTo>
                          <a:pt x="0" y="0"/>
                        </a:lnTo>
                        <a:lnTo>
                          <a:pt x="0" y="2733"/>
                        </a:lnTo>
                        <a:lnTo>
                          <a:pt x="5374" y="4174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8" name="Shape 393"/>
                  <p:cNvSpPr/>
                  <p:nvPr/>
                </p:nvSpPr>
                <p:spPr>
                  <a:xfrm>
                    <a:off x="3018" y="2552"/>
                    <a:ext cx="75" cy="4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1" h="815" extrusionOk="0">
                        <a:moveTo>
                          <a:pt x="0" y="409"/>
                        </a:moveTo>
                        <a:lnTo>
                          <a:pt x="1521" y="0"/>
                        </a:lnTo>
                        <a:lnTo>
                          <a:pt x="1521" y="815"/>
                        </a:lnTo>
                        <a:lnTo>
                          <a:pt x="0" y="409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9" name="Shape 394"/>
                  <p:cNvSpPr/>
                  <p:nvPr/>
                </p:nvSpPr>
                <p:spPr>
                  <a:xfrm>
                    <a:off x="3018" y="2445"/>
                    <a:ext cx="75" cy="1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1" h="2530" extrusionOk="0">
                        <a:moveTo>
                          <a:pt x="0" y="2530"/>
                        </a:moveTo>
                        <a:lnTo>
                          <a:pt x="0" y="0"/>
                        </a:lnTo>
                        <a:lnTo>
                          <a:pt x="1521" y="406"/>
                        </a:lnTo>
                        <a:lnTo>
                          <a:pt x="1521" y="2121"/>
                        </a:lnTo>
                        <a:lnTo>
                          <a:pt x="0" y="253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0" name="Shape 395"/>
                  <p:cNvSpPr/>
                  <p:nvPr/>
                </p:nvSpPr>
                <p:spPr>
                  <a:xfrm>
                    <a:off x="2929" y="2421"/>
                    <a:ext cx="76" cy="1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2530" extrusionOk="0">
                        <a:moveTo>
                          <a:pt x="0" y="2530"/>
                        </a:moveTo>
                        <a:lnTo>
                          <a:pt x="0" y="0"/>
                        </a:lnTo>
                        <a:lnTo>
                          <a:pt x="1522" y="407"/>
                        </a:lnTo>
                        <a:lnTo>
                          <a:pt x="1522" y="2122"/>
                        </a:lnTo>
                        <a:lnTo>
                          <a:pt x="0" y="253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1" name="Shape 396"/>
                  <p:cNvSpPr/>
                  <p:nvPr/>
                </p:nvSpPr>
                <p:spPr>
                  <a:xfrm>
                    <a:off x="2929" y="2529"/>
                    <a:ext cx="76" cy="4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817" extrusionOk="0">
                        <a:moveTo>
                          <a:pt x="0" y="408"/>
                        </a:moveTo>
                        <a:lnTo>
                          <a:pt x="1522" y="0"/>
                        </a:lnTo>
                        <a:lnTo>
                          <a:pt x="1522" y="817"/>
                        </a:lnTo>
                        <a:lnTo>
                          <a:pt x="0" y="408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2" name="Shape 397"/>
                  <p:cNvSpPr/>
                  <p:nvPr/>
                </p:nvSpPr>
                <p:spPr>
                  <a:xfrm>
                    <a:off x="2845" y="2401"/>
                    <a:ext cx="76" cy="1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2530" extrusionOk="0">
                        <a:moveTo>
                          <a:pt x="0" y="2530"/>
                        </a:moveTo>
                        <a:lnTo>
                          <a:pt x="0" y="0"/>
                        </a:lnTo>
                        <a:lnTo>
                          <a:pt x="1522" y="406"/>
                        </a:lnTo>
                        <a:lnTo>
                          <a:pt x="1522" y="2121"/>
                        </a:lnTo>
                        <a:lnTo>
                          <a:pt x="0" y="253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3" name="Shape 398"/>
                  <p:cNvSpPr/>
                  <p:nvPr/>
                </p:nvSpPr>
                <p:spPr>
                  <a:xfrm>
                    <a:off x="2845" y="2504"/>
                    <a:ext cx="76" cy="4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817" extrusionOk="0">
                        <a:moveTo>
                          <a:pt x="0" y="409"/>
                        </a:moveTo>
                        <a:lnTo>
                          <a:pt x="1522" y="0"/>
                        </a:lnTo>
                        <a:lnTo>
                          <a:pt x="1522" y="817"/>
                        </a:lnTo>
                        <a:lnTo>
                          <a:pt x="0" y="409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4" name="Shape 399"/>
                  <p:cNvSpPr/>
                  <p:nvPr/>
                </p:nvSpPr>
                <p:spPr>
                  <a:xfrm>
                    <a:off x="2793" y="2345"/>
                    <a:ext cx="334" cy="1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6710" h="2038" extrusionOk="0">
                        <a:moveTo>
                          <a:pt x="6710" y="2038"/>
                        </a:moveTo>
                        <a:lnTo>
                          <a:pt x="0" y="236"/>
                        </a:lnTo>
                        <a:lnTo>
                          <a:pt x="0" y="0"/>
                        </a:lnTo>
                        <a:lnTo>
                          <a:pt x="6710" y="1802"/>
                        </a:lnTo>
                        <a:lnTo>
                          <a:pt x="6710" y="203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3B3B3B"/>
                      </a:gs>
                      <a:gs pos="100000">
                        <a:srgbClr val="808080"/>
                      </a:gs>
                    </a:gsLst>
                    <a:lin ang="270000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5" name="Shape 400"/>
                  <p:cNvSpPr/>
                  <p:nvPr/>
                </p:nvSpPr>
                <p:spPr>
                  <a:xfrm>
                    <a:off x="3127" y="2354"/>
                    <a:ext cx="290" cy="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889" h="1807" extrusionOk="0">
                        <a:moveTo>
                          <a:pt x="0" y="1807"/>
                        </a:moveTo>
                        <a:lnTo>
                          <a:pt x="5889" y="236"/>
                        </a:lnTo>
                        <a:lnTo>
                          <a:pt x="5889" y="0"/>
                        </a:lnTo>
                        <a:lnTo>
                          <a:pt x="0" y="1571"/>
                        </a:lnTo>
                        <a:lnTo>
                          <a:pt x="0" y="1807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3B3B3B"/>
                      </a:gs>
                      <a:gs pos="100000">
                        <a:srgbClr val="808080"/>
                      </a:gs>
                    </a:gsLst>
                    <a:lin ang="270000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6" name="Shape 401"/>
                  <p:cNvSpPr/>
                  <p:nvPr/>
                </p:nvSpPr>
                <p:spPr>
                  <a:xfrm>
                    <a:off x="2793" y="2209"/>
                    <a:ext cx="626" cy="22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5" h="1928" extrusionOk="0">
                        <a:moveTo>
                          <a:pt x="5335" y="1263"/>
                        </a:moveTo>
                        <a:cubicBezTo>
                          <a:pt x="5208" y="1071"/>
                          <a:pt x="5208" y="1071"/>
                          <a:pt x="5208" y="1071"/>
                        </a:cubicBezTo>
                        <a:cubicBezTo>
                          <a:pt x="5068" y="889"/>
                          <a:pt x="2367" y="271"/>
                          <a:pt x="2201" y="219"/>
                        </a:cubicBezTo>
                        <a:cubicBezTo>
                          <a:pt x="1505" y="0"/>
                          <a:pt x="0" y="524"/>
                          <a:pt x="0" y="1165"/>
                        </a:cubicBezTo>
                        <a:cubicBezTo>
                          <a:pt x="2842" y="1928"/>
                          <a:pt x="2842" y="1928"/>
                          <a:pt x="2842" y="1928"/>
                        </a:cubicBezTo>
                        <a:cubicBezTo>
                          <a:pt x="2840" y="1135"/>
                          <a:pt x="5143" y="521"/>
                          <a:pt x="5335" y="1263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3B3B3B"/>
                      </a:gs>
                      <a:gs pos="100000">
                        <a:srgbClr val="808080"/>
                      </a:gs>
                    </a:gsLst>
                    <a:lin ang="270000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sp>
              <p:nvSpPr>
                <p:cNvPr id="160" name="Shape 402"/>
                <p:cNvSpPr/>
                <p:nvPr/>
              </p:nvSpPr>
              <p:spPr>
                <a:xfrm>
                  <a:off x="3127" y="2304"/>
                  <a:ext cx="292" cy="12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94" h="1094" extrusionOk="0">
                      <a:moveTo>
                        <a:pt x="2433" y="303"/>
                      </a:moveTo>
                      <a:cubicBezTo>
                        <a:pt x="2414" y="279"/>
                        <a:pt x="2392" y="257"/>
                        <a:pt x="2367" y="237"/>
                      </a:cubicBezTo>
                      <a:cubicBezTo>
                        <a:pt x="2367" y="237"/>
                        <a:pt x="2332" y="208"/>
                        <a:pt x="2296" y="190"/>
                      </a:cubicBezTo>
                      <a:cubicBezTo>
                        <a:pt x="2260" y="169"/>
                        <a:pt x="2224" y="153"/>
                        <a:pt x="2193" y="146"/>
                      </a:cubicBezTo>
                      <a:cubicBezTo>
                        <a:pt x="2190" y="145"/>
                        <a:pt x="2088" y="118"/>
                        <a:pt x="2034" y="110"/>
                      </a:cubicBezTo>
                      <a:cubicBezTo>
                        <a:pt x="1308" y="0"/>
                        <a:pt x="0" y="496"/>
                        <a:pt x="1" y="1094"/>
                      </a:cubicBezTo>
                      <a:cubicBezTo>
                        <a:pt x="2494" y="429"/>
                        <a:pt x="2494" y="429"/>
                        <a:pt x="2494" y="429"/>
                      </a:cubicBezTo>
                      <a:cubicBezTo>
                        <a:pt x="2493" y="390"/>
                        <a:pt x="2469" y="346"/>
                        <a:pt x="2433" y="30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91" name="Shape 403"/>
              <p:cNvGrpSpPr/>
              <p:nvPr/>
            </p:nvGrpSpPr>
            <p:grpSpPr>
              <a:xfrm>
                <a:off x="2563" y="2454"/>
                <a:ext cx="410" cy="217"/>
                <a:chOff x="6318" y="500"/>
                <a:chExt cx="1783" cy="954"/>
              </a:xfrm>
            </p:grpSpPr>
            <p:sp>
              <p:nvSpPr>
                <p:cNvPr id="92" name="Shape 404"/>
                <p:cNvSpPr/>
                <p:nvPr/>
              </p:nvSpPr>
              <p:spPr>
                <a:xfrm>
                  <a:off x="6408" y="960"/>
                  <a:ext cx="134" cy="1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99" h="537" extrusionOk="0">
                      <a:moveTo>
                        <a:pt x="99" y="537"/>
                      </a:moveTo>
                      <a:lnTo>
                        <a:pt x="0" y="152"/>
                      </a:lnTo>
                      <a:lnTo>
                        <a:pt x="345" y="0"/>
                      </a:lnTo>
                      <a:lnTo>
                        <a:pt x="699" y="88"/>
                      </a:lnTo>
                      <a:lnTo>
                        <a:pt x="550" y="416"/>
                      </a:lnTo>
                      <a:lnTo>
                        <a:pt x="99" y="53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3" name="Shape 405"/>
                <p:cNvSpPr/>
                <p:nvPr/>
              </p:nvSpPr>
              <p:spPr>
                <a:xfrm>
                  <a:off x="6458" y="981"/>
                  <a:ext cx="138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" h="332" extrusionOk="0">
                      <a:moveTo>
                        <a:pt x="241" y="96"/>
                      </a:moveTo>
                      <a:cubicBezTo>
                        <a:pt x="191" y="30"/>
                        <a:pt x="117" y="0"/>
                        <a:pt x="66" y="20"/>
                      </a:cubicBezTo>
                      <a:cubicBezTo>
                        <a:pt x="66" y="20"/>
                        <a:pt x="66" y="20"/>
                        <a:pt x="66" y="20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26" y="55"/>
                        <a:pt x="26" y="55"/>
                        <a:pt x="26" y="55"/>
                      </a:cubicBezTo>
                      <a:cubicBezTo>
                        <a:pt x="0" y="100"/>
                        <a:pt x="11" y="173"/>
                        <a:pt x="58" y="235"/>
                      </a:cubicBezTo>
                      <a:cubicBezTo>
                        <a:pt x="82" y="267"/>
                        <a:pt x="112" y="291"/>
                        <a:pt x="143" y="305"/>
                      </a:cubicBezTo>
                      <a:cubicBezTo>
                        <a:pt x="155" y="332"/>
                        <a:pt x="155" y="332"/>
                        <a:pt x="155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2"/>
                        <a:pt x="242" y="307"/>
                        <a:pt x="252" y="300"/>
                      </a:cubicBezTo>
                      <a:cubicBezTo>
                        <a:pt x="302" y="262"/>
                        <a:pt x="297" y="170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4" name="Shape 406"/>
                <p:cNvSpPr/>
                <p:nvPr/>
              </p:nvSpPr>
              <p:spPr>
                <a:xfrm>
                  <a:off x="6429" y="985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5" y="307"/>
                      </a:moveTo>
                      <a:cubicBezTo>
                        <a:pt x="204" y="346"/>
                        <a:pt x="118" y="317"/>
                        <a:pt x="61" y="242"/>
                      </a:cubicBezTo>
                      <a:cubicBezTo>
                        <a:pt x="5" y="168"/>
                        <a:pt x="0" y="76"/>
                        <a:pt x="50" y="38"/>
                      </a:cubicBezTo>
                      <a:cubicBezTo>
                        <a:pt x="101" y="0"/>
                        <a:pt x="188" y="29"/>
                        <a:pt x="244" y="103"/>
                      </a:cubicBezTo>
                      <a:cubicBezTo>
                        <a:pt x="301" y="177"/>
                        <a:pt x="306" y="269"/>
                        <a:pt x="255" y="30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5" name="Shape 407"/>
                <p:cNvSpPr/>
                <p:nvPr/>
              </p:nvSpPr>
              <p:spPr>
                <a:xfrm>
                  <a:off x="6455" y="1014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5" y="188"/>
                      </a:moveTo>
                      <a:cubicBezTo>
                        <a:pt x="124" y="211"/>
                        <a:pt x="71" y="193"/>
                        <a:pt x="37" y="148"/>
                      </a:cubicBezTo>
                      <a:cubicBezTo>
                        <a:pt x="3" y="103"/>
                        <a:pt x="0" y="47"/>
                        <a:pt x="30" y="24"/>
                      </a:cubicBezTo>
                      <a:cubicBezTo>
                        <a:pt x="61" y="0"/>
                        <a:pt x="114" y="18"/>
                        <a:pt x="148" y="63"/>
                      </a:cubicBezTo>
                      <a:cubicBezTo>
                        <a:pt x="183" y="109"/>
                        <a:pt x="186" y="164"/>
                        <a:pt x="155" y="18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6" name="Shape 408"/>
                <p:cNvSpPr/>
                <p:nvPr/>
              </p:nvSpPr>
              <p:spPr>
                <a:xfrm>
                  <a:off x="6651" y="661"/>
                  <a:ext cx="352" cy="46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11" h="2397" extrusionOk="0">
                      <a:moveTo>
                        <a:pt x="1811" y="0"/>
                      </a:moveTo>
                      <a:lnTo>
                        <a:pt x="0" y="486"/>
                      </a:lnTo>
                      <a:lnTo>
                        <a:pt x="0" y="2397"/>
                      </a:lnTo>
                      <a:lnTo>
                        <a:pt x="1811" y="1911"/>
                      </a:lnTo>
                      <a:lnTo>
                        <a:pt x="181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7" name="Shape 409"/>
                <p:cNvSpPr/>
                <p:nvPr/>
              </p:nvSpPr>
              <p:spPr>
                <a:xfrm>
                  <a:off x="6343" y="671"/>
                  <a:ext cx="306" cy="4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990" extrusionOk="0">
                      <a:moveTo>
                        <a:pt x="673" y="181"/>
                      </a:moveTo>
                      <a:cubicBezTo>
                        <a:pt x="673" y="181"/>
                        <a:pt x="24" y="7"/>
                        <a:pt x="0" y="0"/>
                      </a:cubicBezTo>
                      <a:cubicBezTo>
                        <a:pt x="0" y="809"/>
                        <a:pt x="0" y="809"/>
                        <a:pt x="0" y="809"/>
                      </a:cubicBezTo>
                      <a:cubicBezTo>
                        <a:pt x="183" y="858"/>
                        <a:pt x="183" y="858"/>
                        <a:pt x="183" y="858"/>
                      </a:cubicBezTo>
                      <a:cubicBezTo>
                        <a:pt x="159" y="790"/>
                        <a:pt x="169" y="723"/>
                        <a:pt x="213" y="690"/>
                      </a:cubicBezTo>
                      <a:cubicBezTo>
                        <a:pt x="275" y="643"/>
                        <a:pt x="381" y="678"/>
                        <a:pt x="449" y="769"/>
                      </a:cubicBezTo>
                      <a:cubicBezTo>
                        <a:pt x="493" y="826"/>
                        <a:pt x="511" y="892"/>
                        <a:pt x="503" y="944"/>
                      </a:cubicBezTo>
                      <a:cubicBezTo>
                        <a:pt x="673" y="990"/>
                        <a:pt x="673" y="990"/>
                        <a:pt x="673" y="990"/>
                      </a:cubicBezTo>
                      <a:lnTo>
                        <a:pt x="673" y="18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" name="Shape 410"/>
                <p:cNvSpPr/>
                <p:nvPr/>
              </p:nvSpPr>
              <p:spPr>
                <a:xfrm>
                  <a:off x="6651" y="617"/>
                  <a:ext cx="352" cy="1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11" h="708" extrusionOk="0">
                      <a:moveTo>
                        <a:pt x="1811" y="0"/>
                      </a:moveTo>
                      <a:lnTo>
                        <a:pt x="0" y="484"/>
                      </a:lnTo>
                      <a:lnTo>
                        <a:pt x="0" y="708"/>
                      </a:lnTo>
                      <a:lnTo>
                        <a:pt x="1811" y="224"/>
                      </a:lnTo>
                      <a:lnTo>
                        <a:pt x="181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9" name="Shape 411"/>
                <p:cNvSpPr/>
                <p:nvPr/>
              </p:nvSpPr>
              <p:spPr>
                <a:xfrm>
                  <a:off x="6318" y="632"/>
                  <a:ext cx="222" cy="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3" h="187" extrusionOk="0">
                      <a:moveTo>
                        <a:pt x="57" y="0"/>
                      </a:move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6" y="9"/>
                        <a:pt x="0" y="42"/>
                        <a:pt x="0" y="73"/>
                      </a:cubicBezTo>
                      <a:cubicBezTo>
                        <a:pt x="427" y="187"/>
                        <a:pt x="427" y="187"/>
                        <a:pt x="427" y="187"/>
                      </a:cubicBezTo>
                      <a:cubicBezTo>
                        <a:pt x="483" y="109"/>
                        <a:pt x="483" y="109"/>
                        <a:pt x="483" y="109"/>
                      </a:cubicBezTo>
                      <a:lnTo>
                        <a:pt x="5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0" name="Shape 412"/>
                <p:cNvSpPr/>
                <p:nvPr/>
              </p:nvSpPr>
              <p:spPr>
                <a:xfrm>
                  <a:off x="6512" y="682"/>
                  <a:ext cx="139" cy="7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160" extrusionOk="0">
                      <a:moveTo>
                        <a:pt x="56" y="0"/>
                      </a:move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25" y="9"/>
                        <a:pt x="0" y="44"/>
                        <a:pt x="0" y="76"/>
                      </a:cubicBezTo>
                      <a:cubicBezTo>
                        <a:pt x="0" y="94"/>
                        <a:pt x="0" y="94"/>
                        <a:pt x="0" y="94"/>
                      </a:cubicBezTo>
                      <a:cubicBezTo>
                        <a:pt x="303" y="160"/>
                        <a:pt x="303" y="160"/>
                        <a:pt x="303" y="160"/>
                      </a:cubicBezTo>
                      <a:cubicBezTo>
                        <a:pt x="303" y="65"/>
                        <a:pt x="303" y="65"/>
                        <a:pt x="303" y="65"/>
                      </a:cubicBezTo>
                      <a:lnTo>
                        <a:pt x="5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1" name="Shape 413"/>
                <p:cNvSpPr/>
                <p:nvPr/>
              </p:nvSpPr>
              <p:spPr>
                <a:xfrm>
                  <a:off x="6352" y="675"/>
                  <a:ext cx="148" cy="35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7" h="771" extrusionOk="0">
                      <a:moveTo>
                        <a:pt x="196" y="685"/>
                      </a:moveTo>
                      <a:cubicBezTo>
                        <a:pt x="231" y="658"/>
                        <a:pt x="279" y="658"/>
                        <a:pt x="327" y="679"/>
                      </a:cubicBezTo>
                      <a:cubicBezTo>
                        <a:pt x="327" y="88"/>
                        <a:pt x="327" y="88"/>
                        <a:pt x="327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30"/>
                        <a:pt x="0" y="730"/>
                        <a:pt x="0" y="730"/>
                      </a:cubicBezTo>
                      <a:cubicBezTo>
                        <a:pt x="154" y="771"/>
                        <a:pt x="154" y="771"/>
                        <a:pt x="154" y="771"/>
                      </a:cubicBezTo>
                      <a:cubicBezTo>
                        <a:pt x="156" y="735"/>
                        <a:pt x="170" y="704"/>
                        <a:pt x="196" y="6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2" name="Shape 414"/>
                <p:cNvSpPr/>
                <p:nvPr/>
              </p:nvSpPr>
              <p:spPr>
                <a:xfrm>
                  <a:off x="6361" y="682"/>
                  <a:ext cx="132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3" h="773" extrusionOk="0">
                      <a:moveTo>
                        <a:pt x="0" y="0"/>
                      </a:moveTo>
                      <a:lnTo>
                        <a:pt x="0" y="591"/>
                      </a:lnTo>
                      <a:lnTo>
                        <a:pt x="683" y="773"/>
                      </a:lnTo>
                      <a:lnTo>
                        <a:pt x="683" y="1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399FF"/>
                    </a:gs>
                    <a:gs pos="100000">
                      <a:srgbClr val="C5E2FF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3" name="Shape 415"/>
                <p:cNvSpPr/>
                <p:nvPr/>
              </p:nvSpPr>
              <p:spPr>
                <a:xfrm>
                  <a:off x="6651" y="526"/>
                  <a:ext cx="352" cy="18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11" h="954" extrusionOk="0">
                      <a:moveTo>
                        <a:pt x="0" y="486"/>
                      </a:moveTo>
                      <a:lnTo>
                        <a:pt x="0" y="954"/>
                      </a:lnTo>
                      <a:lnTo>
                        <a:pt x="1811" y="470"/>
                      </a:lnTo>
                      <a:lnTo>
                        <a:pt x="1811" y="0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4" name="Shape 416"/>
                <p:cNvSpPr/>
                <p:nvPr/>
              </p:nvSpPr>
              <p:spPr>
                <a:xfrm>
                  <a:off x="6343" y="526"/>
                  <a:ext cx="659" cy="1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01" h="543" extrusionOk="0">
                      <a:moveTo>
                        <a:pt x="3401" y="0"/>
                      </a:moveTo>
                      <a:lnTo>
                        <a:pt x="1590" y="486"/>
                      </a:lnTo>
                      <a:lnTo>
                        <a:pt x="0" y="543"/>
                      </a:lnTo>
                      <a:lnTo>
                        <a:pt x="1105" y="245"/>
                      </a:lnTo>
                      <a:lnTo>
                        <a:pt x="34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5" name="Shape 417"/>
                <p:cNvSpPr/>
                <p:nvPr/>
              </p:nvSpPr>
              <p:spPr>
                <a:xfrm>
                  <a:off x="6343" y="621"/>
                  <a:ext cx="308" cy="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90" h="468" extrusionOk="0">
                      <a:moveTo>
                        <a:pt x="1590" y="0"/>
                      </a:moveTo>
                      <a:lnTo>
                        <a:pt x="0" y="57"/>
                      </a:lnTo>
                      <a:lnTo>
                        <a:pt x="1006" y="314"/>
                      </a:lnTo>
                      <a:lnTo>
                        <a:pt x="1590" y="468"/>
                      </a:lnTo>
                      <a:lnTo>
                        <a:pt x="15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6" name="Shape 418"/>
                <p:cNvSpPr/>
                <p:nvPr/>
              </p:nvSpPr>
              <p:spPr>
                <a:xfrm>
                  <a:off x="6941" y="501"/>
                  <a:ext cx="48" cy="5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3" h="1107" extrusionOk="0">
                      <a:moveTo>
                        <a:pt x="1" y="84"/>
                      </a:moveTo>
                      <a:cubicBezTo>
                        <a:pt x="1" y="38"/>
                        <a:pt x="41" y="0"/>
                        <a:pt x="88" y="0"/>
                      </a:cubicBezTo>
                      <a:cubicBezTo>
                        <a:pt x="88" y="0"/>
                        <a:pt x="95" y="12"/>
                        <a:pt x="99" y="26"/>
                      </a:cubicBezTo>
                      <a:cubicBezTo>
                        <a:pt x="103" y="40"/>
                        <a:pt x="99" y="56"/>
                        <a:pt x="98" y="56"/>
                      </a:cubicBezTo>
                      <a:cubicBezTo>
                        <a:pt x="75" y="63"/>
                        <a:pt x="57" y="85"/>
                        <a:pt x="57" y="110"/>
                      </a:cubicBezTo>
                      <a:cubicBezTo>
                        <a:pt x="57" y="111"/>
                        <a:pt x="57" y="111"/>
                        <a:pt x="57" y="111"/>
                      </a:cubicBezTo>
                      <a:cubicBezTo>
                        <a:pt x="57" y="111"/>
                        <a:pt x="57" y="112"/>
                        <a:pt x="57" y="112"/>
                      </a:cubicBezTo>
                      <a:cubicBezTo>
                        <a:pt x="57" y="163"/>
                        <a:pt x="57" y="163"/>
                        <a:pt x="57" y="163"/>
                      </a:cubicBezTo>
                      <a:cubicBezTo>
                        <a:pt x="57" y="1099"/>
                        <a:pt x="57" y="1099"/>
                        <a:pt x="57" y="1099"/>
                      </a:cubicBezTo>
                      <a:cubicBezTo>
                        <a:pt x="57" y="1104"/>
                        <a:pt x="45" y="1107"/>
                        <a:pt x="29" y="1107"/>
                      </a:cubicBezTo>
                      <a:cubicBezTo>
                        <a:pt x="13" y="1107"/>
                        <a:pt x="0" y="1104"/>
                        <a:pt x="0" y="1099"/>
                      </a:cubicBezTo>
                      <a:cubicBezTo>
                        <a:pt x="0" y="111"/>
                        <a:pt x="0" y="111"/>
                        <a:pt x="0" y="111"/>
                      </a:cubicBezTo>
                      <a:cubicBezTo>
                        <a:pt x="0" y="111"/>
                        <a:pt x="1" y="93"/>
                        <a:pt x="1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7" name="Shape 419"/>
                <p:cNvSpPr/>
                <p:nvPr/>
              </p:nvSpPr>
              <p:spPr>
                <a:xfrm>
                  <a:off x="6962" y="500"/>
                  <a:ext cx="32" cy="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2" h="81" extrusionOk="0">
                      <a:moveTo>
                        <a:pt x="12" y="72"/>
                      </a:moveTo>
                      <a:cubicBezTo>
                        <a:pt x="24" y="81"/>
                        <a:pt x="44" y="74"/>
                        <a:pt x="58" y="56"/>
                      </a:cubicBezTo>
                      <a:cubicBezTo>
                        <a:pt x="71" y="39"/>
                        <a:pt x="72" y="18"/>
                        <a:pt x="60" y="9"/>
                      </a:cubicBezTo>
                      <a:cubicBezTo>
                        <a:pt x="48" y="0"/>
                        <a:pt x="28" y="6"/>
                        <a:pt x="15" y="24"/>
                      </a:cubicBezTo>
                      <a:cubicBezTo>
                        <a:pt x="2" y="41"/>
                        <a:pt x="0" y="63"/>
                        <a:pt x="12" y="7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8" name="Shape 420"/>
                <p:cNvSpPr/>
                <p:nvPr/>
              </p:nvSpPr>
              <p:spPr>
                <a:xfrm>
                  <a:off x="6998" y="960"/>
                  <a:ext cx="142" cy="1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5" h="238" extrusionOk="0">
                      <a:moveTo>
                        <a:pt x="315" y="57"/>
                      </a:moveTo>
                      <a:cubicBezTo>
                        <a:pt x="140" y="10"/>
                        <a:pt x="140" y="10"/>
                        <a:pt x="140" y="10"/>
                      </a:cubicBezTo>
                      <a:cubicBezTo>
                        <a:pt x="109" y="0"/>
                        <a:pt x="67" y="19"/>
                        <a:pt x="37" y="57"/>
                      </a:cubicBezTo>
                      <a:cubicBezTo>
                        <a:pt x="3" y="102"/>
                        <a:pt x="0" y="158"/>
                        <a:pt x="31" y="181"/>
                      </a:cubicBezTo>
                      <a:cubicBezTo>
                        <a:pt x="37" y="186"/>
                        <a:pt x="44" y="189"/>
                        <a:pt x="52" y="191"/>
                      </a:cubicBezTo>
                      <a:cubicBezTo>
                        <a:pt x="230" y="238"/>
                        <a:pt x="230" y="238"/>
                        <a:pt x="230" y="238"/>
                      </a:cubicBezTo>
                      <a:lnTo>
                        <a:pt x="315" y="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9" name="Shape 421"/>
                <p:cNvSpPr/>
                <p:nvPr/>
              </p:nvSpPr>
              <p:spPr>
                <a:xfrm>
                  <a:off x="6772" y="993"/>
                  <a:ext cx="338" cy="1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41" h="837" extrusionOk="0">
                      <a:moveTo>
                        <a:pt x="1741" y="0"/>
                      </a:moveTo>
                      <a:lnTo>
                        <a:pt x="0" y="478"/>
                      </a:lnTo>
                      <a:lnTo>
                        <a:pt x="0" y="837"/>
                      </a:lnTo>
                      <a:lnTo>
                        <a:pt x="1687" y="381"/>
                      </a:lnTo>
                      <a:lnTo>
                        <a:pt x="174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0" name="Shape 422"/>
                <p:cNvSpPr/>
                <p:nvPr/>
              </p:nvSpPr>
              <p:spPr>
                <a:xfrm>
                  <a:off x="7080" y="980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31" y="187"/>
                      </a:moveTo>
                      <a:cubicBezTo>
                        <a:pt x="62" y="211"/>
                        <a:pt x="115" y="193"/>
                        <a:pt x="149" y="148"/>
                      </a:cubicBezTo>
                      <a:cubicBezTo>
                        <a:pt x="183" y="102"/>
                        <a:pt x="186" y="47"/>
                        <a:pt x="155" y="23"/>
                      </a:cubicBezTo>
                      <a:cubicBezTo>
                        <a:pt x="125" y="0"/>
                        <a:pt x="72" y="18"/>
                        <a:pt x="37" y="63"/>
                      </a:cubicBezTo>
                      <a:cubicBezTo>
                        <a:pt x="3" y="108"/>
                        <a:pt x="0" y="164"/>
                        <a:pt x="31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1" name="Shape 423"/>
                <p:cNvSpPr/>
                <p:nvPr/>
              </p:nvSpPr>
              <p:spPr>
                <a:xfrm>
                  <a:off x="7133" y="1002"/>
                  <a:ext cx="139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3" extrusionOk="0">
                      <a:moveTo>
                        <a:pt x="242" y="97"/>
                      </a:moveTo>
                      <a:cubicBezTo>
                        <a:pt x="192" y="31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6"/>
                      </a:cubicBezTo>
                      <a:cubicBezTo>
                        <a:pt x="83" y="268"/>
                        <a:pt x="113" y="292"/>
                        <a:pt x="143" y="305"/>
                      </a:cubicBezTo>
                      <a:cubicBezTo>
                        <a:pt x="156" y="333"/>
                        <a:pt x="156" y="333"/>
                        <a:pt x="156" y="333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3"/>
                        <a:pt x="243" y="308"/>
                        <a:pt x="252" y="301"/>
                      </a:cubicBezTo>
                      <a:cubicBezTo>
                        <a:pt x="303" y="262"/>
                        <a:pt x="298" y="171"/>
                        <a:pt x="242" y="9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2" name="Shape 424"/>
                <p:cNvSpPr/>
                <p:nvPr/>
              </p:nvSpPr>
              <p:spPr>
                <a:xfrm>
                  <a:off x="7101" y="1006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9"/>
                      </a:cubicBezTo>
                      <a:cubicBezTo>
                        <a:pt x="102" y="0"/>
                        <a:pt x="189" y="29"/>
                        <a:pt x="245" y="104"/>
                      </a:cubicBezTo>
                      <a:cubicBezTo>
                        <a:pt x="302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3" name="Shape 425"/>
                <p:cNvSpPr/>
                <p:nvPr/>
              </p:nvSpPr>
              <p:spPr>
                <a:xfrm>
                  <a:off x="7130" y="1039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6" y="187"/>
                      </a:moveTo>
                      <a:cubicBezTo>
                        <a:pt x="125" y="211"/>
                        <a:pt x="72" y="193"/>
                        <a:pt x="38" y="148"/>
                      </a:cubicBezTo>
                      <a:cubicBezTo>
                        <a:pt x="3" y="102"/>
                        <a:pt x="0" y="47"/>
                        <a:pt x="31" y="23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4" name="Shape 426"/>
                <p:cNvSpPr/>
                <p:nvPr/>
              </p:nvSpPr>
              <p:spPr>
                <a:xfrm>
                  <a:off x="7280" y="1042"/>
                  <a:ext cx="140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2" y="96"/>
                      </a:moveTo>
                      <a:cubicBezTo>
                        <a:pt x="192" y="30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5"/>
                      </a:cubicBezTo>
                      <a:cubicBezTo>
                        <a:pt x="83" y="268"/>
                        <a:pt x="113" y="291"/>
                        <a:pt x="143" y="305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3" y="312"/>
                        <a:pt x="243" y="307"/>
                        <a:pt x="252" y="300"/>
                      </a:cubicBezTo>
                      <a:cubicBezTo>
                        <a:pt x="303" y="262"/>
                        <a:pt x="298" y="171"/>
                        <a:pt x="242" y="9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5" name="Shape 427"/>
                <p:cNvSpPr/>
                <p:nvPr/>
              </p:nvSpPr>
              <p:spPr>
                <a:xfrm>
                  <a:off x="7251" y="1047"/>
                  <a:ext cx="140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2"/>
                      </a:cubicBezTo>
                      <a:cubicBezTo>
                        <a:pt x="5" y="168"/>
                        <a:pt x="0" y="77"/>
                        <a:pt x="51" y="38"/>
                      </a:cubicBezTo>
                      <a:cubicBezTo>
                        <a:pt x="102" y="0"/>
                        <a:pt x="189" y="29"/>
                        <a:pt x="245" y="103"/>
                      </a:cubicBezTo>
                      <a:cubicBezTo>
                        <a:pt x="302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6" name="Shape 428"/>
                <p:cNvSpPr/>
                <p:nvPr/>
              </p:nvSpPr>
              <p:spPr>
                <a:xfrm>
                  <a:off x="7279" y="1077"/>
                  <a:ext cx="83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6" y="187"/>
                      </a:moveTo>
                      <a:cubicBezTo>
                        <a:pt x="125" y="210"/>
                        <a:pt x="72" y="192"/>
                        <a:pt x="38" y="147"/>
                      </a:cubicBezTo>
                      <a:cubicBezTo>
                        <a:pt x="3" y="102"/>
                        <a:pt x="0" y="46"/>
                        <a:pt x="31" y="23"/>
                      </a:cubicBezTo>
                      <a:cubicBezTo>
                        <a:pt x="62" y="0"/>
                        <a:pt x="115" y="17"/>
                        <a:pt x="149" y="62"/>
                      </a:cubicBezTo>
                      <a:cubicBezTo>
                        <a:pt x="184" y="108"/>
                        <a:pt x="186" y="163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7" name="Shape 429"/>
                <p:cNvSpPr/>
                <p:nvPr/>
              </p:nvSpPr>
              <p:spPr>
                <a:xfrm>
                  <a:off x="6858" y="1063"/>
                  <a:ext cx="336" cy="1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38" h="826" extrusionOk="0">
                      <a:moveTo>
                        <a:pt x="0" y="0"/>
                      </a:moveTo>
                      <a:lnTo>
                        <a:pt x="0" y="359"/>
                      </a:lnTo>
                      <a:lnTo>
                        <a:pt x="1738" y="826"/>
                      </a:lnTo>
                      <a:lnTo>
                        <a:pt x="1738" y="4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8" name="Shape 430"/>
                <p:cNvSpPr/>
                <p:nvPr/>
              </p:nvSpPr>
              <p:spPr>
                <a:xfrm>
                  <a:off x="7197" y="1106"/>
                  <a:ext cx="172" cy="1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96" h="600" extrusionOk="0">
                      <a:moveTo>
                        <a:pt x="896" y="360"/>
                      </a:moveTo>
                      <a:lnTo>
                        <a:pt x="896" y="0"/>
                      </a:lnTo>
                      <a:lnTo>
                        <a:pt x="0" y="241"/>
                      </a:lnTo>
                      <a:lnTo>
                        <a:pt x="0" y="600"/>
                      </a:lnTo>
                      <a:lnTo>
                        <a:pt x="896" y="36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9" name="Shape 431"/>
                <p:cNvSpPr/>
                <p:nvPr/>
              </p:nvSpPr>
              <p:spPr>
                <a:xfrm>
                  <a:off x="6651" y="1056"/>
                  <a:ext cx="119" cy="10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9" h="522" extrusionOk="0">
                      <a:moveTo>
                        <a:pt x="0" y="0"/>
                      </a:moveTo>
                      <a:lnTo>
                        <a:pt x="0" y="359"/>
                      </a:lnTo>
                      <a:lnTo>
                        <a:pt x="609" y="522"/>
                      </a:lnTo>
                      <a:lnTo>
                        <a:pt x="609" y="1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0" name="Shape 432"/>
                <p:cNvSpPr/>
                <p:nvPr/>
              </p:nvSpPr>
              <p:spPr>
                <a:xfrm>
                  <a:off x="6651" y="960"/>
                  <a:ext cx="718" cy="19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692" h="987" extrusionOk="0">
                      <a:moveTo>
                        <a:pt x="2796" y="506"/>
                      </a:moveTo>
                      <a:lnTo>
                        <a:pt x="2383" y="394"/>
                      </a:lnTo>
                      <a:lnTo>
                        <a:pt x="2248" y="359"/>
                      </a:lnTo>
                      <a:lnTo>
                        <a:pt x="1953" y="281"/>
                      </a:lnTo>
                      <a:lnTo>
                        <a:pt x="2352" y="172"/>
                      </a:lnTo>
                      <a:lnTo>
                        <a:pt x="2383" y="154"/>
                      </a:lnTo>
                      <a:lnTo>
                        <a:pt x="1802" y="0"/>
                      </a:lnTo>
                      <a:lnTo>
                        <a:pt x="0" y="487"/>
                      </a:lnTo>
                      <a:lnTo>
                        <a:pt x="609" y="650"/>
                      </a:lnTo>
                      <a:lnTo>
                        <a:pt x="1067" y="524"/>
                      </a:lnTo>
                      <a:lnTo>
                        <a:pt x="1899" y="746"/>
                      </a:lnTo>
                      <a:lnTo>
                        <a:pt x="2796" y="987"/>
                      </a:lnTo>
                      <a:lnTo>
                        <a:pt x="3692" y="746"/>
                      </a:lnTo>
                      <a:lnTo>
                        <a:pt x="2796" y="5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1" name="Shape 433"/>
                <p:cNvSpPr/>
                <p:nvPr/>
              </p:nvSpPr>
              <p:spPr>
                <a:xfrm>
                  <a:off x="6644" y="1052"/>
                  <a:ext cx="144" cy="1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4" h="238" extrusionOk="0">
                      <a:moveTo>
                        <a:pt x="314" y="57"/>
                      </a:moveTo>
                      <a:cubicBezTo>
                        <a:pt x="140" y="10"/>
                        <a:pt x="140" y="10"/>
                        <a:pt x="140" y="10"/>
                      </a:cubicBezTo>
                      <a:cubicBezTo>
                        <a:pt x="109" y="0"/>
                        <a:pt x="66" y="19"/>
                        <a:pt x="37" y="57"/>
                      </a:cubicBezTo>
                      <a:cubicBezTo>
                        <a:pt x="3" y="102"/>
                        <a:pt x="0" y="158"/>
                        <a:pt x="31" y="181"/>
                      </a:cubicBezTo>
                      <a:cubicBezTo>
                        <a:pt x="37" y="186"/>
                        <a:pt x="44" y="189"/>
                        <a:pt x="51" y="191"/>
                      </a:cubicBezTo>
                      <a:cubicBezTo>
                        <a:pt x="229" y="238"/>
                        <a:pt x="229" y="238"/>
                        <a:pt x="229" y="238"/>
                      </a:cubicBezTo>
                      <a:lnTo>
                        <a:pt x="314" y="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2" name="Shape 434"/>
                <p:cNvSpPr/>
                <p:nvPr/>
              </p:nvSpPr>
              <p:spPr>
                <a:xfrm>
                  <a:off x="6726" y="1072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31" y="187"/>
                      </a:moveTo>
                      <a:cubicBezTo>
                        <a:pt x="61" y="211"/>
                        <a:pt x="114" y="193"/>
                        <a:pt x="149" y="148"/>
                      </a:cubicBezTo>
                      <a:cubicBezTo>
                        <a:pt x="183" y="102"/>
                        <a:pt x="186" y="47"/>
                        <a:pt x="155" y="23"/>
                      </a:cubicBezTo>
                      <a:cubicBezTo>
                        <a:pt x="124" y="0"/>
                        <a:pt x="72" y="18"/>
                        <a:pt x="37" y="63"/>
                      </a:cubicBezTo>
                      <a:cubicBezTo>
                        <a:pt x="3" y="108"/>
                        <a:pt x="0" y="164"/>
                        <a:pt x="31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3" name="Shape 435"/>
                <p:cNvSpPr/>
                <p:nvPr/>
              </p:nvSpPr>
              <p:spPr>
                <a:xfrm>
                  <a:off x="6837" y="1081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1" y="96"/>
                      </a:moveTo>
                      <a:cubicBezTo>
                        <a:pt x="191" y="30"/>
                        <a:pt x="118" y="0"/>
                        <a:pt x="66" y="20"/>
                      </a:cubicBezTo>
                      <a:cubicBezTo>
                        <a:pt x="66" y="20"/>
                        <a:pt x="66" y="20"/>
                        <a:pt x="66" y="20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4"/>
                        <a:pt x="27" y="54"/>
                        <a:pt x="27" y="54"/>
                      </a:cubicBezTo>
                      <a:cubicBezTo>
                        <a:pt x="0" y="99"/>
                        <a:pt x="11" y="173"/>
                        <a:pt x="58" y="235"/>
                      </a:cubicBezTo>
                      <a:cubicBezTo>
                        <a:pt x="83" y="267"/>
                        <a:pt x="113" y="291"/>
                        <a:pt x="143" y="304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2"/>
                        <a:pt x="243" y="307"/>
                        <a:pt x="252" y="300"/>
                      </a:cubicBezTo>
                      <a:cubicBezTo>
                        <a:pt x="303" y="262"/>
                        <a:pt x="298" y="170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4" name="Shape 436"/>
                <p:cNvSpPr/>
                <p:nvPr/>
              </p:nvSpPr>
              <p:spPr>
                <a:xfrm>
                  <a:off x="6808" y="1085"/>
                  <a:ext cx="140" cy="1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7" extrusionOk="0">
                      <a:moveTo>
                        <a:pt x="256" y="308"/>
                      </a:moveTo>
                      <a:cubicBezTo>
                        <a:pt x="205" y="347"/>
                        <a:pt x="118" y="317"/>
                        <a:pt x="62" y="243"/>
                      </a:cubicBezTo>
                      <a:cubicBezTo>
                        <a:pt x="5" y="169"/>
                        <a:pt x="0" y="77"/>
                        <a:pt x="51" y="39"/>
                      </a:cubicBezTo>
                      <a:cubicBezTo>
                        <a:pt x="102" y="0"/>
                        <a:pt x="188" y="29"/>
                        <a:pt x="245" y="104"/>
                      </a:cubicBezTo>
                      <a:cubicBezTo>
                        <a:pt x="301" y="178"/>
                        <a:pt x="306" y="270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5" name="Shape 437"/>
                <p:cNvSpPr/>
                <p:nvPr/>
              </p:nvSpPr>
              <p:spPr>
                <a:xfrm>
                  <a:off x="6833" y="1118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5" y="187"/>
                      </a:moveTo>
                      <a:cubicBezTo>
                        <a:pt x="125" y="211"/>
                        <a:pt x="72" y="193"/>
                        <a:pt x="37" y="148"/>
                      </a:cubicBezTo>
                      <a:cubicBezTo>
                        <a:pt x="3" y="103"/>
                        <a:pt x="0" y="47"/>
                        <a:pt x="31" y="24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5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6" name="Shape 438"/>
                <p:cNvSpPr/>
                <p:nvPr/>
              </p:nvSpPr>
              <p:spPr>
                <a:xfrm>
                  <a:off x="6987" y="1121"/>
                  <a:ext cx="139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3" extrusionOk="0">
                      <a:moveTo>
                        <a:pt x="241" y="96"/>
                      </a:moveTo>
                      <a:cubicBezTo>
                        <a:pt x="191" y="31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6"/>
                      </a:cubicBezTo>
                      <a:cubicBezTo>
                        <a:pt x="83" y="268"/>
                        <a:pt x="113" y="292"/>
                        <a:pt x="143" y="305"/>
                      </a:cubicBezTo>
                      <a:cubicBezTo>
                        <a:pt x="156" y="333"/>
                        <a:pt x="156" y="333"/>
                        <a:pt x="156" y="333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3"/>
                        <a:pt x="243" y="308"/>
                        <a:pt x="252" y="301"/>
                      </a:cubicBezTo>
                      <a:cubicBezTo>
                        <a:pt x="303" y="262"/>
                        <a:pt x="298" y="171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7" name="Shape 439"/>
                <p:cNvSpPr/>
                <p:nvPr/>
              </p:nvSpPr>
              <p:spPr>
                <a:xfrm>
                  <a:off x="6955" y="1126"/>
                  <a:ext cx="140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9"/>
                      </a:cubicBezTo>
                      <a:cubicBezTo>
                        <a:pt x="102" y="0"/>
                        <a:pt x="188" y="29"/>
                        <a:pt x="245" y="104"/>
                      </a:cubicBezTo>
                      <a:cubicBezTo>
                        <a:pt x="301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8" name="Shape 440"/>
                <p:cNvSpPr/>
                <p:nvPr/>
              </p:nvSpPr>
              <p:spPr>
                <a:xfrm>
                  <a:off x="6983" y="1156"/>
                  <a:ext cx="83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5" y="187"/>
                      </a:moveTo>
                      <a:cubicBezTo>
                        <a:pt x="125" y="210"/>
                        <a:pt x="72" y="193"/>
                        <a:pt x="37" y="148"/>
                      </a:cubicBezTo>
                      <a:cubicBezTo>
                        <a:pt x="3" y="102"/>
                        <a:pt x="0" y="47"/>
                        <a:pt x="31" y="23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5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9" name="Shape 441"/>
                <p:cNvSpPr/>
                <p:nvPr/>
              </p:nvSpPr>
              <p:spPr>
                <a:xfrm>
                  <a:off x="7108" y="1152"/>
                  <a:ext cx="88" cy="1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96" extrusionOk="0">
                      <a:moveTo>
                        <a:pt x="0" y="596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73"/>
                      </a:lnTo>
                      <a:lnTo>
                        <a:pt x="0" y="59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0" name="Shape 442"/>
                <p:cNvSpPr/>
                <p:nvPr/>
              </p:nvSpPr>
              <p:spPr>
                <a:xfrm>
                  <a:off x="7369" y="1081"/>
                  <a:ext cx="88" cy="11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95" extrusionOk="0">
                      <a:moveTo>
                        <a:pt x="0" y="595"/>
                      </a:moveTo>
                      <a:lnTo>
                        <a:pt x="0" y="120"/>
                      </a:lnTo>
                      <a:lnTo>
                        <a:pt x="451" y="0"/>
                      </a:lnTo>
                      <a:lnTo>
                        <a:pt x="451" y="472"/>
                      </a:lnTo>
                      <a:lnTo>
                        <a:pt x="0" y="59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1" name="Shape 443"/>
                <p:cNvSpPr/>
                <p:nvPr/>
              </p:nvSpPr>
              <p:spPr>
                <a:xfrm>
                  <a:off x="7775" y="1175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2" y="96"/>
                      </a:moveTo>
                      <a:cubicBezTo>
                        <a:pt x="192" y="30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5"/>
                      </a:cubicBezTo>
                      <a:cubicBezTo>
                        <a:pt x="83" y="268"/>
                        <a:pt x="113" y="291"/>
                        <a:pt x="143" y="305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3" y="312"/>
                        <a:pt x="243" y="308"/>
                        <a:pt x="252" y="300"/>
                      </a:cubicBezTo>
                      <a:cubicBezTo>
                        <a:pt x="303" y="262"/>
                        <a:pt x="298" y="171"/>
                        <a:pt x="242" y="9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2" name="Shape 444"/>
                <p:cNvSpPr/>
                <p:nvPr/>
              </p:nvSpPr>
              <p:spPr>
                <a:xfrm>
                  <a:off x="7744" y="1180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8"/>
                      </a:cubicBezTo>
                      <a:cubicBezTo>
                        <a:pt x="102" y="0"/>
                        <a:pt x="189" y="29"/>
                        <a:pt x="245" y="103"/>
                      </a:cubicBezTo>
                      <a:cubicBezTo>
                        <a:pt x="302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3" name="Shape 445"/>
                <p:cNvSpPr/>
                <p:nvPr/>
              </p:nvSpPr>
              <p:spPr>
                <a:xfrm>
                  <a:off x="7772" y="1210"/>
                  <a:ext cx="82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6" y="187"/>
                      </a:moveTo>
                      <a:cubicBezTo>
                        <a:pt x="125" y="210"/>
                        <a:pt x="72" y="192"/>
                        <a:pt x="38" y="147"/>
                      </a:cubicBezTo>
                      <a:cubicBezTo>
                        <a:pt x="3" y="102"/>
                        <a:pt x="0" y="46"/>
                        <a:pt x="31" y="23"/>
                      </a:cubicBezTo>
                      <a:cubicBezTo>
                        <a:pt x="62" y="0"/>
                        <a:pt x="115" y="17"/>
                        <a:pt x="149" y="63"/>
                      </a:cubicBezTo>
                      <a:cubicBezTo>
                        <a:pt x="183" y="108"/>
                        <a:pt x="186" y="163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4" name="Shape 446"/>
                <p:cNvSpPr/>
                <p:nvPr/>
              </p:nvSpPr>
              <p:spPr>
                <a:xfrm>
                  <a:off x="7923" y="1214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2" y="96"/>
                      </a:moveTo>
                      <a:cubicBezTo>
                        <a:pt x="192" y="30"/>
                        <a:pt x="118" y="0"/>
                        <a:pt x="66" y="20"/>
                      </a:cubicBezTo>
                      <a:cubicBezTo>
                        <a:pt x="66" y="20"/>
                        <a:pt x="66" y="20"/>
                        <a:pt x="66" y="20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4"/>
                        <a:pt x="27" y="54"/>
                        <a:pt x="27" y="54"/>
                      </a:cubicBezTo>
                      <a:cubicBezTo>
                        <a:pt x="0" y="100"/>
                        <a:pt x="11" y="173"/>
                        <a:pt x="58" y="235"/>
                      </a:cubicBezTo>
                      <a:cubicBezTo>
                        <a:pt x="83" y="267"/>
                        <a:pt x="113" y="291"/>
                        <a:pt x="143" y="304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3" y="312"/>
                        <a:pt x="243" y="307"/>
                        <a:pt x="252" y="300"/>
                      </a:cubicBezTo>
                      <a:cubicBezTo>
                        <a:pt x="303" y="262"/>
                        <a:pt x="298" y="170"/>
                        <a:pt x="242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5" name="Shape 447"/>
                <p:cNvSpPr/>
                <p:nvPr/>
              </p:nvSpPr>
              <p:spPr>
                <a:xfrm>
                  <a:off x="7893" y="1218"/>
                  <a:ext cx="141" cy="1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7" extrusionOk="0">
                      <a:moveTo>
                        <a:pt x="256" y="308"/>
                      </a:moveTo>
                      <a:cubicBezTo>
                        <a:pt x="205" y="347"/>
                        <a:pt x="118" y="318"/>
                        <a:pt x="62" y="243"/>
                      </a:cubicBezTo>
                      <a:cubicBezTo>
                        <a:pt x="5" y="169"/>
                        <a:pt x="0" y="77"/>
                        <a:pt x="51" y="39"/>
                      </a:cubicBezTo>
                      <a:cubicBezTo>
                        <a:pt x="102" y="0"/>
                        <a:pt x="189" y="30"/>
                        <a:pt x="245" y="104"/>
                      </a:cubicBezTo>
                      <a:cubicBezTo>
                        <a:pt x="302" y="178"/>
                        <a:pt x="306" y="270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6" name="Shape 448"/>
                <p:cNvSpPr/>
                <p:nvPr/>
              </p:nvSpPr>
              <p:spPr>
                <a:xfrm>
                  <a:off x="7919" y="1250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6" y="187"/>
                      </a:moveTo>
                      <a:cubicBezTo>
                        <a:pt x="125" y="211"/>
                        <a:pt x="72" y="193"/>
                        <a:pt x="38" y="148"/>
                      </a:cubicBezTo>
                      <a:cubicBezTo>
                        <a:pt x="3" y="103"/>
                        <a:pt x="0" y="47"/>
                        <a:pt x="31" y="24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4" y="108"/>
                        <a:pt x="186" y="164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7" name="Shape 449"/>
                <p:cNvSpPr/>
                <p:nvPr/>
              </p:nvSpPr>
              <p:spPr>
                <a:xfrm>
                  <a:off x="8000" y="1235"/>
                  <a:ext cx="93" cy="1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7" h="227" extrusionOk="0">
                      <a:moveTo>
                        <a:pt x="184" y="84"/>
                      </a:moveTo>
                      <a:cubicBezTo>
                        <a:pt x="174" y="64"/>
                        <a:pt x="156" y="27"/>
                        <a:pt x="132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13"/>
                        <a:pt x="29" y="28"/>
                        <a:pt x="42" y="45"/>
                      </a:cubicBezTo>
                      <a:cubicBezTo>
                        <a:pt x="87" y="104"/>
                        <a:pt x="107" y="172"/>
                        <a:pt x="101" y="227"/>
                      </a:cubicBezTo>
                      <a:cubicBezTo>
                        <a:pt x="101" y="227"/>
                        <a:pt x="101" y="227"/>
                        <a:pt x="101" y="227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205" y="199"/>
                        <a:pt x="205" y="199"/>
                        <a:pt x="205" y="199"/>
                      </a:cubicBezTo>
                      <a:cubicBezTo>
                        <a:pt x="205" y="158"/>
                        <a:pt x="207" y="128"/>
                        <a:pt x="184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8" name="Shape 450"/>
                <p:cNvSpPr/>
                <p:nvPr/>
              </p:nvSpPr>
              <p:spPr>
                <a:xfrm>
                  <a:off x="7500" y="1252"/>
                  <a:ext cx="301" cy="1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64" h="695" extrusionOk="0">
                      <a:moveTo>
                        <a:pt x="0" y="0"/>
                      </a:moveTo>
                      <a:lnTo>
                        <a:pt x="0" y="274"/>
                      </a:lnTo>
                      <a:lnTo>
                        <a:pt x="1564" y="695"/>
                      </a:lnTo>
                      <a:lnTo>
                        <a:pt x="1564" y="4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9" name="Shape 451"/>
                <p:cNvSpPr/>
                <p:nvPr/>
              </p:nvSpPr>
              <p:spPr>
                <a:xfrm>
                  <a:off x="7500" y="1206"/>
                  <a:ext cx="477" cy="12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0" h="659" extrusionOk="0">
                      <a:moveTo>
                        <a:pt x="1739" y="224"/>
                      </a:moveTo>
                      <a:lnTo>
                        <a:pt x="898" y="0"/>
                      </a:lnTo>
                      <a:lnTo>
                        <a:pt x="0" y="238"/>
                      </a:lnTo>
                      <a:lnTo>
                        <a:pt x="844" y="465"/>
                      </a:lnTo>
                      <a:lnTo>
                        <a:pt x="1564" y="659"/>
                      </a:lnTo>
                      <a:lnTo>
                        <a:pt x="2460" y="418"/>
                      </a:lnTo>
                      <a:lnTo>
                        <a:pt x="1739" y="22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0" name="Shape 452"/>
                <p:cNvSpPr/>
                <p:nvPr/>
              </p:nvSpPr>
              <p:spPr>
                <a:xfrm>
                  <a:off x="7804" y="1285"/>
                  <a:ext cx="172" cy="1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96" h="515" extrusionOk="0">
                      <a:moveTo>
                        <a:pt x="0" y="515"/>
                      </a:moveTo>
                      <a:lnTo>
                        <a:pt x="896" y="274"/>
                      </a:lnTo>
                      <a:lnTo>
                        <a:pt x="896" y="0"/>
                      </a:lnTo>
                      <a:lnTo>
                        <a:pt x="0" y="241"/>
                      </a:lnTo>
                      <a:lnTo>
                        <a:pt x="0" y="51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1" name="Shape 453"/>
                <p:cNvSpPr/>
                <p:nvPr/>
              </p:nvSpPr>
              <p:spPr>
                <a:xfrm>
                  <a:off x="7480" y="1252"/>
                  <a:ext cx="139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3" extrusionOk="0">
                      <a:moveTo>
                        <a:pt x="241" y="96"/>
                      </a:moveTo>
                      <a:cubicBezTo>
                        <a:pt x="191" y="31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6"/>
                      </a:cubicBezTo>
                      <a:cubicBezTo>
                        <a:pt x="83" y="268"/>
                        <a:pt x="113" y="292"/>
                        <a:pt x="143" y="305"/>
                      </a:cubicBezTo>
                      <a:cubicBezTo>
                        <a:pt x="156" y="333"/>
                        <a:pt x="156" y="333"/>
                        <a:pt x="156" y="333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3"/>
                        <a:pt x="243" y="308"/>
                        <a:pt x="252" y="301"/>
                      </a:cubicBezTo>
                      <a:cubicBezTo>
                        <a:pt x="303" y="262"/>
                        <a:pt x="298" y="171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2" name="Shape 454"/>
                <p:cNvSpPr/>
                <p:nvPr/>
              </p:nvSpPr>
              <p:spPr>
                <a:xfrm>
                  <a:off x="7448" y="1259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9"/>
                      </a:cubicBezTo>
                      <a:cubicBezTo>
                        <a:pt x="102" y="0"/>
                        <a:pt x="188" y="29"/>
                        <a:pt x="245" y="104"/>
                      </a:cubicBezTo>
                      <a:cubicBezTo>
                        <a:pt x="301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3" name="Shape 455"/>
                <p:cNvSpPr/>
                <p:nvPr/>
              </p:nvSpPr>
              <p:spPr>
                <a:xfrm>
                  <a:off x="7476" y="1289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5" y="187"/>
                      </a:moveTo>
                      <a:cubicBezTo>
                        <a:pt x="125" y="211"/>
                        <a:pt x="72" y="193"/>
                        <a:pt x="37" y="148"/>
                      </a:cubicBezTo>
                      <a:cubicBezTo>
                        <a:pt x="3" y="102"/>
                        <a:pt x="0" y="47"/>
                        <a:pt x="31" y="23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5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4" name="Shape 456"/>
                <p:cNvSpPr/>
                <p:nvPr/>
              </p:nvSpPr>
              <p:spPr>
                <a:xfrm>
                  <a:off x="7629" y="1293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1" y="96"/>
                      </a:moveTo>
                      <a:cubicBezTo>
                        <a:pt x="191" y="30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5"/>
                      </a:cubicBezTo>
                      <a:cubicBezTo>
                        <a:pt x="83" y="268"/>
                        <a:pt x="113" y="291"/>
                        <a:pt x="143" y="305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2"/>
                        <a:pt x="243" y="307"/>
                        <a:pt x="252" y="300"/>
                      </a:cubicBezTo>
                      <a:cubicBezTo>
                        <a:pt x="303" y="262"/>
                        <a:pt x="298" y="171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" name="Shape 457"/>
                <p:cNvSpPr/>
                <p:nvPr/>
              </p:nvSpPr>
              <p:spPr>
                <a:xfrm>
                  <a:off x="7598" y="1297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2"/>
                      </a:cubicBezTo>
                      <a:cubicBezTo>
                        <a:pt x="5" y="168"/>
                        <a:pt x="0" y="77"/>
                        <a:pt x="51" y="38"/>
                      </a:cubicBezTo>
                      <a:cubicBezTo>
                        <a:pt x="102" y="0"/>
                        <a:pt x="188" y="29"/>
                        <a:pt x="245" y="103"/>
                      </a:cubicBezTo>
                      <a:cubicBezTo>
                        <a:pt x="301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6" name="Shape 458"/>
                <p:cNvSpPr/>
                <p:nvPr/>
              </p:nvSpPr>
              <p:spPr>
                <a:xfrm>
                  <a:off x="7626" y="1327"/>
                  <a:ext cx="82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6" y="187"/>
                      </a:moveTo>
                      <a:cubicBezTo>
                        <a:pt x="125" y="210"/>
                        <a:pt x="72" y="192"/>
                        <a:pt x="37" y="147"/>
                      </a:cubicBezTo>
                      <a:cubicBezTo>
                        <a:pt x="3" y="102"/>
                        <a:pt x="0" y="46"/>
                        <a:pt x="31" y="23"/>
                      </a:cubicBezTo>
                      <a:cubicBezTo>
                        <a:pt x="62" y="0"/>
                        <a:pt x="115" y="17"/>
                        <a:pt x="149" y="62"/>
                      </a:cubicBezTo>
                      <a:cubicBezTo>
                        <a:pt x="183" y="108"/>
                        <a:pt x="186" y="163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" name="Shape 459"/>
                <p:cNvSpPr/>
                <p:nvPr/>
              </p:nvSpPr>
              <p:spPr>
                <a:xfrm>
                  <a:off x="7705" y="1314"/>
                  <a:ext cx="93" cy="1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7" h="228" extrusionOk="0">
                      <a:moveTo>
                        <a:pt x="184" y="84"/>
                      </a:moveTo>
                      <a:cubicBezTo>
                        <a:pt x="174" y="64"/>
                        <a:pt x="157" y="28"/>
                        <a:pt x="132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14"/>
                        <a:pt x="29" y="29"/>
                        <a:pt x="41" y="46"/>
                      </a:cubicBezTo>
                      <a:cubicBezTo>
                        <a:pt x="87" y="105"/>
                        <a:pt x="107" y="172"/>
                        <a:pt x="100" y="228"/>
                      </a:cubicBezTo>
                      <a:cubicBezTo>
                        <a:pt x="101" y="228"/>
                        <a:pt x="101" y="228"/>
                        <a:pt x="101" y="228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205" y="200"/>
                        <a:pt x="205" y="200"/>
                        <a:pt x="205" y="200"/>
                      </a:cubicBezTo>
                      <a:cubicBezTo>
                        <a:pt x="205" y="158"/>
                        <a:pt x="207" y="129"/>
                        <a:pt x="184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8" name="Shape 460"/>
                <p:cNvSpPr/>
                <p:nvPr/>
              </p:nvSpPr>
              <p:spPr>
                <a:xfrm>
                  <a:off x="6704" y="628"/>
                  <a:ext cx="1046" cy="7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86" h="3600" extrusionOk="0">
                      <a:moveTo>
                        <a:pt x="0" y="2154"/>
                      </a:moveTo>
                      <a:lnTo>
                        <a:pt x="5386" y="3600"/>
                      </a:lnTo>
                      <a:lnTo>
                        <a:pt x="5386" y="1445"/>
                      </a:lnTo>
                      <a:lnTo>
                        <a:pt x="0" y="0"/>
                      </a:lnTo>
                      <a:lnTo>
                        <a:pt x="0" y="215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9" name="Shape 461"/>
                <p:cNvSpPr/>
                <p:nvPr/>
              </p:nvSpPr>
              <p:spPr>
                <a:xfrm>
                  <a:off x="6704" y="534"/>
                  <a:ext cx="1397" cy="3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83" h="1927" extrusionOk="0">
                      <a:moveTo>
                        <a:pt x="1797" y="0"/>
                      </a:moveTo>
                      <a:lnTo>
                        <a:pt x="0" y="482"/>
                      </a:lnTo>
                      <a:lnTo>
                        <a:pt x="5386" y="1927"/>
                      </a:lnTo>
                      <a:lnTo>
                        <a:pt x="7183" y="1446"/>
                      </a:lnTo>
                      <a:lnTo>
                        <a:pt x="179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0" name="Shape 462"/>
                <p:cNvSpPr/>
                <p:nvPr/>
              </p:nvSpPr>
              <p:spPr>
                <a:xfrm>
                  <a:off x="7751" y="817"/>
                  <a:ext cx="350" cy="5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97" h="2636" extrusionOk="0">
                      <a:moveTo>
                        <a:pt x="0" y="2636"/>
                      </a:moveTo>
                      <a:lnTo>
                        <a:pt x="1797" y="2152"/>
                      </a:lnTo>
                      <a:lnTo>
                        <a:pt x="1797" y="0"/>
                      </a:lnTo>
                      <a:lnTo>
                        <a:pt x="0" y="481"/>
                      </a:lnTo>
                      <a:lnTo>
                        <a:pt x="0" y="263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1" name="Shape 463"/>
                <p:cNvSpPr/>
                <p:nvPr/>
              </p:nvSpPr>
              <p:spPr>
                <a:xfrm>
                  <a:off x="7751" y="1235"/>
                  <a:ext cx="350" cy="1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97" h="637" extrusionOk="0">
                      <a:moveTo>
                        <a:pt x="0" y="637"/>
                      </a:moveTo>
                      <a:lnTo>
                        <a:pt x="1797" y="153"/>
                      </a:lnTo>
                      <a:lnTo>
                        <a:pt x="1797" y="0"/>
                      </a:lnTo>
                      <a:lnTo>
                        <a:pt x="0" y="484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2" name="Shape 464"/>
                <p:cNvSpPr/>
                <p:nvPr/>
              </p:nvSpPr>
              <p:spPr>
                <a:xfrm>
                  <a:off x="7758" y="1327"/>
                  <a:ext cx="21" cy="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" h="55" extrusionOk="0">
                      <a:moveTo>
                        <a:pt x="8" y="49"/>
                      </a:moveTo>
                      <a:cubicBezTo>
                        <a:pt x="16" y="55"/>
                        <a:pt x="30" y="50"/>
                        <a:pt x="39" y="39"/>
                      </a:cubicBezTo>
                      <a:cubicBezTo>
                        <a:pt x="48" y="27"/>
                        <a:pt x="48" y="13"/>
                        <a:pt x="40" y="6"/>
                      </a:cubicBezTo>
                      <a:cubicBezTo>
                        <a:pt x="32" y="0"/>
                        <a:pt x="19" y="5"/>
                        <a:pt x="10" y="17"/>
                      </a:cubicBezTo>
                      <a:cubicBezTo>
                        <a:pt x="1" y="28"/>
                        <a:pt x="0" y="43"/>
                        <a:pt x="8" y="4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FFC269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3" name="Shape 465"/>
                <p:cNvSpPr/>
                <p:nvPr/>
              </p:nvSpPr>
              <p:spPr>
                <a:xfrm>
                  <a:off x="7786" y="1318"/>
                  <a:ext cx="21" cy="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" h="55" extrusionOk="0">
                      <a:moveTo>
                        <a:pt x="8" y="49"/>
                      </a:moveTo>
                      <a:cubicBezTo>
                        <a:pt x="16" y="55"/>
                        <a:pt x="30" y="50"/>
                        <a:pt x="39" y="39"/>
                      </a:cubicBezTo>
                      <a:cubicBezTo>
                        <a:pt x="48" y="27"/>
                        <a:pt x="48" y="12"/>
                        <a:pt x="40" y="6"/>
                      </a:cubicBezTo>
                      <a:cubicBezTo>
                        <a:pt x="32" y="0"/>
                        <a:pt x="19" y="5"/>
                        <a:pt x="10" y="17"/>
                      </a:cubicBezTo>
                      <a:cubicBezTo>
                        <a:pt x="1" y="28"/>
                        <a:pt x="0" y="43"/>
                        <a:pt x="8" y="4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C40505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4" name="Shape 466"/>
                <p:cNvSpPr/>
                <p:nvPr/>
              </p:nvSpPr>
              <p:spPr>
                <a:xfrm>
                  <a:off x="8075" y="1242"/>
                  <a:ext cx="20" cy="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" h="54" extrusionOk="0">
                      <a:moveTo>
                        <a:pt x="8" y="48"/>
                      </a:moveTo>
                      <a:cubicBezTo>
                        <a:pt x="16" y="54"/>
                        <a:pt x="30" y="50"/>
                        <a:pt x="39" y="38"/>
                      </a:cubicBezTo>
                      <a:cubicBezTo>
                        <a:pt x="48" y="26"/>
                        <a:pt x="49" y="12"/>
                        <a:pt x="41" y="6"/>
                      </a:cubicBezTo>
                      <a:cubicBezTo>
                        <a:pt x="33" y="0"/>
                        <a:pt x="19" y="4"/>
                        <a:pt x="10" y="16"/>
                      </a:cubicBezTo>
                      <a:cubicBezTo>
                        <a:pt x="1" y="28"/>
                        <a:pt x="0" y="42"/>
                        <a:pt x="8" y="4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FFC269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5" name="Shape 467"/>
                <p:cNvSpPr/>
                <p:nvPr/>
              </p:nvSpPr>
              <p:spPr>
                <a:xfrm>
                  <a:off x="8048" y="1247"/>
                  <a:ext cx="20" cy="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" h="55" extrusionOk="0">
                      <a:moveTo>
                        <a:pt x="8" y="48"/>
                      </a:moveTo>
                      <a:cubicBezTo>
                        <a:pt x="16" y="55"/>
                        <a:pt x="30" y="50"/>
                        <a:pt x="39" y="38"/>
                      </a:cubicBezTo>
                      <a:cubicBezTo>
                        <a:pt x="48" y="26"/>
                        <a:pt x="49" y="12"/>
                        <a:pt x="41" y="6"/>
                      </a:cubicBezTo>
                      <a:cubicBezTo>
                        <a:pt x="33" y="0"/>
                        <a:pt x="19" y="4"/>
                        <a:pt x="10" y="16"/>
                      </a:cubicBezTo>
                      <a:cubicBezTo>
                        <a:pt x="1" y="28"/>
                        <a:pt x="0" y="42"/>
                        <a:pt x="8" y="4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C40505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156" name="Shape 468"/>
                <p:cNvGrpSpPr/>
                <p:nvPr/>
              </p:nvGrpSpPr>
              <p:grpSpPr>
                <a:xfrm>
                  <a:off x="7768" y="839"/>
                  <a:ext cx="317" cy="467"/>
                  <a:chOff x="7768" y="839"/>
                  <a:chExt cx="317" cy="467"/>
                </a:xfrm>
              </p:grpSpPr>
              <p:sp>
                <p:nvSpPr>
                  <p:cNvPr id="157" name="Shape 469"/>
                  <p:cNvSpPr/>
                  <p:nvPr/>
                </p:nvSpPr>
                <p:spPr>
                  <a:xfrm>
                    <a:off x="7768" y="881"/>
                    <a:ext cx="159" cy="4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820" h="2192" extrusionOk="0">
                        <a:moveTo>
                          <a:pt x="0" y="222"/>
                        </a:moveTo>
                        <a:lnTo>
                          <a:pt x="0" y="2192"/>
                        </a:lnTo>
                        <a:lnTo>
                          <a:pt x="820" y="1970"/>
                        </a:lnTo>
                        <a:lnTo>
                          <a:pt x="820" y="0"/>
                        </a:lnTo>
                        <a:lnTo>
                          <a:pt x="0" y="222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C0C0C0"/>
                      </a:gs>
                      <a:gs pos="100000">
                        <a:srgbClr val="EAEAEA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58" name="Shape 470"/>
                  <p:cNvSpPr/>
                  <p:nvPr/>
                </p:nvSpPr>
                <p:spPr>
                  <a:xfrm>
                    <a:off x="7926" y="839"/>
                    <a:ext cx="159" cy="42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820" h="2193" extrusionOk="0">
                        <a:moveTo>
                          <a:pt x="820" y="0"/>
                        </a:moveTo>
                        <a:lnTo>
                          <a:pt x="0" y="223"/>
                        </a:lnTo>
                        <a:lnTo>
                          <a:pt x="0" y="2193"/>
                        </a:lnTo>
                        <a:lnTo>
                          <a:pt x="820" y="1971"/>
                        </a:lnTo>
                        <a:lnTo>
                          <a:pt x="82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EAEAEA"/>
                      </a:gs>
                      <a:gs pos="100000">
                        <a:srgbClr val="C0C0C0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</p:grpSp>
      <p:grpSp>
        <p:nvGrpSpPr>
          <p:cNvPr id="177" name="Shape 471"/>
          <p:cNvGrpSpPr/>
          <p:nvPr/>
        </p:nvGrpSpPr>
        <p:grpSpPr>
          <a:xfrm>
            <a:off x="4129129" y="1601121"/>
            <a:ext cx="413532" cy="146828"/>
            <a:chOff x="2105" y="2559"/>
            <a:chExt cx="573" cy="223"/>
          </a:xfrm>
        </p:grpSpPr>
        <p:grpSp>
          <p:nvGrpSpPr>
            <p:cNvPr id="178" name="Shape 472"/>
            <p:cNvGrpSpPr/>
            <p:nvPr/>
          </p:nvGrpSpPr>
          <p:grpSpPr>
            <a:xfrm>
              <a:off x="2105" y="2617"/>
              <a:ext cx="573" cy="166"/>
              <a:chOff x="3051" y="2167"/>
              <a:chExt cx="1151" cy="333"/>
            </a:xfrm>
          </p:grpSpPr>
          <p:sp>
            <p:nvSpPr>
              <p:cNvPr id="218" name="Shape 473"/>
              <p:cNvSpPr/>
              <p:nvPr/>
            </p:nvSpPr>
            <p:spPr>
              <a:xfrm>
                <a:off x="3051" y="2167"/>
                <a:ext cx="115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3583" h="962" extrusionOk="0">
                    <a:moveTo>
                      <a:pt x="0" y="600"/>
                    </a:moveTo>
                    <a:lnTo>
                      <a:pt x="2239" y="0"/>
                    </a:lnTo>
                    <a:lnTo>
                      <a:pt x="3583" y="359"/>
                    </a:lnTo>
                    <a:lnTo>
                      <a:pt x="1344" y="962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9" name="Shape 474"/>
              <p:cNvSpPr/>
              <p:nvPr/>
            </p:nvSpPr>
            <p:spPr>
              <a:xfrm>
                <a:off x="3247" y="2371"/>
                <a:ext cx="182" cy="48"/>
              </a:xfrm>
              <a:custGeom>
                <a:avLst/>
                <a:gdLst/>
                <a:ahLst/>
                <a:cxnLst/>
                <a:rect l="0" t="0" r="0" b="0"/>
                <a:pathLst>
                  <a:path w="565" h="152" extrusionOk="0">
                    <a:moveTo>
                      <a:pt x="0" y="121"/>
                    </a:moveTo>
                    <a:lnTo>
                      <a:pt x="447" y="0"/>
                    </a:lnTo>
                    <a:lnTo>
                      <a:pt x="565" y="31"/>
                    </a:lnTo>
                    <a:lnTo>
                      <a:pt x="116" y="15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0" name="Shape 475"/>
              <p:cNvSpPr/>
              <p:nvPr/>
            </p:nvSpPr>
            <p:spPr>
              <a:xfrm>
                <a:off x="3822" y="2219"/>
                <a:ext cx="182" cy="48"/>
              </a:xfrm>
              <a:custGeom>
                <a:avLst/>
                <a:gdLst/>
                <a:ahLst/>
                <a:cxnLst/>
                <a:rect l="0" t="0" r="0" b="0"/>
                <a:pathLst>
                  <a:path w="565" h="152" extrusionOk="0">
                    <a:moveTo>
                      <a:pt x="0" y="121"/>
                    </a:moveTo>
                    <a:lnTo>
                      <a:pt x="449" y="0"/>
                    </a:lnTo>
                    <a:lnTo>
                      <a:pt x="565" y="31"/>
                    </a:lnTo>
                    <a:lnTo>
                      <a:pt x="119" y="15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1" name="Shape 476"/>
              <p:cNvSpPr/>
              <p:nvPr/>
            </p:nvSpPr>
            <p:spPr>
              <a:xfrm>
                <a:off x="3536" y="2295"/>
                <a:ext cx="181" cy="48"/>
              </a:xfrm>
              <a:custGeom>
                <a:avLst/>
                <a:gdLst/>
                <a:ahLst/>
                <a:cxnLst/>
                <a:rect l="0" t="0" r="0" b="0"/>
                <a:pathLst>
                  <a:path w="565" h="152" extrusionOk="0">
                    <a:moveTo>
                      <a:pt x="0" y="121"/>
                    </a:moveTo>
                    <a:lnTo>
                      <a:pt x="447" y="0"/>
                    </a:lnTo>
                    <a:lnTo>
                      <a:pt x="565" y="31"/>
                    </a:lnTo>
                    <a:lnTo>
                      <a:pt x="116" y="15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2" name="Shape 477"/>
              <p:cNvSpPr/>
              <p:nvPr/>
            </p:nvSpPr>
            <p:spPr>
              <a:xfrm>
                <a:off x="3483" y="2279"/>
                <a:ext cx="718" cy="216"/>
              </a:xfrm>
              <a:custGeom>
                <a:avLst/>
                <a:gdLst/>
                <a:ahLst/>
                <a:cxnLst/>
                <a:rect l="0" t="0" r="0" b="0"/>
                <a:pathLst>
                  <a:path w="2239" h="679" extrusionOk="0">
                    <a:moveTo>
                      <a:pt x="0" y="603"/>
                    </a:moveTo>
                    <a:lnTo>
                      <a:pt x="2239" y="0"/>
                    </a:lnTo>
                    <a:lnTo>
                      <a:pt x="2239" y="76"/>
                    </a:lnTo>
                    <a:lnTo>
                      <a:pt x="0" y="679"/>
                    </a:lnTo>
                    <a:lnTo>
                      <a:pt x="0" y="603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 cmpd="sng">
                <a:solidFill>
                  <a:srgbClr val="969696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3" name="Shape 478"/>
              <p:cNvSpPr/>
              <p:nvPr/>
            </p:nvSpPr>
            <p:spPr>
              <a:xfrm>
                <a:off x="3051" y="2359"/>
                <a:ext cx="430" cy="141"/>
              </a:xfrm>
              <a:custGeom>
                <a:avLst/>
                <a:gdLst/>
                <a:ahLst/>
                <a:cxnLst/>
                <a:rect l="0" t="0" r="0" b="0"/>
                <a:pathLst>
                  <a:path w="1344" h="438" extrusionOk="0">
                    <a:moveTo>
                      <a:pt x="0" y="0"/>
                    </a:moveTo>
                    <a:lnTo>
                      <a:pt x="1344" y="362"/>
                    </a:lnTo>
                    <a:lnTo>
                      <a:pt x="1344" y="438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 cmpd="sng">
                <a:solidFill>
                  <a:srgbClr val="969696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179" name="Shape 479"/>
            <p:cNvGrpSpPr/>
            <p:nvPr/>
          </p:nvGrpSpPr>
          <p:grpSpPr>
            <a:xfrm flipH="1">
              <a:off x="2194" y="2559"/>
              <a:ext cx="333" cy="194"/>
              <a:chOff x="8505" y="1197"/>
              <a:chExt cx="1293" cy="759"/>
            </a:xfrm>
          </p:grpSpPr>
          <p:sp>
            <p:nvSpPr>
              <p:cNvPr id="180" name="Shape 480"/>
              <p:cNvSpPr/>
              <p:nvPr/>
            </p:nvSpPr>
            <p:spPr>
              <a:xfrm>
                <a:off x="8597" y="1629"/>
                <a:ext cx="134" cy="105"/>
              </a:xfrm>
              <a:custGeom>
                <a:avLst/>
                <a:gdLst/>
                <a:ahLst/>
                <a:cxnLst/>
                <a:rect l="0" t="0" r="0" b="0"/>
                <a:pathLst>
                  <a:path w="699" h="536" extrusionOk="0">
                    <a:moveTo>
                      <a:pt x="99" y="536"/>
                    </a:moveTo>
                    <a:lnTo>
                      <a:pt x="0" y="151"/>
                    </a:lnTo>
                    <a:lnTo>
                      <a:pt x="345" y="0"/>
                    </a:lnTo>
                    <a:lnTo>
                      <a:pt x="699" y="88"/>
                    </a:lnTo>
                    <a:lnTo>
                      <a:pt x="550" y="414"/>
                    </a:lnTo>
                    <a:lnTo>
                      <a:pt x="99" y="536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1" name="Shape 481"/>
              <p:cNvSpPr/>
              <p:nvPr/>
            </p:nvSpPr>
            <p:spPr>
              <a:xfrm>
                <a:off x="8648" y="1645"/>
                <a:ext cx="138" cy="152"/>
              </a:xfrm>
              <a:custGeom>
                <a:avLst/>
                <a:gdLst/>
                <a:ahLst/>
                <a:cxnLst/>
                <a:rect l="0" t="0" r="0" b="0"/>
                <a:pathLst>
                  <a:path w="302" h="332" extrusionOk="0">
                    <a:moveTo>
                      <a:pt x="241" y="96"/>
                    </a:moveTo>
                    <a:cubicBezTo>
                      <a:pt x="191" y="30"/>
                      <a:pt x="117" y="0"/>
                      <a:pt x="66" y="20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0" y="99"/>
                      <a:pt x="11" y="173"/>
                      <a:pt x="58" y="235"/>
                    </a:cubicBezTo>
                    <a:cubicBezTo>
                      <a:pt x="82" y="267"/>
                      <a:pt x="112" y="291"/>
                      <a:pt x="143" y="304"/>
                    </a:cubicBezTo>
                    <a:cubicBezTo>
                      <a:pt x="155" y="332"/>
                      <a:pt x="155" y="332"/>
                      <a:pt x="155" y="332"/>
                    </a:cubicBezTo>
                    <a:cubicBezTo>
                      <a:pt x="221" y="315"/>
                      <a:pt x="221" y="315"/>
                      <a:pt x="221" y="315"/>
                    </a:cubicBezTo>
                    <a:cubicBezTo>
                      <a:pt x="221" y="314"/>
                      <a:pt x="221" y="314"/>
                      <a:pt x="221" y="314"/>
                    </a:cubicBezTo>
                    <a:cubicBezTo>
                      <a:pt x="232" y="312"/>
                      <a:pt x="242" y="307"/>
                      <a:pt x="252" y="300"/>
                    </a:cubicBezTo>
                    <a:cubicBezTo>
                      <a:pt x="302" y="262"/>
                      <a:pt x="297" y="170"/>
                      <a:pt x="241" y="96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2" name="Shape 482"/>
              <p:cNvSpPr/>
              <p:nvPr/>
            </p:nvSpPr>
            <p:spPr>
              <a:xfrm>
                <a:off x="8616" y="1652"/>
                <a:ext cx="141" cy="159"/>
              </a:xfrm>
              <a:custGeom>
                <a:avLst/>
                <a:gdLst/>
                <a:ahLst/>
                <a:cxnLst/>
                <a:rect l="0" t="0" r="0" b="0"/>
                <a:pathLst>
                  <a:path w="306" h="347" extrusionOk="0">
                    <a:moveTo>
                      <a:pt x="255" y="308"/>
                    </a:moveTo>
                    <a:cubicBezTo>
                      <a:pt x="204" y="347"/>
                      <a:pt x="118" y="317"/>
                      <a:pt x="61" y="243"/>
                    </a:cubicBezTo>
                    <a:cubicBezTo>
                      <a:pt x="5" y="169"/>
                      <a:pt x="0" y="77"/>
                      <a:pt x="50" y="39"/>
                    </a:cubicBezTo>
                    <a:cubicBezTo>
                      <a:pt x="101" y="0"/>
                      <a:pt x="188" y="29"/>
                      <a:pt x="244" y="104"/>
                    </a:cubicBezTo>
                    <a:cubicBezTo>
                      <a:pt x="301" y="178"/>
                      <a:pt x="306" y="270"/>
                      <a:pt x="255" y="308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3" name="Shape 483"/>
              <p:cNvSpPr/>
              <p:nvPr/>
            </p:nvSpPr>
            <p:spPr>
              <a:xfrm>
                <a:off x="8644" y="1680"/>
                <a:ext cx="82" cy="96"/>
              </a:xfrm>
              <a:custGeom>
                <a:avLst/>
                <a:gdLst/>
                <a:ahLst/>
                <a:cxnLst/>
                <a:rect l="0" t="0" r="0" b="0"/>
                <a:pathLst>
                  <a:path w="186" h="211" extrusionOk="0">
                    <a:moveTo>
                      <a:pt x="155" y="187"/>
                    </a:moveTo>
                    <a:cubicBezTo>
                      <a:pt x="124" y="211"/>
                      <a:pt x="71" y="193"/>
                      <a:pt x="37" y="148"/>
                    </a:cubicBezTo>
                    <a:cubicBezTo>
                      <a:pt x="3" y="103"/>
                      <a:pt x="0" y="47"/>
                      <a:pt x="30" y="24"/>
                    </a:cubicBezTo>
                    <a:cubicBezTo>
                      <a:pt x="61" y="0"/>
                      <a:pt x="114" y="18"/>
                      <a:pt x="149" y="63"/>
                    </a:cubicBezTo>
                    <a:cubicBezTo>
                      <a:pt x="183" y="108"/>
                      <a:pt x="186" y="164"/>
                      <a:pt x="155" y="187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4" name="Shape 484"/>
              <p:cNvSpPr/>
              <p:nvPr/>
            </p:nvSpPr>
            <p:spPr>
              <a:xfrm>
                <a:off x="8733" y="1301"/>
                <a:ext cx="352" cy="373"/>
              </a:xfrm>
              <a:custGeom>
                <a:avLst/>
                <a:gdLst/>
                <a:ahLst/>
                <a:cxnLst/>
                <a:rect l="0" t="0" r="0" b="0"/>
                <a:pathLst>
                  <a:path w="1809" h="1918" extrusionOk="0">
                    <a:moveTo>
                      <a:pt x="1809" y="0"/>
                    </a:moveTo>
                    <a:lnTo>
                      <a:pt x="0" y="487"/>
                    </a:lnTo>
                    <a:lnTo>
                      <a:pt x="0" y="1918"/>
                    </a:lnTo>
                    <a:lnTo>
                      <a:pt x="1809" y="1415"/>
                    </a:lnTo>
                    <a:lnTo>
                      <a:pt x="18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5" name="Shape 485"/>
              <p:cNvSpPr/>
              <p:nvPr/>
            </p:nvSpPr>
            <p:spPr>
              <a:xfrm>
                <a:off x="8530" y="1339"/>
                <a:ext cx="247" cy="437"/>
              </a:xfrm>
              <a:custGeom>
                <a:avLst/>
                <a:gdLst/>
                <a:ahLst/>
                <a:cxnLst/>
                <a:rect l="0" t="0" r="0" b="0"/>
                <a:pathLst>
                  <a:path w="537" h="952" extrusionOk="0">
                    <a:moveTo>
                      <a:pt x="437" y="728"/>
                    </a:moveTo>
                    <a:cubicBezTo>
                      <a:pt x="437" y="122"/>
                      <a:pt x="437" y="122"/>
                      <a:pt x="437" y="122"/>
                    </a:cubicBezTo>
                    <a:cubicBezTo>
                      <a:pt x="437" y="122"/>
                      <a:pt x="24" y="7"/>
                      <a:pt x="0" y="0"/>
                    </a:cubicBezTo>
                    <a:cubicBezTo>
                      <a:pt x="0" y="809"/>
                      <a:pt x="0" y="809"/>
                      <a:pt x="0" y="809"/>
                    </a:cubicBezTo>
                    <a:cubicBezTo>
                      <a:pt x="183" y="858"/>
                      <a:pt x="183" y="858"/>
                      <a:pt x="183" y="858"/>
                    </a:cubicBezTo>
                    <a:cubicBezTo>
                      <a:pt x="159" y="790"/>
                      <a:pt x="169" y="723"/>
                      <a:pt x="213" y="689"/>
                    </a:cubicBezTo>
                    <a:cubicBezTo>
                      <a:pt x="275" y="643"/>
                      <a:pt x="381" y="678"/>
                      <a:pt x="449" y="769"/>
                    </a:cubicBezTo>
                    <a:cubicBezTo>
                      <a:pt x="493" y="826"/>
                      <a:pt x="511" y="892"/>
                      <a:pt x="503" y="944"/>
                    </a:cubicBezTo>
                    <a:cubicBezTo>
                      <a:pt x="524" y="952"/>
                      <a:pt x="524" y="952"/>
                      <a:pt x="524" y="952"/>
                    </a:cubicBezTo>
                    <a:cubicBezTo>
                      <a:pt x="524" y="952"/>
                      <a:pt x="537" y="882"/>
                      <a:pt x="509" y="822"/>
                    </a:cubicBezTo>
                    <a:cubicBezTo>
                      <a:pt x="496" y="794"/>
                      <a:pt x="475" y="755"/>
                      <a:pt x="437" y="728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6" name="Shape 486"/>
              <p:cNvSpPr/>
              <p:nvPr/>
            </p:nvSpPr>
            <p:spPr>
              <a:xfrm>
                <a:off x="8733" y="1256"/>
                <a:ext cx="352" cy="137"/>
              </a:xfrm>
              <a:custGeom>
                <a:avLst/>
                <a:gdLst/>
                <a:ahLst/>
                <a:cxnLst/>
                <a:rect l="0" t="0" r="0" b="0"/>
                <a:pathLst>
                  <a:path w="1809" h="718" extrusionOk="0">
                    <a:moveTo>
                      <a:pt x="1809" y="0"/>
                    </a:moveTo>
                    <a:lnTo>
                      <a:pt x="0" y="486"/>
                    </a:lnTo>
                    <a:lnTo>
                      <a:pt x="0" y="718"/>
                    </a:lnTo>
                    <a:lnTo>
                      <a:pt x="1809" y="231"/>
                    </a:lnTo>
                    <a:lnTo>
                      <a:pt x="18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7" name="Shape 487"/>
              <p:cNvSpPr/>
              <p:nvPr/>
            </p:nvSpPr>
            <p:spPr>
              <a:xfrm>
                <a:off x="8505" y="1297"/>
                <a:ext cx="227" cy="95"/>
              </a:xfrm>
              <a:custGeom>
                <a:avLst/>
                <a:gdLst/>
                <a:ahLst/>
                <a:cxnLst/>
                <a:rect l="0" t="0" r="0" b="0"/>
                <a:pathLst>
                  <a:path w="494" h="210" extrusionOk="0">
                    <a:moveTo>
                      <a:pt x="57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26" y="9"/>
                      <a:pt x="0" y="42"/>
                      <a:pt x="0" y="73"/>
                    </a:cubicBezTo>
                    <a:cubicBezTo>
                      <a:pt x="494" y="210"/>
                      <a:pt x="494" y="210"/>
                      <a:pt x="494" y="210"/>
                    </a:cubicBezTo>
                    <a:cubicBezTo>
                      <a:pt x="494" y="111"/>
                      <a:pt x="494" y="111"/>
                      <a:pt x="494" y="111"/>
                    </a:cubicBezTo>
                    <a:lnTo>
                      <a:pt x="57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8" name="Shape 488"/>
              <p:cNvSpPr/>
              <p:nvPr/>
            </p:nvSpPr>
            <p:spPr>
              <a:xfrm>
                <a:off x="8540" y="1342"/>
                <a:ext cx="148" cy="354"/>
              </a:xfrm>
              <a:custGeom>
                <a:avLst/>
                <a:gdLst/>
                <a:ahLst/>
                <a:cxnLst/>
                <a:rect l="0" t="0" r="0" b="0"/>
                <a:pathLst>
                  <a:path w="327" h="771" extrusionOk="0">
                    <a:moveTo>
                      <a:pt x="196" y="684"/>
                    </a:moveTo>
                    <a:cubicBezTo>
                      <a:pt x="231" y="658"/>
                      <a:pt x="279" y="658"/>
                      <a:pt x="327" y="679"/>
                    </a:cubicBezTo>
                    <a:cubicBezTo>
                      <a:pt x="327" y="88"/>
                      <a:pt x="327" y="88"/>
                      <a:pt x="327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30"/>
                      <a:pt x="0" y="730"/>
                      <a:pt x="0" y="730"/>
                    </a:cubicBezTo>
                    <a:cubicBezTo>
                      <a:pt x="154" y="771"/>
                      <a:pt x="154" y="771"/>
                      <a:pt x="154" y="771"/>
                    </a:cubicBezTo>
                    <a:cubicBezTo>
                      <a:pt x="156" y="735"/>
                      <a:pt x="170" y="704"/>
                      <a:pt x="196" y="6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9" name="Shape 489"/>
              <p:cNvSpPr/>
              <p:nvPr/>
            </p:nvSpPr>
            <p:spPr>
              <a:xfrm>
                <a:off x="8548" y="1351"/>
                <a:ext cx="132" cy="150"/>
              </a:xfrm>
              <a:custGeom>
                <a:avLst/>
                <a:gdLst/>
                <a:ahLst/>
                <a:cxnLst/>
                <a:rect l="0" t="0" r="0" b="0"/>
                <a:pathLst>
                  <a:path w="685" h="773" extrusionOk="0">
                    <a:moveTo>
                      <a:pt x="0" y="0"/>
                    </a:moveTo>
                    <a:lnTo>
                      <a:pt x="0" y="591"/>
                    </a:lnTo>
                    <a:lnTo>
                      <a:pt x="685" y="773"/>
                    </a:lnTo>
                    <a:lnTo>
                      <a:pt x="685" y="1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0" name="Shape 490"/>
              <p:cNvSpPr/>
              <p:nvPr/>
            </p:nvSpPr>
            <p:spPr>
              <a:xfrm>
                <a:off x="8733" y="1197"/>
                <a:ext cx="352" cy="152"/>
              </a:xfrm>
              <a:custGeom>
                <a:avLst/>
                <a:gdLst/>
                <a:ahLst/>
                <a:cxnLst/>
                <a:rect l="0" t="0" r="0" b="0"/>
                <a:pathLst>
                  <a:path w="1809" h="784" extrusionOk="0">
                    <a:moveTo>
                      <a:pt x="0" y="484"/>
                    </a:moveTo>
                    <a:lnTo>
                      <a:pt x="0" y="784"/>
                    </a:lnTo>
                    <a:lnTo>
                      <a:pt x="1809" y="300"/>
                    </a:lnTo>
                    <a:lnTo>
                      <a:pt x="1809" y="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1" name="Shape 491"/>
              <p:cNvSpPr/>
              <p:nvPr/>
            </p:nvSpPr>
            <p:spPr>
              <a:xfrm>
                <a:off x="8530" y="1197"/>
                <a:ext cx="551" cy="101"/>
              </a:xfrm>
              <a:custGeom>
                <a:avLst/>
                <a:gdLst/>
                <a:ahLst/>
                <a:cxnLst/>
                <a:rect l="0" t="0" r="0" b="0"/>
                <a:pathLst>
                  <a:path w="2841" h="522" extrusionOk="0">
                    <a:moveTo>
                      <a:pt x="2841" y="0"/>
                    </a:moveTo>
                    <a:lnTo>
                      <a:pt x="1032" y="484"/>
                    </a:lnTo>
                    <a:lnTo>
                      <a:pt x="0" y="522"/>
                    </a:lnTo>
                    <a:lnTo>
                      <a:pt x="1105" y="224"/>
                    </a:lnTo>
                    <a:lnTo>
                      <a:pt x="2841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2" name="Shape 492"/>
              <p:cNvSpPr/>
              <p:nvPr/>
            </p:nvSpPr>
            <p:spPr>
              <a:xfrm>
                <a:off x="8530" y="1292"/>
                <a:ext cx="201" cy="58"/>
              </a:xfrm>
              <a:custGeom>
                <a:avLst/>
                <a:gdLst/>
                <a:ahLst/>
                <a:cxnLst/>
                <a:rect l="0" t="0" r="0" b="0"/>
                <a:pathLst>
                  <a:path w="1032" h="300" extrusionOk="0">
                    <a:moveTo>
                      <a:pt x="1032" y="0"/>
                    </a:moveTo>
                    <a:lnTo>
                      <a:pt x="0" y="38"/>
                    </a:lnTo>
                    <a:lnTo>
                      <a:pt x="1032" y="300"/>
                    </a:lnTo>
                    <a:lnTo>
                      <a:pt x="1032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3" name="Shape 493"/>
              <p:cNvSpPr/>
              <p:nvPr/>
            </p:nvSpPr>
            <p:spPr>
              <a:xfrm>
                <a:off x="9448" y="1795"/>
                <a:ext cx="350" cy="121"/>
              </a:xfrm>
              <a:custGeom>
                <a:avLst/>
                <a:gdLst/>
                <a:ahLst/>
                <a:cxnLst/>
                <a:rect l="0" t="0" r="0" b="0"/>
                <a:pathLst>
                  <a:path w="1798" h="636" extrusionOk="0">
                    <a:moveTo>
                      <a:pt x="0" y="636"/>
                    </a:moveTo>
                    <a:lnTo>
                      <a:pt x="1798" y="154"/>
                    </a:lnTo>
                    <a:lnTo>
                      <a:pt x="1798" y="0"/>
                    </a:lnTo>
                    <a:lnTo>
                      <a:pt x="0" y="482"/>
                    </a:lnTo>
                    <a:lnTo>
                      <a:pt x="0" y="636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4" name="Shape 494"/>
              <p:cNvSpPr/>
              <p:nvPr/>
            </p:nvSpPr>
            <p:spPr>
              <a:xfrm>
                <a:off x="9458" y="1887"/>
                <a:ext cx="19" cy="25"/>
              </a:xfrm>
              <a:custGeom>
                <a:avLst/>
                <a:gdLst/>
                <a:ahLst/>
                <a:cxnLst/>
                <a:rect l="0" t="0" r="0" b="0"/>
                <a:pathLst>
                  <a:path w="49" h="54" extrusionOk="0">
                    <a:moveTo>
                      <a:pt x="8" y="48"/>
                    </a:moveTo>
                    <a:cubicBezTo>
                      <a:pt x="16" y="54"/>
                      <a:pt x="30" y="50"/>
                      <a:pt x="39" y="38"/>
                    </a:cubicBezTo>
                    <a:cubicBezTo>
                      <a:pt x="48" y="26"/>
                      <a:pt x="49" y="12"/>
                      <a:pt x="41" y="6"/>
                    </a:cubicBezTo>
                    <a:cubicBezTo>
                      <a:pt x="33" y="0"/>
                      <a:pt x="19" y="4"/>
                      <a:pt x="10" y="16"/>
                    </a:cubicBezTo>
                    <a:cubicBezTo>
                      <a:pt x="1" y="28"/>
                      <a:pt x="0" y="42"/>
                      <a:pt x="8" y="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5" name="Shape 495"/>
              <p:cNvSpPr/>
              <p:nvPr/>
            </p:nvSpPr>
            <p:spPr>
              <a:xfrm>
                <a:off x="9483" y="1879"/>
                <a:ext cx="19" cy="25"/>
              </a:xfrm>
              <a:custGeom>
                <a:avLst/>
                <a:gdLst/>
                <a:ahLst/>
                <a:cxnLst/>
                <a:rect l="0" t="0" r="0" b="0"/>
                <a:pathLst>
                  <a:path w="49" h="54" extrusionOk="0">
                    <a:moveTo>
                      <a:pt x="8" y="48"/>
                    </a:moveTo>
                    <a:cubicBezTo>
                      <a:pt x="16" y="54"/>
                      <a:pt x="30" y="50"/>
                      <a:pt x="39" y="38"/>
                    </a:cubicBezTo>
                    <a:cubicBezTo>
                      <a:pt x="48" y="26"/>
                      <a:pt x="49" y="12"/>
                      <a:pt x="41" y="6"/>
                    </a:cubicBezTo>
                    <a:cubicBezTo>
                      <a:pt x="33" y="0"/>
                      <a:pt x="19" y="4"/>
                      <a:pt x="10" y="16"/>
                    </a:cubicBezTo>
                    <a:cubicBezTo>
                      <a:pt x="1" y="28"/>
                      <a:pt x="0" y="42"/>
                      <a:pt x="8" y="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C40505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6" name="Shape 496"/>
              <p:cNvSpPr/>
              <p:nvPr/>
            </p:nvSpPr>
            <p:spPr>
              <a:xfrm>
                <a:off x="9773" y="1802"/>
                <a:ext cx="21" cy="24"/>
              </a:xfrm>
              <a:custGeom>
                <a:avLst/>
                <a:gdLst/>
                <a:ahLst/>
                <a:cxnLst/>
                <a:rect l="0" t="0" r="0" b="0"/>
                <a:pathLst>
                  <a:path w="48" h="55" extrusionOk="0">
                    <a:moveTo>
                      <a:pt x="8" y="49"/>
                    </a:moveTo>
                    <a:cubicBezTo>
                      <a:pt x="16" y="55"/>
                      <a:pt x="29" y="50"/>
                      <a:pt x="38" y="38"/>
                    </a:cubicBezTo>
                    <a:cubicBezTo>
                      <a:pt x="47" y="27"/>
                      <a:pt x="48" y="12"/>
                      <a:pt x="40" y="6"/>
                    </a:cubicBezTo>
                    <a:cubicBezTo>
                      <a:pt x="32" y="0"/>
                      <a:pt x="18" y="5"/>
                      <a:pt x="9" y="16"/>
                    </a:cubicBezTo>
                    <a:cubicBezTo>
                      <a:pt x="0" y="28"/>
                      <a:pt x="0" y="43"/>
                      <a:pt x="8" y="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7" name="Shape 497"/>
              <p:cNvSpPr/>
              <p:nvPr/>
            </p:nvSpPr>
            <p:spPr>
              <a:xfrm>
                <a:off x="9748" y="1809"/>
                <a:ext cx="21" cy="24"/>
              </a:xfrm>
              <a:custGeom>
                <a:avLst/>
                <a:gdLst/>
                <a:ahLst/>
                <a:cxnLst/>
                <a:rect l="0" t="0" r="0" b="0"/>
                <a:pathLst>
                  <a:path w="48" h="55" extrusionOk="0">
                    <a:moveTo>
                      <a:pt x="8" y="49"/>
                    </a:moveTo>
                    <a:cubicBezTo>
                      <a:pt x="16" y="55"/>
                      <a:pt x="29" y="50"/>
                      <a:pt x="38" y="38"/>
                    </a:cubicBezTo>
                    <a:cubicBezTo>
                      <a:pt x="47" y="27"/>
                      <a:pt x="48" y="12"/>
                      <a:pt x="40" y="6"/>
                    </a:cubicBezTo>
                    <a:cubicBezTo>
                      <a:pt x="32" y="0"/>
                      <a:pt x="18" y="5"/>
                      <a:pt x="9" y="16"/>
                    </a:cubicBezTo>
                    <a:cubicBezTo>
                      <a:pt x="0" y="28"/>
                      <a:pt x="0" y="43"/>
                      <a:pt x="8" y="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C40505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8" name="Shape 498"/>
              <p:cNvSpPr/>
              <p:nvPr/>
            </p:nvSpPr>
            <p:spPr>
              <a:xfrm>
                <a:off x="8733" y="1560"/>
                <a:ext cx="405" cy="216"/>
              </a:xfrm>
              <a:custGeom>
                <a:avLst/>
                <a:gdLst/>
                <a:ahLst/>
                <a:cxnLst/>
                <a:rect l="0" t="0" r="0" b="0"/>
                <a:pathLst>
                  <a:path w="883" h="471" extrusionOk="0">
                    <a:moveTo>
                      <a:pt x="883" y="0"/>
                    </a:moveTo>
                    <a:cubicBezTo>
                      <a:pt x="0" y="247"/>
                      <a:pt x="0" y="247"/>
                      <a:pt x="0" y="247"/>
                    </a:cubicBezTo>
                    <a:cubicBezTo>
                      <a:pt x="14" y="260"/>
                      <a:pt x="34" y="286"/>
                      <a:pt x="45" y="304"/>
                    </a:cubicBezTo>
                    <a:cubicBezTo>
                      <a:pt x="83" y="366"/>
                      <a:pt x="93" y="416"/>
                      <a:pt x="87" y="471"/>
                    </a:cubicBezTo>
                    <a:cubicBezTo>
                      <a:pt x="192" y="442"/>
                      <a:pt x="192" y="442"/>
                      <a:pt x="192" y="442"/>
                    </a:cubicBezTo>
                    <a:cubicBezTo>
                      <a:pt x="192" y="441"/>
                      <a:pt x="192" y="441"/>
                      <a:pt x="192" y="441"/>
                    </a:cubicBezTo>
                    <a:cubicBezTo>
                      <a:pt x="883" y="249"/>
                      <a:pt x="883" y="249"/>
                      <a:pt x="883" y="249"/>
                    </a:cubicBezTo>
                    <a:lnTo>
                      <a:pt x="883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9" name="Shape 499"/>
              <p:cNvSpPr/>
              <p:nvPr/>
            </p:nvSpPr>
            <p:spPr>
              <a:xfrm>
                <a:off x="8780" y="1684"/>
                <a:ext cx="378" cy="102"/>
              </a:xfrm>
              <a:custGeom>
                <a:avLst/>
                <a:gdLst/>
                <a:ahLst/>
                <a:cxnLst/>
                <a:rect l="0" t="0" r="0" b="0"/>
                <a:pathLst>
                  <a:path w="1953" h="525" extrusionOk="0">
                    <a:moveTo>
                      <a:pt x="609" y="525"/>
                    </a:moveTo>
                    <a:lnTo>
                      <a:pt x="0" y="362"/>
                    </a:lnTo>
                    <a:lnTo>
                      <a:pt x="1344" y="0"/>
                    </a:lnTo>
                    <a:lnTo>
                      <a:pt x="1953" y="156"/>
                    </a:lnTo>
                    <a:lnTo>
                      <a:pt x="609" y="525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0" name="Shape 500"/>
              <p:cNvSpPr/>
              <p:nvPr/>
            </p:nvSpPr>
            <p:spPr>
              <a:xfrm>
                <a:off x="8900" y="1712"/>
                <a:ext cx="260" cy="88"/>
              </a:xfrm>
              <a:custGeom>
                <a:avLst/>
                <a:gdLst/>
                <a:ahLst/>
                <a:cxnLst/>
                <a:rect l="0" t="0" r="0" b="0"/>
                <a:pathLst>
                  <a:path w="1344" h="451" extrusionOk="0">
                    <a:moveTo>
                      <a:pt x="0" y="451"/>
                    </a:moveTo>
                    <a:lnTo>
                      <a:pt x="0" y="369"/>
                    </a:lnTo>
                    <a:lnTo>
                      <a:pt x="1344" y="0"/>
                    </a:lnTo>
                    <a:lnTo>
                      <a:pt x="1344" y="81"/>
                    </a:lnTo>
                    <a:lnTo>
                      <a:pt x="0" y="451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1" name="Shape 501"/>
              <p:cNvSpPr/>
              <p:nvPr/>
            </p:nvSpPr>
            <p:spPr>
              <a:xfrm>
                <a:off x="9008" y="1754"/>
                <a:ext cx="335" cy="129"/>
              </a:xfrm>
              <a:custGeom>
                <a:avLst/>
                <a:gdLst/>
                <a:ahLst/>
                <a:cxnLst/>
                <a:rect l="0" t="0" r="0" b="0"/>
                <a:pathLst>
                  <a:path w="1739" h="667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1739" y="667"/>
                    </a:lnTo>
                    <a:lnTo>
                      <a:pt x="1739" y="46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2" name="Shape 502"/>
              <p:cNvSpPr/>
              <p:nvPr/>
            </p:nvSpPr>
            <p:spPr>
              <a:xfrm>
                <a:off x="9008" y="1709"/>
                <a:ext cx="511" cy="136"/>
              </a:xfrm>
              <a:custGeom>
                <a:avLst/>
                <a:gdLst/>
                <a:ahLst/>
                <a:cxnLst/>
                <a:rect l="0" t="0" r="0" b="0"/>
                <a:pathLst>
                  <a:path w="2634" h="706" extrusionOk="0">
                    <a:moveTo>
                      <a:pt x="1739" y="224"/>
                    </a:moveTo>
                    <a:lnTo>
                      <a:pt x="896" y="0"/>
                    </a:lnTo>
                    <a:lnTo>
                      <a:pt x="0" y="238"/>
                    </a:lnTo>
                    <a:lnTo>
                      <a:pt x="844" y="465"/>
                    </a:lnTo>
                    <a:lnTo>
                      <a:pt x="1739" y="706"/>
                    </a:lnTo>
                    <a:lnTo>
                      <a:pt x="2634" y="465"/>
                    </a:lnTo>
                    <a:lnTo>
                      <a:pt x="1739" y="22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3" name="Shape 503"/>
              <p:cNvSpPr/>
              <p:nvPr/>
            </p:nvSpPr>
            <p:spPr>
              <a:xfrm>
                <a:off x="8780" y="1729"/>
                <a:ext cx="33" cy="47"/>
              </a:xfrm>
              <a:custGeom>
                <a:avLst/>
                <a:gdLst/>
                <a:ahLst/>
                <a:cxnLst/>
                <a:rect l="0" t="0" r="0" b="0"/>
                <a:pathLst>
                  <a:path w="170" h="243" extrusionOk="0">
                    <a:moveTo>
                      <a:pt x="0" y="243"/>
                    </a:moveTo>
                    <a:lnTo>
                      <a:pt x="170" y="198"/>
                    </a:lnTo>
                    <a:lnTo>
                      <a:pt x="170" y="0"/>
                    </a:lnTo>
                    <a:lnTo>
                      <a:pt x="0" y="45"/>
                    </a:lnTo>
                    <a:lnTo>
                      <a:pt x="0" y="243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4" name="Shape 504"/>
              <p:cNvSpPr/>
              <p:nvPr/>
            </p:nvSpPr>
            <p:spPr>
              <a:xfrm>
                <a:off x="9019" y="1804"/>
                <a:ext cx="118" cy="71"/>
              </a:xfrm>
              <a:custGeom>
                <a:avLst/>
                <a:gdLst/>
                <a:ahLst/>
                <a:cxnLst/>
                <a:rect l="0" t="0" r="0" b="0"/>
                <a:pathLst>
                  <a:path w="607" h="362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607" y="362"/>
                    </a:lnTo>
                    <a:lnTo>
                      <a:pt x="607" y="16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5" name="Shape 505"/>
              <p:cNvSpPr/>
              <p:nvPr/>
            </p:nvSpPr>
            <p:spPr>
              <a:xfrm>
                <a:off x="8900" y="1770"/>
                <a:ext cx="118" cy="70"/>
              </a:xfrm>
              <a:custGeom>
                <a:avLst/>
                <a:gdLst/>
                <a:ahLst/>
                <a:cxnLst/>
                <a:rect l="0" t="0" r="0" b="0"/>
                <a:pathLst>
                  <a:path w="610" h="362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610" y="362"/>
                    </a:lnTo>
                    <a:lnTo>
                      <a:pt x="610" y="16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6" name="Shape 506"/>
              <p:cNvSpPr/>
              <p:nvPr/>
            </p:nvSpPr>
            <p:spPr>
              <a:xfrm>
                <a:off x="8780" y="1738"/>
                <a:ext cx="118" cy="70"/>
              </a:xfrm>
              <a:custGeom>
                <a:avLst/>
                <a:gdLst/>
                <a:ahLst/>
                <a:cxnLst/>
                <a:rect l="0" t="0" r="0" b="0"/>
                <a:pathLst>
                  <a:path w="609" h="364" extrusionOk="0">
                    <a:moveTo>
                      <a:pt x="0" y="0"/>
                    </a:moveTo>
                    <a:lnTo>
                      <a:pt x="0" y="198"/>
                    </a:lnTo>
                    <a:lnTo>
                      <a:pt x="609" y="364"/>
                    </a:lnTo>
                    <a:lnTo>
                      <a:pt x="609" y="16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" name="Shape 507"/>
              <p:cNvSpPr/>
              <p:nvPr/>
            </p:nvSpPr>
            <p:spPr>
              <a:xfrm>
                <a:off x="9137" y="1827"/>
                <a:ext cx="32" cy="48"/>
              </a:xfrm>
              <a:custGeom>
                <a:avLst/>
                <a:gdLst/>
                <a:ahLst/>
                <a:cxnLst/>
                <a:rect l="0" t="0" r="0" b="0"/>
                <a:pathLst>
                  <a:path w="172" h="246" extrusionOk="0">
                    <a:moveTo>
                      <a:pt x="0" y="246"/>
                    </a:moveTo>
                    <a:lnTo>
                      <a:pt x="172" y="201"/>
                    </a:lnTo>
                    <a:lnTo>
                      <a:pt x="172" y="0"/>
                    </a:lnTo>
                    <a:lnTo>
                      <a:pt x="0" y="47"/>
                    </a:lnTo>
                    <a:lnTo>
                      <a:pt x="0" y="246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" name="Shape 508"/>
              <p:cNvSpPr/>
              <p:nvPr/>
            </p:nvSpPr>
            <p:spPr>
              <a:xfrm>
                <a:off x="9190" y="1795"/>
                <a:ext cx="138" cy="152"/>
              </a:xfrm>
              <a:custGeom>
                <a:avLst/>
                <a:gdLst/>
                <a:ahLst/>
                <a:cxnLst/>
                <a:rect l="0" t="0" r="0" b="0"/>
                <a:pathLst>
                  <a:path w="302" h="332" extrusionOk="0">
                    <a:moveTo>
                      <a:pt x="241" y="96"/>
                    </a:moveTo>
                    <a:cubicBezTo>
                      <a:pt x="191" y="30"/>
                      <a:pt x="117" y="0"/>
                      <a:pt x="66" y="21"/>
                    </a:cubicBezTo>
                    <a:cubicBezTo>
                      <a:pt x="66" y="21"/>
                      <a:pt x="66" y="21"/>
                      <a:pt x="66" y="21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0" y="100"/>
                      <a:pt x="11" y="174"/>
                      <a:pt x="58" y="235"/>
                    </a:cubicBezTo>
                    <a:cubicBezTo>
                      <a:pt x="82" y="268"/>
                      <a:pt x="112" y="291"/>
                      <a:pt x="143" y="305"/>
                    </a:cubicBezTo>
                    <a:cubicBezTo>
                      <a:pt x="156" y="332"/>
                      <a:pt x="156" y="332"/>
                      <a:pt x="156" y="332"/>
                    </a:cubicBezTo>
                    <a:cubicBezTo>
                      <a:pt x="221" y="315"/>
                      <a:pt x="221" y="315"/>
                      <a:pt x="221" y="315"/>
                    </a:cubicBezTo>
                    <a:cubicBezTo>
                      <a:pt x="221" y="315"/>
                      <a:pt x="221" y="315"/>
                      <a:pt x="221" y="315"/>
                    </a:cubicBezTo>
                    <a:cubicBezTo>
                      <a:pt x="232" y="312"/>
                      <a:pt x="243" y="308"/>
                      <a:pt x="252" y="301"/>
                    </a:cubicBezTo>
                    <a:cubicBezTo>
                      <a:pt x="302" y="262"/>
                      <a:pt x="298" y="171"/>
                      <a:pt x="241" y="96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" name="Shape 509"/>
              <p:cNvSpPr/>
              <p:nvPr/>
            </p:nvSpPr>
            <p:spPr>
              <a:xfrm>
                <a:off x="9158" y="1800"/>
                <a:ext cx="141" cy="156"/>
              </a:xfrm>
              <a:custGeom>
                <a:avLst/>
                <a:gdLst/>
                <a:ahLst/>
                <a:cxnLst/>
                <a:rect l="0" t="0" r="0" b="0"/>
                <a:pathLst>
                  <a:path w="306" h="346" extrusionOk="0">
                    <a:moveTo>
                      <a:pt x="255" y="308"/>
                    </a:moveTo>
                    <a:cubicBezTo>
                      <a:pt x="205" y="346"/>
                      <a:pt x="118" y="317"/>
                      <a:pt x="61" y="243"/>
                    </a:cubicBezTo>
                    <a:cubicBezTo>
                      <a:pt x="5" y="168"/>
                      <a:pt x="0" y="77"/>
                      <a:pt x="51" y="38"/>
                    </a:cubicBezTo>
                    <a:cubicBezTo>
                      <a:pt x="101" y="0"/>
                      <a:pt x="188" y="29"/>
                      <a:pt x="245" y="103"/>
                    </a:cubicBezTo>
                    <a:cubicBezTo>
                      <a:pt x="301" y="178"/>
                      <a:pt x="306" y="269"/>
                      <a:pt x="255" y="308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" name="Shape 510"/>
              <p:cNvSpPr/>
              <p:nvPr/>
            </p:nvSpPr>
            <p:spPr>
              <a:xfrm>
                <a:off x="9187" y="1829"/>
                <a:ext cx="82" cy="9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210" extrusionOk="0">
                    <a:moveTo>
                      <a:pt x="155" y="187"/>
                    </a:moveTo>
                    <a:cubicBezTo>
                      <a:pt x="124" y="210"/>
                      <a:pt x="72" y="193"/>
                      <a:pt x="37" y="147"/>
                    </a:cubicBezTo>
                    <a:cubicBezTo>
                      <a:pt x="3" y="102"/>
                      <a:pt x="0" y="46"/>
                      <a:pt x="31" y="23"/>
                    </a:cubicBezTo>
                    <a:cubicBezTo>
                      <a:pt x="62" y="0"/>
                      <a:pt x="114" y="17"/>
                      <a:pt x="149" y="63"/>
                    </a:cubicBezTo>
                    <a:cubicBezTo>
                      <a:pt x="183" y="108"/>
                      <a:pt x="186" y="163"/>
                      <a:pt x="155" y="187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" name="Shape 511"/>
              <p:cNvSpPr/>
              <p:nvPr/>
            </p:nvSpPr>
            <p:spPr>
              <a:xfrm>
                <a:off x="9262" y="1812"/>
                <a:ext cx="95" cy="103"/>
              </a:xfrm>
              <a:custGeom>
                <a:avLst/>
                <a:gdLst/>
                <a:ahLst/>
                <a:cxnLst/>
                <a:rect l="0" t="0" r="0" b="0"/>
                <a:pathLst>
                  <a:path w="208" h="228" extrusionOk="0">
                    <a:moveTo>
                      <a:pt x="185" y="84"/>
                    </a:moveTo>
                    <a:cubicBezTo>
                      <a:pt x="175" y="64"/>
                      <a:pt x="168" y="45"/>
                      <a:pt x="143" y="3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13"/>
                      <a:pt x="29" y="29"/>
                      <a:pt x="42" y="45"/>
                    </a:cubicBezTo>
                    <a:cubicBezTo>
                      <a:pt x="87" y="105"/>
                      <a:pt x="107" y="172"/>
                      <a:pt x="101" y="228"/>
                    </a:cubicBezTo>
                    <a:cubicBezTo>
                      <a:pt x="101" y="228"/>
                      <a:pt x="101" y="228"/>
                      <a:pt x="101" y="228"/>
                    </a:cubicBezTo>
                    <a:cubicBezTo>
                      <a:pt x="185" y="205"/>
                      <a:pt x="185" y="205"/>
                      <a:pt x="185" y="205"/>
                    </a:cubicBezTo>
                    <a:cubicBezTo>
                      <a:pt x="185" y="205"/>
                      <a:pt x="185" y="205"/>
                      <a:pt x="185" y="205"/>
                    </a:cubicBezTo>
                    <a:cubicBezTo>
                      <a:pt x="206" y="199"/>
                      <a:pt x="206" y="199"/>
                      <a:pt x="206" y="199"/>
                    </a:cubicBezTo>
                    <a:cubicBezTo>
                      <a:pt x="206" y="158"/>
                      <a:pt x="208" y="129"/>
                      <a:pt x="185" y="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" name="Shape 512"/>
              <p:cNvSpPr/>
              <p:nvPr/>
            </p:nvSpPr>
            <p:spPr>
              <a:xfrm>
                <a:off x="8766" y="1297"/>
                <a:ext cx="682" cy="592"/>
              </a:xfrm>
              <a:custGeom>
                <a:avLst/>
                <a:gdLst/>
                <a:ahLst/>
                <a:cxnLst/>
                <a:rect l="0" t="0" r="0" b="0"/>
                <a:pathLst>
                  <a:path w="3508" h="3045" extrusionOk="0">
                    <a:moveTo>
                      <a:pt x="0" y="2095"/>
                    </a:moveTo>
                    <a:lnTo>
                      <a:pt x="3508" y="3045"/>
                    </a:lnTo>
                    <a:lnTo>
                      <a:pt x="3508" y="950"/>
                    </a:lnTo>
                    <a:lnTo>
                      <a:pt x="0" y="0"/>
                    </a:lnTo>
                    <a:lnTo>
                      <a:pt x="0" y="2095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" name="Shape 513"/>
              <p:cNvSpPr/>
              <p:nvPr/>
            </p:nvSpPr>
            <p:spPr>
              <a:xfrm>
                <a:off x="8766" y="1202"/>
                <a:ext cx="1032" cy="279"/>
              </a:xfrm>
              <a:custGeom>
                <a:avLst/>
                <a:gdLst/>
                <a:ahLst/>
                <a:cxnLst/>
                <a:rect l="0" t="0" r="0" b="0"/>
                <a:pathLst>
                  <a:path w="5306" h="1432" extrusionOk="0">
                    <a:moveTo>
                      <a:pt x="1798" y="0"/>
                    </a:moveTo>
                    <a:lnTo>
                      <a:pt x="0" y="482"/>
                    </a:lnTo>
                    <a:lnTo>
                      <a:pt x="3508" y="1432"/>
                    </a:lnTo>
                    <a:lnTo>
                      <a:pt x="5306" y="950"/>
                    </a:lnTo>
                    <a:lnTo>
                      <a:pt x="17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" name="Shape 514"/>
              <p:cNvSpPr/>
              <p:nvPr/>
            </p:nvSpPr>
            <p:spPr>
              <a:xfrm>
                <a:off x="9448" y="1388"/>
                <a:ext cx="350" cy="501"/>
              </a:xfrm>
              <a:custGeom>
                <a:avLst/>
                <a:gdLst/>
                <a:ahLst/>
                <a:cxnLst/>
                <a:rect l="0" t="0" r="0" b="0"/>
                <a:pathLst>
                  <a:path w="1798" h="2577" extrusionOk="0">
                    <a:moveTo>
                      <a:pt x="0" y="2577"/>
                    </a:moveTo>
                    <a:lnTo>
                      <a:pt x="1798" y="2093"/>
                    </a:lnTo>
                    <a:lnTo>
                      <a:pt x="1798" y="0"/>
                    </a:lnTo>
                    <a:lnTo>
                      <a:pt x="0" y="482"/>
                    </a:lnTo>
                    <a:lnTo>
                      <a:pt x="0" y="257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grpSp>
            <p:nvGrpSpPr>
              <p:cNvPr id="215" name="Shape 515"/>
              <p:cNvGrpSpPr/>
              <p:nvPr/>
            </p:nvGrpSpPr>
            <p:grpSpPr>
              <a:xfrm>
                <a:off x="9463" y="1406"/>
                <a:ext cx="317" cy="467"/>
                <a:chOff x="7768" y="839"/>
                <a:chExt cx="317" cy="467"/>
              </a:xfrm>
            </p:grpSpPr>
            <p:sp>
              <p:nvSpPr>
                <p:cNvPr id="216" name="Shape 516"/>
                <p:cNvSpPr/>
                <p:nvPr/>
              </p:nvSpPr>
              <p:spPr>
                <a:xfrm>
                  <a:off x="7768" y="881"/>
                  <a:ext cx="159" cy="4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20" h="2192" extrusionOk="0">
                      <a:moveTo>
                        <a:pt x="0" y="222"/>
                      </a:moveTo>
                      <a:lnTo>
                        <a:pt x="0" y="2192"/>
                      </a:lnTo>
                      <a:lnTo>
                        <a:pt x="820" y="1970"/>
                      </a:lnTo>
                      <a:lnTo>
                        <a:pt x="820" y="0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17" name="Shape 517"/>
                <p:cNvSpPr/>
                <p:nvPr/>
              </p:nvSpPr>
              <p:spPr>
                <a:xfrm>
                  <a:off x="7926" y="839"/>
                  <a:ext cx="159" cy="4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20" h="2193" extrusionOk="0">
                      <a:moveTo>
                        <a:pt x="820" y="0"/>
                      </a:moveTo>
                      <a:lnTo>
                        <a:pt x="0" y="223"/>
                      </a:lnTo>
                      <a:lnTo>
                        <a:pt x="0" y="2193"/>
                      </a:lnTo>
                      <a:lnTo>
                        <a:pt x="820" y="1971"/>
                      </a:lnTo>
                      <a:lnTo>
                        <a:pt x="82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EAEAEA"/>
                    </a:gs>
                    <a:gs pos="100000">
                      <a:srgbClr val="C0C0C0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grpSp>
        <p:nvGrpSpPr>
          <p:cNvPr id="224" name="Shape 518"/>
          <p:cNvGrpSpPr/>
          <p:nvPr/>
        </p:nvGrpSpPr>
        <p:grpSpPr>
          <a:xfrm>
            <a:off x="3061244" y="1448722"/>
            <a:ext cx="1046100" cy="448668"/>
            <a:chOff x="1085" y="2369"/>
            <a:chExt cx="1448" cy="682"/>
          </a:xfrm>
        </p:grpSpPr>
        <p:sp>
          <p:nvSpPr>
            <p:cNvPr id="225" name="Shape 519"/>
            <p:cNvSpPr/>
            <p:nvPr/>
          </p:nvSpPr>
          <p:spPr>
            <a:xfrm>
              <a:off x="1234" y="2661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  <p:grpSp>
          <p:nvGrpSpPr>
            <p:cNvPr id="226" name="Shape 520"/>
            <p:cNvGrpSpPr/>
            <p:nvPr/>
          </p:nvGrpSpPr>
          <p:grpSpPr>
            <a:xfrm>
              <a:off x="1356" y="2369"/>
              <a:ext cx="872" cy="604"/>
              <a:chOff x="2562" y="1626"/>
              <a:chExt cx="872" cy="604"/>
            </a:xfrm>
          </p:grpSpPr>
          <p:grpSp>
            <p:nvGrpSpPr>
              <p:cNvPr id="228" name="Shape 521"/>
              <p:cNvGrpSpPr/>
              <p:nvPr/>
            </p:nvGrpSpPr>
            <p:grpSpPr>
              <a:xfrm>
                <a:off x="2562" y="1626"/>
                <a:ext cx="872" cy="604"/>
                <a:chOff x="2562" y="1626"/>
                <a:chExt cx="872" cy="604"/>
              </a:xfrm>
            </p:grpSpPr>
            <p:sp>
              <p:nvSpPr>
                <p:cNvPr id="241" name="Shape 522"/>
                <p:cNvSpPr/>
                <p:nvPr/>
              </p:nvSpPr>
              <p:spPr>
                <a:xfrm>
                  <a:off x="2595" y="1727"/>
                  <a:ext cx="802" cy="2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273" h="2488" extrusionOk="0">
                      <a:moveTo>
                        <a:pt x="0" y="974"/>
                      </a:moveTo>
                      <a:lnTo>
                        <a:pt x="3628" y="0"/>
                      </a:lnTo>
                      <a:lnTo>
                        <a:pt x="9273" y="1515"/>
                      </a:lnTo>
                      <a:lnTo>
                        <a:pt x="5645" y="2488"/>
                      </a:lnTo>
                      <a:lnTo>
                        <a:pt x="0" y="97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DD99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2" name="Shape 523"/>
                <p:cNvSpPr/>
                <p:nvPr/>
              </p:nvSpPr>
              <p:spPr>
                <a:xfrm>
                  <a:off x="2562" y="1626"/>
                  <a:ext cx="500" cy="2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75" h="2402" extrusionOk="0">
                      <a:moveTo>
                        <a:pt x="0" y="1091"/>
                      </a:moveTo>
                      <a:lnTo>
                        <a:pt x="4077" y="0"/>
                      </a:lnTo>
                      <a:lnTo>
                        <a:pt x="5775" y="1320"/>
                      </a:lnTo>
                      <a:lnTo>
                        <a:pt x="1743" y="2402"/>
                      </a:lnTo>
                      <a:lnTo>
                        <a:pt x="0" y="109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3" name="Shape 524"/>
                <p:cNvSpPr/>
                <p:nvPr/>
              </p:nvSpPr>
              <p:spPr>
                <a:xfrm>
                  <a:off x="2746" y="1676"/>
                  <a:ext cx="500" cy="2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73" h="2403" extrusionOk="0">
                      <a:moveTo>
                        <a:pt x="0" y="1094"/>
                      </a:moveTo>
                      <a:lnTo>
                        <a:pt x="4075" y="0"/>
                      </a:lnTo>
                      <a:lnTo>
                        <a:pt x="5773" y="1321"/>
                      </a:lnTo>
                      <a:lnTo>
                        <a:pt x="1741" y="2403"/>
                      </a:lnTo>
                      <a:lnTo>
                        <a:pt x="0" y="109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4" name="Shape 525"/>
                <p:cNvSpPr/>
                <p:nvPr/>
              </p:nvSpPr>
              <p:spPr>
                <a:xfrm>
                  <a:off x="2935" y="1726"/>
                  <a:ext cx="500" cy="2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73" h="2402" extrusionOk="0">
                      <a:moveTo>
                        <a:pt x="0" y="1094"/>
                      </a:moveTo>
                      <a:lnTo>
                        <a:pt x="4075" y="0"/>
                      </a:lnTo>
                      <a:lnTo>
                        <a:pt x="5773" y="1321"/>
                      </a:lnTo>
                      <a:lnTo>
                        <a:pt x="1741" y="2402"/>
                      </a:lnTo>
                      <a:lnTo>
                        <a:pt x="0" y="109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5" name="Shape 526"/>
                <p:cNvSpPr/>
                <p:nvPr/>
              </p:nvSpPr>
              <p:spPr>
                <a:xfrm>
                  <a:off x="2562" y="1720"/>
                  <a:ext cx="522" cy="5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9" h="5915" extrusionOk="0">
                      <a:moveTo>
                        <a:pt x="6044" y="2679"/>
                      </a:moveTo>
                      <a:lnTo>
                        <a:pt x="6044" y="2468"/>
                      </a:lnTo>
                      <a:lnTo>
                        <a:pt x="4306" y="1160"/>
                      </a:lnTo>
                      <a:lnTo>
                        <a:pt x="4306" y="2001"/>
                      </a:lnTo>
                      <a:lnTo>
                        <a:pt x="3895" y="1890"/>
                      </a:lnTo>
                      <a:lnTo>
                        <a:pt x="2154" y="581"/>
                      </a:lnTo>
                      <a:lnTo>
                        <a:pt x="2154" y="1424"/>
                      </a:lnTo>
                      <a:lnTo>
                        <a:pt x="1743" y="1311"/>
                      </a:lnTo>
                      <a:lnTo>
                        <a:pt x="0" y="0"/>
                      </a:lnTo>
                      <a:lnTo>
                        <a:pt x="0" y="846"/>
                      </a:lnTo>
                      <a:lnTo>
                        <a:pt x="0" y="848"/>
                      </a:lnTo>
                      <a:lnTo>
                        <a:pt x="0" y="1058"/>
                      </a:lnTo>
                      <a:lnTo>
                        <a:pt x="0" y="4292"/>
                      </a:lnTo>
                      <a:lnTo>
                        <a:pt x="6049" y="5915"/>
                      </a:lnTo>
                      <a:lnTo>
                        <a:pt x="6049" y="2681"/>
                      </a:lnTo>
                      <a:lnTo>
                        <a:pt x="6044" y="267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DD99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6" name="Shape 527"/>
                <p:cNvSpPr/>
                <p:nvPr/>
              </p:nvSpPr>
              <p:spPr>
                <a:xfrm>
                  <a:off x="3086" y="1838"/>
                  <a:ext cx="346" cy="3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32" h="4528" extrusionOk="0">
                      <a:moveTo>
                        <a:pt x="4032" y="0"/>
                      </a:moveTo>
                      <a:lnTo>
                        <a:pt x="0" y="1081"/>
                      </a:lnTo>
                      <a:lnTo>
                        <a:pt x="2" y="4528"/>
                      </a:lnTo>
                      <a:lnTo>
                        <a:pt x="4032" y="3446"/>
                      </a:lnTo>
                      <a:lnTo>
                        <a:pt x="403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DD99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29" name="Shape 528"/>
              <p:cNvGrpSpPr/>
              <p:nvPr/>
            </p:nvGrpSpPr>
            <p:grpSpPr>
              <a:xfrm>
                <a:off x="3138" y="1994"/>
                <a:ext cx="249" cy="97"/>
                <a:chOff x="3138" y="1994"/>
                <a:chExt cx="249" cy="97"/>
              </a:xfrm>
            </p:grpSpPr>
            <p:sp>
              <p:nvSpPr>
                <p:cNvPr id="236" name="Shape 529"/>
                <p:cNvSpPr/>
                <p:nvPr/>
              </p:nvSpPr>
              <p:spPr>
                <a:xfrm>
                  <a:off x="3138" y="2045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182"/>
                      </a:moveTo>
                      <a:lnTo>
                        <a:pt x="0" y="631"/>
                      </a:ln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7" name="Shape 530"/>
                <p:cNvSpPr/>
                <p:nvPr/>
              </p:nvSpPr>
              <p:spPr>
                <a:xfrm>
                  <a:off x="3188" y="2034"/>
                  <a:ext cx="49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2" h="631" extrusionOk="0">
                      <a:moveTo>
                        <a:pt x="0" y="184"/>
                      </a:moveTo>
                      <a:lnTo>
                        <a:pt x="0" y="631"/>
                      </a:lnTo>
                      <a:lnTo>
                        <a:pt x="682" y="446"/>
                      </a:lnTo>
                      <a:lnTo>
                        <a:pt x="682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8" name="Shape 531"/>
                <p:cNvSpPr/>
                <p:nvPr/>
              </p:nvSpPr>
              <p:spPr>
                <a:xfrm>
                  <a:off x="3340" y="1994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631"/>
                      </a:move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5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9" name="Shape 532"/>
                <p:cNvSpPr/>
                <p:nvPr/>
              </p:nvSpPr>
              <p:spPr>
                <a:xfrm>
                  <a:off x="3290" y="2005"/>
                  <a:ext cx="46" cy="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28" extrusionOk="0">
                      <a:moveTo>
                        <a:pt x="0" y="182"/>
                      </a:moveTo>
                      <a:lnTo>
                        <a:pt x="0" y="628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0" name="Shape 533"/>
                <p:cNvSpPr/>
                <p:nvPr/>
              </p:nvSpPr>
              <p:spPr>
                <a:xfrm>
                  <a:off x="3240" y="2020"/>
                  <a:ext cx="47" cy="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0" extrusionOk="0">
                      <a:moveTo>
                        <a:pt x="0" y="184"/>
                      </a:moveTo>
                      <a:lnTo>
                        <a:pt x="0" y="630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30" name="Shape 534"/>
              <p:cNvGrpSpPr/>
              <p:nvPr/>
            </p:nvGrpSpPr>
            <p:grpSpPr>
              <a:xfrm flipH="1">
                <a:off x="2702" y="1967"/>
                <a:ext cx="245" cy="97"/>
                <a:chOff x="4943" y="2411"/>
                <a:chExt cx="245" cy="97"/>
              </a:xfrm>
            </p:grpSpPr>
            <p:sp>
              <p:nvSpPr>
                <p:cNvPr id="231" name="Shape 535"/>
                <p:cNvSpPr/>
                <p:nvPr/>
              </p:nvSpPr>
              <p:spPr>
                <a:xfrm>
                  <a:off x="4943" y="2462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182"/>
                      </a:moveTo>
                      <a:lnTo>
                        <a:pt x="0" y="631"/>
                      </a:ln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2" name="Shape 536"/>
                <p:cNvSpPr/>
                <p:nvPr/>
              </p:nvSpPr>
              <p:spPr>
                <a:xfrm>
                  <a:off x="4993" y="2451"/>
                  <a:ext cx="49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2" h="631" extrusionOk="0">
                      <a:moveTo>
                        <a:pt x="0" y="184"/>
                      </a:moveTo>
                      <a:lnTo>
                        <a:pt x="0" y="631"/>
                      </a:lnTo>
                      <a:lnTo>
                        <a:pt x="682" y="446"/>
                      </a:lnTo>
                      <a:lnTo>
                        <a:pt x="682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3" name="Shape 537"/>
                <p:cNvSpPr/>
                <p:nvPr/>
              </p:nvSpPr>
              <p:spPr>
                <a:xfrm>
                  <a:off x="5140" y="2411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631"/>
                      </a:move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5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4" name="Shape 538"/>
                <p:cNvSpPr/>
                <p:nvPr/>
              </p:nvSpPr>
              <p:spPr>
                <a:xfrm>
                  <a:off x="5093" y="2425"/>
                  <a:ext cx="46" cy="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28" extrusionOk="0">
                      <a:moveTo>
                        <a:pt x="0" y="182"/>
                      </a:moveTo>
                      <a:lnTo>
                        <a:pt x="0" y="628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5" name="Shape 539"/>
                <p:cNvSpPr/>
                <p:nvPr/>
              </p:nvSpPr>
              <p:spPr>
                <a:xfrm>
                  <a:off x="5043" y="2437"/>
                  <a:ext cx="47" cy="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0" extrusionOk="0">
                      <a:moveTo>
                        <a:pt x="0" y="184"/>
                      </a:moveTo>
                      <a:lnTo>
                        <a:pt x="0" y="630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  <p:cxnSp>
          <p:nvCxnSpPr>
            <p:cNvPr id="227" name="Shape 540"/>
            <p:cNvCxnSpPr/>
            <p:nvPr/>
          </p:nvCxnSpPr>
          <p:spPr>
            <a:xfrm rot="5400000">
              <a:off x="1052" y="2906"/>
              <a:ext cx="177" cy="112"/>
            </a:xfrm>
            <a:prstGeom prst="straightConnector1">
              <a:avLst/>
            </a:prstGeom>
            <a:noFill/>
            <a:ln w="12700" cap="flat" cmpd="sng">
              <a:solidFill>
                <a:srgbClr val="969696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7" name="Shape 541"/>
          <p:cNvGrpSpPr/>
          <p:nvPr/>
        </p:nvGrpSpPr>
        <p:grpSpPr>
          <a:xfrm>
            <a:off x="2452726" y="2667922"/>
            <a:ext cx="1386338" cy="434955"/>
            <a:chOff x="4443" y="505"/>
            <a:chExt cx="956" cy="542"/>
          </a:xfrm>
        </p:grpSpPr>
        <p:sp>
          <p:nvSpPr>
            <p:cNvPr id="248" name="Shape 542"/>
            <p:cNvSpPr/>
            <p:nvPr/>
          </p:nvSpPr>
          <p:spPr>
            <a:xfrm>
              <a:off x="4481" y="534"/>
              <a:ext cx="881" cy="237"/>
            </a:xfrm>
            <a:custGeom>
              <a:avLst/>
              <a:gdLst/>
              <a:ahLst/>
              <a:cxnLst/>
              <a:rect l="0" t="0" r="0" b="0"/>
              <a:pathLst>
                <a:path w="10296" h="2764" extrusionOk="0">
                  <a:moveTo>
                    <a:pt x="0" y="1082"/>
                  </a:moveTo>
                  <a:lnTo>
                    <a:pt x="4027" y="0"/>
                  </a:lnTo>
                  <a:lnTo>
                    <a:pt x="10296" y="1682"/>
                  </a:lnTo>
                  <a:lnTo>
                    <a:pt x="6266" y="2764"/>
                  </a:lnTo>
                  <a:lnTo>
                    <a:pt x="0" y="1082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49" name="Shape 543"/>
            <p:cNvSpPr/>
            <p:nvPr/>
          </p:nvSpPr>
          <p:spPr>
            <a:xfrm>
              <a:off x="4481" y="626"/>
              <a:ext cx="535" cy="421"/>
            </a:xfrm>
            <a:custGeom>
              <a:avLst/>
              <a:gdLst/>
              <a:ahLst/>
              <a:cxnLst/>
              <a:rect l="0" t="0" r="0" b="0"/>
              <a:pathLst>
                <a:path w="6266" h="4916" extrusionOk="0">
                  <a:moveTo>
                    <a:pt x="6266" y="4916"/>
                  </a:moveTo>
                  <a:lnTo>
                    <a:pt x="6266" y="1682"/>
                  </a:lnTo>
                  <a:lnTo>
                    <a:pt x="0" y="0"/>
                  </a:lnTo>
                  <a:lnTo>
                    <a:pt x="0" y="3234"/>
                  </a:lnTo>
                  <a:lnTo>
                    <a:pt x="6266" y="491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0" name="Shape 544"/>
            <p:cNvSpPr/>
            <p:nvPr/>
          </p:nvSpPr>
          <p:spPr>
            <a:xfrm>
              <a:off x="5018" y="678"/>
              <a:ext cx="342" cy="369"/>
            </a:xfrm>
            <a:custGeom>
              <a:avLst/>
              <a:gdLst/>
              <a:ahLst/>
              <a:cxnLst/>
              <a:rect l="0" t="0" r="0" b="0"/>
              <a:pathLst>
                <a:path w="4030" h="4316" extrusionOk="0">
                  <a:moveTo>
                    <a:pt x="4030" y="3234"/>
                  </a:moveTo>
                  <a:lnTo>
                    <a:pt x="4030" y="0"/>
                  </a:lnTo>
                  <a:lnTo>
                    <a:pt x="0" y="1082"/>
                  </a:lnTo>
                  <a:lnTo>
                    <a:pt x="0" y="4316"/>
                  </a:lnTo>
                  <a:lnTo>
                    <a:pt x="4030" y="3234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1" name="Shape 545"/>
            <p:cNvSpPr/>
            <p:nvPr/>
          </p:nvSpPr>
          <p:spPr>
            <a:xfrm>
              <a:off x="4443" y="505"/>
              <a:ext cx="954" cy="257"/>
            </a:xfrm>
            <a:custGeom>
              <a:avLst/>
              <a:gdLst/>
              <a:ahLst/>
              <a:cxnLst/>
              <a:rect l="0" t="0" r="0" b="0"/>
              <a:pathLst>
                <a:path w="11190" h="3003" extrusionOk="0">
                  <a:moveTo>
                    <a:pt x="4474" y="0"/>
                  </a:moveTo>
                  <a:lnTo>
                    <a:pt x="11190" y="1800"/>
                  </a:lnTo>
                  <a:lnTo>
                    <a:pt x="6709" y="3003"/>
                  </a:lnTo>
                  <a:lnTo>
                    <a:pt x="0" y="1200"/>
                  </a:lnTo>
                  <a:lnTo>
                    <a:pt x="4474" y="0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2" name="Shape 546"/>
            <p:cNvSpPr/>
            <p:nvPr/>
          </p:nvSpPr>
          <p:spPr>
            <a:xfrm>
              <a:off x="4443" y="607"/>
              <a:ext cx="573" cy="172"/>
            </a:xfrm>
            <a:custGeom>
              <a:avLst/>
              <a:gdLst/>
              <a:ahLst/>
              <a:cxnLst/>
              <a:rect l="0" t="0" r="0" b="0"/>
              <a:pathLst>
                <a:path w="6711" h="2039" extrusionOk="0">
                  <a:moveTo>
                    <a:pt x="6711" y="2039"/>
                  </a:moveTo>
                  <a:lnTo>
                    <a:pt x="0" y="237"/>
                  </a:lnTo>
                  <a:lnTo>
                    <a:pt x="0" y="0"/>
                  </a:lnTo>
                  <a:lnTo>
                    <a:pt x="6711" y="1803"/>
                  </a:lnTo>
                  <a:lnTo>
                    <a:pt x="6711" y="2039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3" name="Shape 547"/>
            <p:cNvSpPr/>
            <p:nvPr/>
          </p:nvSpPr>
          <p:spPr>
            <a:xfrm>
              <a:off x="5018" y="659"/>
              <a:ext cx="381" cy="122"/>
            </a:xfrm>
            <a:custGeom>
              <a:avLst/>
              <a:gdLst/>
              <a:ahLst/>
              <a:cxnLst/>
              <a:rect l="0" t="0" r="0" b="0"/>
              <a:pathLst>
                <a:path w="4477" h="1439" extrusionOk="0">
                  <a:moveTo>
                    <a:pt x="0" y="1439"/>
                  </a:moveTo>
                  <a:lnTo>
                    <a:pt x="4477" y="237"/>
                  </a:lnTo>
                  <a:lnTo>
                    <a:pt x="4477" y="0"/>
                  </a:lnTo>
                  <a:lnTo>
                    <a:pt x="0" y="1203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4" name="Shape 548"/>
            <p:cNvSpPr/>
            <p:nvPr/>
          </p:nvSpPr>
          <p:spPr>
            <a:xfrm>
              <a:off x="4595" y="786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4" y="1139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5" name="Shape 549"/>
            <p:cNvSpPr/>
            <p:nvPr/>
          </p:nvSpPr>
          <p:spPr>
            <a:xfrm>
              <a:off x="4600" y="792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6" name="Shape 550"/>
            <p:cNvSpPr/>
            <p:nvPr/>
          </p:nvSpPr>
          <p:spPr>
            <a:xfrm>
              <a:off x="4540" y="771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6" extrusionOk="0">
                  <a:moveTo>
                    <a:pt x="0" y="0"/>
                  </a:moveTo>
                  <a:lnTo>
                    <a:pt x="0" y="1025"/>
                  </a:lnTo>
                  <a:lnTo>
                    <a:pt x="414" y="1136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7" name="Shape 551"/>
            <p:cNvSpPr/>
            <p:nvPr/>
          </p:nvSpPr>
          <p:spPr>
            <a:xfrm>
              <a:off x="4547" y="778"/>
              <a:ext cx="22" cy="85"/>
            </a:xfrm>
            <a:custGeom>
              <a:avLst/>
              <a:gdLst/>
              <a:ahLst/>
              <a:cxnLst/>
              <a:rect l="0" t="0" r="0" b="0"/>
              <a:pathLst>
                <a:path w="282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2" y="990"/>
                  </a:lnTo>
                  <a:lnTo>
                    <a:pt x="282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8" name="Shape 552"/>
            <p:cNvSpPr/>
            <p:nvPr/>
          </p:nvSpPr>
          <p:spPr>
            <a:xfrm>
              <a:off x="4700" y="814"/>
              <a:ext cx="34" cy="95"/>
            </a:xfrm>
            <a:custGeom>
              <a:avLst/>
              <a:gdLst/>
              <a:ahLst/>
              <a:cxnLst/>
              <a:rect l="0" t="0" r="0" b="0"/>
              <a:pathLst>
                <a:path w="413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8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9" name="Shape 553"/>
            <p:cNvSpPr/>
            <p:nvPr/>
          </p:nvSpPr>
          <p:spPr>
            <a:xfrm>
              <a:off x="4706" y="818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0" name="Shape 554"/>
            <p:cNvSpPr/>
            <p:nvPr/>
          </p:nvSpPr>
          <p:spPr>
            <a:xfrm>
              <a:off x="4647" y="800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1" name="Shape 555"/>
            <p:cNvSpPr/>
            <p:nvPr/>
          </p:nvSpPr>
          <p:spPr>
            <a:xfrm>
              <a:off x="4652" y="806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87" extrusionOk="0">
                  <a:moveTo>
                    <a:pt x="0" y="0"/>
                  </a:moveTo>
                  <a:lnTo>
                    <a:pt x="0" y="912"/>
                  </a:lnTo>
                  <a:lnTo>
                    <a:pt x="281" y="987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2" name="Shape 556"/>
            <p:cNvSpPr/>
            <p:nvPr/>
          </p:nvSpPr>
          <p:spPr>
            <a:xfrm>
              <a:off x="4806" y="842"/>
              <a:ext cx="34" cy="98"/>
            </a:xfrm>
            <a:custGeom>
              <a:avLst/>
              <a:gdLst/>
              <a:ahLst/>
              <a:cxnLst/>
              <a:rect l="0" t="0" r="0" b="0"/>
              <a:pathLst>
                <a:path w="413" h="1136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6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3" name="Shape 557"/>
            <p:cNvSpPr/>
            <p:nvPr/>
          </p:nvSpPr>
          <p:spPr>
            <a:xfrm>
              <a:off x="4811" y="847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4" name="Shape 558"/>
            <p:cNvSpPr/>
            <p:nvPr/>
          </p:nvSpPr>
          <p:spPr>
            <a:xfrm>
              <a:off x="4752" y="827"/>
              <a:ext cx="36" cy="98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5" name="Shape 559"/>
            <p:cNvSpPr/>
            <p:nvPr/>
          </p:nvSpPr>
          <p:spPr>
            <a:xfrm>
              <a:off x="4759" y="835"/>
              <a:ext cx="21" cy="84"/>
            </a:xfrm>
            <a:custGeom>
              <a:avLst/>
              <a:gdLst/>
              <a:ahLst/>
              <a:cxnLst/>
              <a:rect l="0" t="0" r="0" b="0"/>
              <a:pathLst>
                <a:path w="284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4" y="990"/>
                  </a:lnTo>
                  <a:lnTo>
                    <a:pt x="284" y="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6" name="Shape 560"/>
            <p:cNvSpPr/>
            <p:nvPr/>
          </p:nvSpPr>
          <p:spPr>
            <a:xfrm>
              <a:off x="4911" y="871"/>
              <a:ext cx="35" cy="95"/>
            </a:xfrm>
            <a:custGeom>
              <a:avLst/>
              <a:gdLst/>
              <a:ahLst/>
              <a:cxnLst/>
              <a:rect l="0" t="0" r="0" b="0"/>
              <a:pathLst>
                <a:path w="414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4" y="1138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7" name="Shape 561"/>
            <p:cNvSpPr/>
            <p:nvPr/>
          </p:nvSpPr>
          <p:spPr>
            <a:xfrm>
              <a:off x="4915" y="877"/>
              <a:ext cx="25" cy="85"/>
            </a:xfrm>
            <a:custGeom>
              <a:avLst/>
              <a:gdLst/>
              <a:ahLst/>
              <a:cxnLst/>
              <a:rect l="0" t="0" r="0" b="0"/>
              <a:pathLst>
                <a:path w="283" h="988" extrusionOk="0">
                  <a:moveTo>
                    <a:pt x="0" y="0"/>
                  </a:moveTo>
                  <a:lnTo>
                    <a:pt x="0" y="912"/>
                  </a:lnTo>
                  <a:lnTo>
                    <a:pt x="283" y="988"/>
                  </a:lnTo>
                  <a:lnTo>
                    <a:pt x="283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8" name="Shape 562"/>
            <p:cNvSpPr/>
            <p:nvPr/>
          </p:nvSpPr>
          <p:spPr>
            <a:xfrm>
              <a:off x="4859" y="856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9" name="Shape 563"/>
            <p:cNvSpPr/>
            <p:nvPr/>
          </p:nvSpPr>
          <p:spPr>
            <a:xfrm>
              <a:off x="4865" y="863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70" name="Shape 564"/>
            <p:cNvSpPr/>
            <p:nvPr/>
          </p:nvSpPr>
          <p:spPr>
            <a:xfrm>
              <a:off x="4547" y="786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1" name="Shape 565"/>
            <p:cNvCxnSpPr/>
            <p:nvPr/>
          </p:nvCxnSpPr>
          <p:spPr>
            <a:xfrm rot="10800000">
              <a:off x="4546" y="78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2" name="Shape 566"/>
            <p:cNvSpPr/>
            <p:nvPr/>
          </p:nvSpPr>
          <p:spPr>
            <a:xfrm>
              <a:off x="4547" y="794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3" name="Shape 567"/>
            <p:cNvCxnSpPr/>
            <p:nvPr/>
          </p:nvCxnSpPr>
          <p:spPr>
            <a:xfrm rot="10800000">
              <a:off x="4546" y="79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4" name="Shape 568"/>
            <p:cNvSpPr/>
            <p:nvPr/>
          </p:nvSpPr>
          <p:spPr>
            <a:xfrm>
              <a:off x="4547" y="813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5" name="Shape 569"/>
            <p:cNvCxnSpPr/>
            <p:nvPr/>
          </p:nvCxnSpPr>
          <p:spPr>
            <a:xfrm rot="10800000">
              <a:off x="4546" y="81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6" name="Shape 570"/>
            <p:cNvSpPr/>
            <p:nvPr/>
          </p:nvSpPr>
          <p:spPr>
            <a:xfrm>
              <a:off x="4547" y="80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7" name="Shape 571"/>
            <p:cNvCxnSpPr/>
            <p:nvPr/>
          </p:nvCxnSpPr>
          <p:spPr>
            <a:xfrm rot="10800000">
              <a:off x="4546" y="8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8" name="Shape 572"/>
            <p:cNvSpPr/>
            <p:nvPr/>
          </p:nvSpPr>
          <p:spPr>
            <a:xfrm>
              <a:off x="4547" y="82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9" name="Shape 573"/>
            <p:cNvCxnSpPr/>
            <p:nvPr/>
          </p:nvCxnSpPr>
          <p:spPr>
            <a:xfrm rot="10800000">
              <a:off x="4546" y="82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0" name="Shape 574"/>
            <p:cNvSpPr/>
            <p:nvPr/>
          </p:nvSpPr>
          <p:spPr>
            <a:xfrm>
              <a:off x="4547" y="83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1" name="Shape 575"/>
            <p:cNvCxnSpPr/>
            <p:nvPr/>
          </p:nvCxnSpPr>
          <p:spPr>
            <a:xfrm rot="10800000">
              <a:off x="4546" y="8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2" name="Shape 576"/>
            <p:cNvSpPr/>
            <p:nvPr/>
          </p:nvSpPr>
          <p:spPr>
            <a:xfrm>
              <a:off x="4547" y="839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3" name="Shape 577"/>
            <p:cNvCxnSpPr/>
            <p:nvPr/>
          </p:nvCxnSpPr>
          <p:spPr>
            <a:xfrm rot="10800000">
              <a:off x="4546" y="83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4" name="Shape 578"/>
            <p:cNvSpPr/>
            <p:nvPr/>
          </p:nvSpPr>
          <p:spPr>
            <a:xfrm>
              <a:off x="4547" y="847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5" name="Shape 579"/>
            <p:cNvCxnSpPr/>
            <p:nvPr/>
          </p:nvCxnSpPr>
          <p:spPr>
            <a:xfrm rot="10800000">
              <a:off x="4546" y="8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86" name="Shape 580"/>
            <p:cNvCxnSpPr/>
            <p:nvPr/>
          </p:nvCxnSpPr>
          <p:spPr>
            <a:xfrm>
              <a:off x="4554" y="78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87" name="Shape 581"/>
            <p:cNvCxnSpPr/>
            <p:nvPr/>
          </p:nvCxnSpPr>
          <p:spPr>
            <a:xfrm>
              <a:off x="4563" y="78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8" name="Shape 582"/>
            <p:cNvSpPr/>
            <p:nvPr/>
          </p:nvSpPr>
          <p:spPr>
            <a:xfrm>
              <a:off x="4600" y="80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9" name="Shape 583"/>
            <p:cNvCxnSpPr/>
            <p:nvPr/>
          </p:nvCxnSpPr>
          <p:spPr>
            <a:xfrm rot="10800000">
              <a:off x="4598" y="79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0" name="Shape 584"/>
            <p:cNvSpPr/>
            <p:nvPr/>
          </p:nvSpPr>
          <p:spPr>
            <a:xfrm>
              <a:off x="4600" y="80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1" name="Shape 585"/>
            <p:cNvCxnSpPr/>
            <p:nvPr/>
          </p:nvCxnSpPr>
          <p:spPr>
            <a:xfrm rot="10800000">
              <a:off x="4598" y="80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2" name="Shape 586"/>
            <p:cNvSpPr/>
            <p:nvPr/>
          </p:nvSpPr>
          <p:spPr>
            <a:xfrm>
              <a:off x="4600" y="82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3" name="Shape 587"/>
            <p:cNvCxnSpPr/>
            <p:nvPr/>
          </p:nvCxnSpPr>
          <p:spPr>
            <a:xfrm rot="10800000">
              <a:off x="4598" y="82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4" name="Shape 588"/>
            <p:cNvSpPr/>
            <p:nvPr/>
          </p:nvSpPr>
          <p:spPr>
            <a:xfrm>
              <a:off x="4600" y="81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5" name="Shape 589"/>
            <p:cNvCxnSpPr/>
            <p:nvPr/>
          </p:nvCxnSpPr>
          <p:spPr>
            <a:xfrm rot="10800000">
              <a:off x="4598" y="81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6" name="Shape 590"/>
            <p:cNvSpPr/>
            <p:nvPr/>
          </p:nvSpPr>
          <p:spPr>
            <a:xfrm>
              <a:off x="4600" y="835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7" name="Shape 591"/>
            <p:cNvCxnSpPr/>
            <p:nvPr/>
          </p:nvCxnSpPr>
          <p:spPr>
            <a:xfrm rot="10800000">
              <a:off x="4598" y="83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8" name="Shape 592"/>
            <p:cNvSpPr/>
            <p:nvPr/>
          </p:nvSpPr>
          <p:spPr>
            <a:xfrm>
              <a:off x="4600" y="84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9" name="Shape 593"/>
            <p:cNvCxnSpPr/>
            <p:nvPr/>
          </p:nvCxnSpPr>
          <p:spPr>
            <a:xfrm rot="10800000">
              <a:off x="4598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0" name="Shape 594"/>
            <p:cNvSpPr/>
            <p:nvPr/>
          </p:nvSpPr>
          <p:spPr>
            <a:xfrm>
              <a:off x="4600" y="85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1" name="Shape 595"/>
            <p:cNvCxnSpPr/>
            <p:nvPr/>
          </p:nvCxnSpPr>
          <p:spPr>
            <a:xfrm rot="10800000">
              <a:off x="4598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2" name="Shape 596"/>
            <p:cNvSpPr/>
            <p:nvPr/>
          </p:nvSpPr>
          <p:spPr>
            <a:xfrm>
              <a:off x="4600" y="86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3" name="Shape 597"/>
            <p:cNvCxnSpPr/>
            <p:nvPr/>
          </p:nvCxnSpPr>
          <p:spPr>
            <a:xfrm rot="10800000">
              <a:off x="4598" y="86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4" name="Shape 598"/>
            <p:cNvCxnSpPr/>
            <p:nvPr/>
          </p:nvCxnSpPr>
          <p:spPr>
            <a:xfrm>
              <a:off x="4606" y="79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5" name="Shape 599"/>
            <p:cNvCxnSpPr/>
            <p:nvPr/>
          </p:nvCxnSpPr>
          <p:spPr>
            <a:xfrm>
              <a:off x="4615" y="796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6" name="Shape 600"/>
            <p:cNvSpPr/>
            <p:nvPr/>
          </p:nvSpPr>
          <p:spPr>
            <a:xfrm>
              <a:off x="4652" y="81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7" name="Shape 601"/>
            <p:cNvCxnSpPr/>
            <p:nvPr/>
          </p:nvCxnSpPr>
          <p:spPr>
            <a:xfrm rot="10800000">
              <a:off x="4652" y="81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8" name="Shape 602"/>
            <p:cNvSpPr/>
            <p:nvPr/>
          </p:nvSpPr>
          <p:spPr>
            <a:xfrm>
              <a:off x="4652" y="822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9" name="Shape 603"/>
            <p:cNvCxnSpPr/>
            <p:nvPr/>
          </p:nvCxnSpPr>
          <p:spPr>
            <a:xfrm rot="10800000">
              <a:off x="4652" y="82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0" name="Shape 604"/>
            <p:cNvSpPr/>
            <p:nvPr/>
          </p:nvSpPr>
          <p:spPr>
            <a:xfrm>
              <a:off x="4652" y="839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1" name="Shape 605"/>
            <p:cNvCxnSpPr/>
            <p:nvPr/>
          </p:nvCxnSpPr>
          <p:spPr>
            <a:xfrm rot="10800000">
              <a:off x="4652" y="84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2" name="Shape 606"/>
            <p:cNvSpPr/>
            <p:nvPr/>
          </p:nvSpPr>
          <p:spPr>
            <a:xfrm>
              <a:off x="4652" y="8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3" name="Shape 607"/>
            <p:cNvCxnSpPr/>
            <p:nvPr/>
          </p:nvCxnSpPr>
          <p:spPr>
            <a:xfrm rot="10800000">
              <a:off x="4652" y="83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4" name="Shape 608"/>
            <p:cNvSpPr/>
            <p:nvPr/>
          </p:nvSpPr>
          <p:spPr>
            <a:xfrm>
              <a:off x="4652" y="85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5" name="Shape 609"/>
            <p:cNvCxnSpPr/>
            <p:nvPr/>
          </p:nvCxnSpPr>
          <p:spPr>
            <a:xfrm rot="10800000">
              <a:off x="4652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6" name="Shape 610"/>
            <p:cNvSpPr/>
            <p:nvPr/>
          </p:nvSpPr>
          <p:spPr>
            <a:xfrm>
              <a:off x="4652" y="85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7" name="Shape 611"/>
            <p:cNvCxnSpPr/>
            <p:nvPr/>
          </p:nvCxnSpPr>
          <p:spPr>
            <a:xfrm rot="10800000">
              <a:off x="4652" y="85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8" name="Shape 612"/>
            <p:cNvSpPr/>
            <p:nvPr/>
          </p:nvSpPr>
          <p:spPr>
            <a:xfrm>
              <a:off x="4652" y="86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9" name="Shape 613"/>
            <p:cNvCxnSpPr/>
            <p:nvPr/>
          </p:nvCxnSpPr>
          <p:spPr>
            <a:xfrm rot="10800000">
              <a:off x="4652" y="86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0" name="Shape 614"/>
            <p:cNvSpPr/>
            <p:nvPr/>
          </p:nvSpPr>
          <p:spPr>
            <a:xfrm>
              <a:off x="4652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1" name="Shape 615"/>
            <p:cNvCxnSpPr/>
            <p:nvPr/>
          </p:nvCxnSpPr>
          <p:spPr>
            <a:xfrm rot="10800000">
              <a:off x="4652" y="87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22" name="Shape 616"/>
            <p:cNvCxnSpPr/>
            <p:nvPr/>
          </p:nvCxnSpPr>
          <p:spPr>
            <a:xfrm>
              <a:off x="4659" y="806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23" name="Shape 617"/>
            <p:cNvCxnSpPr/>
            <p:nvPr/>
          </p:nvCxnSpPr>
          <p:spPr>
            <a:xfrm>
              <a:off x="4668" y="81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4" name="Shape 618"/>
            <p:cNvSpPr/>
            <p:nvPr/>
          </p:nvSpPr>
          <p:spPr>
            <a:xfrm>
              <a:off x="4706" y="827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5" name="Shape 619"/>
            <p:cNvCxnSpPr/>
            <p:nvPr/>
          </p:nvCxnSpPr>
          <p:spPr>
            <a:xfrm rot="10800000">
              <a:off x="4703" y="82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6" name="Shape 620"/>
            <p:cNvSpPr/>
            <p:nvPr/>
          </p:nvSpPr>
          <p:spPr>
            <a:xfrm>
              <a:off x="4706" y="83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7" name="Shape 621"/>
            <p:cNvCxnSpPr/>
            <p:nvPr/>
          </p:nvCxnSpPr>
          <p:spPr>
            <a:xfrm rot="10800000">
              <a:off x="4703" y="836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8" name="Shape 622"/>
            <p:cNvSpPr/>
            <p:nvPr/>
          </p:nvSpPr>
          <p:spPr>
            <a:xfrm>
              <a:off x="4706" y="85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9" name="Shape 623"/>
            <p:cNvCxnSpPr/>
            <p:nvPr/>
          </p:nvCxnSpPr>
          <p:spPr>
            <a:xfrm rot="10800000">
              <a:off x="4703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0" name="Shape 624"/>
            <p:cNvSpPr/>
            <p:nvPr/>
          </p:nvSpPr>
          <p:spPr>
            <a:xfrm>
              <a:off x="4706" y="846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1" name="Shape 625"/>
            <p:cNvCxnSpPr/>
            <p:nvPr/>
          </p:nvCxnSpPr>
          <p:spPr>
            <a:xfrm rot="10800000">
              <a:off x="4703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2" name="Shape 626"/>
            <p:cNvSpPr/>
            <p:nvPr/>
          </p:nvSpPr>
          <p:spPr>
            <a:xfrm>
              <a:off x="4706" y="864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3" name="Shape 627"/>
            <p:cNvCxnSpPr/>
            <p:nvPr/>
          </p:nvCxnSpPr>
          <p:spPr>
            <a:xfrm rot="10800000">
              <a:off x="4703" y="86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4" name="Shape 628"/>
            <p:cNvSpPr/>
            <p:nvPr/>
          </p:nvSpPr>
          <p:spPr>
            <a:xfrm>
              <a:off x="4706" y="872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5" name="Shape 629"/>
            <p:cNvCxnSpPr/>
            <p:nvPr/>
          </p:nvCxnSpPr>
          <p:spPr>
            <a:xfrm rot="10800000">
              <a:off x="4703" y="87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6" name="Shape 630"/>
            <p:cNvSpPr/>
            <p:nvPr/>
          </p:nvSpPr>
          <p:spPr>
            <a:xfrm>
              <a:off x="4706" y="88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7" name="Shape 631"/>
            <p:cNvCxnSpPr/>
            <p:nvPr/>
          </p:nvCxnSpPr>
          <p:spPr>
            <a:xfrm rot="10800000">
              <a:off x="4703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8" name="Shape 632"/>
            <p:cNvSpPr/>
            <p:nvPr/>
          </p:nvSpPr>
          <p:spPr>
            <a:xfrm>
              <a:off x="4706" y="89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8" extrusionOk="0">
                  <a:moveTo>
                    <a:pt x="282" y="78"/>
                  </a:moveTo>
                  <a:lnTo>
                    <a:pt x="0" y="0"/>
                  </a:lnTo>
                  <a:lnTo>
                    <a:pt x="282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9" name="Shape 633"/>
            <p:cNvCxnSpPr/>
            <p:nvPr/>
          </p:nvCxnSpPr>
          <p:spPr>
            <a:xfrm rot="10800000">
              <a:off x="4703" y="89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40" name="Shape 634"/>
            <p:cNvCxnSpPr/>
            <p:nvPr/>
          </p:nvCxnSpPr>
          <p:spPr>
            <a:xfrm>
              <a:off x="4713" y="822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41" name="Shape 635"/>
            <p:cNvCxnSpPr/>
            <p:nvPr/>
          </p:nvCxnSpPr>
          <p:spPr>
            <a:xfrm>
              <a:off x="4722" y="825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2" name="Shape 636"/>
            <p:cNvSpPr/>
            <p:nvPr/>
          </p:nvSpPr>
          <p:spPr>
            <a:xfrm>
              <a:off x="4759" y="84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3" name="Shape 637"/>
            <p:cNvCxnSpPr/>
            <p:nvPr/>
          </p:nvCxnSpPr>
          <p:spPr>
            <a:xfrm rot="10800000">
              <a:off x="4757" y="84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4" name="Shape 638"/>
            <p:cNvSpPr/>
            <p:nvPr/>
          </p:nvSpPr>
          <p:spPr>
            <a:xfrm>
              <a:off x="4759" y="85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5" name="Shape 639"/>
            <p:cNvCxnSpPr/>
            <p:nvPr/>
          </p:nvCxnSpPr>
          <p:spPr>
            <a:xfrm rot="10800000">
              <a:off x="4757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6" name="Shape 640"/>
            <p:cNvSpPr/>
            <p:nvPr/>
          </p:nvSpPr>
          <p:spPr>
            <a:xfrm>
              <a:off x="4759" y="86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7" name="Shape 641"/>
            <p:cNvCxnSpPr/>
            <p:nvPr/>
          </p:nvCxnSpPr>
          <p:spPr>
            <a:xfrm rot="10800000">
              <a:off x="4757" y="86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8" name="Shape 642"/>
            <p:cNvSpPr/>
            <p:nvPr/>
          </p:nvSpPr>
          <p:spPr>
            <a:xfrm>
              <a:off x="4759" y="86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9" name="Shape 643"/>
            <p:cNvCxnSpPr/>
            <p:nvPr/>
          </p:nvCxnSpPr>
          <p:spPr>
            <a:xfrm rot="10800000">
              <a:off x="4757" y="86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0" name="Shape 644"/>
            <p:cNvSpPr/>
            <p:nvPr/>
          </p:nvSpPr>
          <p:spPr>
            <a:xfrm>
              <a:off x="4759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1" name="Shape 645"/>
            <p:cNvCxnSpPr/>
            <p:nvPr/>
          </p:nvCxnSpPr>
          <p:spPr>
            <a:xfrm rot="10800000">
              <a:off x="4757" y="87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2" name="Shape 646"/>
            <p:cNvSpPr/>
            <p:nvPr/>
          </p:nvSpPr>
          <p:spPr>
            <a:xfrm>
              <a:off x="4759" y="88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3" name="Shape 647"/>
            <p:cNvCxnSpPr/>
            <p:nvPr/>
          </p:nvCxnSpPr>
          <p:spPr>
            <a:xfrm rot="10800000">
              <a:off x="4757" y="88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4" name="Shape 648"/>
            <p:cNvSpPr/>
            <p:nvPr/>
          </p:nvSpPr>
          <p:spPr>
            <a:xfrm>
              <a:off x="4759" y="89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8" extrusionOk="0">
                  <a:moveTo>
                    <a:pt x="281" y="78"/>
                  </a:moveTo>
                  <a:lnTo>
                    <a:pt x="0" y="0"/>
                  </a:lnTo>
                  <a:lnTo>
                    <a:pt x="281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5" name="Shape 649"/>
            <p:cNvCxnSpPr/>
            <p:nvPr/>
          </p:nvCxnSpPr>
          <p:spPr>
            <a:xfrm rot="10800000">
              <a:off x="4757" y="89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6" name="Shape 650"/>
            <p:cNvSpPr/>
            <p:nvPr/>
          </p:nvSpPr>
          <p:spPr>
            <a:xfrm>
              <a:off x="4759" y="90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7" name="Shape 651"/>
            <p:cNvCxnSpPr/>
            <p:nvPr/>
          </p:nvCxnSpPr>
          <p:spPr>
            <a:xfrm rot="10800000">
              <a:off x="4757" y="90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58" name="Shape 652"/>
            <p:cNvCxnSpPr/>
            <p:nvPr/>
          </p:nvCxnSpPr>
          <p:spPr>
            <a:xfrm>
              <a:off x="4765" y="835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59" name="Shape 653"/>
            <p:cNvCxnSpPr/>
            <p:nvPr/>
          </p:nvCxnSpPr>
          <p:spPr>
            <a:xfrm>
              <a:off x="4775" y="839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0" name="Shape 654"/>
            <p:cNvSpPr/>
            <p:nvPr/>
          </p:nvSpPr>
          <p:spPr>
            <a:xfrm>
              <a:off x="4811" y="856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1" name="Shape 655"/>
            <p:cNvCxnSpPr/>
            <p:nvPr/>
          </p:nvCxnSpPr>
          <p:spPr>
            <a:xfrm rot="10800000">
              <a:off x="4811" y="85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2" name="Shape 656"/>
            <p:cNvSpPr/>
            <p:nvPr/>
          </p:nvSpPr>
          <p:spPr>
            <a:xfrm>
              <a:off x="4811" y="864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3" name="Shape 657"/>
            <p:cNvCxnSpPr/>
            <p:nvPr/>
          </p:nvCxnSpPr>
          <p:spPr>
            <a:xfrm rot="10800000">
              <a:off x="4811" y="86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4" name="Shape 658"/>
            <p:cNvSpPr/>
            <p:nvPr/>
          </p:nvSpPr>
          <p:spPr>
            <a:xfrm>
              <a:off x="4811" y="88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5" name="Shape 659"/>
            <p:cNvCxnSpPr/>
            <p:nvPr/>
          </p:nvCxnSpPr>
          <p:spPr>
            <a:xfrm rot="10800000">
              <a:off x="4811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6" name="Shape 660"/>
            <p:cNvSpPr/>
            <p:nvPr/>
          </p:nvSpPr>
          <p:spPr>
            <a:xfrm>
              <a:off x="4811" y="87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7" name="Shape 661"/>
            <p:cNvCxnSpPr/>
            <p:nvPr/>
          </p:nvCxnSpPr>
          <p:spPr>
            <a:xfrm rot="10800000">
              <a:off x="4811" y="87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8" name="Shape 662"/>
            <p:cNvSpPr/>
            <p:nvPr/>
          </p:nvSpPr>
          <p:spPr>
            <a:xfrm>
              <a:off x="4811" y="893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9" name="Shape 663"/>
            <p:cNvCxnSpPr/>
            <p:nvPr/>
          </p:nvCxnSpPr>
          <p:spPr>
            <a:xfrm rot="10800000">
              <a:off x="4811" y="89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0" name="Shape 664"/>
            <p:cNvSpPr/>
            <p:nvPr/>
          </p:nvSpPr>
          <p:spPr>
            <a:xfrm>
              <a:off x="4811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1" name="Shape 665"/>
            <p:cNvCxnSpPr/>
            <p:nvPr/>
          </p:nvCxnSpPr>
          <p:spPr>
            <a:xfrm rot="10800000">
              <a:off x="4811" y="90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2" name="Shape 666"/>
            <p:cNvSpPr/>
            <p:nvPr/>
          </p:nvSpPr>
          <p:spPr>
            <a:xfrm>
              <a:off x="4811" y="91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3" name="Shape 667"/>
            <p:cNvCxnSpPr/>
            <p:nvPr/>
          </p:nvCxnSpPr>
          <p:spPr>
            <a:xfrm rot="10800000">
              <a:off x="4811" y="91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4" name="Shape 668"/>
            <p:cNvSpPr/>
            <p:nvPr/>
          </p:nvSpPr>
          <p:spPr>
            <a:xfrm>
              <a:off x="4811" y="918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5" name="Shape 669"/>
            <p:cNvCxnSpPr/>
            <p:nvPr/>
          </p:nvCxnSpPr>
          <p:spPr>
            <a:xfrm rot="10800000">
              <a:off x="4811" y="91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76" name="Shape 670"/>
            <p:cNvCxnSpPr/>
            <p:nvPr/>
          </p:nvCxnSpPr>
          <p:spPr>
            <a:xfrm>
              <a:off x="4818" y="850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77" name="Shape 671"/>
            <p:cNvCxnSpPr/>
            <p:nvPr/>
          </p:nvCxnSpPr>
          <p:spPr>
            <a:xfrm>
              <a:off x="4827" y="85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8" name="Shape 672"/>
            <p:cNvSpPr/>
            <p:nvPr/>
          </p:nvSpPr>
          <p:spPr>
            <a:xfrm>
              <a:off x="4863" y="871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9" name="Shape 673"/>
            <p:cNvCxnSpPr/>
            <p:nvPr/>
          </p:nvCxnSpPr>
          <p:spPr>
            <a:xfrm rot="10800000">
              <a:off x="4863" y="871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0" name="Shape 674"/>
            <p:cNvSpPr/>
            <p:nvPr/>
          </p:nvSpPr>
          <p:spPr>
            <a:xfrm>
              <a:off x="4863" y="880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1" name="Shape 675"/>
            <p:cNvCxnSpPr/>
            <p:nvPr/>
          </p:nvCxnSpPr>
          <p:spPr>
            <a:xfrm rot="10800000">
              <a:off x="4863" y="878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2" name="Shape 676"/>
            <p:cNvSpPr/>
            <p:nvPr/>
          </p:nvSpPr>
          <p:spPr>
            <a:xfrm>
              <a:off x="4863" y="897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3" name="Shape 677"/>
            <p:cNvCxnSpPr/>
            <p:nvPr/>
          </p:nvCxnSpPr>
          <p:spPr>
            <a:xfrm rot="10800000">
              <a:off x="4863" y="897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4" name="Shape 678"/>
            <p:cNvSpPr/>
            <p:nvPr/>
          </p:nvSpPr>
          <p:spPr>
            <a:xfrm>
              <a:off x="4863" y="889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5" name="Shape 679"/>
            <p:cNvCxnSpPr/>
            <p:nvPr/>
          </p:nvCxnSpPr>
          <p:spPr>
            <a:xfrm rot="10800000">
              <a:off x="4863" y="889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6" name="Shape 680"/>
            <p:cNvSpPr/>
            <p:nvPr/>
          </p:nvSpPr>
          <p:spPr>
            <a:xfrm>
              <a:off x="4863" y="906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7" name="Shape 681"/>
            <p:cNvCxnSpPr/>
            <p:nvPr/>
          </p:nvCxnSpPr>
          <p:spPr>
            <a:xfrm rot="10800000">
              <a:off x="4863" y="907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8" name="Shape 682"/>
            <p:cNvSpPr/>
            <p:nvPr/>
          </p:nvSpPr>
          <p:spPr>
            <a:xfrm>
              <a:off x="4863" y="91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9" name="Shape 683"/>
            <p:cNvCxnSpPr/>
            <p:nvPr/>
          </p:nvCxnSpPr>
          <p:spPr>
            <a:xfrm rot="10800000">
              <a:off x="4863" y="915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0" name="Shape 684"/>
            <p:cNvSpPr/>
            <p:nvPr/>
          </p:nvSpPr>
          <p:spPr>
            <a:xfrm>
              <a:off x="4863" y="925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1" name="Shape 685"/>
            <p:cNvCxnSpPr/>
            <p:nvPr/>
          </p:nvCxnSpPr>
          <p:spPr>
            <a:xfrm rot="10800000">
              <a:off x="4863" y="924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2" name="Shape 686"/>
            <p:cNvSpPr/>
            <p:nvPr/>
          </p:nvSpPr>
          <p:spPr>
            <a:xfrm>
              <a:off x="4863" y="93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3" name="Shape 687"/>
            <p:cNvCxnSpPr/>
            <p:nvPr/>
          </p:nvCxnSpPr>
          <p:spPr>
            <a:xfrm rot="10800000">
              <a:off x="4863" y="932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94" name="Shape 688"/>
            <p:cNvCxnSpPr/>
            <p:nvPr/>
          </p:nvCxnSpPr>
          <p:spPr>
            <a:xfrm>
              <a:off x="4872" y="86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95" name="Shape 689"/>
            <p:cNvCxnSpPr/>
            <p:nvPr/>
          </p:nvCxnSpPr>
          <p:spPr>
            <a:xfrm>
              <a:off x="4881" y="86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6" name="Shape 690"/>
            <p:cNvSpPr/>
            <p:nvPr/>
          </p:nvSpPr>
          <p:spPr>
            <a:xfrm>
              <a:off x="4915" y="885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7" name="Shape 691"/>
            <p:cNvCxnSpPr/>
            <p:nvPr/>
          </p:nvCxnSpPr>
          <p:spPr>
            <a:xfrm rot="10800000">
              <a:off x="4914" y="88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8" name="Shape 692"/>
            <p:cNvSpPr/>
            <p:nvPr/>
          </p:nvSpPr>
          <p:spPr>
            <a:xfrm>
              <a:off x="4915" y="89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9" name="Shape 693"/>
            <p:cNvCxnSpPr/>
            <p:nvPr/>
          </p:nvCxnSpPr>
          <p:spPr>
            <a:xfrm rot="10800000">
              <a:off x="4914" y="89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0" name="Shape 694"/>
            <p:cNvSpPr/>
            <p:nvPr/>
          </p:nvSpPr>
          <p:spPr>
            <a:xfrm>
              <a:off x="4915" y="91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1" name="Shape 695"/>
            <p:cNvCxnSpPr/>
            <p:nvPr/>
          </p:nvCxnSpPr>
          <p:spPr>
            <a:xfrm rot="10800000">
              <a:off x="4914" y="91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2" name="Shape 696"/>
            <p:cNvSpPr/>
            <p:nvPr/>
          </p:nvSpPr>
          <p:spPr>
            <a:xfrm>
              <a:off x="4915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3" name="Shape 697"/>
            <p:cNvCxnSpPr/>
            <p:nvPr/>
          </p:nvCxnSpPr>
          <p:spPr>
            <a:xfrm rot="10800000">
              <a:off x="4914" y="9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4" name="Shape 698"/>
            <p:cNvSpPr/>
            <p:nvPr/>
          </p:nvSpPr>
          <p:spPr>
            <a:xfrm>
              <a:off x="4915" y="92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5" name="Shape 699"/>
            <p:cNvCxnSpPr/>
            <p:nvPr/>
          </p:nvCxnSpPr>
          <p:spPr>
            <a:xfrm rot="10800000">
              <a:off x="4914" y="92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6" name="Shape 700"/>
            <p:cNvSpPr/>
            <p:nvPr/>
          </p:nvSpPr>
          <p:spPr>
            <a:xfrm>
              <a:off x="4915" y="9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7" name="Shape 701"/>
            <p:cNvCxnSpPr/>
            <p:nvPr/>
          </p:nvCxnSpPr>
          <p:spPr>
            <a:xfrm rot="10800000">
              <a:off x="4914" y="9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8" name="Shape 702"/>
            <p:cNvSpPr/>
            <p:nvPr/>
          </p:nvSpPr>
          <p:spPr>
            <a:xfrm>
              <a:off x="4915" y="939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9" name="Shape 703"/>
            <p:cNvCxnSpPr/>
            <p:nvPr/>
          </p:nvCxnSpPr>
          <p:spPr>
            <a:xfrm rot="10800000">
              <a:off x="4914" y="93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0" name="Shape 704"/>
            <p:cNvSpPr/>
            <p:nvPr/>
          </p:nvSpPr>
          <p:spPr>
            <a:xfrm>
              <a:off x="4915" y="947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11" name="Shape 705"/>
            <p:cNvCxnSpPr/>
            <p:nvPr/>
          </p:nvCxnSpPr>
          <p:spPr>
            <a:xfrm rot="10800000">
              <a:off x="4914" y="9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12" name="Shape 706"/>
            <p:cNvCxnSpPr/>
            <p:nvPr/>
          </p:nvCxnSpPr>
          <p:spPr>
            <a:xfrm>
              <a:off x="4924" y="87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13" name="Shape 707"/>
            <p:cNvCxnSpPr/>
            <p:nvPr/>
          </p:nvCxnSpPr>
          <p:spPr>
            <a:xfrm>
              <a:off x="4933" y="881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4" name="Shape 708"/>
            <p:cNvSpPr/>
            <p:nvPr/>
          </p:nvSpPr>
          <p:spPr>
            <a:xfrm>
              <a:off x="5034" y="773"/>
              <a:ext cx="312" cy="270"/>
            </a:xfrm>
            <a:custGeom>
              <a:avLst/>
              <a:gdLst/>
              <a:ahLst/>
              <a:cxnLst/>
              <a:rect l="0" t="0" r="0" b="0"/>
              <a:pathLst>
                <a:path w="3678" h="3151" extrusionOk="0">
                  <a:moveTo>
                    <a:pt x="0" y="3151"/>
                  </a:moveTo>
                  <a:lnTo>
                    <a:pt x="0" y="988"/>
                  </a:lnTo>
                  <a:lnTo>
                    <a:pt x="1928" y="473"/>
                  </a:lnTo>
                  <a:lnTo>
                    <a:pt x="3678" y="0"/>
                  </a:lnTo>
                  <a:lnTo>
                    <a:pt x="3678" y="2164"/>
                  </a:lnTo>
                  <a:lnTo>
                    <a:pt x="0" y="3151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5" name="Shape 709"/>
            <p:cNvSpPr/>
            <p:nvPr/>
          </p:nvSpPr>
          <p:spPr>
            <a:xfrm>
              <a:off x="5052" y="968"/>
              <a:ext cx="130" cy="69"/>
            </a:xfrm>
            <a:custGeom>
              <a:avLst/>
              <a:gdLst/>
              <a:ahLst/>
              <a:cxnLst/>
              <a:rect l="0" t="0" r="0" b="0"/>
              <a:pathLst>
                <a:path w="1521" h="815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5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6" name="Shape 710"/>
            <p:cNvSpPr/>
            <p:nvPr/>
          </p:nvSpPr>
          <p:spPr>
            <a:xfrm>
              <a:off x="5052" y="835"/>
              <a:ext cx="130" cy="166"/>
            </a:xfrm>
            <a:custGeom>
              <a:avLst/>
              <a:gdLst/>
              <a:ahLst/>
              <a:cxnLst/>
              <a:rect l="0" t="0" r="0" b="0"/>
              <a:pathLst>
                <a:path w="1521" h="1966" extrusionOk="0">
                  <a:moveTo>
                    <a:pt x="1521" y="1966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7"/>
                  </a:lnTo>
                  <a:lnTo>
                    <a:pt x="1521" y="1966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7" name="Shape 711"/>
            <p:cNvSpPr/>
            <p:nvPr/>
          </p:nvSpPr>
          <p:spPr>
            <a:xfrm>
              <a:off x="5204" y="794"/>
              <a:ext cx="130" cy="167"/>
            </a:xfrm>
            <a:custGeom>
              <a:avLst/>
              <a:gdLst/>
              <a:ahLst/>
              <a:cxnLst/>
              <a:rect l="0" t="0" r="0" b="0"/>
              <a:pathLst>
                <a:path w="1521" h="1963" extrusionOk="0">
                  <a:moveTo>
                    <a:pt x="1521" y="1963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4"/>
                  </a:lnTo>
                  <a:lnTo>
                    <a:pt x="1521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8" name="Shape 712"/>
            <p:cNvSpPr/>
            <p:nvPr/>
          </p:nvSpPr>
          <p:spPr>
            <a:xfrm>
              <a:off x="5204" y="927"/>
              <a:ext cx="130" cy="70"/>
            </a:xfrm>
            <a:custGeom>
              <a:avLst/>
              <a:gdLst/>
              <a:ahLst/>
              <a:cxnLst/>
              <a:rect l="0" t="0" r="0" b="0"/>
              <a:pathLst>
                <a:path w="1521" h="818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419" name="Shape 713"/>
          <p:cNvGrpSpPr/>
          <p:nvPr/>
        </p:nvGrpSpPr>
        <p:grpSpPr>
          <a:xfrm>
            <a:off x="3976726" y="2667922"/>
            <a:ext cx="1386338" cy="434955"/>
            <a:chOff x="4443" y="505"/>
            <a:chExt cx="956" cy="542"/>
          </a:xfrm>
        </p:grpSpPr>
        <p:sp>
          <p:nvSpPr>
            <p:cNvPr id="420" name="Shape 714"/>
            <p:cNvSpPr/>
            <p:nvPr/>
          </p:nvSpPr>
          <p:spPr>
            <a:xfrm>
              <a:off x="4481" y="534"/>
              <a:ext cx="881" cy="237"/>
            </a:xfrm>
            <a:custGeom>
              <a:avLst/>
              <a:gdLst/>
              <a:ahLst/>
              <a:cxnLst/>
              <a:rect l="0" t="0" r="0" b="0"/>
              <a:pathLst>
                <a:path w="10296" h="2764" extrusionOk="0">
                  <a:moveTo>
                    <a:pt x="0" y="1082"/>
                  </a:moveTo>
                  <a:lnTo>
                    <a:pt x="4027" y="0"/>
                  </a:lnTo>
                  <a:lnTo>
                    <a:pt x="10296" y="1682"/>
                  </a:lnTo>
                  <a:lnTo>
                    <a:pt x="6266" y="2764"/>
                  </a:lnTo>
                  <a:lnTo>
                    <a:pt x="0" y="1082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1" name="Shape 715"/>
            <p:cNvSpPr/>
            <p:nvPr/>
          </p:nvSpPr>
          <p:spPr>
            <a:xfrm>
              <a:off x="4481" y="626"/>
              <a:ext cx="535" cy="421"/>
            </a:xfrm>
            <a:custGeom>
              <a:avLst/>
              <a:gdLst/>
              <a:ahLst/>
              <a:cxnLst/>
              <a:rect l="0" t="0" r="0" b="0"/>
              <a:pathLst>
                <a:path w="6266" h="4916" extrusionOk="0">
                  <a:moveTo>
                    <a:pt x="6266" y="4916"/>
                  </a:moveTo>
                  <a:lnTo>
                    <a:pt x="6266" y="1682"/>
                  </a:lnTo>
                  <a:lnTo>
                    <a:pt x="0" y="0"/>
                  </a:lnTo>
                  <a:lnTo>
                    <a:pt x="0" y="3234"/>
                  </a:lnTo>
                  <a:lnTo>
                    <a:pt x="6266" y="491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2" name="Shape 716"/>
            <p:cNvSpPr/>
            <p:nvPr/>
          </p:nvSpPr>
          <p:spPr>
            <a:xfrm>
              <a:off x="5018" y="678"/>
              <a:ext cx="342" cy="369"/>
            </a:xfrm>
            <a:custGeom>
              <a:avLst/>
              <a:gdLst/>
              <a:ahLst/>
              <a:cxnLst/>
              <a:rect l="0" t="0" r="0" b="0"/>
              <a:pathLst>
                <a:path w="4030" h="4316" extrusionOk="0">
                  <a:moveTo>
                    <a:pt x="4030" y="3234"/>
                  </a:moveTo>
                  <a:lnTo>
                    <a:pt x="4030" y="0"/>
                  </a:lnTo>
                  <a:lnTo>
                    <a:pt x="0" y="1082"/>
                  </a:lnTo>
                  <a:lnTo>
                    <a:pt x="0" y="4316"/>
                  </a:lnTo>
                  <a:lnTo>
                    <a:pt x="4030" y="3234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3" name="Shape 717"/>
            <p:cNvSpPr/>
            <p:nvPr/>
          </p:nvSpPr>
          <p:spPr>
            <a:xfrm>
              <a:off x="4443" y="505"/>
              <a:ext cx="954" cy="257"/>
            </a:xfrm>
            <a:custGeom>
              <a:avLst/>
              <a:gdLst/>
              <a:ahLst/>
              <a:cxnLst/>
              <a:rect l="0" t="0" r="0" b="0"/>
              <a:pathLst>
                <a:path w="11190" h="3003" extrusionOk="0">
                  <a:moveTo>
                    <a:pt x="4474" y="0"/>
                  </a:moveTo>
                  <a:lnTo>
                    <a:pt x="11190" y="1800"/>
                  </a:lnTo>
                  <a:lnTo>
                    <a:pt x="6709" y="3003"/>
                  </a:lnTo>
                  <a:lnTo>
                    <a:pt x="0" y="1200"/>
                  </a:lnTo>
                  <a:lnTo>
                    <a:pt x="4474" y="0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4" name="Shape 718"/>
            <p:cNvSpPr/>
            <p:nvPr/>
          </p:nvSpPr>
          <p:spPr>
            <a:xfrm>
              <a:off x="4443" y="607"/>
              <a:ext cx="573" cy="172"/>
            </a:xfrm>
            <a:custGeom>
              <a:avLst/>
              <a:gdLst/>
              <a:ahLst/>
              <a:cxnLst/>
              <a:rect l="0" t="0" r="0" b="0"/>
              <a:pathLst>
                <a:path w="6711" h="2039" extrusionOk="0">
                  <a:moveTo>
                    <a:pt x="6711" y="2039"/>
                  </a:moveTo>
                  <a:lnTo>
                    <a:pt x="0" y="237"/>
                  </a:lnTo>
                  <a:lnTo>
                    <a:pt x="0" y="0"/>
                  </a:lnTo>
                  <a:lnTo>
                    <a:pt x="6711" y="1803"/>
                  </a:lnTo>
                  <a:lnTo>
                    <a:pt x="6711" y="2039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5" name="Shape 719"/>
            <p:cNvSpPr/>
            <p:nvPr/>
          </p:nvSpPr>
          <p:spPr>
            <a:xfrm>
              <a:off x="5018" y="659"/>
              <a:ext cx="381" cy="122"/>
            </a:xfrm>
            <a:custGeom>
              <a:avLst/>
              <a:gdLst/>
              <a:ahLst/>
              <a:cxnLst/>
              <a:rect l="0" t="0" r="0" b="0"/>
              <a:pathLst>
                <a:path w="4477" h="1439" extrusionOk="0">
                  <a:moveTo>
                    <a:pt x="0" y="1439"/>
                  </a:moveTo>
                  <a:lnTo>
                    <a:pt x="4477" y="237"/>
                  </a:lnTo>
                  <a:lnTo>
                    <a:pt x="4477" y="0"/>
                  </a:lnTo>
                  <a:lnTo>
                    <a:pt x="0" y="1203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6" name="Shape 720"/>
            <p:cNvSpPr/>
            <p:nvPr/>
          </p:nvSpPr>
          <p:spPr>
            <a:xfrm>
              <a:off x="4595" y="786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4" y="1139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7" name="Shape 721"/>
            <p:cNvSpPr/>
            <p:nvPr/>
          </p:nvSpPr>
          <p:spPr>
            <a:xfrm>
              <a:off x="4600" y="792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8" name="Shape 722"/>
            <p:cNvSpPr/>
            <p:nvPr/>
          </p:nvSpPr>
          <p:spPr>
            <a:xfrm>
              <a:off x="4540" y="771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6" extrusionOk="0">
                  <a:moveTo>
                    <a:pt x="0" y="0"/>
                  </a:moveTo>
                  <a:lnTo>
                    <a:pt x="0" y="1025"/>
                  </a:lnTo>
                  <a:lnTo>
                    <a:pt x="414" y="1136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9" name="Shape 723"/>
            <p:cNvSpPr/>
            <p:nvPr/>
          </p:nvSpPr>
          <p:spPr>
            <a:xfrm>
              <a:off x="4547" y="778"/>
              <a:ext cx="22" cy="85"/>
            </a:xfrm>
            <a:custGeom>
              <a:avLst/>
              <a:gdLst/>
              <a:ahLst/>
              <a:cxnLst/>
              <a:rect l="0" t="0" r="0" b="0"/>
              <a:pathLst>
                <a:path w="282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2" y="990"/>
                  </a:lnTo>
                  <a:lnTo>
                    <a:pt x="282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0" name="Shape 724"/>
            <p:cNvSpPr/>
            <p:nvPr/>
          </p:nvSpPr>
          <p:spPr>
            <a:xfrm>
              <a:off x="4700" y="814"/>
              <a:ext cx="34" cy="95"/>
            </a:xfrm>
            <a:custGeom>
              <a:avLst/>
              <a:gdLst/>
              <a:ahLst/>
              <a:cxnLst/>
              <a:rect l="0" t="0" r="0" b="0"/>
              <a:pathLst>
                <a:path w="413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8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1" name="Shape 725"/>
            <p:cNvSpPr/>
            <p:nvPr/>
          </p:nvSpPr>
          <p:spPr>
            <a:xfrm>
              <a:off x="4706" y="818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2" name="Shape 726"/>
            <p:cNvSpPr/>
            <p:nvPr/>
          </p:nvSpPr>
          <p:spPr>
            <a:xfrm>
              <a:off x="4647" y="800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3" name="Shape 727"/>
            <p:cNvSpPr/>
            <p:nvPr/>
          </p:nvSpPr>
          <p:spPr>
            <a:xfrm>
              <a:off x="4652" y="806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87" extrusionOk="0">
                  <a:moveTo>
                    <a:pt x="0" y="0"/>
                  </a:moveTo>
                  <a:lnTo>
                    <a:pt x="0" y="912"/>
                  </a:lnTo>
                  <a:lnTo>
                    <a:pt x="281" y="987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4" name="Shape 728"/>
            <p:cNvSpPr/>
            <p:nvPr/>
          </p:nvSpPr>
          <p:spPr>
            <a:xfrm>
              <a:off x="4806" y="842"/>
              <a:ext cx="34" cy="98"/>
            </a:xfrm>
            <a:custGeom>
              <a:avLst/>
              <a:gdLst/>
              <a:ahLst/>
              <a:cxnLst/>
              <a:rect l="0" t="0" r="0" b="0"/>
              <a:pathLst>
                <a:path w="413" h="1136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6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5" name="Shape 729"/>
            <p:cNvSpPr/>
            <p:nvPr/>
          </p:nvSpPr>
          <p:spPr>
            <a:xfrm>
              <a:off x="4811" y="847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6" name="Shape 730"/>
            <p:cNvSpPr/>
            <p:nvPr/>
          </p:nvSpPr>
          <p:spPr>
            <a:xfrm>
              <a:off x="4752" y="827"/>
              <a:ext cx="36" cy="98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7" name="Shape 731"/>
            <p:cNvSpPr/>
            <p:nvPr/>
          </p:nvSpPr>
          <p:spPr>
            <a:xfrm>
              <a:off x="4759" y="835"/>
              <a:ext cx="21" cy="84"/>
            </a:xfrm>
            <a:custGeom>
              <a:avLst/>
              <a:gdLst/>
              <a:ahLst/>
              <a:cxnLst/>
              <a:rect l="0" t="0" r="0" b="0"/>
              <a:pathLst>
                <a:path w="284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4" y="990"/>
                  </a:lnTo>
                  <a:lnTo>
                    <a:pt x="284" y="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8" name="Shape 732"/>
            <p:cNvSpPr/>
            <p:nvPr/>
          </p:nvSpPr>
          <p:spPr>
            <a:xfrm>
              <a:off x="4911" y="871"/>
              <a:ext cx="35" cy="95"/>
            </a:xfrm>
            <a:custGeom>
              <a:avLst/>
              <a:gdLst/>
              <a:ahLst/>
              <a:cxnLst/>
              <a:rect l="0" t="0" r="0" b="0"/>
              <a:pathLst>
                <a:path w="414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4" y="1138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9" name="Shape 733"/>
            <p:cNvSpPr/>
            <p:nvPr/>
          </p:nvSpPr>
          <p:spPr>
            <a:xfrm>
              <a:off x="4915" y="877"/>
              <a:ext cx="25" cy="85"/>
            </a:xfrm>
            <a:custGeom>
              <a:avLst/>
              <a:gdLst/>
              <a:ahLst/>
              <a:cxnLst/>
              <a:rect l="0" t="0" r="0" b="0"/>
              <a:pathLst>
                <a:path w="283" h="988" extrusionOk="0">
                  <a:moveTo>
                    <a:pt x="0" y="0"/>
                  </a:moveTo>
                  <a:lnTo>
                    <a:pt x="0" y="912"/>
                  </a:lnTo>
                  <a:lnTo>
                    <a:pt x="283" y="988"/>
                  </a:lnTo>
                  <a:lnTo>
                    <a:pt x="283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0" name="Shape 734"/>
            <p:cNvSpPr/>
            <p:nvPr/>
          </p:nvSpPr>
          <p:spPr>
            <a:xfrm>
              <a:off x="4859" y="856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1" name="Shape 735"/>
            <p:cNvSpPr/>
            <p:nvPr/>
          </p:nvSpPr>
          <p:spPr>
            <a:xfrm>
              <a:off x="4865" y="863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2" name="Shape 736"/>
            <p:cNvSpPr/>
            <p:nvPr/>
          </p:nvSpPr>
          <p:spPr>
            <a:xfrm>
              <a:off x="4547" y="786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3" name="Shape 737"/>
            <p:cNvCxnSpPr/>
            <p:nvPr/>
          </p:nvCxnSpPr>
          <p:spPr>
            <a:xfrm rot="10800000">
              <a:off x="4546" y="78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44" name="Shape 738"/>
            <p:cNvSpPr/>
            <p:nvPr/>
          </p:nvSpPr>
          <p:spPr>
            <a:xfrm>
              <a:off x="4547" y="794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5" name="Shape 739"/>
            <p:cNvCxnSpPr/>
            <p:nvPr/>
          </p:nvCxnSpPr>
          <p:spPr>
            <a:xfrm rot="10800000">
              <a:off x="4546" y="79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46" name="Shape 740"/>
            <p:cNvSpPr/>
            <p:nvPr/>
          </p:nvSpPr>
          <p:spPr>
            <a:xfrm>
              <a:off x="4547" y="813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7" name="Shape 741"/>
            <p:cNvCxnSpPr/>
            <p:nvPr/>
          </p:nvCxnSpPr>
          <p:spPr>
            <a:xfrm rot="10800000">
              <a:off x="4546" y="81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48" name="Shape 742"/>
            <p:cNvSpPr/>
            <p:nvPr/>
          </p:nvSpPr>
          <p:spPr>
            <a:xfrm>
              <a:off x="4547" y="80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9" name="Shape 743"/>
            <p:cNvCxnSpPr/>
            <p:nvPr/>
          </p:nvCxnSpPr>
          <p:spPr>
            <a:xfrm rot="10800000">
              <a:off x="4546" y="8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0" name="Shape 744"/>
            <p:cNvSpPr/>
            <p:nvPr/>
          </p:nvSpPr>
          <p:spPr>
            <a:xfrm>
              <a:off x="4547" y="82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1" name="Shape 745"/>
            <p:cNvCxnSpPr/>
            <p:nvPr/>
          </p:nvCxnSpPr>
          <p:spPr>
            <a:xfrm rot="10800000">
              <a:off x="4546" y="82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2" name="Shape 746"/>
            <p:cNvSpPr/>
            <p:nvPr/>
          </p:nvSpPr>
          <p:spPr>
            <a:xfrm>
              <a:off x="4547" y="83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3" name="Shape 747"/>
            <p:cNvCxnSpPr/>
            <p:nvPr/>
          </p:nvCxnSpPr>
          <p:spPr>
            <a:xfrm rot="10800000">
              <a:off x="4546" y="8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4" name="Shape 748"/>
            <p:cNvSpPr/>
            <p:nvPr/>
          </p:nvSpPr>
          <p:spPr>
            <a:xfrm>
              <a:off x="4547" y="839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5" name="Shape 749"/>
            <p:cNvCxnSpPr/>
            <p:nvPr/>
          </p:nvCxnSpPr>
          <p:spPr>
            <a:xfrm rot="10800000">
              <a:off x="4546" y="83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6" name="Shape 750"/>
            <p:cNvSpPr/>
            <p:nvPr/>
          </p:nvSpPr>
          <p:spPr>
            <a:xfrm>
              <a:off x="4547" y="847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7" name="Shape 751"/>
            <p:cNvCxnSpPr/>
            <p:nvPr/>
          </p:nvCxnSpPr>
          <p:spPr>
            <a:xfrm rot="10800000">
              <a:off x="4546" y="8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8" name="Shape 752"/>
            <p:cNvCxnSpPr/>
            <p:nvPr/>
          </p:nvCxnSpPr>
          <p:spPr>
            <a:xfrm>
              <a:off x="4554" y="78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9" name="Shape 753"/>
            <p:cNvCxnSpPr/>
            <p:nvPr/>
          </p:nvCxnSpPr>
          <p:spPr>
            <a:xfrm>
              <a:off x="4563" y="78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0" name="Shape 754"/>
            <p:cNvSpPr/>
            <p:nvPr/>
          </p:nvSpPr>
          <p:spPr>
            <a:xfrm>
              <a:off x="4600" y="80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1" name="Shape 755"/>
            <p:cNvCxnSpPr/>
            <p:nvPr/>
          </p:nvCxnSpPr>
          <p:spPr>
            <a:xfrm rot="10800000">
              <a:off x="4598" y="79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2" name="Shape 756"/>
            <p:cNvSpPr/>
            <p:nvPr/>
          </p:nvSpPr>
          <p:spPr>
            <a:xfrm>
              <a:off x="4600" y="80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3" name="Shape 757"/>
            <p:cNvCxnSpPr/>
            <p:nvPr/>
          </p:nvCxnSpPr>
          <p:spPr>
            <a:xfrm rot="10800000">
              <a:off x="4598" y="80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4" name="Shape 758"/>
            <p:cNvSpPr/>
            <p:nvPr/>
          </p:nvSpPr>
          <p:spPr>
            <a:xfrm>
              <a:off x="4600" y="82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5" name="Shape 759"/>
            <p:cNvCxnSpPr/>
            <p:nvPr/>
          </p:nvCxnSpPr>
          <p:spPr>
            <a:xfrm rot="10800000">
              <a:off x="4598" y="82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6" name="Shape 760"/>
            <p:cNvSpPr/>
            <p:nvPr/>
          </p:nvSpPr>
          <p:spPr>
            <a:xfrm>
              <a:off x="4600" y="81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7" name="Shape 761"/>
            <p:cNvCxnSpPr/>
            <p:nvPr/>
          </p:nvCxnSpPr>
          <p:spPr>
            <a:xfrm rot="10800000">
              <a:off x="4598" y="81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8" name="Shape 762"/>
            <p:cNvSpPr/>
            <p:nvPr/>
          </p:nvSpPr>
          <p:spPr>
            <a:xfrm>
              <a:off x="4600" y="835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9" name="Shape 763"/>
            <p:cNvCxnSpPr/>
            <p:nvPr/>
          </p:nvCxnSpPr>
          <p:spPr>
            <a:xfrm rot="10800000">
              <a:off x="4598" y="83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0" name="Shape 764"/>
            <p:cNvSpPr/>
            <p:nvPr/>
          </p:nvSpPr>
          <p:spPr>
            <a:xfrm>
              <a:off x="4600" y="84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1" name="Shape 765"/>
            <p:cNvCxnSpPr/>
            <p:nvPr/>
          </p:nvCxnSpPr>
          <p:spPr>
            <a:xfrm rot="10800000">
              <a:off x="4598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2" name="Shape 766"/>
            <p:cNvSpPr/>
            <p:nvPr/>
          </p:nvSpPr>
          <p:spPr>
            <a:xfrm>
              <a:off x="4600" y="85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3" name="Shape 767"/>
            <p:cNvCxnSpPr/>
            <p:nvPr/>
          </p:nvCxnSpPr>
          <p:spPr>
            <a:xfrm rot="10800000">
              <a:off x="4598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4" name="Shape 768"/>
            <p:cNvSpPr/>
            <p:nvPr/>
          </p:nvSpPr>
          <p:spPr>
            <a:xfrm>
              <a:off x="4600" y="86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5" name="Shape 769"/>
            <p:cNvCxnSpPr/>
            <p:nvPr/>
          </p:nvCxnSpPr>
          <p:spPr>
            <a:xfrm rot="10800000">
              <a:off x="4598" y="86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76" name="Shape 770"/>
            <p:cNvCxnSpPr/>
            <p:nvPr/>
          </p:nvCxnSpPr>
          <p:spPr>
            <a:xfrm>
              <a:off x="4606" y="79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77" name="Shape 771"/>
            <p:cNvCxnSpPr/>
            <p:nvPr/>
          </p:nvCxnSpPr>
          <p:spPr>
            <a:xfrm>
              <a:off x="4615" y="796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8" name="Shape 772"/>
            <p:cNvSpPr/>
            <p:nvPr/>
          </p:nvSpPr>
          <p:spPr>
            <a:xfrm>
              <a:off x="4652" y="81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9" name="Shape 773"/>
            <p:cNvCxnSpPr/>
            <p:nvPr/>
          </p:nvCxnSpPr>
          <p:spPr>
            <a:xfrm rot="10800000">
              <a:off x="4652" y="81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0" name="Shape 774"/>
            <p:cNvSpPr/>
            <p:nvPr/>
          </p:nvSpPr>
          <p:spPr>
            <a:xfrm>
              <a:off x="4652" y="822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1" name="Shape 775"/>
            <p:cNvCxnSpPr/>
            <p:nvPr/>
          </p:nvCxnSpPr>
          <p:spPr>
            <a:xfrm rot="10800000">
              <a:off x="4652" y="82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2" name="Shape 776"/>
            <p:cNvSpPr/>
            <p:nvPr/>
          </p:nvSpPr>
          <p:spPr>
            <a:xfrm>
              <a:off x="4652" y="839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3" name="Shape 777"/>
            <p:cNvCxnSpPr/>
            <p:nvPr/>
          </p:nvCxnSpPr>
          <p:spPr>
            <a:xfrm rot="10800000">
              <a:off x="4652" y="84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4" name="Shape 778"/>
            <p:cNvSpPr/>
            <p:nvPr/>
          </p:nvSpPr>
          <p:spPr>
            <a:xfrm>
              <a:off x="4652" y="8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5" name="Shape 779"/>
            <p:cNvCxnSpPr/>
            <p:nvPr/>
          </p:nvCxnSpPr>
          <p:spPr>
            <a:xfrm rot="10800000">
              <a:off x="4652" y="83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6" name="Shape 780"/>
            <p:cNvSpPr/>
            <p:nvPr/>
          </p:nvSpPr>
          <p:spPr>
            <a:xfrm>
              <a:off x="4652" y="85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7" name="Shape 781"/>
            <p:cNvCxnSpPr/>
            <p:nvPr/>
          </p:nvCxnSpPr>
          <p:spPr>
            <a:xfrm rot="10800000">
              <a:off x="4652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8" name="Shape 782"/>
            <p:cNvSpPr/>
            <p:nvPr/>
          </p:nvSpPr>
          <p:spPr>
            <a:xfrm>
              <a:off x="4652" y="85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9" name="Shape 783"/>
            <p:cNvCxnSpPr/>
            <p:nvPr/>
          </p:nvCxnSpPr>
          <p:spPr>
            <a:xfrm rot="10800000">
              <a:off x="4652" y="85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0" name="Shape 784"/>
            <p:cNvSpPr/>
            <p:nvPr/>
          </p:nvSpPr>
          <p:spPr>
            <a:xfrm>
              <a:off x="4652" y="86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1" name="Shape 785"/>
            <p:cNvCxnSpPr/>
            <p:nvPr/>
          </p:nvCxnSpPr>
          <p:spPr>
            <a:xfrm rot="10800000">
              <a:off x="4652" y="86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2" name="Shape 786"/>
            <p:cNvSpPr/>
            <p:nvPr/>
          </p:nvSpPr>
          <p:spPr>
            <a:xfrm>
              <a:off x="4652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3" name="Shape 787"/>
            <p:cNvCxnSpPr/>
            <p:nvPr/>
          </p:nvCxnSpPr>
          <p:spPr>
            <a:xfrm rot="10800000">
              <a:off x="4652" y="87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94" name="Shape 788"/>
            <p:cNvCxnSpPr/>
            <p:nvPr/>
          </p:nvCxnSpPr>
          <p:spPr>
            <a:xfrm>
              <a:off x="4659" y="806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95" name="Shape 789"/>
            <p:cNvCxnSpPr/>
            <p:nvPr/>
          </p:nvCxnSpPr>
          <p:spPr>
            <a:xfrm>
              <a:off x="4668" y="81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6" name="Shape 790"/>
            <p:cNvSpPr/>
            <p:nvPr/>
          </p:nvSpPr>
          <p:spPr>
            <a:xfrm>
              <a:off x="4706" y="827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7" name="Shape 791"/>
            <p:cNvCxnSpPr/>
            <p:nvPr/>
          </p:nvCxnSpPr>
          <p:spPr>
            <a:xfrm rot="10800000">
              <a:off x="4703" y="82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8" name="Shape 792"/>
            <p:cNvSpPr/>
            <p:nvPr/>
          </p:nvSpPr>
          <p:spPr>
            <a:xfrm>
              <a:off x="4706" y="83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9" name="Shape 793"/>
            <p:cNvCxnSpPr/>
            <p:nvPr/>
          </p:nvCxnSpPr>
          <p:spPr>
            <a:xfrm rot="10800000">
              <a:off x="4703" y="836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0" name="Shape 794"/>
            <p:cNvSpPr/>
            <p:nvPr/>
          </p:nvSpPr>
          <p:spPr>
            <a:xfrm>
              <a:off x="4706" y="85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1" name="Shape 795"/>
            <p:cNvCxnSpPr/>
            <p:nvPr/>
          </p:nvCxnSpPr>
          <p:spPr>
            <a:xfrm rot="10800000">
              <a:off x="4703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2" name="Shape 796"/>
            <p:cNvSpPr/>
            <p:nvPr/>
          </p:nvSpPr>
          <p:spPr>
            <a:xfrm>
              <a:off x="4706" y="846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3" name="Shape 797"/>
            <p:cNvCxnSpPr/>
            <p:nvPr/>
          </p:nvCxnSpPr>
          <p:spPr>
            <a:xfrm rot="10800000">
              <a:off x="4703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4" name="Shape 798"/>
            <p:cNvSpPr/>
            <p:nvPr/>
          </p:nvSpPr>
          <p:spPr>
            <a:xfrm>
              <a:off x="4706" y="864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5" name="Shape 799"/>
            <p:cNvCxnSpPr/>
            <p:nvPr/>
          </p:nvCxnSpPr>
          <p:spPr>
            <a:xfrm rot="10800000">
              <a:off x="4703" y="86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6" name="Shape 800"/>
            <p:cNvSpPr/>
            <p:nvPr/>
          </p:nvSpPr>
          <p:spPr>
            <a:xfrm>
              <a:off x="4706" y="872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7" name="Shape 801"/>
            <p:cNvCxnSpPr/>
            <p:nvPr/>
          </p:nvCxnSpPr>
          <p:spPr>
            <a:xfrm rot="10800000">
              <a:off x="4703" y="87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8" name="Shape 802"/>
            <p:cNvSpPr/>
            <p:nvPr/>
          </p:nvSpPr>
          <p:spPr>
            <a:xfrm>
              <a:off x="4706" y="88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9" name="Shape 803"/>
            <p:cNvCxnSpPr/>
            <p:nvPr/>
          </p:nvCxnSpPr>
          <p:spPr>
            <a:xfrm rot="10800000">
              <a:off x="4703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0" name="Shape 804"/>
            <p:cNvSpPr/>
            <p:nvPr/>
          </p:nvSpPr>
          <p:spPr>
            <a:xfrm>
              <a:off x="4706" y="89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8" extrusionOk="0">
                  <a:moveTo>
                    <a:pt x="282" y="78"/>
                  </a:moveTo>
                  <a:lnTo>
                    <a:pt x="0" y="0"/>
                  </a:lnTo>
                  <a:lnTo>
                    <a:pt x="282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1" name="Shape 805"/>
            <p:cNvCxnSpPr/>
            <p:nvPr/>
          </p:nvCxnSpPr>
          <p:spPr>
            <a:xfrm rot="10800000">
              <a:off x="4703" y="89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12" name="Shape 806"/>
            <p:cNvCxnSpPr/>
            <p:nvPr/>
          </p:nvCxnSpPr>
          <p:spPr>
            <a:xfrm>
              <a:off x="4713" y="822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13" name="Shape 807"/>
            <p:cNvCxnSpPr/>
            <p:nvPr/>
          </p:nvCxnSpPr>
          <p:spPr>
            <a:xfrm>
              <a:off x="4722" y="825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4" name="Shape 808"/>
            <p:cNvSpPr/>
            <p:nvPr/>
          </p:nvSpPr>
          <p:spPr>
            <a:xfrm>
              <a:off x="4759" y="84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5" name="Shape 809"/>
            <p:cNvCxnSpPr/>
            <p:nvPr/>
          </p:nvCxnSpPr>
          <p:spPr>
            <a:xfrm rot="10800000">
              <a:off x="4757" y="84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6" name="Shape 810"/>
            <p:cNvSpPr/>
            <p:nvPr/>
          </p:nvSpPr>
          <p:spPr>
            <a:xfrm>
              <a:off x="4759" y="85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7" name="Shape 811"/>
            <p:cNvCxnSpPr/>
            <p:nvPr/>
          </p:nvCxnSpPr>
          <p:spPr>
            <a:xfrm rot="10800000">
              <a:off x="4757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8" name="Shape 812"/>
            <p:cNvSpPr/>
            <p:nvPr/>
          </p:nvSpPr>
          <p:spPr>
            <a:xfrm>
              <a:off x="4759" y="86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9" name="Shape 813"/>
            <p:cNvCxnSpPr/>
            <p:nvPr/>
          </p:nvCxnSpPr>
          <p:spPr>
            <a:xfrm rot="10800000">
              <a:off x="4757" y="86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0" name="Shape 814"/>
            <p:cNvSpPr/>
            <p:nvPr/>
          </p:nvSpPr>
          <p:spPr>
            <a:xfrm>
              <a:off x="4759" y="86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1" name="Shape 815"/>
            <p:cNvCxnSpPr/>
            <p:nvPr/>
          </p:nvCxnSpPr>
          <p:spPr>
            <a:xfrm rot="10800000">
              <a:off x="4757" y="86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2" name="Shape 816"/>
            <p:cNvSpPr/>
            <p:nvPr/>
          </p:nvSpPr>
          <p:spPr>
            <a:xfrm>
              <a:off x="4759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3" name="Shape 817"/>
            <p:cNvCxnSpPr/>
            <p:nvPr/>
          </p:nvCxnSpPr>
          <p:spPr>
            <a:xfrm rot="10800000">
              <a:off x="4757" y="87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4" name="Shape 818"/>
            <p:cNvSpPr/>
            <p:nvPr/>
          </p:nvSpPr>
          <p:spPr>
            <a:xfrm>
              <a:off x="4759" y="88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5" name="Shape 819"/>
            <p:cNvCxnSpPr/>
            <p:nvPr/>
          </p:nvCxnSpPr>
          <p:spPr>
            <a:xfrm rot="10800000">
              <a:off x="4757" y="88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6" name="Shape 820"/>
            <p:cNvSpPr/>
            <p:nvPr/>
          </p:nvSpPr>
          <p:spPr>
            <a:xfrm>
              <a:off x="4759" y="89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8" extrusionOk="0">
                  <a:moveTo>
                    <a:pt x="281" y="78"/>
                  </a:moveTo>
                  <a:lnTo>
                    <a:pt x="0" y="0"/>
                  </a:lnTo>
                  <a:lnTo>
                    <a:pt x="281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7" name="Shape 821"/>
            <p:cNvCxnSpPr/>
            <p:nvPr/>
          </p:nvCxnSpPr>
          <p:spPr>
            <a:xfrm rot="10800000">
              <a:off x="4757" y="89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8" name="Shape 822"/>
            <p:cNvSpPr/>
            <p:nvPr/>
          </p:nvSpPr>
          <p:spPr>
            <a:xfrm>
              <a:off x="4759" y="90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9" name="Shape 823"/>
            <p:cNvCxnSpPr/>
            <p:nvPr/>
          </p:nvCxnSpPr>
          <p:spPr>
            <a:xfrm rot="10800000">
              <a:off x="4757" y="90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30" name="Shape 824"/>
            <p:cNvCxnSpPr/>
            <p:nvPr/>
          </p:nvCxnSpPr>
          <p:spPr>
            <a:xfrm>
              <a:off x="4765" y="835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31" name="Shape 825"/>
            <p:cNvCxnSpPr/>
            <p:nvPr/>
          </p:nvCxnSpPr>
          <p:spPr>
            <a:xfrm>
              <a:off x="4775" y="839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2" name="Shape 826"/>
            <p:cNvSpPr/>
            <p:nvPr/>
          </p:nvSpPr>
          <p:spPr>
            <a:xfrm>
              <a:off x="4811" y="856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3" name="Shape 827"/>
            <p:cNvCxnSpPr/>
            <p:nvPr/>
          </p:nvCxnSpPr>
          <p:spPr>
            <a:xfrm rot="10800000">
              <a:off x="4811" y="85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4" name="Shape 828"/>
            <p:cNvSpPr/>
            <p:nvPr/>
          </p:nvSpPr>
          <p:spPr>
            <a:xfrm>
              <a:off x="4811" y="864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5" name="Shape 829"/>
            <p:cNvCxnSpPr/>
            <p:nvPr/>
          </p:nvCxnSpPr>
          <p:spPr>
            <a:xfrm rot="10800000">
              <a:off x="4811" y="86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6" name="Shape 830"/>
            <p:cNvSpPr/>
            <p:nvPr/>
          </p:nvSpPr>
          <p:spPr>
            <a:xfrm>
              <a:off x="4811" y="88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7" name="Shape 831"/>
            <p:cNvCxnSpPr/>
            <p:nvPr/>
          </p:nvCxnSpPr>
          <p:spPr>
            <a:xfrm rot="10800000">
              <a:off x="4811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8" name="Shape 832"/>
            <p:cNvSpPr/>
            <p:nvPr/>
          </p:nvSpPr>
          <p:spPr>
            <a:xfrm>
              <a:off x="4811" y="87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9" name="Shape 833"/>
            <p:cNvCxnSpPr/>
            <p:nvPr/>
          </p:nvCxnSpPr>
          <p:spPr>
            <a:xfrm rot="10800000">
              <a:off x="4811" y="87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0" name="Shape 834"/>
            <p:cNvSpPr/>
            <p:nvPr/>
          </p:nvSpPr>
          <p:spPr>
            <a:xfrm>
              <a:off x="4811" y="893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1" name="Shape 835"/>
            <p:cNvCxnSpPr/>
            <p:nvPr/>
          </p:nvCxnSpPr>
          <p:spPr>
            <a:xfrm rot="10800000">
              <a:off x="4811" y="89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2" name="Shape 836"/>
            <p:cNvSpPr/>
            <p:nvPr/>
          </p:nvSpPr>
          <p:spPr>
            <a:xfrm>
              <a:off x="4811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3" name="Shape 837"/>
            <p:cNvCxnSpPr/>
            <p:nvPr/>
          </p:nvCxnSpPr>
          <p:spPr>
            <a:xfrm rot="10800000">
              <a:off x="4811" y="90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4" name="Shape 838"/>
            <p:cNvSpPr/>
            <p:nvPr/>
          </p:nvSpPr>
          <p:spPr>
            <a:xfrm>
              <a:off x="4811" y="91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5" name="Shape 839"/>
            <p:cNvCxnSpPr/>
            <p:nvPr/>
          </p:nvCxnSpPr>
          <p:spPr>
            <a:xfrm rot="10800000">
              <a:off x="4811" y="91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6" name="Shape 840"/>
            <p:cNvSpPr/>
            <p:nvPr/>
          </p:nvSpPr>
          <p:spPr>
            <a:xfrm>
              <a:off x="4811" y="918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7" name="Shape 841"/>
            <p:cNvCxnSpPr/>
            <p:nvPr/>
          </p:nvCxnSpPr>
          <p:spPr>
            <a:xfrm rot="10800000">
              <a:off x="4811" y="91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48" name="Shape 842"/>
            <p:cNvCxnSpPr/>
            <p:nvPr/>
          </p:nvCxnSpPr>
          <p:spPr>
            <a:xfrm>
              <a:off x="4818" y="850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49" name="Shape 843"/>
            <p:cNvCxnSpPr/>
            <p:nvPr/>
          </p:nvCxnSpPr>
          <p:spPr>
            <a:xfrm>
              <a:off x="4827" y="85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0" name="Shape 844"/>
            <p:cNvSpPr/>
            <p:nvPr/>
          </p:nvSpPr>
          <p:spPr>
            <a:xfrm>
              <a:off x="4863" y="871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1" name="Shape 845"/>
            <p:cNvCxnSpPr/>
            <p:nvPr/>
          </p:nvCxnSpPr>
          <p:spPr>
            <a:xfrm rot="10800000">
              <a:off x="4863" y="871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2" name="Shape 846"/>
            <p:cNvSpPr/>
            <p:nvPr/>
          </p:nvSpPr>
          <p:spPr>
            <a:xfrm>
              <a:off x="4863" y="880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3" name="Shape 847"/>
            <p:cNvCxnSpPr/>
            <p:nvPr/>
          </p:nvCxnSpPr>
          <p:spPr>
            <a:xfrm rot="10800000">
              <a:off x="4863" y="878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4" name="Shape 848"/>
            <p:cNvSpPr/>
            <p:nvPr/>
          </p:nvSpPr>
          <p:spPr>
            <a:xfrm>
              <a:off x="4863" y="897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5" name="Shape 849"/>
            <p:cNvCxnSpPr/>
            <p:nvPr/>
          </p:nvCxnSpPr>
          <p:spPr>
            <a:xfrm rot="10800000">
              <a:off x="4863" y="897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6" name="Shape 850"/>
            <p:cNvSpPr/>
            <p:nvPr/>
          </p:nvSpPr>
          <p:spPr>
            <a:xfrm>
              <a:off x="4863" y="889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7" name="Shape 851"/>
            <p:cNvCxnSpPr/>
            <p:nvPr/>
          </p:nvCxnSpPr>
          <p:spPr>
            <a:xfrm rot="10800000">
              <a:off x="4863" y="889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8" name="Shape 852"/>
            <p:cNvSpPr/>
            <p:nvPr/>
          </p:nvSpPr>
          <p:spPr>
            <a:xfrm>
              <a:off x="4863" y="906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9" name="Shape 853"/>
            <p:cNvCxnSpPr/>
            <p:nvPr/>
          </p:nvCxnSpPr>
          <p:spPr>
            <a:xfrm rot="10800000">
              <a:off x="4863" y="907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0" name="Shape 854"/>
            <p:cNvSpPr/>
            <p:nvPr/>
          </p:nvSpPr>
          <p:spPr>
            <a:xfrm>
              <a:off x="4863" y="91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1" name="Shape 855"/>
            <p:cNvCxnSpPr/>
            <p:nvPr/>
          </p:nvCxnSpPr>
          <p:spPr>
            <a:xfrm rot="10800000">
              <a:off x="4863" y="915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2" name="Shape 856"/>
            <p:cNvSpPr/>
            <p:nvPr/>
          </p:nvSpPr>
          <p:spPr>
            <a:xfrm>
              <a:off x="4863" y="925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3" name="Shape 857"/>
            <p:cNvCxnSpPr/>
            <p:nvPr/>
          </p:nvCxnSpPr>
          <p:spPr>
            <a:xfrm rot="10800000">
              <a:off x="4863" y="924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4" name="Shape 858"/>
            <p:cNvSpPr/>
            <p:nvPr/>
          </p:nvSpPr>
          <p:spPr>
            <a:xfrm>
              <a:off x="4863" y="93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5" name="Shape 859"/>
            <p:cNvCxnSpPr/>
            <p:nvPr/>
          </p:nvCxnSpPr>
          <p:spPr>
            <a:xfrm rot="10800000">
              <a:off x="4863" y="932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6" name="Shape 860"/>
            <p:cNvCxnSpPr/>
            <p:nvPr/>
          </p:nvCxnSpPr>
          <p:spPr>
            <a:xfrm>
              <a:off x="4872" y="86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7" name="Shape 861"/>
            <p:cNvCxnSpPr/>
            <p:nvPr/>
          </p:nvCxnSpPr>
          <p:spPr>
            <a:xfrm>
              <a:off x="4881" y="86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8" name="Shape 862"/>
            <p:cNvSpPr/>
            <p:nvPr/>
          </p:nvSpPr>
          <p:spPr>
            <a:xfrm>
              <a:off x="4915" y="885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9" name="Shape 863"/>
            <p:cNvCxnSpPr/>
            <p:nvPr/>
          </p:nvCxnSpPr>
          <p:spPr>
            <a:xfrm rot="10800000">
              <a:off x="4914" y="88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0" name="Shape 864"/>
            <p:cNvSpPr/>
            <p:nvPr/>
          </p:nvSpPr>
          <p:spPr>
            <a:xfrm>
              <a:off x="4915" y="89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1" name="Shape 865"/>
            <p:cNvCxnSpPr/>
            <p:nvPr/>
          </p:nvCxnSpPr>
          <p:spPr>
            <a:xfrm rot="10800000">
              <a:off x="4914" y="89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2" name="Shape 866"/>
            <p:cNvSpPr/>
            <p:nvPr/>
          </p:nvSpPr>
          <p:spPr>
            <a:xfrm>
              <a:off x="4915" y="91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3" name="Shape 867"/>
            <p:cNvCxnSpPr/>
            <p:nvPr/>
          </p:nvCxnSpPr>
          <p:spPr>
            <a:xfrm rot="10800000">
              <a:off x="4914" y="91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4" name="Shape 868"/>
            <p:cNvSpPr/>
            <p:nvPr/>
          </p:nvSpPr>
          <p:spPr>
            <a:xfrm>
              <a:off x="4915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5" name="Shape 869"/>
            <p:cNvCxnSpPr/>
            <p:nvPr/>
          </p:nvCxnSpPr>
          <p:spPr>
            <a:xfrm rot="10800000">
              <a:off x="4914" y="9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6" name="Shape 870"/>
            <p:cNvSpPr/>
            <p:nvPr/>
          </p:nvSpPr>
          <p:spPr>
            <a:xfrm>
              <a:off x="4915" y="92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7" name="Shape 871"/>
            <p:cNvCxnSpPr/>
            <p:nvPr/>
          </p:nvCxnSpPr>
          <p:spPr>
            <a:xfrm rot="10800000">
              <a:off x="4914" y="92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8" name="Shape 872"/>
            <p:cNvSpPr/>
            <p:nvPr/>
          </p:nvSpPr>
          <p:spPr>
            <a:xfrm>
              <a:off x="4915" y="9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9" name="Shape 873"/>
            <p:cNvCxnSpPr/>
            <p:nvPr/>
          </p:nvCxnSpPr>
          <p:spPr>
            <a:xfrm rot="10800000">
              <a:off x="4914" y="9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0" name="Shape 874"/>
            <p:cNvSpPr/>
            <p:nvPr/>
          </p:nvSpPr>
          <p:spPr>
            <a:xfrm>
              <a:off x="4915" y="939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81" name="Shape 875"/>
            <p:cNvCxnSpPr/>
            <p:nvPr/>
          </p:nvCxnSpPr>
          <p:spPr>
            <a:xfrm rot="10800000">
              <a:off x="4914" y="93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2" name="Shape 876"/>
            <p:cNvSpPr/>
            <p:nvPr/>
          </p:nvSpPr>
          <p:spPr>
            <a:xfrm>
              <a:off x="4915" y="947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83" name="Shape 877"/>
            <p:cNvCxnSpPr/>
            <p:nvPr/>
          </p:nvCxnSpPr>
          <p:spPr>
            <a:xfrm rot="10800000">
              <a:off x="4914" y="9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84" name="Shape 878"/>
            <p:cNvCxnSpPr/>
            <p:nvPr/>
          </p:nvCxnSpPr>
          <p:spPr>
            <a:xfrm>
              <a:off x="4924" y="87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85" name="Shape 879"/>
            <p:cNvCxnSpPr/>
            <p:nvPr/>
          </p:nvCxnSpPr>
          <p:spPr>
            <a:xfrm>
              <a:off x="4933" y="881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6" name="Shape 880"/>
            <p:cNvSpPr/>
            <p:nvPr/>
          </p:nvSpPr>
          <p:spPr>
            <a:xfrm>
              <a:off x="5034" y="773"/>
              <a:ext cx="312" cy="270"/>
            </a:xfrm>
            <a:custGeom>
              <a:avLst/>
              <a:gdLst/>
              <a:ahLst/>
              <a:cxnLst/>
              <a:rect l="0" t="0" r="0" b="0"/>
              <a:pathLst>
                <a:path w="3678" h="3151" extrusionOk="0">
                  <a:moveTo>
                    <a:pt x="0" y="3151"/>
                  </a:moveTo>
                  <a:lnTo>
                    <a:pt x="0" y="988"/>
                  </a:lnTo>
                  <a:lnTo>
                    <a:pt x="1928" y="473"/>
                  </a:lnTo>
                  <a:lnTo>
                    <a:pt x="3678" y="0"/>
                  </a:lnTo>
                  <a:lnTo>
                    <a:pt x="3678" y="2164"/>
                  </a:lnTo>
                  <a:lnTo>
                    <a:pt x="0" y="3151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7" name="Shape 881"/>
            <p:cNvSpPr/>
            <p:nvPr/>
          </p:nvSpPr>
          <p:spPr>
            <a:xfrm>
              <a:off x="5052" y="968"/>
              <a:ext cx="130" cy="69"/>
            </a:xfrm>
            <a:custGeom>
              <a:avLst/>
              <a:gdLst/>
              <a:ahLst/>
              <a:cxnLst/>
              <a:rect l="0" t="0" r="0" b="0"/>
              <a:pathLst>
                <a:path w="1521" h="815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5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8" name="Shape 882"/>
            <p:cNvSpPr/>
            <p:nvPr/>
          </p:nvSpPr>
          <p:spPr>
            <a:xfrm>
              <a:off x="5052" y="835"/>
              <a:ext cx="130" cy="166"/>
            </a:xfrm>
            <a:custGeom>
              <a:avLst/>
              <a:gdLst/>
              <a:ahLst/>
              <a:cxnLst/>
              <a:rect l="0" t="0" r="0" b="0"/>
              <a:pathLst>
                <a:path w="1521" h="1966" extrusionOk="0">
                  <a:moveTo>
                    <a:pt x="1521" y="1966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7"/>
                  </a:lnTo>
                  <a:lnTo>
                    <a:pt x="1521" y="1966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9" name="Shape 883"/>
            <p:cNvSpPr/>
            <p:nvPr/>
          </p:nvSpPr>
          <p:spPr>
            <a:xfrm>
              <a:off x="5204" y="794"/>
              <a:ext cx="130" cy="167"/>
            </a:xfrm>
            <a:custGeom>
              <a:avLst/>
              <a:gdLst/>
              <a:ahLst/>
              <a:cxnLst/>
              <a:rect l="0" t="0" r="0" b="0"/>
              <a:pathLst>
                <a:path w="1521" h="1963" extrusionOk="0">
                  <a:moveTo>
                    <a:pt x="1521" y="1963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4"/>
                  </a:lnTo>
                  <a:lnTo>
                    <a:pt x="1521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90" name="Shape 884"/>
            <p:cNvSpPr/>
            <p:nvPr/>
          </p:nvSpPr>
          <p:spPr>
            <a:xfrm>
              <a:off x="5204" y="927"/>
              <a:ext cx="130" cy="70"/>
            </a:xfrm>
            <a:custGeom>
              <a:avLst/>
              <a:gdLst/>
              <a:ahLst/>
              <a:cxnLst/>
              <a:rect l="0" t="0" r="0" b="0"/>
              <a:pathLst>
                <a:path w="1521" h="818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591" name="Shape 885"/>
          <p:cNvGrpSpPr/>
          <p:nvPr/>
        </p:nvGrpSpPr>
        <p:grpSpPr>
          <a:xfrm>
            <a:off x="4967327" y="5258723"/>
            <a:ext cx="1019718" cy="550268"/>
            <a:chOff x="2235" y="2657"/>
            <a:chExt cx="1299" cy="623"/>
          </a:xfrm>
        </p:grpSpPr>
        <p:sp>
          <p:nvSpPr>
            <p:cNvPr id="592" name="Shape 886"/>
            <p:cNvSpPr/>
            <p:nvPr/>
          </p:nvSpPr>
          <p:spPr>
            <a:xfrm>
              <a:off x="2235" y="2930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593" name="Shape 887"/>
            <p:cNvGrpSpPr/>
            <p:nvPr/>
          </p:nvGrpSpPr>
          <p:grpSpPr>
            <a:xfrm flipH="1">
              <a:off x="2253" y="2793"/>
              <a:ext cx="252" cy="333"/>
              <a:chOff x="-2037" y="5099"/>
              <a:chExt cx="888" cy="1184"/>
            </a:xfrm>
          </p:grpSpPr>
          <p:sp>
            <p:nvSpPr>
              <p:cNvPr id="652" name="Shape 888"/>
              <p:cNvSpPr/>
              <p:nvPr/>
            </p:nvSpPr>
            <p:spPr>
              <a:xfrm>
                <a:off x="-1597" y="6136"/>
                <a:ext cx="447" cy="147"/>
              </a:xfrm>
              <a:custGeom>
                <a:avLst/>
                <a:gdLst/>
                <a:ahLst/>
                <a:cxnLst/>
                <a:rect l="0" t="0" r="0" b="0"/>
                <a:pathLst>
                  <a:path w="448" h="149" extrusionOk="0">
                    <a:moveTo>
                      <a:pt x="0" y="149"/>
                    </a:moveTo>
                    <a:lnTo>
                      <a:pt x="448" y="29"/>
                    </a:lnTo>
                    <a:lnTo>
                      <a:pt x="448" y="0"/>
                    </a:lnTo>
                    <a:lnTo>
                      <a:pt x="0" y="121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3" name="Shape 889"/>
              <p:cNvSpPr/>
              <p:nvPr/>
            </p:nvSpPr>
            <p:spPr>
              <a:xfrm>
                <a:off x="-1646" y="6240"/>
                <a:ext cx="50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2" h="45" extrusionOk="0">
                    <a:moveTo>
                      <a:pt x="0" y="0"/>
                    </a:moveTo>
                    <a:lnTo>
                      <a:pt x="52" y="17"/>
                    </a:lnTo>
                    <a:lnTo>
                      <a:pt x="52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4" name="Shape 890"/>
              <p:cNvSpPr/>
              <p:nvPr/>
            </p:nvSpPr>
            <p:spPr>
              <a:xfrm>
                <a:off x="-1985" y="6033"/>
                <a:ext cx="446" cy="146"/>
              </a:xfrm>
              <a:custGeom>
                <a:avLst/>
                <a:gdLst/>
                <a:ahLst/>
                <a:cxnLst/>
                <a:rect l="0" t="0" r="0" b="0"/>
                <a:pathLst>
                  <a:path w="449" h="148" extrusionOk="0">
                    <a:moveTo>
                      <a:pt x="0" y="148"/>
                    </a:moveTo>
                    <a:lnTo>
                      <a:pt x="449" y="28"/>
                    </a:lnTo>
                    <a:lnTo>
                      <a:pt x="449" y="0"/>
                    </a:lnTo>
                    <a:lnTo>
                      <a:pt x="0" y="120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5" name="Shape 891"/>
              <p:cNvSpPr/>
              <p:nvPr/>
            </p:nvSpPr>
            <p:spPr>
              <a:xfrm>
                <a:off x="-2037" y="6136"/>
                <a:ext cx="50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2" h="45" extrusionOk="0">
                    <a:moveTo>
                      <a:pt x="0" y="0"/>
                    </a:moveTo>
                    <a:lnTo>
                      <a:pt x="52" y="17"/>
                    </a:lnTo>
                    <a:lnTo>
                      <a:pt x="52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6" name="Shape 892"/>
              <p:cNvSpPr/>
              <p:nvPr/>
            </p:nvSpPr>
            <p:spPr>
              <a:xfrm>
                <a:off x="-1978" y="6034"/>
                <a:ext cx="774" cy="202"/>
              </a:xfrm>
              <a:custGeom>
                <a:avLst/>
                <a:gdLst/>
                <a:ahLst/>
                <a:cxnLst/>
                <a:rect l="0" t="0" r="0" b="0"/>
                <a:pathLst>
                  <a:path w="775" h="203" extrusionOk="0">
                    <a:moveTo>
                      <a:pt x="0" y="85"/>
                    </a:moveTo>
                    <a:lnTo>
                      <a:pt x="329" y="0"/>
                    </a:lnTo>
                    <a:lnTo>
                      <a:pt x="775" y="116"/>
                    </a:lnTo>
                    <a:lnTo>
                      <a:pt x="444" y="203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7" name="Shape 893"/>
              <p:cNvSpPr/>
              <p:nvPr/>
            </p:nvSpPr>
            <p:spPr>
              <a:xfrm>
                <a:off x="-1929" y="6134"/>
                <a:ext cx="331" cy="115"/>
              </a:xfrm>
              <a:custGeom>
                <a:avLst/>
                <a:gdLst/>
                <a:ahLst/>
                <a:cxnLst/>
                <a:rect l="0" t="0" r="0" b="0"/>
                <a:pathLst>
                  <a:path w="334" h="118" extrusionOk="0">
                    <a:moveTo>
                      <a:pt x="0" y="0"/>
                    </a:moveTo>
                    <a:lnTo>
                      <a:pt x="334" y="90"/>
                    </a:lnTo>
                    <a:lnTo>
                      <a:pt x="334" y="11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8" name="Shape 894"/>
              <p:cNvSpPr/>
              <p:nvPr/>
            </p:nvSpPr>
            <p:spPr>
              <a:xfrm>
                <a:off x="-1646" y="6122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0" h="135" extrusionOk="0">
                    <a:moveTo>
                      <a:pt x="0" y="118"/>
                    </a:moveTo>
                    <a:lnTo>
                      <a:pt x="52" y="135"/>
                    </a:lnTo>
                    <a:lnTo>
                      <a:pt x="500" y="14"/>
                    </a:lnTo>
                    <a:lnTo>
                      <a:pt x="446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9" name="Shape 895"/>
              <p:cNvSpPr/>
              <p:nvPr/>
            </p:nvSpPr>
            <p:spPr>
              <a:xfrm>
                <a:off x="-2037" y="6018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1" h="135" extrusionOk="0">
                    <a:moveTo>
                      <a:pt x="0" y="118"/>
                    </a:moveTo>
                    <a:lnTo>
                      <a:pt x="52" y="135"/>
                    </a:lnTo>
                    <a:lnTo>
                      <a:pt x="501" y="15"/>
                    </a:lnTo>
                    <a:lnTo>
                      <a:pt x="449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0" name="Shape 896"/>
              <p:cNvSpPr/>
              <p:nvPr/>
            </p:nvSpPr>
            <p:spPr>
              <a:xfrm>
                <a:off x="-1770" y="5561"/>
                <a:ext cx="355" cy="94"/>
              </a:xfrm>
              <a:custGeom>
                <a:avLst/>
                <a:gdLst/>
                <a:ahLst/>
                <a:cxnLst/>
                <a:rect l="0" t="0" r="0" b="0"/>
                <a:pathLst>
                  <a:path w="357" h="97" extrusionOk="0">
                    <a:moveTo>
                      <a:pt x="0" y="48"/>
                    </a:moveTo>
                    <a:lnTo>
                      <a:pt x="177" y="0"/>
                    </a:lnTo>
                    <a:lnTo>
                      <a:pt x="357" y="48"/>
                    </a:lnTo>
                    <a:lnTo>
                      <a:pt x="177" y="97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1" name="Shape 897"/>
              <p:cNvSpPr/>
              <p:nvPr/>
            </p:nvSpPr>
            <p:spPr>
              <a:xfrm>
                <a:off x="-1593" y="5609"/>
                <a:ext cx="179" cy="573"/>
              </a:xfrm>
              <a:custGeom>
                <a:avLst/>
                <a:gdLst/>
                <a:ahLst/>
                <a:cxnLst/>
                <a:rect l="0" t="0" r="0" b="0"/>
                <a:pathLst>
                  <a:path w="180" h="574" extrusionOk="0">
                    <a:moveTo>
                      <a:pt x="0" y="574"/>
                    </a:moveTo>
                    <a:lnTo>
                      <a:pt x="0" y="49"/>
                    </a:lnTo>
                    <a:lnTo>
                      <a:pt x="180" y="0"/>
                    </a:lnTo>
                    <a:lnTo>
                      <a:pt x="180" y="526"/>
                    </a:lnTo>
                    <a:lnTo>
                      <a:pt x="0" y="57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2" name="Shape 898"/>
              <p:cNvSpPr/>
              <p:nvPr/>
            </p:nvSpPr>
            <p:spPr>
              <a:xfrm>
                <a:off x="-1770" y="5609"/>
                <a:ext cx="176" cy="573"/>
              </a:xfrm>
              <a:custGeom>
                <a:avLst/>
                <a:gdLst/>
                <a:ahLst/>
                <a:cxnLst/>
                <a:rect l="0" t="0" r="0" b="0"/>
                <a:pathLst>
                  <a:path w="177" h="574" extrusionOk="0">
                    <a:moveTo>
                      <a:pt x="0" y="0"/>
                    </a:moveTo>
                    <a:lnTo>
                      <a:pt x="0" y="526"/>
                    </a:lnTo>
                    <a:lnTo>
                      <a:pt x="177" y="574"/>
                    </a:lnTo>
                    <a:lnTo>
                      <a:pt x="177" y="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3" name="Shape 899"/>
              <p:cNvSpPr/>
              <p:nvPr/>
            </p:nvSpPr>
            <p:spPr>
              <a:xfrm>
                <a:off x="-1810" y="5595"/>
                <a:ext cx="264" cy="89"/>
              </a:xfrm>
              <a:custGeom>
                <a:avLst/>
                <a:gdLst/>
                <a:ahLst/>
                <a:cxnLst/>
                <a:rect l="0" t="0" r="0" b="0"/>
                <a:pathLst>
                  <a:path w="267" h="90" extrusionOk="0">
                    <a:moveTo>
                      <a:pt x="0" y="0"/>
                    </a:moveTo>
                    <a:lnTo>
                      <a:pt x="19" y="22"/>
                    </a:lnTo>
                    <a:lnTo>
                      <a:pt x="267" y="90"/>
                    </a:lnTo>
                    <a:lnTo>
                      <a:pt x="241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4" name="Shape 900"/>
              <p:cNvSpPr/>
              <p:nvPr/>
            </p:nvSpPr>
            <p:spPr>
              <a:xfrm>
                <a:off x="-1810" y="5372"/>
                <a:ext cx="425" cy="111"/>
              </a:xfrm>
              <a:custGeom>
                <a:avLst/>
                <a:gdLst/>
                <a:ahLst/>
                <a:cxnLst/>
                <a:rect l="0" t="0" r="0" b="0"/>
                <a:pathLst>
                  <a:path w="427" h="114" extrusionOk="0">
                    <a:moveTo>
                      <a:pt x="0" y="50"/>
                    </a:moveTo>
                    <a:lnTo>
                      <a:pt x="184" y="0"/>
                    </a:lnTo>
                    <a:lnTo>
                      <a:pt x="427" y="64"/>
                    </a:lnTo>
                    <a:lnTo>
                      <a:pt x="241" y="11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5" name="Shape 901"/>
              <p:cNvSpPr/>
              <p:nvPr/>
            </p:nvSpPr>
            <p:spPr>
              <a:xfrm>
                <a:off x="-1568" y="5436"/>
                <a:ext cx="183" cy="24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248" extrusionOk="0">
                    <a:moveTo>
                      <a:pt x="184" y="175"/>
                    </a:moveTo>
                    <a:lnTo>
                      <a:pt x="186" y="0"/>
                    </a:lnTo>
                    <a:lnTo>
                      <a:pt x="0" y="50"/>
                    </a:lnTo>
                    <a:lnTo>
                      <a:pt x="0" y="225"/>
                    </a:lnTo>
                    <a:lnTo>
                      <a:pt x="26" y="248"/>
                    </a:lnTo>
                    <a:lnTo>
                      <a:pt x="168" y="208"/>
                    </a:lnTo>
                    <a:lnTo>
                      <a:pt x="184" y="17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6" name="Shape 902"/>
              <p:cNvSpPr/>
              <p:nvPr/>
            </p:nvSpPr>
            <p:spPr>
              <a:xfrm>
                <a:off x="-1810" y="5422"/>
                <a:ext cx="240" cy="238"/>
              </a:xfrm>
              <a:custGeom>
                <a:avLst/>
                <a:gdLst/>
                <a:ahLst/>
                <a:cxnLst/>
                <a:rect l="0" t="0" r="0" b="0"/>
                <a:pathLst>
                  <a:path w="241" h="239" extrusionOk="0">
                    <a:moveTo>
                      <a:pt x="0" y="0"/>
                    </a:moveTo>
                    <a:lnTo>
                      <a:pt x="0" y="172"/>
                    </a:lnTo>
                    <a:lnTo>
                      <a:pt x="241" y="239"/>
                    </a:lnTo>
                    <a:lnTo>
                      <a:pt x="241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7" name="Shape 903"/>
              <p:cNvSpPr/>
              <p:nvPr/>
            </p:nvSpPr>
            <p:spPr>
              <a:xfrm>
                <a:off x="-1629" y="5104"/>
                <a:ext cx="243" cy="337"/>
              </a:xfrm>
              <a:custGeom>
                <a:avLst/>
                <a:gdLst/>
                <a:ahLst/>
                <a:cxnLst/>
                <a:rect l="0" t="0" r="0" b="0"/>
                <a:pathLst>
                  <a:path w="246" h="338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246" y="338"/>
                    </a:lnTo>
                    <a:lnTo>
                      <a:pt x="246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8" name="Shape 904"/>
              <p:cNvSpPr/>
              <p:nvPr/>
            </p:nvSpPr>
            <p:spPr>
              <a:xfrm>
                <a:off x="-1612" y="5129"/>
                <a:ext cx="206" cy="258"/>
              </a:xfrm>
              <a:custGeom>
                <a:avLst/>
                <a:gdLst/>
                <a:ahLst/>
                <a:cxnLst/>
                <a:rect l="0" t="0" r="0" b="0"/>
                <a:pathLst>
                  <a:path w="208" h="260" extrusionOk="0">
                    <a:moveTo>
                      <a:pt x="0" y="0"/>
                    </a:moveTo>
                    <a:lnTo>
                      <a:pt x="0" y="203"/>
                    </a:lnTo>
                    <a:lnTo>
                      <a:pt x="208" y="260"/>
                    </a:lnTo>
                    <a:lnTo>
                      <a:pt x="208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9" name="Shape 905"/>
              <p:cNvSpPr/>
              <p:nvPr/>
            </p:nvSpPr>
            <p:spPr>
              <a:xfrm>
                <a:off x="-1629" y="5099"/>
                <a:ext cx="264" cy="70"/>
              </a:xfrm>
              <a:custGeom>
                <a:avLst/>
                <a:gdLst/>
                <a:ahLst/>
                <a:cxnLst/>
                <a:rect l="0" t="0" r="0" b="0"/>
                <a:pathLst>
                  <a:path w="267" h="71" extrusionOk="0">
                    <a:moveTo>
                      <a:pt x="267" y="66"/>
                    </a:moveTo>
                    <a:lnTo>
                      <a:pt x="246" y="71"/>
                    </a:lnTo>
                    <a:lnTo>
                      <a:pt x="0" y="5"/>
                    </a:lnTo>
                    <a:lnTo>
                      <a:pt x="22" y="0"/>
                    </a:lnTo>
                    <a:lnTo>
                      <a:pt x="267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0" name="Shape 906"/>
              <p:cNvSpPr/>
              <p:nvPr/>
            </p:nvSpPr>
            <p:spPr>
              <a:xfrm>
                <a:off x="-1893" y="5347"/>
                <a:ext cx="528" cy="138"/>
              </a:xfrm>
              <a:custGeom>
                <a:avLst/>
                <a:gdLst/>
                <a:ahLst/>
                <a:cxnLst/>
                <a:rect l="0" t="0" r="0" b="0"/>
                <a:pathLst>
                  <a:path w="529" h="140" extrusionOk="0">
                    <a:moveTo>
                      <a:pt x="0" y="71"/>
                    </a:moveTo>
                    <a:lnTo>
                      <a:pt x="265" y="0"/>
                    </a:lnTo>
                    <a:lnTo>
                      <a:pt x="529" y="71"/>
                    </a:lnTo>
                    <a:lnTo>
                      <a:pt x="265" y="14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1" name="Shape 907"/>
              <p:cNvSpPr/>
              <p:nvPr/>
            </p:nvSpPr>
            <p:spPr>
              <a:xfrm>
                <a:off x="-1628" y="5418"/>
                <a:ext cx="261" cy="89"/>
              </a:xfrm>
              <a:custGeom>
                <a:avLst/>
                <a:gdLst/>
                <a:ahLst/>
                <a:cxnLst/>
                <a:rect l="0" t="0" r="0" b="0"/>
                <a:pathLst>
                  <a:path w="264" h="90" extrusionOk="0">
                    <a:moveTo>
                      <a:pt x="0" y="69"/>
                    </a:moveTo>
                    <a:lnTo>
                      <a:pt x="0" y="90"/>
                    </a:lnTo>
                    <a:lnTo>
                      <a:pt x="264" y="19"/>
                    </a:lnTo>
                    <a:lnTo>
                      <a:pt x="264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2" name="Shape 908"/>
              <p:cNvSpPr/>
              <p:nvPr/>
            </p:nvSpPr>
            <p:spPr>
              <a:xfrm>
                <a:off x="-1893" y="5418"/>
                <a:ext cx="264" cy="89"/>
              </a:xfrm>
              <a:custGeom>
                <a:avLst/>
                <a:gdLst/>
                <a:ahLst/>
                <a:cxnLst/>
                <a:rect l="0" t="0" r="0" b="0"/>
                <a:pathLst>
                  <a:path w="265" h="90" extrusionOk="0">
                    <a:moveTo>
                      <a:pt x="265" y="9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265" y="69"/>
                    </a:lnTo>
                    <a:lnTo>
                      <a:pt x="265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3" name="Shape 909"/>
              <p:cNvSpPr/>
              <p:nvPr/>
            </p:nvSpPr>
            <p:spPr>
              <a:xfrm>
                <a:off x="-1817" y="5368"/>
                <a:ext cx="355" cy="93"/>
              </a:xfrm>
              <a:custGeom>
                <a:avLst/>
                <a:gdLst/>
                <a:ahLst/>
                <a:cxnLst/>
                <a:rect l="0" t="0" r="0" b="0"/>
                <a:pathLst>
                  <a:path w="357" h="96" extrusionOk="0">
                    <a:moveTo>
                      <a:pt x="0" y="37"/>
                    </a:moveTo>
                    <a:lnTo>
                      <a:pt x="224" y="96"/>
                    </a:lnTo>
                    <a:lnTo>
                      <a:pt x="357" y="61"/>
                    </a:lnTo>
                    <a:lnTo>
                      <a:pt x="134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4" name="Shape 910"/>
              <p:cNvSpPr/>
              <p:nvPr/>
            </p:nvSpPr>
            <p:spPr>
              <a:xfrm>
                <a:off x="-1385" y="5165"/>
                <a:ext cx="20" cy="276"/>
              </a:xfrm>
              <a:custGeom>
                <a:avLst/>
                <a:gdLst/>
                <a:ahLst/>
                <a:cxnLst/>
                <a:rect l="0" t="0" r="0" b="0"/>
                <a:pathLst>
                  <a:path w="21" h="277" extrusionOk="0">
                    <a:moveTo>
                      <a:pt x="0" y="277"/>
                    </a:moveTo>
                    <a:lnTo>
                      <a:pt x="21" y="272"/>
                    </a:lnTo>
                    <a:lnTo>
                      <a:pt x="21" y="0"/>
                    </a:lnTo>
                    <a:lnTo>
                      <a:pt x="0" y="5"/>
                    </a:lnTo>
                    <a:lnTo>
                      <a:pt x="0" y="27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5" name="Shape 911"/>
              <p:cNvSpPr/>
              <p:nvPr/>
            </p:nvSpPr>
            <p:spPr>
              <a:xfrm>
                <a:off x="-1604" y="5231"/>
                <a:ext cx="196" cy="88"/>
              </a:xfrm>
              <a:custGeom>
                <a:avLst/>
                <a:gdLst/>
                <a:ahLst/>
                <a:cxnLst/>
                <a:rect l="0" t="0" r="0" b="0"/>
                <a:pathLst>
                  <a:path w="83" h="37" extrusionOk="0">
                    <a:moveTo>
                      <a:pt x="0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9" y="24"/>
                      <a:pt x="39" y="24"/>
                      <a:pt x="39" y="24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6" y="10"/>
                      <a:pt x="43" y="25"/>
                      <a:pt x="44" y="26"/>
                    </a:cubicBezTo>
                    <a:cubicBezTo>
                      <a:pt x="50" y="26"/>
                      <a:pt x="53" y="22"/>
                      <a:pt x="53" y="22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74" y="32"/>
                      <a:pt x="74" y="32"/>
                      <a:pt x="74" y="32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1" y="21"/>
                      <a:pt x="81" y="21"/>
                      <a:pt x="81" y="21"/>
                    </a:cubicBezTo>
                    <a:cubicBezTo>
                      <a:pt x="77" y="37"/>
                      <a:pt x="77" y="37"/>
                      <a:pt x="77" y="37"/>
                    </a:cubicBezTo>
                    <a:cubicBezTo>
                      <a:pt x="83" y="34"/>
                      <a:pt x="83" y="34"/>
                      <a:pt x="83" y="34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594" name="Shape 912"/>
            <p:cNvGrpSpPr/>
            <p:nvPr/>
          </p:nvGrpSpPr>
          <p:grpSpPr>
            <a:xfrm>
              <a:off x="2780" y="2657"/>
              <a:ext cx="249" cy="357"/>
              <a:chOff x="3379" y="5015"/>
              <a:chExt cx="885" cy="1269"/>
            </a:xfrm>
          </p:grpSpPr>
          <p:sp>
            <p:nvSpPr>
              <p:cNvPr id="620" name="Shape 913"/>
              <p:cNvSpPr/>
              <p:nvPr/>
            </p:nvSpPr>
            <p:spPr>
              <a:xfrm>
                <a:off x="3820" y="6136"/>
                <a:ext cx="444" cy="147"/>
              </a:xfrm>
              <a:custGeom>
                <a:avLst/>
                <a:gdLst/>
                <a:ahLst/>
                <a:cxnLst/>
                <a:rect l="0" t="0" r="0" b="0"/>
                <a:pathLst>
                  <a:path w="447" h="149" extrusionOk="0">
                    <a:moveTo>
                      <a:pt x="0" y="149"/>
                    </a:moveTo>
                    <a:lnTo>
                      <a:pt x="447" y="29"/>
                    </a:lnTo>
                    <a:lnTo>
                      <a:pt x="447" y="0"/>
                    </a:lnTo>
                    <a:lnTo>
                      <a:pt x="0" y="121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1" name="Shape 914"/>
              <p:cNvSpPr/>
              <p:nvPr/>
            </p:nvSpPr>
            <p:spPr>
              <a:xfrm>
                <a:off x="3765" y="6240"/>
                <a:ext cx="51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4" h="45" extrusionOk="0">
                    <a:moveTo>
                      <a:pt x="0" y="0"/>
                    </a:moveTo>
                    <a:lnTo>
                      <a:pt x="54" y="17"/>
                    </a:lnTo>
                    <a:lnTo>
                      <a:pt x="54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2" name="Shape 915"/>
              <p:cNvSpPr/>
              <p:nvPr/>
            </p:nvSpPr>
            <p:spPr>
              <a:xfrm>
                <a:off x="3434" y="6033"/>
                <a:ext cx="443" cy="146"/>
              </a:xfrm>
              <a:custGeom>
                <a:avLst/>
                <a:gdLst/>
                <a:ahLst/>
                <a:cxnLst/>
                <a:rect l="0" t="0" r="0" b="0"/>
                <a:pathLst>
                  <a:path w="446" h="148" extrusionOk="0">
                    <a:moveTo>
                      <a:pt x="0" y="148"/>
                    </a:moveTo>
                    <a:lnTo>
                      <a:pt x="446" y="28"/>
                    </a:lnTo>
                    <a:lnTo>
                      <a:pt x="446" y="0"/>
                    </a:lnTo>
                    <a:lnTo>
                      <a:pt x="0" y="120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3" name="Shape 916"/>
              <p:cNvSpPr/>
              <p:nvPr/>
            </p:nvSpPr>
            <p:spPr>
              <a:xfrm>
                <a:off x="3379" y="6136"/>
                <a:ext cx="51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4" h="45" extrusionOk="0">
                    <a:moveTo>
                      <a:pt x="0" y="0"/>
                    </a:moveTo>
                    <a:lnTo>
                      <a:pt x="54" y="17"/>
                    </a:lnTo>
                    <a:lnTo>
                      <a:pt x="54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4" name="Shape 917"/>
              <p:cNvSpPr/>
              <p:nvPr/>
            </p:nvSpPr>
            <p:spPr>
              <a:xfrm>
                <a:off x="3440" y="6034"/>
                <a:ext cx="774" cy="202"/>
              </a:xfrm>
              <a:custGeom>
                <a:avLst/>
                <a:gdLst/>
                <a:ahLst/>
                <a:cxnLst/>
                <a:rect l="0" t="0" r="0" b="0"/>
                <a:pathLst>
                  <a:path w="775" h="203" extrusionOk="0">
                    <a:moveTo>
                      <a:pt x="0" y="85"/>
                    </a:moveTo>
                    <a:lnTo>
                      <a:pt x="326" y="0"/>
                    </a:lnTo>
                    <a:lnTo>
                      <a:pt x="775" y="116"/>
                    </a:lnTo>
                    <a:lnTo>
                      <a:pt x="442" y="203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5" name="Shape 918"/>
              <p:cNvSpPr/>
              <p:nvPr/>
            </p:nvSpPr>
            <p:spPr>
              <a:xfrm>
                <a:off x="3488" y="6134"/>
                <a:ext cx="332" cy="115"/>
              </a:xfrm>
              <a:custGeom>
                <a:avLst/>
                <a:gdLst/>
                <a:ahLst/>
                <a:cxnLst/>
                <a:rect l="0" t="0" r="0" b="0"/>
                <a:pathLst>
                  <a:path w="333" h="118" extrusionOk="0">
                    <a:moveTo>
                      <a:pt x="0" y="0"/>
                    </a:moveTo>
                    <a:lnTo>
                      <a:pt x="333" y="90"/>
                    </a:lnTo>
                    <a:lnTo>
                      <a:pt x="333" y="11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6" name="Shape 919"/>
              <p:cNvSpPr/>
              <p:nvPr/>
            </p:nvSpPr>
            <p:spPr>
              <a:xfrm>
                <a:off x="3765" y="6122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1" h="135" extrusionOk="0">
                    <a:moveTo>
                      <a:pt x="0" y="118"/>
                    </a:moveTo>
                    <a:lnTo>
                      <a:pt x="54" y="135"/>
                    </a:lnTo>
                    <a:lnTo>
                      <a:pt x="501" y="14"/>
                    </a:lnTo>
                    <a:lnTo>
                      <a:pt x="449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7" name="Shape 920"/>
              <p:cNvSpPr/>
              <p:nvPr/>
            </p:nvSpPr>
            <p:spPr>
              <a:xfrm>
                <a:off x="3379" y="6018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0" h="135" extrusionOk="0">
                    <a:moveTo>
                      <a:pt x="0" y="118"/>
                    </a:moveTo>
                    <a:lnTo>
                      <a:pt x="54" y="135"/>
                    </a:lnTo>
                    <a:lnTo>
                      <a:pt x="500" y="15"/>
                    </a:lnTo>
                    <a:lnTo>
                      <a:pt x="448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8" name="Shape 921"/>
              <p:cNvSpPr/>
              <p:nvPr/>
            </p:nvSpPr>
            <p:spPr>
              <a:xfrm>
                <a:off x="3884" y="5636"/>
                <a:ext cx="176" cy="573"/>
              </a:xfrm>
              <a:custGeom>
                <a:avLst/>
                <a:gdLst/>
                <a:ahLst/>
                <a:cxnLst/>
                <a:rect l="0" t="0" r="0" b="0"/>
                <a:pathLst>
                  <a:path w="177" h="574" extrusionOk="0">
                    <a:moveTo>
                      <a:pt x="0" y="574"/>
                    </a:moveTo>
                    <a:lnTo>
                      <a:pt x="0" y="47"/>
                    </a:lnTo>
                    <a:lnTo>
                      <a:pt x="177" y="0"/>
                    </a:lnTo>
                    <a:lnTo>
                      <a:pt x="177" y="524"/>
                    </a:lnTo>
                    <a:lnTo>
                      <a:pt x="0" y="574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9" name="Shape 922"/>
              <p:cNvSpPr/>
              <p:nvPr/>
            </p:nvSpPr>
            <p:spPr>
              <a:xfrm>
                <a:off x="3554" y="5593"/>
                <a:ext cx="330" cy="616"/>
              </a:xfrm>
              <a:custGeom>
                <a:avLst/>
                <a:gdLst/>
                <a:ahLst/>
                <a:cxnLst/>
                <a:rect l="0" t="0" r="0" b="0"/>
                <a:pathLst>
                  <a:path w="331" h="617" extrusionOk="0">
                    <a:moveTo>
                      <a:pt x="0" y="0"/>
                    </a:moveTo>
                    <a:lnTo>
                      <a:pt x="0" y="527"/>
                    </a:lnTo>
                    <a:lnTo>
                      <a:pt x="331" y="617"/>
                    </a:lnTo>
                    <a:lnTo>
                      <a:pt x="331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0" name="Shape 923"/>
              <p:cNvSpPr/>
              <p:nvPr/>
            </p:nvSpPr>
            <p:spPr>
              <a:xfrm>
                <a:off x="3559" y="5340"/>
                <a:ext cx="517" cy="136"/>
              </a:xfrm>
              <a:custGeom>
                <a:avLst/>
                <a:gdLst/>
                <a:ahLst/>
                <a:cxnLst/>
                <a:rect l="0" t="0" r="0" b="0"/>
                <a:pathLst>
                  <a:path w="520" h="137" extrusionOk="0">
                    <a:moveTo>
                      <a:pt x="0" y="50"/>
                    </a:moveTo>
                    <a:lnTo>
                      <a:pt x="196" y="0"/>
                    </a:lnTo>
                    <a:lnTo>
                      <a:pt x="520" y="85"/>
                    </a:lnTo>
                    <a:lnTo>
                      <a:pt x="326" y="13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1" name="Shape 924"/>
              <p:cNvSpPr/>
              <p:nvPr/>
            </p:nvSpPr>
            <p:spPr>
              <a:xfrm>
                <a:off x="3702" y="5425"/>
                <a:ext cx="373" cy="292"/>
              </a:xfrm>
              <a:custGeom>
                <a:avLst/>
                <a:gdLst/>
                <a:ahLst/>
                <a:cxnLst/>
                <a:rect l="0" t="0" r="0" b="0"/>
                <a:pathLst>
                  <a:path w="376" h="293" extrusionOk="0">
                    <a:moveTo>
                      <a:pt x="376" y="175"/>
                    </a:moveTo>
                    <a:lnTo>
                      <a:pt x="376" y="0"/>
                    </a:lnTo>
                    <a:lnTo>
                      <a:pt x="182" y="52"/>
                    </a:lnTo>
                    <a:lnTo>
                      <a:pt x="128" y="140"/>
                    </a:lnTo>
                    <a:lnTo>
                      <a:pt x="0" y="239"/>
                    </a:lnTo>
                    <a:lnTo>
                      <a:pt x="54" y="293"/>
                    </a:lnTo>
                    <a:lnTo>
                      <a:pt x="359" y="211"/>
                    </a:lnTo>
                    <a:lnTo>
                      <a:pt x="376" y="175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2" name="Shape 925"/>
              <p:cNvSpPr/>
              <p:nvPr/>
            </p:nvSpPr>
            <p:spPr>
              <a:xfrm>
                <a:off x="3938" y="5625"/>
                <a:ext cx="23" cy="35"/>
              </a:xfrm>
              <a:custGeom>
                <a:avLst/>
                <a:gdLst/>
                <a:ahLst/>
                <a:cxnLst/>
                <a:rect l="0" t="0" r="0" b="0"/>
                <a:pathLst>
                  <a:path w="24" h="36" extrusionOk="0">
                    <a:moveTo>
                      <a:pt x="0" y="0"/>
                    </a:moveTo>
                    <a:lnTo>
                      <a:pt x="0" y="28"/>
                    </a:lnTo>
                    <a:lnTo>
                      <a:pt x="24" y="36"/>
                    </a:lnTo>
                    <a:lnTo>
                      <a:pt x="24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3" name="Shape 926"/>
              <p:cNvSpPr/>
              <p:nvPr/>
            </p:nvSpPr>
            <p:spPr>
              <a:xfrm>
                <a:off x="3929" y="5500"/>
                <a:ext cx="64" cy="119"/>
              </a:xfrm>
              <a:custGeom>
                <a:avLst/>
                <a:gdLst/>
                <a:ahLst/>
                <a:cxnLst/>
                <a:rect l="0" t="0" r="0" b="0"/>
                <a:pathLst>
                  <a:path w="66" h="120" extrusionOk="0">
                    <a:moveTo>
                      <a:pt x="66" y="94"/>
                    </a:moveTo>
                    <a:lnTo>
                      <a:pt x="66" y="0"/>
                    </a:lnTo>
                    <a:lnTo>
                      <a:pt x="0" y="19"/>
                    </a:lnTo>
                    <a:lnTo>
                      <a:pt x="0" y="111"/>
                    </a:lnTo>
                    <a:lnTo>
                      <a:pt x="9" y="120"/>
                    </a:lnTo>
                    <a:lnTo>
                      <a:pt x="61" y="106"/>
                    </a:lnTo>
                    <a:lnTo>
                      <a:pt x="66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4" name="Shape 927"/>
              <p:cNvSpPr/>
              <p:nvPr/>
            </p:nvSpPr>
            <p:spPr>
              <a:xfrm>
                <a:off x="3927" y="5522"/>
                <a:ext cx="34" cy="110"/>
              </a:xfrm>
              <a:custGeom>
                <a:avLst/>
                <a:gdLst/>
                <a:ahLst/>
                <a:cxnLst/>
                <a:rect l="0" t="0" r="0" b="0"/>
                <a:pathLst>
                  <a:path w="35" h="111" extrusionOk="0">
                    <a:moveTo>
                      <a:pt x="0" y="0"/>
                    </a:moveTo>
                    <a:lnTo>
                      <a:pt x="0" y="92"/>
                    </a:lnTo>
                    <a:lnTo>
                      <a:pt x="11" y="104"/>
                    </a:lnTo>
                    <a:lnTo>
                      <a:pt x="35" y="111"/>
                    </a:lnTo>
                    <a:lnTo>
                      <a:pt x="23" y="99"/>
                    </a:lnTo>
                    <a:lnTo>
                      <a:pt x="2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5" name="Shape 928"/>
              <p:cNvSpPr/>
              <p:nvPr/>
            </p:nvSpPr>
            <p:spPr>
              <a:xfrm>
                <a:off x="3911" y="5559"/>
                <a:ext cx="32" cy="37"/>
              </a:xfrm>
              <a:custGeom>
                <a:avLst/>
                <a:gdLst/>
                <a:ahLst/>
                <a:cxnLst/>
                <a:rect l="0" t="0" r="0" b="0"/>
                <a:pathLst>
                  <a:path w="33" h="38" extrusionOk="0">
                    <a:moveTo>
                      <a:pt x="0" y="0"/>
                    </a:moveTo>
                    <a:lnTo>
                      <a:pt x="33" y="9"/>
                    </a:lnTo>
                    <a:lnTo>
                      <a:pt x="33" y="3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6" name="Shape 929"/>
              <p:cNvSpPr/>
              <p:nvPr/>
            </p:nvSpPr>
            <p:spPr>
              <a:xfrm>
                <a:off x="3950" y="5509"/>
                <a:ext cx="64" cy="118"/>
              </a:xfrm>
              <a:custGeom>
                <a:avLst/>
                <a:gdLst/>
                <a:ahLst/>
                <a:cxnLst/>
                <a:rect l="0" t="0" r="0" b="0"/>
                <a:pathLst>
                  <a:path w="66" h="121" extrusionOk="0">
                    <a:moveTo>
                      <a:pt x="66" y="92"/>
                    </a:moveTo>
                    <a:lnTo>
                      <a:pt x="66" y="0"/>
                    </a:lnTo>
                    <a:lnTo>
                      <a:pt x="0" y="19"/>
                    </a:lnTo>
                    <a:lnTo>
                      <a:pt x="0" y="111"/>
                    </a:lnTo>
                    <a:lnTo>
                      <a:pt x="10" y="121"/>
                    </a:lnTo>
                    <a:lnTo>
                      <a:pt x="62" y="107"/>
                    </a:lnTo>
                    <a:lnTo>
                      <a:pt x="66" y="9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7" name="Shape 930"/>
              <p:cNvSpPr/>
              <p:nvPr/>
            </p:nvSpPr>
            <p:spPr>
              <a:xfrm>
                <a:off x="3943" y="5545"/>
                <a:ext cx="84" cy="50"/>
              </a:xfrm>
              <a:custGeom>
                <a:avLst/>
                <a:gdLst/>
                <a:ahLst/>
                <a:cxnLst/>
                <a:rect l="0" t="0" r="0" b="0"/>
                <a:pathLst>
                  <a:path w="85" h="52" extrusionOk="0">
                    <a:moveTo>
                      <a:pt x="0" y="52"/>
                    </a:moveTo>
                    <a:lnTo>
                      <a:pt x="0" y="23"/>
                    </a:lnTo>
                    <a:lnTo>
                      <a:pt x="85" y="0"/>
                    </a:lnTo>
                    <a:lnTo>
                      <a:pt x="85" y="28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8" name="Shape 931"/>
              <p:cNvSpPr/>
              <p:nvPr/>
            </p:nvSpPr>
            <p:spPr>
              <a:xfrm>
                <a:off x="3802" y="5911"/>
                <a:ext cx="18" cy="97"/>
              </a:xfrm>
              <a:custGeom>
                <a:avLst/>
                <a:gdLst/>
                <a:ahLst/>
                <a:cxnLst/>
                <a:rect l="0" t="0" r="0" b="0"/>
                <a:pathLst>
                  <a:path w="19" h="99" extrusionOk="0">
                    <a:moveTo>
                      <a:pt x="0" y="99"/>
                    </a:moveTo>
                    <a:lnTo>
                      <a:pt x="0" y="7"/>
                    </a:lnTo>
                    <a:lnTo>
                      <a:pt x="19" y="0"/>
                    </a:lnTo>
                    <a:lnTo>
                      <a:pt x="19" y="95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9" name="Shape 932"/>
              <p:cNvSpPr/>
              <p:nvPr/>
            </p:nvSpPr>
            <p:spPr>
              <a:xfrm>
                <a:off x="3838" y="5924"/>
                <a:ext cx="18" cy="94"/>
              </a:xfrm>
              <a:custGeom>
                <a:avLst/>
                <a:gdLst/>
                <a:ahLst/>
                <a:cxnLst/>
                <a:rect l="0" t="0" r="0" b="0"/>
                <a:pathLst>
                  <a:path w="19" h="97" extrusionOk="0">
                    <a:moveTo>
                      <a:pt x="0" y="97"/>
                    </a:moveTo>
                    <a:lnTo>
                      <a:pt x="0" y="5"/>
                    </a:lnTo>
                    <a:lnTo>
                      <a:pt x="19" y="0"/>
                    </a:lnTo>
                    <a:lnTo>
                      <a:pt x="19" y="92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0" name="Shape 933"/>
              <p:cNvSpPr/>
              <p:nvPr/>
            </p:nvSpPr>
            <p:spPr>
              <a:xfrm>
                <a:off x="3802" y="5918"/>
                <a:ext cx="35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36" h="102" extrusionOk="0">
                    <a:moveTo>
                      <a:pt x="0" y="0"/>
                    </a:moveTo>
                    <a:lnTo>
                      <a:pt x="0" y="92"/>
                    </a:lnTo>
                    <a:lnTo>
                      <a:pt x="36" y="102"/>
                    </a:lnTo>
                    <a:lnTo>
                      <a:pt x="36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1" name="Shape 934"/>
              <p:cNvSpPr/>
              <p:nvPr/>
            </p:nvSpPr>
            <p:spPr>
              <a:xfrm>
                <a:off x="3802" y="5913"/>
                <a:ext cx="55" cy="12"/>
              </a:xfrm>
              <a:custGeom>
                <a:avLst/>
                <a:gdLst/>
                <a:ahLst/>
                <a:cxnLst/>
                <a:rect l="0" t="0" r="0" b="0"/>
                <a:pathLst>
                  <a:path w="57" h="15" extrusionOk="0">
                    <a:moveTo>
                      <a:pt x="0" y="5"/>
                    </a:moveTo>
                    <a:lnTo>
                      <a:pt x="36" y="15"/>
                    </a:lnTo>
                    <a:lnTo>
                      <a:pt x="57" y="7"/>
                    </a:lnTo>
                    <a:lnTo>
                      <a:pt x="2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2" name="Shape 935"/>
              <p:cNvSpPr/>
              <p:nvPr/>
            </p:nvSpPr>
            <p:spPr>
              <a:xfrm>
                <a:off x="3431" y="5390"/>
                <a:ext cx="450" cy="292"/>
              </a:xfrm>
              <a:custGeom>
                <a:avLst/>
                <a:gdLst/>
                <a:ahLst/>
                <a:cxnLst/>
                <a:rect l="0" t="0" r="0" b="0"/>
                <a:pathLst>
                  <a:path w="453" h="295" extrusionOk="0">
                    <a:moveTo>
                      <a:pt x="127" y="0"/>
                    </a:moveTo>
                    <a:lnTo>
                      <a:pt x="0" y="205"/>
                    </a:lnTo>
                    <a:lnTo>
                      <a:pt x="325" y="295"/>
                    </a:lnTo>
                    <a:lnTo>
                      <a:pt x="453" y="87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3" name="Shape 936"/>
              <p:cNvSpPr/>
              <p:nvPr/>
            </p:nvSpPr>
            <p:spPr>
              <a:xfrm>
                <a:off x="3533" y="5415"/>
                <a:ext cx="308" cy="143"/>
              </a:xfrm>
              <a:custGeom>
                <a:avLst/>
                <a:gdLst/>
                <a:ahLst/>
                <a:cxnLst/>
                <a:rect l="0" t="0" r="0" b="0"/>
                <a:pathLst>
                  <a:path w="310" h="144" extrusionOk="0">
                    <a:moveTo>
                      <a:pt x="45" y="0"/>
                    </a:moveTo>
                    <a:lnTo>
                      <a:pt x="0" y="73"/>
                    </a:lnTo>
                    <a:lnTo>
                      <a:pt x="265" y="144"/>
                    </a:lnTo>
                    <a:lnTo>
                      <a:pt x="310" y="7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4" name="Shape 937"/>
              <p:cNvSpPr/>
              <p:nvPr/>
            </p:nvSpPr>
            <p:spPr>
              <a:xfrm>
                <a:off x="3579" y="5536"/>
                <a:ext cx="81" cy="81"/>
              </a:xfrm>
              <a:custGeom>
                <a:avLst/>
                <a:gdLst/>
                <a:ahLst/>
                <a:cxnLst/>
                <a:rect l="0" t="0" r="0" b="0"/>
                <a:pathLst>
                  <a:path w="34" h="34" extrusionOk="0">
                    <a:moveTo>
                      <a:pt x="23" y="30"/>
                    </a:moveTo>
                    <a:cubicBezTo>
                      <a:pt x="16" y="34"/>
                      <a:pt x="7" y="31"/>
                      <a:pt x="3" y="23"/>
                    </a:cubicBezTo>
                    <a:cubicBezTo>
                      <a:pt x="0" y="16"/>
                      <a:pt x="3" y="7"/>
                      <a:pt x="10" y="4"/>
                    </a:cubicBezTo>
                    <a:cubicBezTo>
                      <a:pt x="18" y="0"/>
                      <a:pt x="27" y="3"/>
                      <a:pt x="30" y="10"/>
                    </a:cubicBezTo>
                    <a:cubicBezTo>
                      <a:pt x="34" y="18"/>
                      <a:pt x="31" y="27"/>
                      <a:pt x="23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5" name="Shape 938"/>
              <p:cNvSpPr/>
              <p:nvPr/>
            </p:nvSpPr>
            <p:spPr>
              <a:xfrm>
                <a:off x="3734" y="5020"/>
                <a:ext cx="318" cy="408"/>
              </a:xfrm>
              <a:custGeom>
                <a:avLst/>
                <a:gdLst/>
                <a:ahLst/>
                <a:cxnLst/>
                <a:rect l="0" t="0" r="0" b="0"/>
                <a:pathLst>
                  <a:path w="321" h="411" extrusionOk="0">
                    <a:moveTo>
                      <a:pt x="0" y="0"/>
                    </a:moveTo>
                    <a:lnTo>
                      <a:pt x="0" y="324"/>
                    </a:lnTo>
                    <a:lnTo>
                      <a:pt x="321" y="411"/>
                    </a:lnTo>
                    <a:lnTo>
                      <a:pt x="321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6" name="Shape 939"/>
              <p:cNvSpPr/>
              <p:nvPr/>
            </p:nvSpPr>
            <p:spPr>
              <a:xfrm>
                <a:off x="3754" y="5052"/>
                <a:ext cx="278" cy="314"/>
              </a:xfrm>
              <a:custGeom>
                <a:avLst/>
                <a:gdLst/>
                <a:ahLst/>
                <a:cxnLst/>
                <a:rect l="0" t="0" r="0" b="0"/>
                <a:pathLst>
                  <a:path w="279" h="317" extrusionOk="0">
                    <a:moveTo>
                      <a:pt x="0" y="0"/>
                    </a:moveTo>
                    <a:lnTo>
                      <a:pt x="0" y="241"/>
                    </a:lnTo>
                    <a:lnTo>
                      <a:pt x="279" y="317"/>
                    </a:lnTo>
                    <a:lnTo>
                      <a:pt x="279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7" name="Shape 940"/>
              <p:cNvSpPr/>
              <p:nvPr/>
            </p:nvSpPr>
            <p:spPr>
              <a:xfrm>
                <a:off x="3734" y="5015"/>
                <a:ext cx="342" cy="90"/>
              </a:xfrm>
              <a:custGeom>
                <a:avLst/>
                <a:gdLst/>
                <a:ahLst/>
                <a:cxnLst/>
                <a:rect l="0" t="0" r="0" b="0"/>
                <a:pathLst>
                  <a:path w="345" h="93" extrusionOk="0">
                    <a:moveTo>
                      <a:pt x="345" y="88"/>
                    </a:moveTo>
                    <a:lnTo>
                      <a:pt x="321" y="93"/>
                    </a:lnTo>
                    <a:lnTo>
                      <a:pt x="0" y="5"/>
                    </a:lnTo>
                    <a:lnTo>
                      <a:pt x="23" y="0"/>
                    </a:lnTo>
                    <a:lnTo>
                      <a:pt x="345" y="8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8" name="Shape 941"/>
              <p:cNvSpPr/>
              <p:nvPr/>
            </p:nvSpPr>
            <p:spPr>
              <a:xfrm>
                <a:off x="3431" y="5595"/>
                <a:ext cx="323" cy="120"/>
              </a:xfrm>
              <a:custGeom>
                <a:avLst/>
                <a:gdLst/>
                <a:ahLst/>
                <a:cxnLst/>
                <a:rect l="0" t="0" r="0" b="0"/>
                <a:pathLst>
                  <a:path w="325" h="123" extrusionOk="0">
                    <a:moveTo>
                      <a:pt x="325" y="123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325" y="90"/>
                    </a:lnTo>
                    <a:lnTo>
                      <a:pt x="325" y="123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9" name="Shape 942"/>
              <p:cNvSpPr/>
              <p:nvPr/>
            </p:nvSpPr>
            <p:spPr>
              <a:xfrm>
                <a:off x="4054" y="5104"/>
                <a:ext cx="23" cy="325"/>
              </a:xfrm>
              <a:custGeom>
                <a:avLst/>
                <a:gdLst/>
                <a:ahLst/>
                <a:cxnLst/>
                <a:rect l="0" t="0" r="0" b="0"/>
                <a:pathLst>
                  <a:path w="24" h="328" extrusionOk="0">
                    <a:moveTo>
                      <a:pt x="0" y="328"/>
                    </a:moveTo>
                    <a:lnTo>
                      <a:pt x="24" y="321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0" name="Shape 943"/>
              <p:cNvSpPr/>
              <p:nvPr/>
            </p:nvSpPr>
            <p:spPr>
              <a:xfrm>
                <a:off x="3963" y="5615"/>
                <a:ext cx="49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0" h="45" extrusionOk="0">
                    <a:moveTo>
                      <a:pt x="0" y="45"/>
                    </a:moveTo>
                    <a:lnTo>
                      <a:pt x="0" y="11"/>
                    </a:lnTo>
                    <a:lnTo>
                      <a:pt x="50" y="0"/>
                    </a:lnTo>
                    <a:lnTo>
                      <a:pt x="50" y="3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1" name="Shape 944"/>
              <p:cNvSpPr/>
              <p:nvPr/>
            </p:nvSpPr>
            <p:spPr>
              <a:xfrm>
                <a:off x="3927" y="5506"/>
                <a:ext cx="87" cy="22"/>
              </a:xfrm>
              <a:custGeom>
                <a:avLst/>
                <a:gdLst/>
                <a:ahLst/>
                <a:cxnLst/>
                <a:rect l="0" t="0" r="0" b="0"/>
                <a:pathLst>
                  <a:path w="89" h="23" extrusionOk="0">
                    <a:moveTo>
                      <a:pt x="0" y="16"/>
                    </a:moveTo>
                    <a:lnTo>
                      <a:pt x="66" y="0"/>
                    </a:lnTo>
                    <a:lnTo>
                      <a:pt x="89" y="4"/>
                    </a:lnTo>
                    <a:lnTo>
                      <a:pt x="23" y="2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595" name="Shape 945"/>
            <p:cNvGrpSpPr/>
            <p:nvPr/>
          </p:nvGrpSpPr>
          <p:grpSpPr>
            <a:xfrm>
              <a:off x="2667" y="2779"/>
              <a:ext cx="134" cy="318"/>
              <a:chOff x="-3274" y="694"/>
              <a:chExt cx="470" cy="1119"/>
            </a:xfrm>
          </p:grpSpPr>
          <p:sp>
            <p:nvSpPr>
              <p:cNvPr id="609" name="Shape 946"/>
              <p:cNvSpPr/>
              <p:nvPr/>
            </p:nvSpPr>
            <p:spPr>
              <a:xfrm>
                <a:off x="-3153" y="1235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89" y="156"/>
                    </a:moveTo>
                    <a:cubicBezTo>
                      <a:pt x="89" y="141"/>
                      <a:pt x="90" y="48"/>
                      <a:pt x="89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7" y="17"/>
                      <a:pt x="71" y="22"/>
                      <a:pt x="63" y="21"/>
                    </a:cubicBezTo>
                    <a:cubicBezTo>
                      <a:pt x="55" y="20"/>
                      <a:pt x="24" y="13"/>
                      <a:pt x="12" y="11"/>
                    </a:cubicBezTo>
                    <a:cubicBezTo>
                      <a:pt x="6" y="10"/>
                      <a:pt x="4" y="5"/>
                      <a:pt x="2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2" y="49"/>
                      <a:pt x="0" y="182"/>
                      <a:pt x="2" y="206"/>
                    </a:cubicBezTo>
                    <a:cubicBezTo>
                      <a:pt x="3" y="229"/>
                      <a:pt x="43" y="225"/>
                      <a:pt x="43" y="205"/>
                    </a:cubicBezTo>
                    <a:cubicBezTo>
                      <a:pt x="43" y="171"/>
                      <a:pt x="46" y="56"/>
                      <a:pt x="45" y="52"/>
                    </a:cubicBezTo>
                    <a:cubicBezTo>
                      <a:pt x="45" y="48"/>
                      <a:pt x="36" y="47"/>
                      <a:pt x="36" y="40"/>
                    </a:cubicBezTo>
                    <a:cubicBezTo>
                      <a:pt x="36" y="47"/>
                      <a:pt x="45" y="48"/>
                      <a:pt x="45" y="52"/>
                    </a:cubicBezTo>
                    <a:cubicBezTo>
                      <a:pt x="46" y="56"/>
                      <a:pt x="43" y="171"/>
                      <a:pt x="43" y="205"/>
                    </a:cubicBezTo>
                    <a:cubicBezTo>
                      <a:pt x="43" y="207"/>
                      <a:pt x="44" y="211"/>
                      <a:pt x="44" y="211"/>
                    </a:cubicBezTo>
                    <a:cubicBezTo>
                      <a:pt x="46" y="245"/>
                      <a:pt x="87" y="236"/>
                      <a:pt x="88" y="218"/>
                    </a:cubicBezTo>
                    <a:cubicBezTo>
                      <a:pt x="89" y="201"/>
                      <a:pt x="88" y="171"/>
                      <a:pt x="89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0" name="Shape 947"/>
              <p:cNvSpPr/>
              <p:nvPr/>
            </p:nvSpPr>
            <p:spPr>
              <a:xfrm>
                <a:off x="-3274" y="847"/>
                <a:ext cx="470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9" h="232" extrusionOk="0">
                    <a:moveTo>
                      <a:pt x="193" y="194"/>
                    </a:moveTo>
                    <a:cubicBezTo>
                      <a:pt x="190" y="185"/>
                      <a:pt x="172" y="67"/>
                      <a:pt x="170" y="49"/>
                    </a:cubicBezTo>
                    <a:cubicBezTo>
                      <a:pt x="167" y="32"/>
                      <a:pt x="152" y="27"/>
                      <a:pt x="143" y="24"/>
                    </a:cubicBezTo>
                    <a:cubicBezTo>
                      <a:pt x="136" y="21"/>
                      <a:pt x="114" y="16"/>
                      <a:pt x="101" y="13"/>
                    </a:cubicBezTo>
                    <a:cubicBezTo>
                      <a:pt x="89" y="10"/>
                      <a:pt x="70" y="4"/>
                      <a:pt x="61" y="2"/>
                    </a:cubicBezTo>
                    <a:cubicBezTo>
                      <a:pt x="52" y="0"/>
                      <a:pt x="34" y="4"/>
                      <a:pt x="31" y="12"/>
                    </a:cubicBezTo>
                    <a:cubicBezTo>
                      <a:pt x="29" y="17"/>
                      <a:pt x="9" y="139"/>
                      <a:pt x="4" y="159"/>
                    </a:cubicBezTo>
                    <a:cubicBezTo>
                      <a:pt x="0" y="181"/>
                      <a:pt x="32" y="184"/>
                      <a:pt x="37" y="168"/>
                    </a:cubicBezTo>
                    <a:cubicBezTo>
                      <a:pt x="41" y="158"/>
                      <a:pt x="55" y="38"/>
                      <a:pt x="55" y="47"/>
                    </a:cubicBezTo>
                    <a:cubicBezTo>
                      <a:pt x="55" y="53"/>
                      <a:pt x="54" y="122"/>
                      <a:pt x="53" y="164"/>
                    </a:cubicBezTo>
                    <a:cubicBezTo>
                      <a:pt x="55" y="169"/>
                      <a:pt x="57" y="174"/>
                      <a:pt x="63" y="175"/>
                    </a:cubicBezTo>
                    <a:cubicBezTo>
                      <a:pt x="75" y="177"/>
                      <a:pt x="107" y="187"/>
                      <a:pt x="114" y="189"/>
                    </a:cubicBezTo>
                    <a:cubicBezTo>
                      <a:pt x="122" y="190"/>
                      <a:pt x="138" y="181"/>
                      <a:pt x="140" y="170"/>
                    </a:cubicBezTo>
                    <a:cubicBezTo>
                      <a:pt x="140" y="170"/>
                      <a:pt x="140" y="170"/>
                      <a:pt x="140" y="170"/>
                    </a:cubicBezTo>
                    <a:cubicBezTo>
                      <a:pt x="140" y="141"/>
                      <a:pt x="141" y="111"/>
                      <a:pt x="139" y="88"/>
                    </a:cubicBezTo>
                    <a:cubicBezTo>
                      <a:pt x="138" y="79"/>
                      <a:pt x="137" y="74"/>
                      <a:pt x="136" y="71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0"/>
                      <a:pt x="136" y="70"/>
                      <a:pt x="136" y="71"/>
                    </a:cubicBezTo>
                    <a:cubicBezTo>
                      <a:pt x="137" y="76"/>
                      <a:pt x="139" y="82"/>
                      <a:pt x="139" y="88"/>
                    </a:cubicBezTo>
                    <a:cubicBezTo>
                      <a:pt x="142" y="110"/>
                      <a:pt x="149" y="150"/>
                      <a:pt x="160" y="204"/>
                    </a:cubicBezTo>
                    <a:cubicBezTo>
                      <a:pt x="165" y="232"/>
                      <a:pt x="199" y="218"/>
                      <a:pt x="193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1" name="Shape 948"/>
              <p:cNvSpPr/>
              <p:nvPr/>
            </p:nvSpPr>
            <p:spPr>
              <a:xfrm>
                <a:off x="-3274" y="847"/>
                <a:ext cx="470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9" h="232" extrusionOk="0">
                    <a:moveTo>
                      <a:pt x="193" y="194"/>
                    </a:moveTo>
                    <a:cubicBezTo>
                      <a:pt x="190" y="185"/>
                      <a:pt x="172" y="67"/>
                      <a:pt x="170" y="49"/>
                    </a:cubicBezTo>
                    <a:cubicBezTo>
                      <a:pt x="167" y="32"/>
                      <a:pt x="152" y="27"/>
                      <a:pt x="143" y="24"/>
                    </a:cubicBezTo>
                    <a:cubicBezTo>
                      <a:pt x="136" y="21"/>
                      <a:pt x="114" y="16"/>
                      <a:pt x="101" y="13"/>
                    </a:cubicBezTo>
                    <a:cubicBezTo>
                      <a:pt x="89" y="10"/>
                      <a:pt x="70" y="4"/>
                      <a:pt x="61" y="2"/>
                    </a:cubicBezTo>
                    <a:cubicBezTo>
                      <a:pt x="52" y="0"/>
                      <a:pt x="34" y="4"/>
                      <a:pt x="31" y="12"/>
                    </a:cubicBezTo>
                    <a:cubicBezTo>
                      <a:pt x="29" y="17"/>
                      <a:pt x="9" y="139"/>
                      <a:pt x="4" y="159"/>
                    </a:cubicBezTo>
                    <a:cubicBezTo>
                      <a:pt x="0" y="181"/>
                      <a:pt x="32" y="184"/>
                      <a:pt x="37" y="168"/>
                    </a:cubicBezTo>
                    <a:cubicBezTo>
                      <a:pt x="41" y="158"/>
                      <a:pt x="55" y="38"/>
                      <a:pt x="55" y="47"/>
                    </a:cubicBezTo>
                    <a:cubicBezTo>
                      <a:pt x="55" y="53"/>
                      <a:pt x="54" y="122"/>
                      <a:pt x="53" y="164"/>
                    </a:cubicBezTo>
                    <a:cubicBezTo>
                      <a:pt x="55" y="169"/>
                      <a:pt x="57" y="174"/>
                      <a:pt x="63" y="175"/>
                    </a:cubicBezTo>
                    <a:cubicBezTo>
                      <a:pt x="75" y="177"/>
                      <a:pt x="107" y="187"/>
                      <a:pt x="114" y="189"/>
                    </a:cubicBezTo>
                    <a:cubicBezTo>
                      <a:pt x="122" y="190"/>
                      <a:pt x="138" y="181"/>
                      <a:pt x="140" y="170"/>
                    </a:cubicBezTo>
                    <a:cubicBezTo>
                      <a:pt x="140" y="170"/>
                      <a:pt x="140" y="170"/>
                      <a:pt x="140" y="170"/>
                    </a:cubicBezTo>
                    <a:cubicBezTo>
                      <a:pt x="140" y="141"/>
                      <a:pt x="141" y="111"/>
                      <a:pt x="139" y="88"/>
                    </a:cubicBezTo>
                    <a:cubicBezTo>
                      <a:pt x="138" y="79"/>
                      <a:pt x="137" y="74"/>
                      <a:pt x="136" y="71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0"/>
                      <a:pt x="136" y="70"/>
                      <a:pt x="136" y="71"/>
                    </a:cubicBezTo>
                    <a:cubicBezTo>
                      <a:pt x="137" y="76"/>
                      <a:pt x="139" y="82"/>
                      <a:pt x="139" y="88"/>
                    </a:cubicBezTo>
                    <a:cubicBezTo>
                      <a:pt x="142" y="110"/>
                      <a:pt x="149" y="150"/>
                      <a:pt x="160" y="204"/>
                    </a:cubicBezTo>
                    <a:cubicBezTo>
                      <a:pt x="165" y="232"/>
                      <a:pt x="199" y="218"/>
                      <a:pt x="193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2" name="Shape 949"/>
              <p:cNvSpPr/>
              <p:nvPr/>
            </p:nvSpPr>
            <p:spPr>
              <a:xfrm>
                <a:off x="-3274" y="847"/>
                <a:ext cx="470" cy="741"/>
              </a:xfrm>
              <a:custGeom>
                <a:avLst/>
                <a:gdLst/>
                <a:ahLst/>
                <a:cxnLst/>
                <a:rect l="0" t="0" r="0" b="0"/>
                <a:pathLst>
                  <a:path w="199" h="314" extrusionOk="0">
                    <a:moveTo>
                      <a:pt x="193" y="194"/>
                    </a:moveTo>
                    <a:cubicBezTo>
                      <a:pt x="190" y="185"/>
                      <a:pt x="172" y="67"/>
                      <a:pt x="170" y="49"/>
                    </a:cubicBezTo>
                    <a:cubicBezTo>
                      <a:pt x="167" y="32"/>
                      <a:pt x="152" y="27"/>
                      <a:pt x="143" y="24"/>
                    </a:cubicBezTo>
                    <a:cubicBezTo>
                      <a:pt x="136" y="21"/>
                      <a:pt x="114" y="16"/>
                      <a:pt x="101" y="13"/>
                    </a:cubicBezTo>
                    <a:cubicBezTo>
                      <a:pt x="89" y="10"/>
                      <a:pt x="70" y="4"/>
                      <a:pt x="61" y="2"/>
                    </a:cubicBezTo>
                    <a:cubicBezTo>
                      <a:pt x="52" y="0"/>
                      <a:pt x="34" y="4"/>
                      <a:pt x="31" y="12"/>
                    </a:cubicBezTo>
                    <a:cubicBezTo>
                      <a:pt x="29" y="17"/>
                      <a:pt x="9" y="139"/>
                      <a:pt x="4" y="159"/>
                    </a:cubicBezTo>
                    <a:cubicBezTo>
                      <a:pt x="0" y="181"/>
                      <a:pt x="32" y="184"/>
                      <a:pt x="37" y="168"/>
                    </a:cubicBezTo>
                    <a:cubicBezTo>
                      <a:pt x="41" y="158"/>
                      <a:pt x="55" y="38"/>
                      <a:pt x="55" y="47"/>
                    </a:cubicBezTo>
                    <a:cubicBezTo>
                      <a:pt x="55" y="53"/>
                      <a:pt x="54" y="246"/>
                      <a:pt x="53" y="288"/>
                    </a:cubicBezTo>
                    <a:cubicBezTo>
                      <a:pt x="55" y="293"/>
                      <a:pt x="57" y="298"/>
                      <a:pt x="63" y="299"/>
                    </a:cubicBezTo>
                    <a:cubicBezTo>
                      <a:pt x="66" y="299"/>
                      <a:pt x="70" y="300"/>
                      <a:pt x="74" y="302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90" y="21"/>
                      <a:pt x="90" y="21"/>
                      <a:pt x="90" y="21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311"/>
                      <a:pt x="105" y="311"/>
                      <a:pt x="105" y="311"/>
                    </a:cubicBezTo>
                    <a:cubicBezTo>
                      <a:pt x="109" y="312"/>
                      <a:pt x="112" y="312"/>
                      <a:pt x="114" y="313"/>
                    </a:cubicBezTo>
                    <a:cubicBezTo>
                      <a:pt x="122" y="314"/>
                      <a:pt x="138" y="305"/>
                      <a:pt x="140" y="294"/>
                    </a:cubicBezTo>
                    <a:cubicBezTo>
                      <a:pt x="140" y="170"/>
                      <a:pt x="140" y="170"/>
                      <a:pt x="140" y="170"/>
                    </a:cubicBezTo>
                    <a:cubicBezTo>
                      <a:pt x="140" y="141"/>
                      <a:pt x="141" y="111"/>
                      <a:pt x="139" y="88"/>
                    </a:cubicBezTo>
                    <a:cubicBezTo>
                      <a:pt x="138" y="82"/>
                      <a:pt x="138" y="78"/>
                      <a:pt x="137" y="75"/>
                    </a:cubicBezTo>
                    <a:cubicBezTo>
                      <a:pt x="137" y="74"/>
                      <a:pt x="137" y="72"/>
                      <a:pt x="136" y="71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1"/>
                      <a:pt x="136" y="71"/>
                      <a:pt x="136" y="71"/>
                    </a:cubicBezTo>
                    <a:cubicBezTo>
                      <a:pt x="137" y="72"/>
                      <a:pt x="137" y="74"/>
                      <a:pt x="137" y="75"/>
                    </a:cubicBezTo>
                    <a:cubicBezTo>
                      <a:pt x="138" y="79"/>
                      <a:pt x="139" y="84"/>
                      <a:pt x="139" y="88"/>
                    </a:cubicBezTo>
                    <a:cubicBezTo>
                      <a:pt x="142" y="110"/>
                      <a:pt x="149" y="150"/>
                      <a:pt x="160" y="204"/>
                    </a:cubicBezTo>
                    <a:cubicBezTo>
                      <a:pt x="165" y="232"/>
                      <a:pt x="199" y="218"/>
                      <a:pt x="193" y="19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3" name="Shape 950"/>
              <p:cNvSpPr/>
              <p:nvPr/>
            </p:nvSpPr>
            <p:spPr>
              <a:xfrm>
                <a:off x="-3120" y="822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3" y="37"/>
                      <a:pt x="0" y="25"/>
                      <a:pt x="9" y="23"/>
                    </a:cubicBezTo>
                    <a:cubicBezTo>
                      <a:pt x="16" y="21"/>
                      <a:pt x="12" y="15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29"/>
                    </a:cubicBezTo>
                    <a:cubicBezTo>
                      <a:pt x="66" y="33"/>
                      <a:pt x="45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4" name="Shape 951"/>
              <p:cNvSpPr/>
              <p:nvPr/>
            </p:nvSpPr>
            <p:spPr>
              <a:xfrm>
                <a:off x="-3138" y="694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2"/>
                    </a:cubicBezTo>
                    <a:cubicBezTo>
                      <a:pt x="2" y="64"/>
                      <a:pt x="20" y="80"/>
                      <a:pt x="42" y="79"/>
                    </a:cubicBezTo>
                    <a:cubicBezTo>
                      <a:pt x="64" y="78"/>
                      <a:pt x="81" y="60"/>
                      <a:pt x="80" y="39"/>
                    </a:cubicBezTo>
                    <a:cubicBezTo>
                      <a:pt x="79" y="17"/>
                      <a:pt x="60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5" name="Shape 952"/>
              <p:cNvSpPr/>
              <p:nvPr/>
            </p:nvSpPr>
            <p:spPr>
              <a:xfrm>
                <a:off x="-3138" y="694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2"/>
                    </a:cubicBezTo>
                    <a:cubicBezTo>
                      <a:pt x="2" y="64"/>
                      <a:pt x="20" y="80"/>
                      <a:pt x="42" y="79"/>
                    </a:cubicBezTo>
                    <a:cubicBezTo>
                      <a:pt x="64" y="78"/>
                      <a:pt x="81" y="60"/>
                      <a:pt x="80" y="39"/>
                    </a:cubicBezTo>
                    <a:cubicBezTo>
                      <a:pt x="79" y="17"/>
                      <a:pt x="60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6" name="Shape 953"/>
              <p:cNvSpPr/>
              <p:nvPr/>
            </p:nvSpPr>
            <p:spPr>
              <a:xfrm>
                <a:off x="-3009" y="1331"/>
                <a:ext cx="67" cy="15"/>
              </a:xfrm>
              <a:custGeom>
                <a:avLst/>
                <a:gdLst/>
                <a:ahLst/>
                <a:cxnLst/>
                <a:rect l="0" t="0" r="0" b="0"/>
                <a:pathLst>
                  <a:path w="69" h="16" extrusionOk="0">
                    <a:moveTo>
                      <a:pt x="0" y="16"/>
                    </a:moveTo>
                    <a:lnTo>
                      <a:pt x="69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617" name="Shape 954"/>
              <p:cNvCxnSpPr/>
              <p:nvPr/>
            </p:nvCxnSpPr>
            <p:spPr>
              <a:xfrm rot="10800000" flipH="1">
                <a:off x="-3009" y="1332"/>
                <a:ext cx="69" cy="1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618" name="Shape 955"/>
              <p:cNvSpPr/>
              <p:nvPr/>
            </p:nvSpPr>
            <p:spPr>
              <a:xfrm>
                <a:off x="-3144" y="1314"/>
                <a:ext cx="21" cy="5"/>
              </a:xfrm>
              <a:custGeom>
                <a:avLst/>
                <a:gdLst/>
                <a:ahLst/>
                <a:cxnLst/>
                <a:rect l="0" t="0" r="0" b="0"/>
                <a:pathLst>
                  <a:path w="22" h="7" extrusionOk="0">
                    <a:moveTo>
                      <a:pt x="22" y="7"/>
                    </a:moveTo>
                    <a:lnTo>
                      <a:pt x="0" y="0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619" name="Shape 956"/>
              <p:cNvCxnSpPr/>
              <p:nvPr/>
            </p:nvCxnSpPr>
            <p:spPr>
              <a:xfrm rot="10800000">
                <a:off x="-3142" y="1315"/>
                <a:ext cx="22" cy="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596" name="Shape 957"/>
            <p:cNvGrpSpPr/>
            <p:nvPr/>
          </p:nvGrpSpPr>
          <p:grpSpPr>
            <a:xfrm>
              <a:off x="2527" y="2845"/>
              <a:ext cx="165" cy="279"/>
              <a:chOff x="3831" y="307"/>
              <a:chExt cx="165" cy="279"/>
            </a:xfrm>
          </p:grpSpPr>
          <p:grpSp>
            <p:nvGrpSpPr>
              <p:cNvPr id="597" name="Shape 958"/>
              <p:cNvGrpSpPr/>
              <p:nvPr/>
            </p:nvGrpSpPr>
            <p:grpSpPr>
              <a:xfrm>
                <a:off x="3832" y="393"/>
                <a:ext cx="152" cy="172"/>
                <a:chOff x="4131" y="242"/>
                <a:chExt cx="152" cy="172"/>
              </a:xfrm>
            </p:grpSpPr>
            <p:sp>
              <p:nvSpPr>
                <p:cNvPr id="606" name="Shape 959"/>
                <p:cNvSpPr/>
                <p:nvPr/>
              </p:nvSpPr>
              <p:spPr>
                <a:xfrm>
                  <a:off x="4202" y="283"/>
                  <a:ext cx="82" cy="1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9" y="204"/>
                      </a:moveTo>
                      <a:cubicBezTo>
                        <a:pt x="118" y="204"/>
                        <a:pt x="118" y="204"/>
                        <a:pt x="117" y="204"/>
                      </a:cubicBezTo>
                      <a:cubicBezTo>
                        <a:pt x="4" y="173"/>
                        <a:pt x="4" y="173"/>
                        <a:pt x="4" y="173"/>
                      </a:cubicBezTo>
                      <a:cubicBezTo>
                        <a:pt x="2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1" y="2"/>
                        <a:pt x="2" y="1"/>
                      </a:cubicBezTo>
                      <a:cubicBezTo>
                        <a:pt x="3" y="0"/>
                        <a:pt x="5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3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3" y="202"/>
                        <a:pt x="122" y="203"/>
                      </a:cubicBezTo>
                      <a:cubicBezTo>
                        <a:pt x="121" y="203"/>
                        <a:pt x="120" y="204"/>
                        <a:pt x="119" y="204"/>
                      </a:cubicBezTo>
                      <a:close/>
                      <a:moveTo>
                        <a:pt x="10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65"/>
                        <a:pt x="10" y="165"/>
                        <a:pt x="10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7" name="Shape 960"/>
                <p:cNvSpPr/>
                <p:nvPr/>
              </p:nvSpPr>
              <p:spPr>
                <a:xfrm>
                  <a:off x="4131" y="319"/>
                  <a:ext cx="148" cy="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9" h="144" extrusionOk="0">
                      <a:moveTo>
                        <a:pt x="0" y="70"/>
                      </a:moveTo>
                      <a:lnTo>
                        <a:pt x="269" y="0"/>
                      </a:lnTo>
                      <a:lnTo>
                        <a:pt x="539" y="70"/>
                      </a:lnTo>
                      <a:lnTo>
                        <a:pt x="269" y="144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8" name="Shape 961"/>
                <p:cNvSpPr/>
                <p:nvPr/>
              </p:nvSpPr>
              <p:spPr>
                <a:xfrm>
                  <a:off x="4133" y="242"/>
                  <a:ext cx="75" cy="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7" h="349" extrusionOk="0">
                      <a:moveTo>
                        <a:pt x="0" y="349"/>
                      </a:moveTo>
                      <a:lnTo>
                        <a:pt x="0" y="71"/>
                      </a:lnTo>
                      <a:lnTo>
                        <a:pt x="267" y="0"/>
                      </a:lnTo>
                      <a:lnTo>
                        <a:pt x="267" y="279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598" name="Shape 962"/>
              <p:cNvGrpSpPr/>
              <p:nvPr/>
            </p:nvGrpSpPr>
            <p:grpSpPr>
              <a:xfrm>
                <a:off x="3841" y="307"/>
                <a:ext cx="156" cy="269"/>
                <a:chOff x="3515" y="-1152"/>
                <a:chExt cx="556" cy="954"/>
              </a:xfrm>
            </p:grpSpPr>
            <p:sp>
              <p:nvSpPr>
                <p:cNvPr id="600" name="Shape 963"/>
                <p:cNvSpPr/>
                <p:nvPr/>
              </p:nvSpPr>
              <p:spPr>
                <a:xfrm>
                  <a:off x="3515" y="-997"/>
                  <a:ext cx="556" cy="4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6" h="186" extrusionOk="0">
                      <a:moveTo>
                        <a:pt x="0" y="124"/>
                      </a:moveTo>
                      <a:cubicBezTo>
                        <a:pt x="0" y="135"/>
                        <a:pt x="1" y="141"/>
                        <a:pt x="4" y="145"/>
                      </a:cubicBezTo>
                      <a:cubicBezTo>
                        <a:pt x="7" y="150"/>
                        <a:pt x="11" y="152"/>
                        <a:pt x="17" y="154"/>
                      </a:cubicBezTo>
                      <a:cubicBezTo>
                        <a:pt x="18" y="154"/>
                        <a:pt x="19" y="154"/>
                        <a:pt x="20" y="155"/>
                      </a:cubicBezTo>
                      <a:cubicBezTo>
                        <a:pt x="27" y="156"/>
                        <a:pt x="34" y="158"/>
                        <a:pt x="40" y="160"/>
                      </a:cubicBezTo>
                      <a:cubicBezTo>
                        <a:pt x="40" y="161"/>
                        <a:pt x="40" y="163"/>
                        <a:pt x="40" y="165"/>
                      </a:cubicBezTo>
                      <a:cubicBezTo>
                        <a:pt x="43" y="176"/>
                        <a:pt x="59" y="186"/>
                        <a:pt x="67" y="184"/>
                      </a:cubicBezTo>
                      <a:cubicBezTo>
                        <a:pt x="74" y="183"/>
                        <a:pt x="105" y="173"/>
                        <a:pt x="118" y="170"/>
                      </a:cubicBezTo>
                      <a:cubicBezTo>
                        <a:pt x="124" y="169"/>
                        <a:pt x="126" y="164"/>
                        <a:pt x="127" y="159"/>
                      </a:cubicBezTo>
                      <a:cubicBezTo>
                        <a:pt x="127" y="117"/>
                        <a:pt x="126" y="53"/>
                        <a:pt x="126" y="47"/>
                      </a:cubicBezTo>
                      <a:cubicBezTo>
                        <a:pt x="126" y="43"/>
                        <a:pt x="129" y="65"/>
                        <a:pt x="132" y="92"/>
                      </a:cubicBezTo>
                      <a:cubicBezTo>
                        <a:pt x="132" y="92"/>
                        <a:pt x="132" y="92"/>
                        <a:pt x="132" y="92"/>
                      </a:cubicBezTo>
                      <a:cubicBezTo>
                        <a:pt x="132" y="102"/>
                        <a:pt x="134" y="108"/>
                        <a:pt x="137" y="112"/>
                      </a:cubicBezTo>
                      <a:cubicBezTo>
                        <a:pt x="140" y="116"/>
                        <a:pt x="144" y="118"/>
                        <a:pt x="150" y="120"/>
                      </a:cubicBezTo>
                      <a:cubicBezTo>
                        <a:pt x="156" y="121"/>
                        <a:pt x="156" y="121"/>
                        <a:pt x="156" y="121"/>
                      </a:cubicBezTo>
                      <a:cubicBezTo>
                        <a:pt x="156" y="122"/>
                        <a:pt x="156" y="122"/>
                        <a:pt x="156" y="122"/>
                      </a:cubicBezTo>
                      <a:cubicBezTo>
                        <a:pt x="181" y="128"/>
                        <a:pt x="205" y="135"/>
                        <a:pt x="210" y="135"/>
                      </a:cubicBezTo>
                      <a:cubicBezTo>
                        <a:pt x="227" y="136"/>
                        <a:pt x="236" y="108"/>
                        <a:pt x="215" y="104"/>
                      </a:cubicBezTo>
                      <a:cubicBezTo>
                        <a:pt x="207" y="102"/>
                        <a:pt x="187" y="95"/>
                        <a:pt x="164" y="90"/>
                      </a:cubicBezTo>
                      <a:cubicBezTo>
                        <a:pt x="163" y="85"/>
                        <a:pt x="163" y="85"/>
                        <a:pt x="163" y="85"/>
                      </a:cubicBezTo>
                      <a:cubicBezTo>
                        <a:pt x="163" y="85"/>
                        <a:pt x="163" y="85"/>
                        <a:pt x="163" y="85"/>
                      </a:cubicBezTo>
                      <a:cubicBezTo>
                        <a:pt x="157" y="49"/>
                        <a:pt x="151" y="14"/>
                        <a:pt x="150" y="11"/>
                      </a:cubicBezTo>
                      <a:cubicBezTo>
                        <a:pt x="147" y="3"/>
                        <a:pt x="129" y="0"/>
                        <a:pt x="120" y="1"/>
                      </a:cubicBezTo>
                      <a:cubicBezTo>
                        <a:pt x="111" y="3"/>
                        <a:pt x="91" y="9"/>
                        <a:pt x="80" y="12"/>
                      </a:cubicBezTo>
                      <a:cubicBezTo>
                        <a:pt x="67" y="16"/>
                        <a:pt x="44" y="21"/>
                        <a:pt x="37" y="24"/>
                      </a:cubicBezTo>
                      <a:cubicBezTo>
                        <a:pt x="29" y="26"/>
                        <a:pt x="14" y="32"/>
                        <a:pt x="11" y="49"/>
                      </a:cubicBezTo>
                      <a:cubicBezTo>
                        <a:pt x="10" y="57"/>
                        <a:pt x="6" y="84"/>
                        <a:pt x="1" y="113"/>
                      </a:cubicBezTo>
                      <a:cubicBezTo>
                        <a:pt x="1" y="113"/>
                        <a:pt x="1" y="113"/>
                        <a:pt x="1" y="113"/>
                      </a:cubicBezTo>
                      <a:lnTo>
                        <a:pt x="0" y="124"/>
                      </a:lnTo>
                      <a:close/>
                      <a:moveTo>
                        <a:pt x="44" y="70"/>
                      </a:moveTo>
                      <a:cubicBezTo>
                        <a:pt x="44" y="72"/>
                        <a:pt x="44" y="73"/>
                        <a:pt x="43" y="75"/>
                      </a:cubicBezTo>
                      <a:cubicBezTo>
                        <a:pt x="43" y="78"/>
                        <a:pt x="43" y="82"/>
                        <a:pt x="42" y="87"/>
                      </a:cubicBezTo>
                      <a:cubicBezTo>
                        <a:pt x="41" y="99"/>
                        <a:pt x="40" y="111"/>
                        <a:pt x="40" y="124"/>
                      </a:cubicBezTo>
                      <a:cubicBezTo>
                        <a:pt x="39" y="123"/>
                        <a:pt x="37" y="123"/>
                        <a:pt x="36" y="122"/>
                      </a:cubicBezTo>
                      <a:cubicBezTo>
                        <a:pt x="39" y="108"/>
                        <a:pt x="40" y="96"/>
                        <a:pt x="42" y="87"/>
                      </a:cubicBezTo>
                      <a:cubicBezTo>
                        <a:pt x="42" y="83"/>
                        <a:pt x="43" y="78"/>
                        <a:pt x="43" y="75"/>
                      </a:cubicBezTo>
                      <a:cubicBezTo>
                        <a:pt x="44" y="73"/>
                        <a:pt x="44" y="71"/>
                        <a:pt x="44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1" name="Shape 964"/>
                <p:cNvSpPr/>
                <p:nvPr/>
              </p:nvSpPr>
              <p:spPr>
                <a:xfrm>
                  <a:off x="3638" y="-1026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36" y="39"/>
                      </a:moveTo>
                      <a:cubicBezTo>
                        <a:pt x="52" y="37"/>
                        <a:pt x="66" y="25"/>
                        <a:pt x="56" y="22"/>
                      </a:cubicBezTo>
                      <a:cubicBezTo>
                        <a:pt x="50" y="21"/>
                        <a:pt x="53" y="15"/>
                        <a:pt x="50" y="12"/>
                      </a:cubicBezTo>
                      <a:cubicBezTo>
                        <a:pt x="48" y="10"/>
                        <a:pt x="13" y="0"/>
                        <a:pt x="13" y="15"/>
                      </a:cubicBezTo>
                      <a:cubicBezTo>
                        <a:pt x="13" y="21"/>
                        <a:pt x="19" y="25"/>
                        <a:pt x="9" y="29"/>
                      </a:cubicBezTo>
                      <a:cubicBezTo>
                        <a:pt x="0" y="33"/>
                        <a:pt x="20" y="41"/>
                        <a:pt x="36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2" name="Shape 965"/>
                <p:cNvSpPr/>
                <p:nvPr/>
              </p:nvSpPr>
              <p:spPr>
                <a:xfrm>
                  <a:off x="3624" y="-1152"/>
                  <a:ext cx="187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80" extrusionOk="0">
                      <a:moveTo>
                        <a:pt x="42" y="1"/>
                      </a:moveTo>
                      <a:cubicBezTo>
                        <a:pt x="64" y="2"/>
                        <a:pt x="80" y="20"/>
                        <a:pt x="79" y="42"/>
                      </a:cubicBezTo>
                      <a:cubicBezTo>
                        <a:pt x="79" y="63"/>
                        <a:pt x="60" y="80"/>
                        <a:pt x="38" y="79"/>
                      </a:cubicBezTo>
                      <a:cubicBezTo>
                        <a:pt x="17" y="78"/>
                        <a:pt x="0" y="60"/>
                        <a:pt x="1" y="38"/>
                      </a:cubicBezTo>
                      <a:cubicBezTo>
                        <a:pt x="2" y="17"/>
                        <a:pt x="20" y="0"/>
                        <a:pt x="42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3" name="Shape 966"/>
                <p:cNvSpPr/>
                <p:nvPr/>
              </p:nvSpPr>
              <p:spPr>
                <a:xfrm>
                  <a:off x="3624" y="-1152"/>
                  <a:ext cx="187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80" extrusionOk="0">
                      <a:moveTo>
                        <a:pt x="42" y="1"/>
                      </a:moveTo>
                      <a:cubicBezTo>
                        <a:pt x="64" y="2"/>
                        <a:pt x="80" y="20"/>
                        <a:pt x="79" y="42"/>
                      </a:cubicBezTo>
                      <a:cubicBezTo>
                        <a:pt x="79" y="63"/>
                        <a:pt x="60" y="80"/>
                        <a:pt x="38" y="79"/>
                      </a:cubicBezTo>
                      <a:cubicBezTo>
                        <a:pt x="17" y="78"/>
                        <a:pt x="0" y="60"/>
                        <a:pt x="1" y="38"/>
                      </a:cubicBezTo>
                      <a:cubicBezTo>
                        <a:pt x="2" y="17"/>
                        <a:pt x="20" y="0"/>
                        <a:pt x="42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4" name="Shape 967"/>
                <p:cNvSpPr/>
                <p:nvPr/>
              </p:nvSpPr>
              <p:spPr>
                <a:xfrm>
                  <a:off x="3609" y="-623"/>
                  <a:ext cx="375" cy="4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9" h="180" extrusionOk="0">
                      <a:moveTo>
                        <a:pt x="0" y="6"/>
                      </a:moveTo>
                      <a:cubicBezTo>
                        <a:pt x="3" y="17"/>
                        <a:pt x="19" y="22"/>
                        <a:pt x="27" y="21"/>
                      </a:cubicBezTo>
                      <a:cubicBezTo>
                        <a:pt x="35" y="20"/>
                        <a:pt x="66" y="13"/>
                        <a:pt x="78" y="11"/>
                      </a:cubicBezTo>
                      <a:cubicBezTo>
                        <a:pt x="84" y="10"/>
                        <a:pt x="86" y="5"/>
                        <a:pt x="87" y="0"/>
                      </a:cubicBezTo>
                      <a:cubicBezTo>
                        <a:pt x="88" y="18"/>
                        <a:pt x="87" y="18"/>
                        <a:pt x="91" y="19"/>
                      </a:cubicBezTo>
                      <a:cubicBezTo>
                        <a:pt x="91" y="19"/>
                        <a:pt x="131" y="28"/>
                        <a:pt x="142" y="32"/>
                      </a:cubicBezTo>
                      <a:cubicBezTo>
                        <a:pt x="152" y="36"/>
                        <a:pt x="158" y="42"/>
                        <a:pt x="158" y="54"/>
                      </a:cubicBezTo>
                      <a:cubicBezTo>
                        <a:pt x="158" y="55"/>
                        <a:pt x="159" y="134"/>
                        <a:pt x="158" y="145"/>
                      </a:cubicBezTo>
                      <a:cubicBezTo>
                        <a:pt x="157" y="163"/>
                        <a:pt x="134" y="165"/>
                        <a:pt x="123" y="156"/>
                      </a:cubicBezTo>
                      <a:cubicBezTo>
                        <a:pt x="120" y="153"/>
                        <a:pt x="117" y="149"/>
                        <a:pt x="117" y="145"/>
                      </a:cubicBezTo>
                      <a:cubicBezTo>
                        <a:pt x="117" y="130"/>
                        <a:pt x="117" y="102"/>
                        <a:pt x="117" y="73"/>
                      </a:cubicBezTo>
                      <a:cubicBezTo>
                        <a:pt x="117" y="73"/>
                        <a:pt x="117" y="73"/>
                        <a:pt x="117" y="73"/>
                      </a:cubicBezTo>
                      <a:cubicBezTo>
                        <a:pt x="117" y="72"/>
                        <a:pt x="117" y="72"/>
                        <a:pt x="117" y="72"/>
                      </a:cubicBezTo>
                      <a:cubicBezTo>
                        <a:pt x="117" y="69"/>
                        <a:pt x="117" y="67"/>
                        <a:pt x="117" y="65"/>
                      </a:cubicBezTo>
                      <a:cubicBezTo>
                        <a:pt x="117" y="65"/>
                        <a:pt x="117" y="64"/>
                        <a:pt x="117" y="64"/>
                      </a:cubicBezTo>
                      <a:cubicBezTo>
                        <a:pt x="117" y="64"/>
                        <a:pt x="117" y="63"/>
                        <a:pt x="117" y="63"/>
                      </a:cubicBezTo>
                      <a:cubicBezTo>
                        <a:pt x="116" y="50"/>
                        <a:pt x="111" y="44"/>
                        <a:pt x="101" y="40"/>
                      </a:cubicBezTo>
                      <a:cubicBezTo>
                        <a:pt x="91" y="37"/>
                        <a:pt x="58" y="30"/>
                        <a:pt x="56" y="29"/>
                      </a:cubicBezTo>
                      <a:cubicBezTo>
                        <a:pt x="52" y="28"/>
                        <a:pt x="52" y="28"/>
                        <a:pt x="56" y="29"/>
                      </a:cubicBezTo>
                      <a:cubicBezTo>
                        <a:pt x="58" y="30"/>
                        <a:pt x="91" y="37"/>
                        <a:pt x="101" y="40"/>
                      </a:cubicBezTo>
                      <a:cubicBezTo>
                        <a:pt x="111" y="44"/>
                        <a:pt x="116" y="50"/>
                        <a:pt x="117" y="63"/>
                      </a:cubicBezTo>
                      <a:cubicBezTo>
                        <a:pt x="117" y="64"/>
                        <a:pt x="117" y="70"/>
                        <a:pt x="117" y="71"/>
                      </a:cubicBezTo>
                      <a:cubicBezTo>
                        <a:pt x="117" y="71"/>
                        <a:pt x="117" y="71"/>
                        <a:pt x="117" y="71"/>
                      </a:cubicBezTo>
                      <a:cubicBezTo>
                        <a:pt x="117" y="71"/>
                        <a:pt x="117" y="74"/>
                        <a:pt x="117" y="77"/>
                      </a:cubicBezTo>
                      <a:cubicBezTo>
                        <a:pt x="117" y="77"/>
                        <a:pt x="117" y="77"/>
                        <a:pt x="117" y="77"/>
                      </a:cubicBezTo>
                      <a:cubicBezTo>
                        <a:pt x="117" y="154"/>
                        <a:pt x="117" y="154"/>
                        <a:pt x="117" y="154"/>
                      </a:cubicBezTo>
                      <a:cubicBezTo>
                        <a:pt x="117" y="154"/>
                        <a:pt x="116" y="154"/>
                        <a:pt x="117" y="154"/>
                      </a:cubicBezTo>
                      <a:cubicBezTo>
                        <a:pt x="116" y="155"/>
                        <a:pt x="116" y="156"/>
                        <a:pt x="116" y="157"/>
                      </a:cubicBezTo>
                      <a:cubicBezTo>
                        <a:pt x="115" y="180"/>
                        <a:pt x="75" y="176"/>
                        <a:pt x="75" y="156"/>
                      </a:cubicBezTo>
                      <a:cubicBezTo>
                        <a:pt x="75" y="141"/>
                        <a:pt x="74" y="79"/>
                        <a:pt x="74" y="77"/>
                      </a:cubicBezTo>
                      <a:cubicBezTo>
                        <a:pt x="74" y="74"/>
                        <a:pt x="72" y="70"/>
                        <a:pt x="70" y="69"/>
                      </a:cubicBezTo>
                      <a:cubicBezTo>
                        <a:pt x="68" y="68"/>
                        <a:pt x="23" y="57"/>
                        <a:pt x="18" y="55"/>
                      </a:cubicBezTo>
                      <a:cubicBezTo>
                        <a:pt x="6" y="51"/>
                        <a:pt x="0" y="47"/>
                        <a:pt x="0" y="25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7"/>
                        <a:pt x="0" y="7"/>
                        <a:pt x="0" y="6"/>
                      </a:cubicBez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5" name="Shape 968"/>
                <p:cNvSpPr/>
                <p:nvPr/>
              </p:nvSpPr>
              <p:spPr>
                <a:xfrm>
                  <a:off x="3563" y="-709"/>
                  <a:ext cx="215" cy="12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" h="55" extrusionOk="0">
                      <a:moveTo>
                        <a:pt x="16" y="0"/>
                      </a:moveTo>
                      <a:cubicBezTo>
                        <a:pt x="30" y="4"/>
                        <a:pt x="46" y="9"/>
                        <a:pt x="63" y="14"/>
                      </a:cubicBezTo>
                      <a:cubicBezTo>
                        <a:pt x="91" y="22"/>
                        <a:pt x="74" y="55"/>
                        <a:pt x="51" y="46"/>
                      </a:cubicBezTo>
                      <a:cubicBezTo>
                        <a:pt x="47" y="45"/>
                        <a:pt x="26" y="39"/>
                        <a:pt x="0" y="33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sp>
            <p:nvSpPr>
              <p:cNvPr id="599" name="Shape 969"/>
              <p:cNvSpPr/>
              <p:nvPr/>
            </p:nvSpPr>
            <p:spPr>
              <a:xfrm>
                <a:off x="3831" y="455"/>
                <a:ext cx="82" cy="131"/>
              </a:xfrm>
              <a:custGeom>
                <a:avLst/>
                <a:gdLst/>
                <a:ahLst/>
                <a:cxnLst/>
                <a:rect l="0" t="0" r="0" b="0"/>
                <a:pathLst>
                  <a:path w="123" h="204" extrusionOk="0">
                    <a:moveTo>
                      <a:pt x="118" y="204"/>
                    </a:moveTo>
                    <a:cubicBezTo>
                      <a:pt x="118" y="204"/>
                      <a:pt x="117" y="204"/>
                      <a:pt x="117" y="204"/>
                    </a:cubicBezTo>
                    <a:cubicBezTo>
                      <a:pt x="3" y="173"/>
                      <a:pt x="3" y="173"/>
                      <a:pt x="3" y="173"/>
                    </a:cubicBezTo>
                    <a:cubicBezTo>
                      <a:pt x="1" y="173"/>
                      <a:pt x="0" y="171"/>
                      <a:pt x="0" y="16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2"/>
                      <a:pt x="2" y="2"/>
                    </a:cubicBezTo>
                    <a:cubicBezTo>
                      <a:pt x="3" y="1"/>
                      <a:pt x="4" y="0"/>
                      <a:pt x="6" y="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2" y="32"/>
                      <a:pt x="123" y="34"/>
                      <a:pt x="123" y="36"/>
                    </a:cubicBezTo>
                    <a:cubicBezTo>
                      <a:pt x="123" y="199"/>
                      <a:pt x="123" y="199"/>
                      <a:pt x="123" y="199"/>
                    </a:cubicBezTo>
                    <a:cubicBezTo>
                      <a:pt x="123" y="201"/>
                      <a:pt x="122" y="202"/>
                      <a:pt x="121" y="203"/>
                    </a:cubicBezTo>
                    <a:cubicBezTo>
                      <a:pt x="120" y="204"/>
                      <a:pt x="119" y="204"/>
                      <a:pt x="118" y="204"/>
                    </a:cubicBezTo>
                    <a:close/>
                    <a:moveTo>
                      <a:pt x="9" y="165"/>
                    </a:move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39"/>
                      <a:pt x="114" y="39"/>
                      <a:pt x="114" y="39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65"/>
                      <a:pt x="9" y="165"/>
                      <a:pt x="9" y="1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676" name="Shape 970"/>
          <p:cNvGrpSpPr/>
          <p:nvPr/>
        </p:nvGrpSpPr>
        <p:grpSpPr>
          <a:xfrm>
            <a:off x="2681328" y="5106321"/>
            <a:ext cx="713309" cy="331890"/>
            <a:chOff x="223" y="2766"/>
            <a:chExt cx="1299" cy="512"/>
          </a:xfrm>
        </p:grpSpPr>
        <p:sp>
          <p:nvSpPr>
            <p:cNvPr id="677" name="Shape 971"/>
            <p:cNvSpPr/>
            <p:nvPr/>
          </p:nvSpPr>
          <p:spPr>
            <a:xfrm>
              <a:off x="223" y="2929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678" name="Shape 972"/>
            <p:cNvGrpSpPr/>
            <p:nvPr/>
          </p:nvGrpSpPr>
          <p:grpSpPr>
            <a:xfrm>
              <a:off x="991" y="2766"/>
              <a:ext cx="131" cy="317"/>
              <a:chOff x="3734" y="3265"/>
              <a:chExt cx="466" cy="1118"/>
            </a:xfrm>
          </p:grpSpPr>
          <p:sp>
            <p:nvSpPr>
              <p:cNvPr id="707" name="Shape 97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8" name="Shape 974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9" name="Shape 97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0" name="Shape 976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1" name="Shape 977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2" name="Shape 97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3" name="Shape 979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4" name="Shape 980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5" name="Shape 981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6" name="Shape 98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7" name="Shape 983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8" name="Shape 98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9" name="Shape 985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20" name="Shape 986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21" name="Shape 98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22" name="Shape 988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679" name="Shape 989"/>
            <p:cNvGrpSpPr/>
            <p:nvPr/>
          </p:nvGrpSpPr>
          <p:grpSpPr>
            <a:xfrm flipH="1">
              <a:off x="726" y="2864"/>
              <a:ext cx="635" cy="267"/>
              <a:chOff x="-1652" y="6058"/>
              <a:chExt cx="2253" cy="951"/>
            </a:xfrm>
          </p:grpSpPr>
          <p:sp>
            <p:nvSpPr>
              <p:cNvPr id="697" name="Shape 990"/>
              <p:cNvSpPr/>
              <p:nvPr/>
            </p:nvSpPr>
            <p:spPr>
              <a:xfrm>
                <a:off x="150" y="6058"/>
                <a:ext cx="448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1" h="590" extrusionOk="0">
                    <a:moveTo>
                      <a:pt x="0" y="0"/>
                    </a:moveTo>
                    <a:lnTo>
                      <a:pt x="0" y="470"/>
                    </a:lnTo>
                    <a:lnTo>
                      <a:pt x="451" y="590"/>
                    </a:lnTo>
                    <a:lnTo>
                      <a:pt x="45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8" name="Shape 991"/>
              <p:cNvSpPr/>
              <p:nvPr/>
            </p:nvSpPr>
            <p:spPr>
              <a:xfrm>
                <a:off x="-751" y="6256"/>
                <a:ext cx="1350" cy="361"/>
              </a:xfrm>
              <a:custGeom>
                <a:avLst/>
                <a:gdLst/>
                <a:ahLst/>
                <a:cxnLst/>
                <a:rect l="0" t="0" r="0" b="0"/>
                <a:pathLst>
                  <a:path w="1353" h="362" extrusionOk="0">
                    <a:moveTo>
                      <a:pt x="0" y="241"/>
                    </a:moveTo>
                    <a:lnTo>
                      <a:pt x="902" y="0"/>
                    </a:lnTo>
                    <a:lnTo>
                      <a:pt x="1353" y="121"/>
                    </a:lnTo>
                    <a:lnTo>
                      <a:pt x="454" y="362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9" name="Shape 992"/>
              <p:cNvSpPr/>
              <p:nvPr/>
            </p:nvSpPr>
            <p:spPr>
              <a:xfrm>
                <a:off x="-298" y="6181"/>
                <a:ext cx="898" cy="706"/>
              </a:xfrm>
              <a:custGeom>
                <a:avLst/>
                <a:gdLst/>
                <a:ahLst/>
                <a:cxnLst/>
                <a:rect l="0" t="0" r="0" b="0"/>
                <a:pathLst>
                  <a:path w="899" h="708" extrusionOk="0">
                    <a:moveTo>
                      <a:pt x="0" y="241"/>
                    </a:moveTo>
                    <a:lnTo>
                      <a:pt x="0" y="708"/>
                    </a:lnTo>
                    <a:lnTo>
                      <a:pt x="899" y="467"/>
                    </a:lnTo>
                    <a:lnTo>
                      <a:pt x="899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0" name="Shape 993"/>
              <p:cNvSpPr/>
              <p:nvPr/>
            </p:nvSpPr>
            <p:spPr>
              <a:xfrm>
                <a:off x="-750" y="6352"/>
                <a:ext cx="451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2" h="536" extrusionOk="0">
                    <a:moveTo>
                      <a:pt x="196" y="0"/>
                    </a:moveTo>
                    <a:lnTo>
                      <a:pt x="196" y="196"/>
                    </a:lnTo>
                    <a:lnTo>
                      <a:pt x="0" y="144"/>
                    </a:lnTo>
                    <a:lnTo>
                      <a:pt x="0" y="416"/>
                    </a:lnTo>
                    <a:lnTo>
                      <a:pt x="452" y="536"/>
                    </a:lnTo>
                    <a:lnTo>
                      <a:pt x="452" y="69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1" name="Shape 994"/>
              <p:cNvSpPr/>
              <p:nvPr/>
            </p:nvSpPr>
            <p:spPr>
              <a:xfrm>
                <a:off x="-553" y="6058"/>
                <a:ext cx="1154" cy="363"/>
              </a:xfrm>
              <a:custGeom>
                <a:avLst/>
                <a:gdLst/>
                <a:ahLst/>
                <a:cxnLst/>
                <a:rect l="0" t="0" r="0" b="0"/>
                <a:pathLst>
                  <a:path w="1155" h="364" extrusionOk="0">
                    <a:moveTo>
                      <a:pt x="707" y="0"/>
                    </a:moveTo>
                    <a:lnTo>
                      <a:pt x="452" y="68"/>
                    </a:lnTo>
                    <a:lnTo>
                      <a:pt x="645" y="123"/>
                    </a:lnTo>
                    <a:lnTo>
                      <a:pt x="0" y="295"/>
                    </a:lnTo>
                    <a:lnTo>
                      <a:pt x="256" y="364"/>
                    </a:lnTo>
                    <a:lnTo>
                      <a:pt x="1155" y="123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2" name="Shape 995"/>
              <p:cNvSpPr/>
              <p:nvPr/>
            </p:nvSpPr>
            <p:spPr>
              <a:xfrm>
                <a:off x="-1652" y="6233"/>
                <a:ext cx="453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36" extrusionOk="0">
                    <a:moveTo>
                      <a:pt x="255" y="0"/>
                    </a:moveTo>
                    <a:lnTo>
                      <a:pt x="258" y="196"/>
                    </a:lnTo>
                    <a:lnTo>
                      <a:pt x="454" y="144"/>
                    </a:lnTo>
                    <a:lnTo>
                      <a:pt x="454" y="415"/>
                    </a:lnTo>
                    <a:lnTo>
                      <a:pt x="0" y="536"/>
                    </a:lnTo>
                    <a:lnTo>
                      <a:pt x="0" y="68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3" name="Shape 996"/>
              <p:cNvSpPr/>
              <p:nvPr/>
            </p:nvSpPr>
            <p:spPr>
              <a:xfrm>
                <a:off x="-1652" y="6377"/>
                <a:ext cx="1352" cy="362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63" extrusionOk="0">
                    <a:moveTo>
                      <a:pt x="1354" y="241"/>
                    </a:moveTo>
                    <a:lnTo>
                      <a:pt x="454" y="0"/>
                    </a:lnTo>
                    <a:lnTo>
                      <a:pt x="0" y="120"/>
                    </a:lnTo>
                    <a:lnTo>
                      <a:pt x="902" y="363"/>
                    </a:lnTo>
                    <a:lnTo>
                      <a:pt x="1354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4" name="Shape 997"/>
              <p:cNvSpPr/>
              <p:nvPr/>
            </p:nvSpPr>
            <p:spPr>
              <a:xfrm>
                <a:off x="-1652" y="6233"/>
                <a:ext cx="1352" cy="306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09" extrusionOk="0">
                    <a:moveTo>
                      <a:pt x="1157" y="240"/>
                    </a:moveTo>
                    <a:lnTo>
                      <a:pt x="1354" y="189"/>
                    </a:lnTo>
                    <a:lnTo>
                      <a:pt x="1098" y="120"/>
                    </a:lnTo>
                    <a:lnTo>
                      <a:pt x="900" y="172"/>
                    </a:lnTo>
                    <a:lnTo>
                      <a:pt x="255" y="0"/>
                    </a:lnTo>
                    <a:lnTo>
                      <a:pt x="0" y="68"/>
                    </a:lnTo>
                    <a:lnTo>
                      <a:pt x="902" y="309"/>
                    </a:lnTo>
                    <a:lnTo>
                      <a:pt x="1157" y="24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5" name="Shape 998"/>
              <p:cNvSpPr/>
              <p:nvPr/>
            </p:nvSpPr>
            <p:spPr>
              <a:xfrm>
                <a:off x="-1652" y="6300"/>
                <a:ext cx="899" cy="708"/>
              </a:xfrm>
              <a:custGeom>
                <a:avLst/>
                <a:gdLst/>
                <a:ahLst/>
                <a:cxnLst/>
                <a:rect l="0" t="0" r="0" b="0"/>
                <a:pathLst>
                  <a:path w="902" h="709" extrusionOk="0">
                    <a:moveTo>
                      <a:pt x="902" y="241"/>
                    </a:moveTo>
                    <a:lnTo>
                      <a:pt x="900" y="709"/>
                    </a:lnTo>
                    <a:lnTo>
                      <a:pt x="0" y="468"/>
                    </a:lnTo>
                    <a:lnTo>
                      <a:pt x="0" y="0"/>
                    </a:lnTo>
                    <a:lnTo>
                      <a:pt x="902" y="24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6" name="Shape 999"/>
              <p:cNvSpPr/>
              <p:nvPr/>
            </p:nvSpPr>
            <p:spPr>
              <a:xfrm>
                <a:off x="-751" y="6422"/>
                <a:ext cx="453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90" extrusionOk="0">
                    <a:moveTo>
                      <a:pt x="257" y="51"/>
                    </a:moveTo>
                    <a:lnTo>
                      <a:pt x="454" y="0"/>
                    </a:lnTo>
                    <a:lnTo>
                      <a:pt x="454" y="196"/>
                    </a:lnTo>
                    <a:lnTo>
                      <a:pt x="454" y="467"/>
                    </a:lnTo>
                    <a:lnTo>
                      <a:pt x="0" y="590"/>
                    </a:lnTo>
                    <a:lnTo>
                      <a:pt x="2" y="120"/>
                    </a:lnTo>
                    <a:lnTo>
                      <a:pt x="257" y="5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680" name="Shape 1000"/>
            <p:cNvGrpSpPr/>
            <p:nvPr/>
          </p:nvGrpSpPr>
          <p:grpSpPr>
            <a:xfrm>
              <a:off x="764" y="2828"/>
              <a:ext cx="131" cy="317"/>
              <a:chOff x="3734" y="3265"/>
              <a:chExt cx="466" cy="1118"/>
            </a:xfrm>
          </p:grpSpPr>
          <p:sp>
            <p:nvSpPr>
              <p:cNvPr id="681" name="Shape 1001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2" name="Shape 100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3" name="Shape 1003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4" name="Shape 100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5" name="Shape 1005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6" name="Shape 1006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7" name="Shape 100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8" name="Shape 1008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9" name="Shape 1009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0" name="Shape 1010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1" name="Shape 1011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2" name="Shape 1012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3" name="Shape 1013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4" name="Shape 1014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5" name="Shape 1015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6" name="Shape 1016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723" name="Shape 1017"/>
          <p:cNvGrpSpPr/>
          <p:nvPr/>
        </p:nvGrpSpPr>
        <p:grpSpPr>
          <a:xfrm>
            <a:off x="2986128" y="5334923"/>
            <a:ext cx="931549" cy="533397"/>
            <a:chOff x="4256" y="2263"/>
            <a:chExt cx="1299" cy="473"/>
          </a:xfrm>
        </p:grpSpPr>
        <p:sp>
          <p:nvSpPr>
            <p:cNvPr id="724" name="Shape 1018"/>
            <p:cNvSpPr/>
            <p:nvPr/>
          </p:nvSpPr>
          <p:spPr>
            <a:xfrm>
              <a:off x="4256" y="238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725" name="Shape 1019"/>
            <p:cNvGrpSpPr/>
            <p:nvPr/>
          </p:nvGrpSpPr>
          <p:grpSpPr>
            <a:xfrm>
              <a:off x="4551" y="2263"/>
              <a:ext cx="969" cy="380"/>
              <a:chOff x="4551" y="2263"/>
              <a:chExt cx="969" cy="380"/>
            </a:xfrm>
          </p:grpSpPr>
          <p:grpSp>
            <p:nvGrpSpPr>
              <p:cNvPr id="726" name="Shape 1020"/>
              <p:cNvGrpSpPr/>
              <p:nvPr/>
            </p:nvGrpSpPr>
            <p:grpSpPr>
              <a:xfrm flipH="1">
                <a:off x="5344" y="2263"/>
                <a:ext cx="176" cy="321"/>
                <a:chOff x="-5368" y="4477"/>
                <a:chExt cx="904" cy="1647"/>
              </a:xfrm>
            </p:grpSpPr>
            <p:sp>
              <p:nvSpPr>
                <p:cNvPr id="765" name="Shape 1021"/>
                <p:cNvSpPr/>
                <p:nvPr/>
              </p:nvSpPr>
              <p:spPr>
                <a:xfrm>
                  <a:off x="-5368" y="4477"/>
                  <a:ext cx="904" cy="2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5" h="243" extrusionOk="0">
                      <a:moveTo>
                        <a:pt x="0" y="123"/>
                      </a:moveTo>
                      <a:lnTo>
                        <a:pt x="454" y="0"/>
                      </a:lnTo>
                      <a:lnTo>
                        <a:pt x="905" y="123"/>
                      </a:lnTo>
                      <a:lnTo>
                        <a:pt x="454" y="243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6" name="Shape 1022"/>
                <p:cNvSpPr/>
                <p:nvPr/>
              </p:nvSpPr>
              <p:spPr>
                <a:xfrm>
                  <a:off x="-5368" y="4600"/>
                  <a:ext cx="453" cy="1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4" h="1526" extrusionOk="0">
                      <a:moveTo>
                        <a:pt x="0" y="0"/>
                      </a:moveTo>
                      <a:lnTo>
                        <a:pt x="0" y="1405"/>
                      </a:lnTo>
                      <a:lnTo>
                        <a:pt x="454" y="1526"/>
                      </a:lnTo>
                      <a:lnTo>
                        <a:pt x="454" y="1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7" name="Shape 1023"/>
                <p:cNvSpPr/>
                <p:nvPr/>
              </p:nvSpPr>
              <p:spPr>
                <a:xfrm>
                  <a:off x="-4915" y="4659"/>
                  <a:ext cx="221" cy="14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4" h="1467" extrusionOk="0">
                      <a:moveTo>
                        <a:pt x="0" y="61"/>
                      </a:moveTo>
                      <a:lnTo>
                        <a:pt x="0" y="1467"/>
                      </a:lnTo>
                      <a:lnTo>
                        <a:pt x="224" y="1405"/>
                      </a:lnTo>
                      <a:lnTo>
                        <a:pt x="224" y="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8" name="Shape 1024"/>
                <p:cNvSpPr/>
                <p:nvPr/>
              </p:nvSpPr>
              <p:spPr>
                <a:xfrm>
                  <a:off x="-4877" y="4715"/>
                  <a:ext cx="146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8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8" y="919"/>
                      </a:lnTo>
                      <a:lnTo>
                        <a:pt x="148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9" name="Shape 1025"/>
                <p:cNvSpPr/>
                <p:nvPr/>
              </p:nvSpPr>
              <p:spPr>
                <a:xfrm>
                  <a:off x="-4690" y="4600"/>
                  <a:ext cx="226" cy="14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7" h="1464" extrusionOk="0">
                      <a:moveTo>
                        <a:pt x="227" y="0"/>
                      </a:moveTo>
                      <a:lnTo>
                        <a:pt x="0" y="59"/>
                      </a:lnTo>
                      <a:lnTo>
                        <a:pt x="0" y="1464"/>
                      </a:lnTo>
                      <a:lnTo>
                        <a:pt x="227" y="1405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0" name="Shape 1026"/>
                <p:cNvSpPr/>
                <p:nvPr/>
              </p:nvSpPr>
              <p:spPr>
                <a:xfrm>
                  <a:off x="-4647" y="4663"/>
                  <a:ext cx="147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9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9" y="922"/>
                      </a:lnTo>
                      <a:lnTo>
                        <a:pt x="149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1" name="Shape 1027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2" name="Shape 1028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3" name="Shape 1029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4" name="Shape 1030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27" name="Shape 1031"/>
              <p:cNvGrpSpPr/>
              <p:nvPr/>
            </p:nvGrpSpPr>
            <p:grpSpPr>
              <a:xfrm flipH="1">
                <a:off x="5088" y="2363"/>
                <a:ext cx="155" cy="196"/>
                <a:chOff x="-2819" y="9312"/>
                <a:chExt cx="553" cy="710"/>
              </a:xfrm>
            </p:grpSpPr>
            <p:sp>
              <p:nvSpPr>
                <p:cNvPr id="761" name="Shape 1032"/>
                <p:cNvSpPr/>
                <p:nvPr/>
              </p:nvSpPr>
              <p:spPr>
                <a:xfrm>
                  <a:off x="-2554" y="9469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9" y="204"/>
                      </a:moveTo>
                      <a:cubicBezTo>
                        <a:pt x="118" y="204"/>
                        <a:pt x="118" y="204"/>
                        <a:pt x="117" y="204"/>
                      </a:cubicBezTo>
                      <a:cubicBezTo>
                        <a:pt x="4" y="173"/>
                        <a:pt x="4" y="173"/>
                        <a:pt x="4" y="173"/>
                      </a:cubicBezTo>
                      <a:cubicBezTo>
                        <a:pt x="2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1" y="2"/>
                        <a:pt x="2" y="1"/>
                      </a:cubicBezTo>
                      <a:cubicBezTo>
                        <a:pt x="3" y="0"/>
                        <a:pt x="5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3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3" y="202"/>
                        <a:pt x="122" y="203"/>
                      </a:cubicBezTo>
                      <a:cubicBezTo>
                        <a:pt x="121" y="203"/>
                        <a:pt x="120" y="204"/>
                        <a:pt x="119" y="204"/>
                      </a:cubicBezTo>
                      <a:close/>
                      <a:moveTo>
                        <a:pt x="10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65"/>
                        <a:pt x="10" y="165"/>
                        <a:pt x="10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2" name="Shape 1033"/>
                <p:cNvSpPr/>
                <p:nvPr/>
              </p:nvSpPr>
              <p:spPr>
                <a:xfrm>
                  <a:off x="-2812" y="9591"/>
                  <a:ext cx="536" cy="1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9" h="144" extrusionOk="0">
                      <a:moveTo>
                        <a:pt x="0" y="70"/>
                      </a:moveTo>
                      <a:lnTo>
                        <a:pt x="269" y="0"/>
                      </a:lnTo>
                      <a:lnTo>
                        <a:pt x="539" y="70"/>
                      </a:lnTo>
                      <a:lnTo>
                        <a:pt x="269" y="144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3" name="Shape 1034"/>
                <p:cNvSpPr/>
                <p:nvPr/>
              </p:nvSpPr>
              <p:spPr>
                <a:xfrm>
                  <a:off x="-2804" y="9312"/>
                  <a:ext cx="264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7" h="349" extrusionOk="0">
                      <a:moveTo>
                        <a:pt x="0" y="349"/>
                      </a:moveTo>
                      <a:lnTo>
                        <a:pt x="0" y="71"/>
                      </a:lnTo>
                      <a:lnTo>
                        <a:pt x="267" y="0"/>
                      </a:lnTo>
                      <a:lnTo>
                        <a:pt x="267" y="279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4" name="Shape 1035"/>
                <p:cNvSpPr/>
                <p:nvPr/>
              </p:nvSpPr>
              <p:spPr>
                <a:xfrm>
                  <a:off x="-2819" y="9541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8" y="204"/>
                      </a:moveTo>
                      <a:cubicBezTo>
                        <a:pt x="118" y="204"/>
                        <a:pt x="117" y="204"/>
                        <a:pt x="117" y="204"/>
                      </a:cubicBezTo>
                      <a:cubicBezTo>
                        <a:pt x="3" y="173"/>
                        <a:pt x="3" y="173"/>
                        <a:pt x="3" y="173"/>
                      </a:cubicBezTo>
                      <a:cubicBezTo>
                        <a:pt x="1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0" y="2"/>
                        <a:pt x="2" y="2"/>
                      </a:cubicBezTo>
                      <a:cubicBezTo>
                        <a:pt x="3" y="1"/>
                        <a:pt x="4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4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2" y="202"/>
                        <a:pt x="121" y="203"/>
                      </a:cubicBezTo>
                      <a:cubicBezTo>
                        <a:pt x="120" y="204"/>
                        <a:pt x="119" y="204"/>
                        <a:pt x="118" y="204"/>
                      </a:cubicBezTo>
                      <a:close/>
                      <a:moveTo>
                        <a:pt x="9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9" y="165"/>
                        <a:pt x="9" y="165"/>
                        <a:pt x="9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28" name="Shape 1036"/>
              <p:cNvGrpSpPr/>
              <p:nvPr/>
            </p:nvGrpSpPr>
            <p:grpSpPr>
              <a:xfrm flipH="1">
                <a:off x="4828" y="2380"/>
                <a:ext cx="498" cy="264"/>
                <a:chOff x="790" y="1887"/>
                <a:chExt cx="864" cy="459"/>
              </a:xfrm>
            </p:grpSpPr>
            <p:sp>
              <p:nvSpPr>
                <p:cNvPr id="750" name="Shape 1037"/>
                <p:cNvSpPr/>
                <p:nvPr/>
              </p:nvSpPr>
              <p:spPr>
                <a:xfrm>
                  <a:off x="1625" y="1946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1" name="Shape 1038"/>
                <p:cNvSpPr/>
                <p:nvPr/>
              </p:nvSpPr>
              <p:spPr>
                <a:xfrm>
                  <a:off x="1592" y="1946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2" name="Shape 1039"/>
                <p:cNvSpPr/>
                <p:nvPr/>
              </p:nvSpPr>
              <p:spPr>
                <a:xfrm>
                  <a:off x="972" y="2113"/>
                  <a:ext cx="34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3" name="Shape 1040"/>
                <p:cNvSpPr/>
                <p:nvPr/>
              </p:nvSpPr>
              <p:spPr>
                <a:xfrm>
                  <a:off x="1006" y="211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4" name="Shape 1041"/>
                <p:cNvSpPr/>
                <p:nvPr/>
              </p:nvSpPr>
              <p:spPr>
                <a:xfrm>
                  <a:off x="790" y="2063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5" name="Shape 1042"/>
                <p:cNvSpPr/>
                <p:nvPr/>
              </p:nvSpPr>
              <p:spPr>
                <a:xfrm>
                  <a:off x="822" y="206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6" name="Shape 1043"/>
                <p:cNvSpPr/>
                <p:nvPr/>
              </p:nvSpPr>
              <p:spPr>
                <a:xfrm>
                  <a:off x="1406" y="1902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7" name="Shape 1044"/>
                <p:cNvSpPr/>
                <p:nvPr/>
              </p:nvSpPr>
              <p:spPr>
                <a:xfrm>
                  <a:off x="1435" y="1902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8" name="Shape 1045"/>
                <p:cNvSpPr/>
                <p:nvPr/>
              </p:nvSpPr>
              <p:spPr>
                <a:xfrm>
                  <a:off x="1006" y="1946"/>
                  <a:ext cx="646" cy="2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77" extrusionOk="0">
                      <a:moveTo>
                        <a:pt x="0" y="65"/>
                      </a:moveTo>
                      <a:lnTo>
                        <a:pt x="0" y="77"/>
                      </a:lnTo>
                      <a:lnTo>
                        <a:pt x="241" y="12"/>
                      </a:lnTo>
                      <a:lnTo>
                        <a:pt x="241" y="0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9" name="Shape 1046"/>
                <p:cNvSpPr/>
                <p:nvPr/>
              </p:nvSpPr>
              <p:spPr>
                <a:xfrm>
                  <a:off x="790" y="2063"/>
                  <a:ext cx="216" cy="9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34" extrusionOk="0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80" y="34"/>
                      </a:lnTo>
                      <a:lnTo>
                        <a:pt x="80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0" name="Shape 1047"/>
                <p:cNvSpPr/>
                <p:nvPr/>
              </p:nvSpPr>
              <p:spPr>
                <a:xfrm>
                  <a:off x="790" y="1887"/>
                  <a:ext cx="863" cy="2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1" h="87" extrusionOk="0">
                      <a:moveTo>
                        <a:pt x="0" y="65"/>
                      </a:move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240" y="0"/>
                      </a:lnTo>
                      <a:lnTo>
                        <a:pt x="321" y="22"/>
                      </a:lnTo>
                      <a:lnTo>
                        <a:pt x="240" y="44"/>
                      </a:lnTo>
                      <a:lnTo>
                        <a:pt x="240" y="44"/>
                      </a:lnTo>
                      <a:lnTo>
                        <a:pt x="81" y="87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29" name="Shape 1048"/>
              <p:cNvGrpSpPr/>
              <p:nvPr/>
            </p:nvGrpSpPr>
            <p:grpSpPr>
              <a:xfrm>
                <a:off x="4688" y="2290"/>
                <a:ext cx="175" cy="325"/>
                <a:chOff x="3609" y="3261"/>
                <a:chExt cx="601" cy="1116"/>
              </a:xfrm>
            </p:grpSpPr>
            <p:sp>
              <p:nvSpPr>
                <p:cNvPr id="738" name="Shape 1049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9" name="Shape 1050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0" name="Shape 1051"/>
                <p:cNvSpPr/>
                <p:nvPr/>
              </p:nvSpPr>
              <p:spPr>
                <a:xfrm>
                  <a:off x="3611" y="3413"/>
                  <a:ext cx="598" cy="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4" h="232" extrusionOk="0">
                      <a:moveTo>
                        <a:pt x="248" y="194"/>
                      </a:moveTo>
                      <a:cubicBezTo>
                        <a:pt x="245" y="184"/>
                        <a:pt x="228" y="67"/>
                        <a:pt x="225" y="49"/>
                      </a:cubicBezTo>
                      <a:cubicBezTo>
                        <a:pt x="222" y="32"/>
                        <a:pt x="207" y="27"/>
                        <a:pt x="199" y="24"/>
                      </a:cubicBezTo>
                      <a:cubicBezTo>
                        <a:pt x="191" y="21"/>
                        <a:pt x="169" y="16"/>
                        <a:pt x="156" y="13"/>
                      </a:cubicBezTo>
                      <a:cubicBezTo>
                        <a:pt x="144" y="10"/>
                        <a:pt x="125" y="4"/>
                        <a:pt x="116" y="2"/>
                      </a:cubicBezTo>
                      <a:cubicBezTo>
                        <a:pt x="107" y="0"/>
                        <a:pt x="89" y="4"/>
                        <a:pt x="86" y="12"/>
                      </a:cubicBezTo>
                      <a:cubicBezTo>
                        <a:pt x="85" y="15"/>
                        <a:pt x="79" y="50"/>
                        <a:pt x="73" y="86"/>
                      </a:cubicBezTo>
                      <a:cubicBezTo>
                        <a:pt x="73" y="86"/>
                        <a:pt x="73" y="86"/>
                        <a:pt x="73" y="86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ubicBezTo>
                        <a:pt x="48" y="96"/>
                        <a:pt x="28" y="103"/>
                        <a:pt x="21" y="104"/>
                      </a:cubicBezTo>
                      <a:cubicBezTo>
                        <a:pt x="0" y="109"/>
                        <a:pt x="9" y="137"/>
                        <a:pt x="26" y="135"/>
                      </a:cubicBezTo>
                      <a:cubicBezTo>
                        <a:pt x="30" y="135"/>
                        <a:pt x="55" y="129"/>
                        <a:pt x="80" y="122"/>
                      </a:cubicBezTo>
                      <a:cubicBezTo>
                        <a:pt x="80" y="122"/>
                        <a:pt x="80" y="122"/>
                        <a:pt x="80" y="122"/>
                      </a:cubicBezTo>
                      <a:cubicBezTo>
                        <a:pt x="86" y="120"/>
                        <a:pt x="86" y="120"/>
                        <a:pt x="86" y="120"/>
                      </a:cubicBezTo>
                      <a:cubicBezTo>
                        <a:pt x="92" y="119"/>
                        <a:pt x="96" y="116"/>
                        <a:pt x="99" y="113"/>
                      </a:cubicBezTo>
                      <a:cubicBezTo>
                        <a:pt x="102" y="108"/>
                        <a:pt x="103" y="102"/>
                        <a:pt x="104" y="92"/>
                      </a:cubicBezTo>
                      <a:cubicBezTo>
                        <a:pt x="104" y="92"/>
                        <a:pt x="104" y="92"/>
                        <a:pt x="104" y="92"/>
                      </a:cubicBezTo>
                      <a:cubicBezTo>
                        <a:pt x="107" y="69"/>
                        <a:pt x="109" y="49"/>
                        <a:pt x="110" y="47"/>
                      </a:cubicBezTo>
                      <a:cubicBezTo>
                        <a:pt x="110" y="47"/>
                        <a:pt x="110" y="47"/>
                        <a:pt x="110" y="47"/>
                      </a:cubicBezTo>
                      <a:cubicBezTo>
                        <a:pt x="110" y="53"/>
                        <a:pt x="109" y="122"/>
                        <a:pt x="109" y="164"/>
                      </a:cubicBezTo>
                      <a:cubicBezTo>
                        <a:pt x="110" y="169"/>
                        <a:pt x="112" y="174"/>
                        <a:pt x="118" y="175"/>
                      </a:cubicBezTo>
                      <a:cubicBezTo>
                        <a:pt x="130" y="177"/>
                        <a:pt x="162" y="187"/>
                        <a:pt x="169" y="189"/>
                      </a:cubicBezTo>
                      <a:cubicBezTo>
                        <a:pt x="177" y="190"/>
                        <a:pt x="193" y="181"/>
                        <a:pt x="196" y="169"/>
                      </a:cubicBezTo>
                      <a:cubicBezTo>
                        <a:pt x="195" y="141"/>
                        <a:pt x="196" y="111"/>
                        <a:pt x="194" y="88"/>
                      </a:cubicBezTo>
                      <a:cubicBezTo>
                        <a:pt x="193" y="82"/>
                        <a:pt x="193" y="78"/>
                        <a:pt x="192" y="75"/>
                      </a:cubicBezTo>
                      <a:cubicBezTo>
                        <a:pt x="193" y="79"/>
                        <a:pt x="194" y="83"/>
                        <a:pt x="194" y="88"/>
                      </a:cubicBezTo>
                      <a:cubicBezTo>
                        <a:pt x="197" y="110"/>
                        <a:pt x="204" y="150"/>
                        <a:pt x="215" y="204"/>
                      </a:cubicBezTo>
                      <a:cubicBezTo>
                        <a:pt x="220" y="232"/>
                        <a:pt x="254" y="218"/>
                        <a:pt x="248" y="194"/>
                      </a:cubicBez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1" name="Shape 1052"/>
                <p:cNvSpPr/>
                <p:nvPr/>
              </p:nvSpPr>
              <p:spPr>
                <a:xfrm>
                  <a:off x="3947" y="3895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7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2" name="Shape 1053"/>
                <p:cNvSpPr/>
                <p:nvPr/>
              </p:nvSpPr>
              <p:spPr>
                <a:xfrm>
                  <a:off x="3609" y="3413"/>
                  <a:ext cx="601" cy="74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5" h="314" extrusionOk="0">
                      <a:moveTo>
                        <a:pt x="249" y="194"/>
                      </a:moveTo>
                      <a:cubicBezTo>
                        <a:pt x="246" y="184"/>
                        <a:pt x="229" y="67"/>
                        <a:pt x="226" y="49"/>
                      </a:cubicBezTo>
                      <a:cubicBezTo>
                        <a:pt x="223" y="32"/>
                        <a:pt x="208" y="27"/>
                        <a:pt x="200" y="24"/>
                      </a:cubicBezTo>
                      <a:cubicBezTo>
                        <a:pt x="192" y="21"/>
                        <a:pt x="170" y="16"/>
                        <a:pt x="157" y="13"/>
                      </a:cubicBezTo>
                      <a:cubicBezTo>
                        <a:pt x="145" y="10"/>
                        <a:pt x="126" y="4"/>
                        <a:pt x="117" y="2"/>
                      </a:cubicBezTo>
                      <a:cubicBezTo>
                        <a:pt x="108" y="0"/>
                        <a:pt x="90" y="4"/>
                        <a:pt x="87" y="12"/>
                      </a:cubicBezTo>
                      <a:cubicBezTo>
                        <a:pt x="86" y="15"/>
                        <a:pt x="79" y="53"/>
                        <a:pt x="73" y="91"/>
                      </a:cubicBezTo>
                      <a:cubicBezTo>
                        <a:pt x="73" y="91"/>
                        <a:pt x="31" y="101"/>
                        <a:pt x="22" y="104"/>
                      </a:cubicBezTo>
                      <a:cubicBezTo>
                        <a:pt x="0" y="111"/>
                        <a:pt x="12" y="137"/>
                        <a:pt x="27" y="135"/>
                      </a:cubicBezTo>
                      <a:cubicBezTo>
                        <a:pt x="31" y="135"/>
                        <a:pt x="88" y="120"/>
                        <a:pt x="88" y="120"/>
                      </a:cubicBezTo>
                      <a:cubicBezTo>
                        <a:pt x="102" y="114"/>
                        <a:pt x="103" y="109"/>
                        <a:pt x="104" y="94"/>
                      </a:cubicBezTo>
                      <a:cubicBezTo>
                        <a:pt x="108" y="66"/>
                        <a:pt x="111" y="43"/>
                        <a:pt x="111" y="47"/>
                      </a:cubicBezTo>
                      <a:cubicBezTo>
                        <a:pt x="111" y="53"/>
                        <a:pt x="110" y="246"/>
                        <a:pt x="110" y="288"/>
                      </a:cubicBezTo>
                      <a:cubicBezTo>
                        <a:pt x="111" y="293"/>
                        <a:pt x="113" y="298"/>
                        <a:pt x="119" y="299"/>
                      </a:cubicBezTo>
                      <a:cubicBezTo>
                        <a:pt x="122" y="299"/>
                        <a:pt x="126" y="300"/>
                        <a:pt x="130" y="301"/>
                      </a:cubicBezTo>
                      <a:cubicBezTo>
                        <a:pt x="130" y="20"/>
                        <a:pt x="130" y="20"/>
                        <a:pt x="130" y="20"/>
                      </a:cubicBezTo>
                      <a:cubicBezTo>
                        <a:pt x="146" y="20"/>
                        <a:pt x="146" y="20"/>
                        <a:pt x="146" y="20"/>
                      </a:cubicBezTo>
                      <a:cubicBezTo>
                        <a:pt x="162" y="28"/>
                        <a:pt x="162" y="28"/>
                        <a:pt x="162" y="28"/>
                      </a:cubicBezTo>
                      <a:cubicBezTo>
                        <a:pt x="162" y="310"/>
                        <a:pt x="162" y="310"/>
                        <a:pt x="162" y="310"/>
                      </a:cubicBezTo>
                      <a:cubicBezTo>
                        <a:pt x="165" y="311"/>
                        <a:pt x="168" y="312"/>
                        <a:pt x="170" y="313"/>
                      </a:cubicBezTo>
                      <a:cubicBezTo>
                        <a:pt x="178" y="314"/>
                        <a:pt x="194" y="305"/>
                        <a:pt x="197" y="293"/>
                      </a:cubicBezTo>
                      <a:cubicBezTo>
                        <a:pt x="197" y="169"/>
                        <a:pt x="197" y="169"/>
                        <a:pt x="197" y="169"/>
                      </a:cubicBezTo>
                      <a:cubicBezTo>
                        <a:pt x="196" y="141"/>
                        <a:pt x="197" y="111"/>
                        <a:pt x="195" y="88"/>
                      </a:cubicBezTo>
                      <a:cubicBezTo>
                        <a:pt x="194" y="82"/>
                        <a:pt x="194" y="78"/>
                        <a:pt x="193" y="75"/>
                      </a:cubicBezTo>
                      <a:cubicBezTo>
                        <a:pt x="193" y="74"/>
                        <a:pt x="193" y="72"/>
                        <a:pt x="192" y="71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2" y="71"/>
                        <a:pt x="192" y="71"/>
                        <a:pt x="192" y="71"/>
                      </a:cubicBezTo>
                      <a:cubicBezTo>
                        <a:pt x="193" y="72"/>
                        <a:pt x="193" y="73"/>
                        <a:pt x="193" y="75"/>
                      </a:cubicBezTo>
                      <a:cubicBezTo>
                        <a:pt x="194" y="79"/>
                        <a:pt x="195" y="83"/>
                        <a:pt x="195" y="88"/>
                      </a:cubicBezTo>
                      <a:cubicBezTo>
                        <a:pt x="198" y="110"/>
                        <a:pt x="205" y="150"/>
                        <a:pt x="216" y="204"/>
                      </a:cubicBezTo>
                      <a:cubicBezTo>
                        <a:pt x="221" y="232"/>
                        <a:pt x="255" y="218"/>
                        <a:pt x="249" y="1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3" name="Shape 1054"/>
                <p:cNvSpPr/>
                <p:nvPr/>
              </p:nvSpPr>
              <p:spPr>
                <a:xfrm>
                  <a:off x="4006" y="3893"/>
                  <a:ext cx="66" cy="1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" h="19" extrusionOk="0">
                      <a:moveTo>
                        <a:pt x="0" y="19"/>
                      </a:moveTo>
                      <a:lnTo>
                        <a:pt x="68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744" name="Shape 1055"/>
                <p:cNvCxnSpPr/>
                <p:nvPr/>
              </p:nvCxnSpPr>
              <p:spPr>
                <a:xfrm rot="10800000" flipH="1">
                  <a:off x="4006" y="3891"/>
                  <a:ext cx="68" cy="18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745" name="Shape 1056"/>
                <p:cNvSpPr/>
                <p:nvPr/>
              </p:nvSpPr>
              <p:spPr>
                <a:xfrm>
                  <a:off x="3872" y="3879"/>
                  <a:ext cx="21" cy="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7" extrusionOk="0">
                      <a:moveTo>
                        <a:pt x="22" y="7"/>
                      </a:moveTo>
                      <a:lnTo>
                        <a:pt x="0" y="0"/>
                      </a:lnTo>
                      <a:lnTo>
                        <a:pt x="22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746" name="Shape 1057"/>
                <p:cNvCxnSpPr/>
                <p:nvPr/>
              </p:nvCxnSpPr>
              <p:spPr>
                <a:xfrm rot="10800000">
                  <a:off x="3871" y="3879"/>
                  <a:ext cx="22" cy="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747" name="Shape 1058"/>
                <p:cNvSpPr/>
                <p:nvPr/>
              </p:nvSpPr>
              <p:spPr>
                <a:xfrm>
                  <a:off x="3895" y="3388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3" y="37"/>
                        <a:pt x="0" y="25"/>
                        <a:pt x="9" y="22"/>
                      </a:cubicBezTo>
                      <a:cubicBezTo>
                        <a:pt x="16" y="21"/>
                        <a:pt x="12" y="15"/>
                        <a:pt x="15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5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8" name="Shape 1059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9" name="Shape 1060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30" name="Shape 1061"/>
              <p:cNvGrpSpPr/>
              <p:nvPr/>
            </p:nvGrpSpPr>
            <p:grpSpPr>
              <a:xfrm>
                <a:off x="4551" y="2291"/>
                <a:ext cx="164" cy="322"/>
                <a:chOff x="3213" y="3265"/>
                <a:chExt cx="570" cy="1118"/>
              </a:xfrm>
            </p:grpSpPr>
            <p:sp>
              <p:nvSpPr>
                <p:cNvPr id="731" name="Shape 1062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2" name="Shape 1063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3" name="Shape 1064"/>
                <p:cNvSpPr/>
                <p:nvPr/>
              </p:nvSpPr>
              <p:spPr>
                <a:xfrm>
                  <a:off x="3213" y="3422"/>
                  <a:ext cx="570" cy="4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190" extrusionOk="0">
                      <a:moveTo>
                        <a:pt x="201" y="107"/>
                      </a:moveTo>
                      <a:cubicBezTo>
                        <a:pt x="199" y="108"/>
                        <a:pt x="191" y="110"/>
                        <a:pt x="179" y="113"/>
                      </a:cubicBezTo>
                      <a:cubicBezTo>
                        <a:pt x="174" y="85"/>
                        <a:pt x="170" y="58"/>
                        <a:pt x="169" y="49"/>
                      </a:cubicBezTo>
                      <a:cubicBezTo>
                        <a:pt x="169" y="49"/>
                        <a:pt x="169" y="49"/>
                        <a:pt x="169" y="49"/>
                      </a:cubicBezTo>
                      <a:cubicBezTo>
                        <a:pt x="166" y="32"/>
                        <a:pt x="151" y="27"/>
                        <a:pt x="143" y="24"/>
                      </a:cubicBezTo>
                      <a:cubicBezTo>
                        <a:pt x="136" y="21"/>
                        <a:pt x="113" y="16"/>
                        <a:pt x="100" y="13"/>
                      </a:cubicBezTo>
                      <a:cubicBezTo>
                        <a:pt x="89" y="10"/>
                        <a:pt x="69" y="4"/>
                        <a:pt x="60" y="2"/>
                      </a:cubicBezTo>
                      <a:cubicBezTo>
                        <a:pt x="51" y="0"/>
                        <a:pt x="33" y="4"/>
                        <a:pt x="30" y="12"/>
                      </a:cubicBezTo>
                      <a:cubicBezTo>
                        <a:pt x="28" y="17"/>
                        <a:pt x="8" y="139"/>
                        <a:pt x="4" y="159"/>
                      </a:cubicBezTo>
                      <a:cubicBezTo>
                        <a:pt x="0" y="181"/>
                        <a:pt x="31" y="184"/>
                        <a:pt x="36" y="168"/>
                      </a:cubicBezTo>
                      <a:cubicBezTo>
                        <a:pt x="40" y="158"/>
                        <a:pt x="55" y="38"/>
                        <a:pt x="54" y="47"/>
                      </a:cubicBezTo>
                      <a:cubicBezTo>
                        <a:pt x="54" y="53"/>
                        <a:pt x="53" y="122"/>
                        <a:pt x="53" y="164"/>
                      </a:cubicBezTo>
                      <a:cubicBezTo>
                        <a:pt x="54" y="169"/>
                        <a:pt x="56" y="174"/>
                        <a:pt x="62" y="175"/>
                      </a:cubicBezTo>
                      <a:cubicBezTo>
                        <a:pt x="75" y="177"/>
                        <a:pt x="106" y="187"/>
                        <a:pt x="113" y="189"/>
                      </a:cubicBezTo>
                      <a:cubicBezTo>
                        <a:pt x="121" y="190"/>
                        <a:pt x="137" y="181"/>
                        <a:pt x="140" y="169"/>
                      </a:cubicBezTo>
                      <a:cubicBezTo>
                        <a:pt x="140" y="141"/>
                        <a:pt x="140" y="111"/>
                        <a:pt x="138" y="88"/>
                      </a:cubicBezTo>
                      <a:cubicBezTo>
                        <a:pt x="137" y="82"/>
                        <a:pt x="137" y="78"/>
                        <a:pt x="137" y="75"/>
                      </a:cubicBezTo>
                      <a:cubicBezTo>
                        <a:pt x="137" y="75"/>
                        <a:pt x="137" y="75"/>
                        <a:pt x="137" y="76"/>
                      </a:cubicBezTo>
                      <a:cubicBezTo>
                        <a:pt x="137" y="77"/>
                        <a:pt x="137" y="79"/>
                        <a:pt x="138" y="80"/>
                      </a:cubicBezTo>
                      <a:cubicBezTo>
                        <a:pt x="138" y="81"/>
                        <a:pt x="138" y="81"/>
                        <a:pt x="138" y="82"/>
                      </a:cubicBezTo>
                      <a:cubicBezTo>
                        <a:pt x="138" y="84"/>
                        <a:pt x="138" y="85"/>
                        <a:pt x="138" y="87"/>
                      </a:cubicBezTo>
                      <a:cubicBezTo>
                        <a:pt x="138" y="87"/>
                        <a:pt x="138" y="88"/>
                        <a:pt x="138" y="88"/>
                      </a:cubicBezTo>
                      <a:cubicBezTo>
                        <a:pt x="138" y="88"/>
                        <a:pt x="138" y="88"/>
                        <a:pt x="138" y="88"/>
                      </a:cubicBezTo>
                      <a:cubicBezTo>
                        <a:pt x="140" y="96"/>
                        <a:pt x="141" y="108"/>
                        <a:pt x="144" y="121"/>
                      </a:cubicBezTo>
                      <a:cubicBezTo>
                        <a:pt x="144" y="122"/>
                        <a:pt x="144" y="122"/>
                        <a:pt x="144" y="123"/>
                      </a:cubicBezTo>
                      <a:cubicBezTo>
                        <a:pt x="144" y="123"/>
                        <a:pt x="144" y="123"/>
                        <a:pt x="144" y="123"/>
                      </a:cubicBezTo>
                      <a:cubicBezTo>
                        <a:pt x="144" y="127"/>
                        <a:pt x="144" y="127"/>
                        <a:pt x="144" y="127"/>
                      </a:cubicBezTo>
                      <a:cubicBezTo>
                        <a:pt x="146" y="137"/>
                        <a:pt x="149" y="143"/>
                        <a:pt x="153" y="147"/>
                      </a:cubicBezTo>
                      <a:cubicBezTo>
                        <a:pt x="156" y="151"/>
                        <a:pt x="161" y="152"/>
                        <a:pt x="167" y="153"/>
                      </a:cubicBezTo>
                      <a:cubicBezTo>
                        <a:pt x="181" y="149"/>
                        <a:pt x="197" y="144"/>
                        <a:pt x="214" y="139"/>
                      </a:cubicBezTo>
                      <a:cubicBezTo>
                        <a:pt x="241" y="131"/>
                        <a:pt x="225" y="99"/>
                        <a:pt x="201" y="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4" name="Shape 1065"/>
                <p:cNvSpPr/>
                <p:nvPr/>
              </p:nvSpPr>
              <p:spPr>
                <a:xfrm>
                  <a:off x="3365" y="3393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4" y="37"/>
                        <a:pt x="0" y="25"/>
                        <a:pt x="10" y="22"/>
                      </a:cubicBezTo>
                      <a:cubicBezTo>
                        <a:pt x="16" y="21"/>
                        <a:pt x="13" y="15"/>
                        <a:pt x="16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6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5" name="Shape 1066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6" name="Shape 1067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7" name="Shape 1068"/>
                <p:cNvSpPr/>
                <p:nvPr/>
              </p:nvSpPr>
              <p:spPr>
                <a:xfrm>
                  <a:off x="3415" y="3900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8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grpSp>
        <p:nvGrpSpPr>
          <p:cNvPr id="775" name="Shape 1069"/>
          <p:cNvGrpSpPr/>
          <p:nvPr/>
        </p:nvGrpSpPr>
        <p:grpSpPr>
          <a:xfrm>
            <a:off x="5805526" y="5030123"/>
            <a:ext cx="895000" cy="484155"/>
            <a:chOff x="200" y="1909"/>
            <a:chExt cx="1287" cy="597"/>
          </a:xfrm>
        </p:grpSpPr>
        <p:sp>
          <p:nvSpPr>
            <p:cNvPr id="776" name="Shape 1070"/>
            <p:cNvSpPr/>
            <p:nvPr/>
          </p:nvSpPr>
          <p:spPr>
            <a:xfrm>
              <a:off x="200" y="2162"/>
              <a:ext cx="1287" cy="343"/>
            </a:xfrm>
            <a:custGeom>
              <a:avLst/>
              <a:gdLst/>
              <a:ahLst/>
              <a:cxnLst/>
              <a:rect l="0" t="0" r="0" b="0"/>
              <a:pathLst>
                <a:path w="161" h="44" extrusionOk="0">
                  <a:moveTo>
                    <a:pt x="0" y="22"/>
                  </a:moveTo>
                  <a:lnTo>
                    <a:pt x="81" y="0"/>
                  </a:lnTo>
                  <a:lnTo>
                    <a:pt x="161" y="22"/>
                  </a:lnTo>
                  <a:lnTo>
                    <a:pt x="81" y="44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777" name="Shape 1071"/>
            <p:cNvGrpSpPr/>
            <p:nvPr/>
          </p:nvGrpSpPr>
          <p:grpSpPr>
            <a:xfrm>
              <a:off x="344" y="1909"/>
              <a:ext cx="997" cy="423"/>
              <a:chOff x="645" y="1826"/>
              <a:chExt cx="3025" cy="1284"/>
            </a:xfrm>
          </p:grpSpPr>
          <p:grpSp>
            <p:nvGrpSpPr>
              <p:cNvPr id="778" name="Shape 1072"/>
              <p:cNvGrpSpPr/>
              <p:nvPr/>
            </p:nvGrpSpPr>
            <p:grpSpPr>
              <a:xfrm>
                <a:off x="2372" y="1826"/>
                <a:ext cx="1298" cy="1247"/>
                <a:chOff x="2633" y="1684"/>
                <a:chExt cx="1298" cy="1247"/>
              </a:xfrm>
            </p:grpSpPr>
            <p:sp>
              <p:nvSpPr>
                <p:cNvPr id="984" name="Shape 1073"/>
                <p:cNvSpPr/>
                <p:nvPr/>
              </p:nvSpPr>
              <p:spPr>
                <a:xfrm>
                  <a:off x="2634" y="1684"/>
                  <a:ext cx="1298" cy="12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1472" extrusionOk="0">
                      <a:moveTo>
                        <a:pt x="258" y="0"/>
                      </a:moveTo>
                      <a:lnTo>
                        <a:pt x="0" y="69"/>
                      </a:lnTo>
                      <a:lnTo>
                        <a:pt x="0" y="1131"/>
                      </a:lnTo>
                      <a:lnTo>
                        <a:pt x="1280" y="1472"/>
                      </a:lnTo>
                      <a:lnTo>
                        <a:pt x="1280" y="411"/>
                      </a:lnTo>
                      <a:lnTo>
                        <a:pt x="1535" y="343"/>
                      </a:lnTo>
                      <a:lnTo>
                        <a:pt x="258" y="0"/>
                      </a:lnTo>
                      <a:close/>
                    </a:path>
                  </a:pathLst>
                </a:custGeom>
                <a:solidFill>
                  <a:srgbClr val="6D6D6C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5" name="Shape 1074"/>
                <p:cNvSpPr/>
                <p:nvPr/>
              </p:nvSpPr>
              <p:spPr>
                <a:xfrm>
                  <a:off x="2634" y="2553"/>
                  <a:ext cx="1298" cy="3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10" extrusionOk="0">
                      <a:moveTo>
                        <a:pt x="1535" y="342"/>
                      </a:moveTo>
                      <a:lnTo>
                        <a:pt x="255" y="0"/>
                      </a:lnTo>
                      <a:lnTo>
                        <a:pt x="0" y="68"/>
                      </a:lnTo>
                      <a:lnTo>
                        <a:pt x="1280" y="410"/>
                      </a:lnTo>
                      <a:lnTo>
                        <a:pt x="1535" y="342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6" name="Shape 1075"/>
                <p:cNvSpPr/>
                <p:nvPr/>
              </p:nvSpPr>
              <p:spPr>
                <a:xfrm>
                  <a:off x="2634" y="2329"/>
                  <a:ext cx="1298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11" extrusionOk="0">
                      <a:moveTo>
                        <a:pt x="1535" y="342"/>
                      </a:moveTo>
                      <a:lnTo>
                        <a:pt x="255" y="0"/>
                      </a:lnTo>
                      <a:lnTo>
                        <a:pt x="0" y="69"/>
                      </a:lnTo>
                      <a:lnTo>
                        <a:pt x="1280" y="411"/>
                      </a:lnTo>
                      <a:lnTo>
                        <a:pt x="1535" y="342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7" name="Shape 1076"/>
                <p:cNvSpPr/>
                <p:nvPr/>
              </p:nvSpPr>
              <p:spPr>
                <a:xfrm>
                  <a:off x="2634" y="2104"/>
                  <a:ext cx="1298" cy="3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11" extrusionOk="0">
                      <a:moveTo>
                        <a:pt x="1535" y="343"/>
                      </a:moveTo>
                      <a:lnTo>
                        <a:pt x="255" y="0"/>
                      </a:lnTo>
                      <a:lnTo>
                        <a:pt x="0" y="69"/>
                      </a:lnTo>
                      <a:lnTo>
                        <a:pt x="1280" y="411"/>
                      </a:lnTo>
                      <a:lnTo>
                        <a:pt x="1535" y="343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8" name="Shape 1077"/>
                <p:cNvSpPr/>
                <p:nvPr/>
              </p:nvSpPr>
              <p:spPr>
                <a:xfrm>
                  <a:off x="2634" y="1879"/>
                  <a:ext cx="1298" cy="3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08" extrusionOk="0">
                      <a:moveTo>
                        <a:pt x="1535" y="340"/>
                      </a:moveTo>
                      <a:lnTo>
                        <a:pt x="255" y="0"/>
                      </a:lnTo>
                      <a:lnTo>
                        <a:pt x="0" y="68"/>
                      </a:lnTo>
                      <a:lnTo>
                        <a:pt x="1280" y="408"/>
                      </a:lnTo>
                      <a:lnTo>
                        <a:pt x="1535" y="34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989" name="Shape 1078"/>
                <p:cNvGrpSpPr/>
                <p:nvPr/>
              </p:nvGrpSpPr>
              <p:grpSpPr>
                <a:xfrm>
                  <a:off x="2633" y="1739"/>
                  <a:ext cx="1081" cy="1189"/>
                  <a:chOff x="4615" y="1679"/>
                  <a:chExt cx="361" cy="395"/>
                </a:xfrm>
              </p:grpSpPr>
              <p:sp>
                <p:nvSpPr>
                  <p:cNvPr id="991" name="Shape 1079"/>
                  <p:cNvSpPr/>
                  <p:nvPr/>
                </p:nvSpPr>
                <p:spPr>
                  <a:xfrm>
                    <a:off x="4615" y="1904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4"/>
                        </a:lnTo>
                        <a:lnTo>
                          <a:pt x="1280" y="607"/>
                        </a:lnTo>
                        <a:lnTo>
                          <a:pt x="1280" y="342"/>
                        </a:lnTo>
                        <a:lnTo>
                          <a:pt x="0" y="0"/>
                        </a:lnTo>
                        <a:close/>
                        <a:moveTo>
                          <a:pt x="1250" y="566"/>
                        </a:moveTo>
                        <a:lnTo>
                          <a:pt x="33" y="240"/>
                        </a:lnTo>
                        <a:lnTo>
                          <a:pt x="33" y="42"/>
                        </a:lnTo>
                        <a:lnTo>
                          <a:pt x="1247" y="368"/>
                        </a:lnTo>
                        <a:lnTo>
                          <a:pt x="1250" y="368"/>
                        </a:lnTo>
                        <a:lnTo>
                          <a:pt x="1250" y="566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992" name="Shape 1080"/>
                  <p:cNvSpPr/>
                  <p:nvPr/>
                </p:nvSpPr>
                <p:spPr>
                  <a:xfrm>
                    <a:off x="4615" y="1829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5"/>
                        </a:lnTo>
                        <a:lnTo>
                          <a:pt x="1280" y="607"/>
                        </a:lnTo>
                        <a:lnTo>
                          <a:pt x="1280" y="343"/>
                        </a:lnTo>
                        <a:lnTo>
                          <a:pt x="0" y="0"/>
                        </a:lnTo>
                        <a:close/>
                        <a:moveTo>
                          <a:pt x="1250" y="565"/>
                        </a:moveTo>
                        <a:lnTo>
                          <a:pt x="33" y="241"/>
                        </a:lnTo>
                        <a:lnTo>
                          <a:pt x="33" y="43"/>
                        </a:lnTo>
                        <a:lnTo>
                          <a:pt x="1247" y="366"/>
                        </a:lnTo>
                        <a:lnTo>
                          <a:pt x="1250" y="366"/>
                        </a:lnTo>
                        <a:lnTo>
                          <a:pt x="1250" y="565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993" name="Shape 1081"/>
                  <p:cNvSpPr/>
                  <p:nvPr/>
                </p:nvSpPr>
                <p:spPr>
                  <a:xfrm>
                    <a:off x="4615" y="1754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5"/>
                        </a:lnTo>
                        <a:lnTo>
                          <a:pt x="1280" y="607"/>
                        </a:lnTo>
                        <a:lnTo>
                          <a:pt x="1280" y="343"/>
                        </a:lnTo>
                        <a:lnTo>
                          <a:pt x="0" y="0"/>
                        </a:lnTo>
                        <a:close/>
                        <a:moveTo>
                          <a:pt x="1250" y="567"/>
                        </a:moveTo>
                        <a:lnTo>
                          <a:pt x="33" y="241"/>
                        </a:lnTo>
                        <a:lnTo>
                          <a:pt x="33" y="43"/>
                        </a:lnTo>
                        <a:lnTo>
                          <a:pt x="1247" y="366"/>
                        </a:lnTo>
                        <a:lnTo>
                          <a:pt x="1250" y="366"/>
                        </a:lnTo>
                        <a:lnTo>
                          <a:pt x="1250" y="567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994" name="Shape 1082"/>
                  <p:cNvSpPr/>
                  <p:nvPr/>
                </p:nvSpPr>
                <p:spPr>
                  <a:xfrm>
                    <a:off x="4615" y="1679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4"/>
                        </a:lnTo>
                        <a:lnTo>
                          <a:pt x="1280" y="607"/>
                        </a:lnTo>
                        <a:lnTo>
                          <a:pt x="1280" y="342"/>
                        </a:lnTo>
                        <a:lnTo>
                          <a:pt x="0" y="0"/>
                        </a:lnTo>
                        <a:close/>
                        <a:moveTo>
                          <a:pt x="1250" y="564"/>
                        </a:moveTo>
                        <a:lnTo>
                          <a:pt x="33" y="241"/>
                        </a:lnTo>
                        <a:lnTo>
                          <a:pt x="33" y="40"/>
                        </a:lnTo>
                        <a:lnTo>
                          <a:pt x="1247" y="366"/>
                        </a:lnTo>
                        <a:lnTo>
                          <a:pt x="1250" y="366"/>
                        </a:lnTo>
                        <a:lnTo>
                          <a:pt x="1250" y="564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sp>
              <p:nvSpPr>
                <p:cNvPr id="990" name="Shape 1083"/>
                <p:cNvSpPr/>
                <p:nvPr/>
              </p:nvSpPr>
              <p:spPr>
                <a:xfrm>
                  <a:off x="3715" y="1975"/>
                  <a:ext cx="216" cy="9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5" h="1129" extrusionOk="0">
                      <a:moveTo>
                        <a:pt x="0" y="68"/>
                      </a:moveTo>
                      <a:lnTo>
                        <a:pt x="0" y="333"/>
                      </a:lnTo>
                      <a:lnTo>
                        <a:pt x="0" y="373"/>
                      </a:lnTo>
                      <a:lnTo>
                        <a:pt x="0" y="564"/>
                      </a:lnTo>
                      <a:lnTo>
                        <a:pt x="0" y="597"/>
                      </a:lnTo>
                      <a:lnTo>
                        <a:pt x="0" y="864"/>
                      </a:lnTo>
                      <a:lnTo>
                        <a:pt x="0" y="897"/>
                      </a:lnTo>
                      <a:lnTo>
                        <a:pt x="0" y="1129"/>
                      </a:lnTo>
                      <a:lnTo>
                        <a:pt x="255" y="1060"/>
                      </a:lnTo>
                      <a:lnTo>
                        <a:pt x="255" y="829"/>
                      </a:lnTo>
                      <a:lnTo>
                        <a:pt x="255" y="796"/>
                      </a:lnTo>
                      <a:lnTo>
                        <a:pt x="255" y="529"/>
                      </a:lnTo>
                      <a:lnTo>
                        <a:pt x="255" y="496"/>
                      </a:lnTo>
                      <a:lnTo>
                        <a:pt x="255" y="304"/>
                      </a:lnTo>
                      <a:lnTo>
                        <a:pt x="255" y="264"/>
                      </a:lnTo>
                      <a:lnTo>
                        <a:pt x="255" y="0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828282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79" name="Shape 1084"/>
              <p:cNvGrpSpPr/>
              <p:nvPr/>
            </p:nvGrpSpPr>
            <p:grpSpPr>
              <a:xfrm>
                <a:off x="645" y="1833"/>
                <a:ext cx="1287" cy="1237"/>
                <a:chOff x="1079" y="1708"/>
                <a:chExt cx="1300" cy="1249"/>
              </a:xfrm>
            </p:grpSpPr>
            <p:grpSp>
              <p:nvGrpSpPr>
                <p:cNvPr id="802" name="Shape 1085"/>
                <p:cNvGrpSpPr/>
                <p:nvPr/>
              </p:nvGrpSpPr>
              <p:grpSpPr>
                <a:xfrm>
                  <a:off x="1079" y="1708"/>
                  <a:ext cx="1300" cy="1249"/>
                  <a:chOff x="1079" y="1708"/>
                  <a:chExt cx="1300" cy="1249"/>
                </a:xfrm>
              </p:grpSpPr>
              <p:grpSp>
                <p:nvGrpSpPr>
                  <p:cNvPr id="860" name="Shape 1086"/>
                  <p:cNvGrpSpPr/>
                  <p:nvPr/>
                </p:nvGrpSpPr>
                <p:grpSpPr>
                  <a:xfrm>
                    <a:off x="1079" y="2384"/>
                    <a:ext cx="1300" cy="573"/>
                    <a:chOff x="1079" y="2384"/>
                    <a:chExt cx="1300" cy="573"/>
                  </a:xfrm>
                </p:grpSpPr>
                <p:grpSp>
                  <p:nvGrpSpPr>
                    <p:cNvPr id="954" name="Shape 1087"/>
                    <p:cNvGrpSpPr/>
                    <p:nvPr/>
                  </p:nvGrpSpPr>
                  <p:grpSpPr>
                    <a:xfrm flipH="1">
                      <a:off x="1946" y="2384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79" name="Shape 1088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0" name="Shape 1089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1" name="Shape 1090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2" name="Shape 1091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3" name="Shape 1092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5" name="Shape 1093"/>
                    <p:cNvGrpSpPr/>
                    <p:nvPr/>
                  </p:nvGrpSpPr>
                  <p:grpSpPr>
                    <a:xfrm flipH="1">
                      <a:off x="1728" y="2442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74" name="Shape 1094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5" name="Shape 1095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6" name="Shape 1096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7" name="Shape 1097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8" name="Shape 1098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6" name="Shape 1099"/>
                    <p:cNvGrpSpPr/>
                    <p:nvPr/>
                  </p:nvGrpSpPr>
                  <p:grpSpPr>
                    <a:xfrm flipH="1">
                      <a:off x="1512" y="2500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969" name="Shape 1100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0" name="Shape 1101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1" name="Shape 1102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2" name="Shape 1103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3" name="Shape 1104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7" name="Shape 1105"/>
                    <p:cNvGrpSpPr/>
                    <p:nvPr/>
                  </p:nvGrpSpPr>
                  <p:grpSpPr>
                    <a:xfrm flipH="1">
                      <a:off x="1294" y="2559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64" name="Shape 1106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5" name="Shape 1107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6" name="Shape 1108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7" name="Shape 1109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8" name="Shape 1110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8" name="Shape 1111"/>
                    <p:cNvGrpSpPr/>
                    <p:nvPr/>
                  </p:nvGrpSpPr>
                  <p:grpSpPr>
                    <a:xfrm flipH="1">
                      <a:off x="1079" y="2617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59" name="Shape 1112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0" name="Shape 1113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1" name="Shape 1114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2" name="Shape 1115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3" name="Shape 1116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861" name="Shape 1117"/>
                  <p:cNvGrpSpPr/>
                  <p:nvPr/>
                </p:nvGrpSpPr>
                <p:grpSpPr>
                  <a:xfrm>
                    <a:off x="1079" y="2158"/>
                    <a:ext cx="1300" cy="574"/>
                    <a:chOff x="1079" y="2158"/>
                    <a:chExt cx="1300" cy="574"/>
                  </a:xfrm>
                </p:grpSpPr>
                <p:grpSp>
                  <p:nvGrpSpPr>
                    <p:cNvPr id="924" name="Shape 1118"/>
                    <p:cNvGrpSpPr/>
                    <p:nvPr/>
                  </p:nvGrpSpPr>
                  <p:grpSpPr>
                    <a:xfrm flipH="1">
                      <a:off x="1946" y="2158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49" name="Shape 1119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0" name="Shape 1120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1" name="Shape 1121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2" name="Shape 1122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3" name="Shape 1123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5" name="Shape 1124"/>
                    <p:cNvGrpSpPr/>
                    <p:nvPr/>
                  </p:nvGrpSpPr>
                  <p:grpSpPr>
                    <a:xfrm flipH="1">
                      <a:off x="1728" y="2215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44" name="Shape 1125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5" name="Shape 1126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6" name="Shape 1127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7" name="Shape 1128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8" name="Shape 1129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6" name="Shape 1130"/>
                    <p:cNvGrpSpPr/>
                    <p:nvPr/>
                  </p:nvGrpSpPr>
                  <p:grpSpPr>
                    <a:xfrm flipH="1">
                      <a:off x="1512" y="2276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939" name="Shape 1131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0" name="Shape 1132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1" name="Shape 1133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2" name="Shape 1134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3" name="Shape 1135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7" name="Shape 1136"/>
                    <p:cNvGrpSpPr/>
                    <p:nvPr/>
                  </p:nvGrpSpPr>
                  <p:grpSpPr>
                    <a:xfrm flipH="1">
                      <a:off x="1294" y="2334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34" name="Shape 1137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5" name="Shape 1138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6" name="Shape 1139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7" name="Shape 1140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8" name="Shape 1141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8" name="Shape 1142"/>
                    <p:cNvGrpSpPr/>
                    <p:nvPr/>
                  </p:nvGrpSpPr>
                  <p:grpSpPr>
                    <a:xfrm flipH="1">
                      <a:off x="1079" y="2392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29" name="Shape 1143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0" name="Shape 1144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1" name="Shape 1145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2" name="Shape 1146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3" name="Shape 1147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862" name="Shape 1148"/>
                  <p:cNvGrpSpPr/>
                  <p:nvPr/>
                </p:nvGrpSpPr>
                <p:grpSpPr>
                  <a:xfrm>
                    <a:off x="1079" y="1933"/>
                    <a:ext cx="1300" cy="573"/>
                    <a:chOff x="1079" y="1933"/>
                    <a:chExt cx="1300" cy="573"/>
                  </a:xfrm>
                </p:grpSpPr>
                <p:grpSp>
                  <p:nvGrpSpPr>
                    <p:cNvPr id="894" name="Shape 1149"/>
                    <p:cNvGrpSpPr/>
                    <p:nvPr/>
                  </p:nvGrpSpPr>
                  <p:grpSpPr>
                    <a:xfrm flipH="1">
                      <a:off x="1946" y="1933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19" name="Shape 1150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0" name="Shape 1151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1" name="Shape 1152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2" name="Shape 1153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3" name="Shape 1154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5" name="Shape 1155"/>
                    <p:cNvGrpSpPr/>
                    <p:nvPr/>
                  </p:nvGrpSpPr>
                  <p:grpSpPr>
                    <a:xfrm flipH="1">
                      <a:off x="1728" y="1990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14" name="Shape 1156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5" name="Shape 1157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6" name="Shape 1158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7" name="Shape 1159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8" name="Shape 1160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6" name="Shape 1161"/>
                    <p:cNvGrpSpPr/>
                    <p:nvPr/>
                  </p:nvGrpSpPr>
                  <p:grpSpPr>
                    <a:xfrm flipH="1">
                      <a:off x="1512" y="2048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909" name="Shape 1162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0" name="Shape 1163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1" name="Shape 1164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2" name="Shape 1165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3" name="Shape 1166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7" name="Shape 1167"/>
                    <p:cNvGrpSpPr/>
                    <p:nvPr/>
                  </p:nvGrpSpPr>
                  <p:grpSpPr>
                    <a:xfrm flipH="1">
                      <a:off x="1294" y="2108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04" name="Shape 1168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5" name="Shape 1169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6" name="Shape 1170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7" name="Shape 1171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8" name="Shape 1172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8" name="Shape 1173"/>
                    <p:cNvGrpSpPr/>
                    <p:nvPr/>
                  </p:nvGrpSpPr>
                  <p:grpSpPr>
                    <a:xfrm flipH="1">
                      <a:off x="1079" y="2165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99" name="Shape 1174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0" name="Shape 1175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1" name="Shape 1176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2" name="Shape 1177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3" name="Shape 1178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863" name="Shape 1179"/>
                  <p:cNvGrpSpPr/>
                  <p:nvPr/>
                </p:nvGrpSpPr>
                <p:grpSpPr>
                  <a:xfrm>
                    <a:off x="1079" y="1708"/>
                    <a:ext cx="1300" cy="573"/>
                    <a:chOff x="1079" y="1708"/>
                    <a:chExt cx="1300" cy="573"/>
                  </a:xfrm>
                </p:grpSpPr>
                <p:grpSp>
                  <p:nvGrpSpPr>
                    <p:cNvPr id="864" name="Shape 1180"/>
                    <p:cNvGrpSpPr/>
                    <p:nvPr/>
                  </p:nvGrpSpPr>
                  <p:grpSpPr>
                    <a:xfrm flipH="1">
                      <a:off x="1946" y="1708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89" name="Shape 1181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0" name="Shape 1182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1" name="Shape 1183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2" name="Shape 1184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3" name="Shape 1185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5" name="Shape 1186"/>
                    <p:cNvGrpSpPr/>
                    <p:nvPr/>
                  </p:nvGrpSpPr>
                  <p:grpSpPr>
                    <a:xfrm flipH="1">
                      <a:off x="1728" y="1765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84" name="Shape 1187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5" name="Shape 1188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6" name="Shape 1189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7" name="Shape 1190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8" name="Shape 1191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6" name="Shape 1192"/>
                    <p:cNvGrpSpPr/>
                    <p:nvPr/>
                  </p:nvGrpSpPr>
                  <p:grpSpPr>
                    <a:xfrm flipH="1">
                      <a:off x="1512" y="1823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879" name="Shape 1193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0" name="Shape 1194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1" name="Shape 1195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2" name="Shape 1196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3" name="Shape 1197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7" name="Shape 1198"/>
                    <p:cNvGrpSpPr/>
                    <p:nvPr/>
                  </p:nvGrpSpPr>
                  <p:grpSpPr>
                    <a:xfrm flipH="1">
                      <a:off x="1294" y="1883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74" name="Shape 1199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5" name="Shape 1200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6" name="Shape 1201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7" name="Shape 1202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8" name="Shape 1203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8" name="Shape 1204"/>
                    <p:cNvGrpSpPr/>
                    <p:nvPr/>
                  </p:nvGrpSpPr>
                  <p:grpSpPr>
                    <a:xfrm flipH="1">
                      <a:off x="1079" y="1940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69" name="Shape 1205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0" name="Shape 1206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1" name="Shape 1207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2" name="Shape 1208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3" name="Shape 1209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03" name="Shape 1210"/>
                <p:cNvGrpSpPr/>
                <p:nvPr/>
              </p:nvGrpSpPr>
              <p:grpSpPr>
                <a:xfrm>
                  <a:off x="1319" y="1819"/>
                  <a:ext cx="1007" cy="1024"/>
                  <a:chOff x="1319" y="1819"/>
                  <a:chExt cx="1007" cy="1024"/>
                </a:xfrm>
              </p:grpSpPr>
              <p:grpSp>
                <p:nvGrpSpPr>
                  <p:cNvPr id="804" name="Shape 1211"/>
                  <p:cNvGrpSpPr/>
                  <p:nvPr/>
                </p:nvGrpSpPr>
                <p:grpSpPr>
                  <a:xfrm>
                    <a:off x="2190" y="1819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57" name="Shape 1212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8" name="Shape 1213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9" name="Shape 1214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5" name="Shape 1215"/>
                  <p:cNvGrpSpPr/>
                  <p:nvPr/>
                </p:nvGrpSpPr>
                <p:grpSpPr>
                  <a:xfrm>
                    <a:off x="1757" y="2156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54" name="Shape 1216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5" name="Shape 1217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6" name="Shape 1218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6" name="Shape 1219"/>
                  <p:cNvGrpSpPr/>
                  <p:nvPr/>
                </p:nvGrpSpPr>
                <p:grpSpPr>
                  <a:xfrm>
                    <a:off x="1971" y="2324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51" name="Shape 1220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2" name="Shape 1221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3" name="Shape 1222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7" name="Shape 1223"/>
                  <p:cNvGrpSpPr/>
                  <p:nvPr/>
                </p:nvGrpSpPr>
                <p:grpSpPr>
                  <a:xfrm>
                    <a:off x="1540" y="2669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48" name="Shape 1224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9" name="Shape 1225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0" name="Shape 1226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8" name="Shape 1227"/>
                  <p:cNvGrpSpPr/>
                  <p:nvPr/>
                </p:nvGrpSpPr>
                <p:grpSpPr>
                  <a:xfrm>
                    <a:off x="1324" y="2500"/>
                    <a:ext cx="138" cy="173"/>
                    <a:chOff x="2343" y="728"/>
                    <a:chExt cx="568" cy="717"/>
                  </a:xfrm>
                </p:grpSpPr>
                <p:sp>
                  <p:nvSpPr>
                    <p:cNvPr id="845" name="Shape 1228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6" name="Shape 1229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7" name="Shape 1230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9" name="Shape 1231"/>
                  <p:cNvGrpSpPr/>
                  <p:nvPr/>
                </p:nvGrpSpPr>
                <p:grpSpPr>
                  <a:xfrm>
                    <a:off x="1757" y="2389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42" name="Shape 1232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3" name="Shape 1233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4" name="Shape 1234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0" name="Shape 1235"/>
                  <p:cNvGrpSpPr/>
                  <p:nvPr/>
                </p:nvGrpSpPr>
                <p:grpSpPr>
                  <a:xfrm>
                    <a:off x="1971" y="1874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9" name="Shape 1236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0" name="Shape 1237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1" name="Shape 1238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1" name="Shape 1239"/>
                  <p:cNvGrpSpPr/>
                  <p:nvPr/>
                </p:nvGrpSpPr>
                <p:grpSpPr>
                  <a:xfrm>
                    <a:off x="1319" y="2281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6" name="Shape 1240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7" name="Shape 1241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8" name="Shape 1242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2" name="Shape 1243"/>
                  <p:cNvGrpSpPr/>
                  <p:nvPr/>
                </p:nvGrpSpPr>
                <p:grpSpPr>
                  <a:xfrm>
                    <a:off x="1542" y="1997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3" name="Shape 1244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4" name="Shape 1245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5" name="Shape 1246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3" name="Shape 1247"/>
                  <p:cNvGrpSpPr/>
                  <p:nvPr/>
                </p:nvGrpSpPr>
                <p:grpSpPr>
                  <a:xfrm>
                    <a:off x="1757" y="1936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0" name="Shape 1248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1" name="Shape 1249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2" name="Shape 1250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4" name="Shape 1251"/>
                  <p:cNvGrpSpPr/>
                  <p:nvPr/>
                </p:nvGrpSpPr>
                <p:grpSpPr>
                  <a:xfrm>
                    <a:off x="1324" y="2055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27" name="Shape 1252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8" name="Shape 1253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9" name="Shape 1254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5" name="Shape 1255"/>
                  <p:cNvGrpSpPr/>
                  <p:nvPr/>
                </p:nvGrpSpPr>
                <p:grpSpPr>
                  <a:xfrm>
                    <a:off x="2190" y="2271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24" name="Shape 1256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5" name="Shape 1257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6" name="Shape 1258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6" name="Shape 1259"/>
                  <p:cNvGrpSpPr/>
                  <p:nvPr/>
                </p:nvGrpSpPr>
                <p:grpSpPr>
                  <a:xfrm>
                    <a:off x="1973" y="2554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21" name="Shape 1260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2" name="Shape 1261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3" name="Shape 1262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7" name="Shape 1263"/>
                  <p:cNvGrpSpPr/>
                  <p:nvPr/>
                </p:nvGrpSpPr>
                <p:grpSpPr>
                  <a:xfrm>
                    <a:off x="2190" y="2497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18" name="Shape 1264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19" name="Shape 1265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0" name="Shape 1266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</p:grpSp>
          </p:grpSp>
          <p:grpSp>
            <p:nvGrpSpPr>
              <p:cNvPr id="780" name="Shape 1267"/>
              <p:cNvGrpSpPr/>
              <p:nvPr/>
            </p:nvGrpSpPr>
            <p:grpSpPr>
              <a:xfrm>
                <a:off x="2547" y="2846"/>
                <a:ext cx="257" cy="202"/>
                <a:chOff x="1314" y="1506"/>
                <a:chExt cx="596" cy="470"/>
              </a:xfrm>
            </p:grpSpPr>
            <p:sp>
              <p:nvSpPr>
                <p:cNvPr id="799" name="Shape 1268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800" name="Shape 1269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801" name="Shape 1270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81" name="Shape 1271"/>
              <p:cNvGrpSpPr/>
              <p:nvPr/>
            </p:nvGrpSpPr>
            <p:grpSpPr>
              <a:xfrm>
                <a:off x="2083" y="2374"/>
                <a:ext cx="317" cy="631"/>
                <a:chOff x="1922" y="2438"/>
                <a:chExt cx="317" cy="631"/>
              </a:xfrm>
            </p:grpSpPr>
            <p:sp>
              <p:nvSpPr>
                <p:cNvPr id="790" name="Shape 1272"/>
                <p:cNvSpPr/>
                <p:nvPr/>
              </p:nvSpPr>
              <p:spPr>
                <a:xfrm>
                  <a:off x="2069" y="2745"/>
                  <a:ext cx="120" cy="3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89" y="156"/>
                      </a:move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  <a:cubicBezTo>
                        <a:pt x="55" y="20"/>
                        <a:pt x="24" y="13"/>
                        <a:pt x="12" y="10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8"/>
                        <a:pt x="43" y="225"/>
                        <a:pt x="43" y="205"/>
                      </a:cubicBezTo>
                      <a:cubicBezTo>
                        <a:pt x="43" y="171"/>
                        <a:pt x="46" y="55"/>
                        <a:pt x="45" y="51"/>
                      </a:cubicBezTo>
                      <a:cubicBezTo>
                        <a:pt x="45" y="47"/>
                        <a:pt x="36" y="47"/>
                        <a:pt x="36" y="40"/>
                      </a:cubicBezTo>
                      <a:cubicBezTo>
                        <a:pt x="36" y="47"/>
                        <a:pt x="45" y="47"/>
                        <a:pt x="45" y="51"/>
                      </a:cubicBezTo>
                      <a:cubicBezTo>
                        <a:pt x="46" y="55"/>
                        <a:pt x="43" y="171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91" name="Shape 1273"/>
                <p:cNvSpPr/>
                <p:nvPr/>
              </p:nvSpPr>
              <p:spPr>
                <a:xfrm>
                  <a:off x="1927" y="2527"/>
                  <a:ext cx="312" cy="2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6" h="194" extrusionOk="0">
                      <a:moveTo>
                        <a:pt x="235" y="114"/>
                      </a:moveTo>
                      <a:cubicBezTo>
                        <a:pt x="235" y="114"/>
                        <a:pt x="235" y="114"/>
                        <a:pt x="235" y="114"/>
                      </a:cubicBezTo>
                      <a:cubicBezTo>
                        <a:pt x="230" y="85"/>
                        <a:pt x="226" y="57"/>
                        <a:pt x="225" y="49"/>
                      </a:cubicBezTo>
                      <a:cubicBezTo>
                        <a:pt x="222" y="32"/>
                        <a:pt x="207" y="27"/>
                        <a:pt x="199" y="24"/>
                      </a:cubicBezTo>
                      <a:cubicBezTo>
                        <a:pt x="191" y="21"/>
                        <a:pt x="169" y="16"/>
                        <a:pt x="156" y="13"/>
                      </a:cubicBezTo>
                      <a:cubicBezTo>
                        <a:pt x="144" y="9"/>
                        <a:pt x="125" y="3"/>
                        <a:pt x="116" y="2"/>
                      </a:cubicBezTo>
                      <a:cubicBezTo>
                        <a:pt x="107" y="0"/>
                        <a:pt x="89" y="4"/>
                        <a:pt x="86" y="12"/>
                      </a:cubicBezTo>
                      <a:cubicBezTo>
                        <a:pt x="85" y="14"/>
                        <a:pt x="79" y="50"/>
                        <a:pt x="73" y="86"/>
                      </a:cubicBezTo>
                      <a:cubicBezTo>
                        <a:pt x="73" y="86"/>
                        <a:pt x="73" y="86"/>
                        <a:pt x="73" y="86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ubicBezTo>
                        <a:pt x="49" y="96"/>
                        <a:pt x="28" y="103"/>
                        <a:pt x="21" y="104"/>
                      </a:cubicBezTo>
                      <a:cubicBezTo>
                        <a:pt x="0" y="109"/>
                        <a:pt x="9" y="137"/>
                        <a:pt x="26" y="135"/>
                      </a:cubicBezTo>
                      <a:cubicBezTo>
                        <a:pt x="31" y="135"/>
                        <a:pt x="55" y="129"/>
                        <a:pt x="80" y="122"/>
                      </a:cubicBezTo>
                      <a:cubicBezTo>
                        <a:pt x="80" y="122"/>
                        <a:pt x="80" y="122"/>
                        <a:pt x="80" y="122"/>
                      </a:cubicBezTo>
                      <a:cubicBezTo>
                        <a:pt x="86" y="120"/>
                        <a:pt x="86" y="120"/>
                        <a:pt x="86" y="120"/>
                      </a:cubicBezTo>
                      <a:cubicBezTo>
                        <a:pt x="92" y="118"/>
                        <a:pt x="96" y="116"/>
                        <a:pt x="99" y="112"/>
                      </a:cubicBezTo>
                      <a:cubicBezTo>
                        <a:pt x="102" y="108"/>
                        <a:pt x="104" y="102"/>
                        <a:pt x="104" y="92"/>
                      </a:cubicBezTo>
                      <a:cubicBezTo>
                        <a:pt x="104" y="92"/>
                        <a:pt x="104" y="92"/>
                        <a:pt x="104" y="92"/>
                      </a:cubicBezTo>
                      <a:cubicBezTo>
                        <a:pt x="107" y="65"/>
                        <a:pt x="110" y="43"/>
                        <a:pt x="110" y="47"/>
                      </a:cubicBezTo>
                      <a:cubicBezTo>
                        <a:pt x="110" y="53"/>
                        <a:pt x="109" y="125"/>
                        <a:pt x="109" y="167"/>
                      </a:cubicBezTo>
                      <a:cubicBezTo>
                        <a:pt x="110" y="172"/>
                        <a:pt x="112" y="177"/>
                        <a:pt x="118" y="178"/>
                      </a:cubicBezTo>
                      <a:cubicBezTo>
                        <a:pt x="130" y="180"/>
                        <a:pt x="162" y="190"/>
                        <a:pt x="169" y="192"/>
                      </a:cubicBezTo>
                      <a:cubicBezTo>
                        <a:pt x="177" y="194"/>
                        <a:pt x="193" y="184"/>
                        <a:pt x="196" y="173"/>
                      </a:cubicBezTo>
                      <a:cubicBezTo>
                        <a:pt x="196" y="171"/>
                        <a:pt x="196" y="162"/>
                        <a:pt x="196" y="160"/>
                      </a:cubicBezTo>
                      <a:cubicBezTo>
                        <a:pt x="202" y="158"/>
                        <a:pt x="208" y="157"/>
                        <a:pt x="216" y="155"/>
                      </a:cubicBezTo>
                      <a:cubicBezTo>
                        <a:pt x="217" y="155"/>
                        <a:pt x="218" y="154"/>
                        <a:pt x="219" y="154"/>
                      </a:cubicBezTo>
                      <a:cubicBezTo>
                        <a:pt x="225" y="152"/>
                        <a:pt x="229" y="150"/>
                        <a:pt x="232" y="146"/>
                      </a:cubicBezTo>
                      <a:cubicBezTo>
                        <a:pt x="235" y="142"/>
                        <a:pt x="236" y="135"/>
                        <a:pt x="236" y="124"/>
                      </a:cubicBezTo>
                      <a:lnTo>
                        <a:pt x="235" y="114"/>
                      </a:lnTo>
                      <a:close/>
                      <a:moveTo>
                        <a:pt x="192" y="75"/>
                      </a:moveTo>
                      <a:cubicBezTo>
                        <a:pt x="193" y="79"/>
                        <a:pt x="194" y="83"/>
                        <a:pt x="194" y="88"/>
                      </a:cubicBezTo>
                      <a:cubicBezTo>
                        <a:pt x="195" y="97"/>
                        <a:pt x="197" y="108"/>
                        <a:pt x="200" y="123"/>
                      </a:cubicBezTo>
                      <a:cubicBezTo>
                        <a:pt x="198" y="123"/>
                        <a:pt x="197" y="124"/>
                        <a:pt x="196" y="124"/>
                      </a:cubicBezTo>
                      <a:cubicBezTo>
                        <a:pt x="196" y="111"/>
                        <a:pt x="195" y="99"/>
                        <a:pt x="194" y="88"/>
                      </a:cubicBezTo>
                      <a:cubicBezTo>
                        <a:pt x="193" y="82"/>
                        <a:pt x="193" y="78"/>
                        <a:pt x="192" y="75"/>
                      </a:cubicBezTo>
                      <a:cubicBezTo>
                        <a:pt x="192" y="73"/>
                        <a:pt x="192" y="72"/>
                        <a:pt x="192" y="71"/>
                      </a:cubicBezTo>
                      <a:cubicBezTo>
                        <a:pt x="192" y="72"/>
                        <a:pt x="192" y="73"/>
                        <a:pt x="192" y="7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792" name="Shape 1274"/>
                <p:cNvGrpSpPr/>
                <p:nvPr/>
              </p:nvGrpSpPr>
              <p:grpSpPr>
                <a:xfrm>
                  <a:off x="1922" y="2585"/>
                  <a:ext cx="257" cy="202"/>
                  <a:chOff x="1314" y="1506"/>
                  <a:chExt cx="596" cy="470"/>
                </a:xfrm>
              </p:grpSpPr>
              <p:sp>
                <p:nvSpPr>
                  <p:cNvPr id="796" name="Shape 1275"/>
                  <p:cNvSpPr/>
                  <p:nvPr/>
                </p:nvSpPr>
                <p:spPr>
                  <a:xfrm>
                    <a:off x="1314" y="1506"/>
                    <a:ext cx="596" cy="16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4" h="244" extrusionOk="0">
                        <a:moveTo>
                          <a:pt x="0" y="123"/>
                        </a:moveTo>
                        <a:lnTo>
                          <a:pt x="451" y="0"/>
                        </a:lnTo>
                        <a:lnTo>
                          <a:pt x="904" y="123"/>
                        </a:lnTo>
                        <a:lnTo>
                          <a:pt x="451" y="244"/>
                        </a:lnTo>
                        <a:lnTo>
                          <a:pt x="0" y="123"/>
                        </a:lnTo>
                        <a:close/>
                      </a:path>
                    </a:pathLst>
                  </a:custGeom>
                  <a:solidFill>
                    <a:srgbClr val="FF9933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797" name="Shape 1276"/>
                  <p:cNvSpPr/>
                  <p:nvPr/>
                </p:nvSpPr>
                <p:spPr>
                  <a:xfrm>
                    <a:off x="1612" y="1589"/>
                    <a:ext cx="297" cy="3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53" h="589" extrusionOk="0">
                        <a:moveTo>
                          <a:pt x="0" y="589"/>
                        </a:moveTo>
                        <a:lnTo>
                          <a:pt x="0" y="121"/>
                        </a:lnTo>
                        <a:lnTo>
                          <a:pt x="453" y="0"/>
                        </a:lnTo>
                        <a:lnTo>
                          <a:pt x="453" y="468"/>
                        </a:lnTo>
                        <a:lnTo>
                          <a:pt x="0" y="589"/>
                        </a:lnTo>
                        <a:close/>
                      </a:path>
                    </a:pathLst>
                  </a:custGeom>
                  <a:solidFill>
                    <a:srgbClr val="FF9933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798" name="Shape 1277"/>
                  <p:cNvSpPr/>
                  <p:nvPr/>
                </p:nvSpPr>
                <p:spPr>
                  <a:xfrm>
                    <a:off x="1314" y="1589"/>
                    <a:ext cx="294" cy="3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51" h="589" extrusionOk="0">
                        <a:moveTo>
                          <a:pt x="0" y="0"/>
                        </a:moveTo>
                        <a:lnTo>
                          <a:pt x="0" y="468"/>
                        </a:lnTo>
                        <a:lnTo>
                          <a:pt x="451" y="589"/>
                        </a:lnTo>
                        <a:lnTo>
                          <a:pt x="451" y="1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33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sp>
              <p:nvSpPr>
                <p:cNvPr id="793" name="Shape 1278"/>
                <p:cNvSpPr/>
                <p:nvPr/>
              </p:nvSpPr>
              <p:spPr>
                <a:xfrm>
                  <a:off x="2084" y="2511"/>
                  <a:ext cx="84" cy="5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4" y="37"/>
                        <a:pt x="0" y="25"/>
                        <a:pt x="10" y="23"/>
                      </a:cubicBezTo>
                      <a:cubicBezTo>
                        <a:pt x="16" y="21"/>
                        <a:pt x="13" y="16"/>
                        <a:pt x="15" y="13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6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94" name="Shape 1279"/>
                <p:cNvSpPr/>
                <p:nvPr/>
              </p:nvSpPr>
              <p:spPr>
                <a:xfrm>
                  <a:off x="2093" y="2687"/>
                  <a:ext cx="120" cy="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" h="54" extrusionOk="0">
                      <a:moveTo>
                        <a:pt x="75" y="0"/>
                      </a:moveTo>
                      <a:cubicBezTo>
                        <a:pt x="61" y="4"/>
                        <a:pt x="45" y="9"/>
                        <a:pt x="27" y="14"/>
                      </a:cubicBezTo>
                      <a:cubicBezTo>
                        <a:pt x="0" y="22"/>
                        <a:pt x="17" y="54"/>
                        <a:pt x="40" y="46"/>
                      </a:cubicBezTo>
                      <a:cubicBezTo>
                        <a:pt x="44" y="44"/>
                        <a:pt x="65" y="38"/>
                        <a:pt x="91" y="32"/>
                      </a:cubicBezTo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95" name="Shape 1280"/>
                <p:cNvSpPr/>
                <p:nvPr/>
              </p:nvSpPr>
              <p:spPr>
                <a:xfrm flipH="1">
                  <a:off x="2074" y="2438"/>
                  <a:ext cx="105" cy="105"/>
                </a:xfrm>
                <a:prstGeom prst="ellipse">
                  <a:avLst/>
                </a:prstGeom>
                <a:solidFill>
                  <a:schemeClr val="lt1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82" name="Shape 1281"/>
              <p:cNvGrpSpPr/>
              <p:nvPr/>
            </p:nvGrpSpPr>
            <p:grpSpPr>
              <a:xfrm>
                <a:off x="2766" y="2908"/>
                <a:ext cx="257" cy="202"/>
                <a:chOff x="1314" y="1506"/>
                <a:chExt cx="596" cy="470"/>
              </a:xfrm>
            </p:grpSpPr>
            <p:sp>
              <p:nvSpPr>
                <p:cNvPr id="787" name="Shape 1282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8" name="Shape 1283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9" name="Shape 1284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83" name="Shape 1285"/>
              <p:cNvGrpSpPr/>
              <p:nvPr/>
            </p:nvGrpSpPr>
            <p:grpSpPr>
              <a:xfrm>
                <a:off x="2674" y="2746"/>
                <a:ext cx="257" cy="202"/>
                <a:chOff x="1314" y="1506"/>
                <a:chExt cx="596" cy="470"/>
              </a:xfrm>
            </p:grpSpPr>
            <p:sp>
              <p:nvSpPr>
                <p:cNvPr id="784" name="Shape 1286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5" name="Shape 1287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6" name="Shape 1288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grpSp>
        <p:nvGrpSpPr>
          <p:cNvPr id="995" name="Shape 1289"/>
          <p:cNvGrpSpPr/>
          <p:nvPr/>
        </p:nvGrpSpPr>
        <p:grpSpPr>
          <a:xfrm>
            <a:off x="6719927" y="5411122"/>
            <a:ext cx="149478" cy="95163"/>
            <a:chOff x="347" y="3531"/>
            <a:chExt cx="906" cy="514"/>
          </a:xfrm>
        </p:grpSpPr>
        <p:sp>
          <p:nvSpPr>
            <p:cNvPr id="996" name="Shape 1290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97" name="Shape 1291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98" name="Shape 1292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99" name="Shape 1293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0" name="Shape 1294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1" name="Shape 1295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2" name="Shape 1296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3" name="Shape 1297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1004" name="Shape 1298"/>
          <p:cNvGrpSpPr/>
          <p:nvPr/>
        </p:nvGrpSpPr>
        <p:grpSpPr>
          <a:xfrm>
            <a:off x="6816453" y="5335631"/>
            <a:ext cx="149478" cy="95163"/>
            <a:chOff x="347" y="3531"/>
            <a:chExt cx="906" cy="514"/>
          </a:xfrm>
        </p:grpSpPr>
        <p:sp>
          <p:nvSpPr>
            <p:cNvPr id="1005" name="Shape 1299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6" name="Shape 1300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7" name="Shape 1301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8" name="Shape 1302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9" name="Shape 1303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0" name="Shape 1304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1" name="Shape 1305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2" name="Shape 1306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1013" name="Shape 1307"/>
          <p:cNvGrpSpPr/>
          <p:nvPr/>
        </p:nvGrpSpPr>
        <p:grpSpPr>
          <a:xfrm>
            <a:off x="7052598" y="5193124"/>
            <a:ext cx="127072" cy="80144"/>
            <a:chOff x="347" y="3531"/>
            <a:chExt cx="906" cy="514"/>
          </a:xfrm>
        </p:grpSpPr>
        <p:sp>
          <p:nvSpPr>
            <p:cNvPr id="1014" name="Shape 1308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5" name="Shape 1309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6" name="Shape 1310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7" name="Shape 1311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8" name="Shape 1312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9" name="Shape 1313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0" name="Shape 1314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1" name="Shape 1315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sp>
        <p:nvSpPr>
          <p:cNvPr id="1022" name="Shape 1316"/>
          <p:cNvSpPr txBox="1"/>
          <p:nvPr/>
        </p:nvSpPr>
        <p:spPr>
          <a:xfrm>
            <a:off x="700265" y="1448863"/>
            <a:ext cx="2071492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baseline="0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Primary</a:t>
            </a: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(National) stores:</a:t>
            </a:r>
            <a:endParaRPr lang="en-US" sz="1400" b="1" i="0" u="none" strike="noStrike" cap="none" baseline="0" dirty="0">
              <a:solidFill>
                <a:srgbClr val="FF0000"/>
              </a:solidFill>
              <a:ea typeface="Cambria"/>
              <a:cs typeface="Cambria"/>
              <a:sym typeface="Cambria"/>
              <a:rtl val="0"/>
            </a:endParaRPr>
          </a:p>
        </p:txBody>
      </p:sp>
      <p:sp>
        <p:nvSpPr>
          <p:cNvPr id="1023" name="Shape 1317"/>
          <p:cNvSpPr txBox="1"/>
          <p:nvPr/>
        </p:nvSpPr>
        <p:spPr>
          <a:xfrm>
            <a:off x="490494" y="2533419"/>
            <a:ext cx="204795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baseline="0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Sub-national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baseline="0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(Regional</a:t>
            </a: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 or Provincial) stores:</a:t>
            </a:r>
            <a:endParaRPr lang="en-US" sz="1400" b="1" i="0" u="none" strike="noStrike" cap="none" baseline="0" dirty="0">
              <a:solidFill>
                <a:srgbClr val="FF0000"/>
              </a:solidFill>
              <a:ea typeface="Cambria"/>
              <a:cs typeface="Cambria"/>
              <a:sym typeface="Cambria"/>
              <a:rtl val="0"/>
            </a:endParaRPr>
          </a:p>
        </p:txBody>
      </p:sp>
      <p:sp>
        <p:nvSpPr>
          <p:cNvPr id="1024" name="Shape 1318"/>
          <p:cNvSpPr/>
          <p:nvPr/>
        </p:nvSpPr>
        <p:spPr>
          <a:xfrm>
            <a:off x="3062329" y="1067723"/>
            <a:ext cx="1332565" cy="376334"/>
          </a:xfrm>
          <a:custGeom>
            <a:avLst/>
            <a:gdLst/>
            <a:ahLst/>
            <a:cxnLst/>
            <a:rect l="0" t="0" r="0" b="0"/>
            <a:pathLst>
              <a:path w="161" h="44" extrusionOk="0">
                <a:moveTo>
                  <a:pt x="0" y="22"/>
                </a:moveTo>
                <a:lnTo>
                  <a:pt x="81" y="0"/>
                </a:lnTo>
                <a:lnTo>
                  <a:pt x="161" y="22"/>
                </a:lnTo>
                <a:lnTo>
                  <a:pt x="81" y="44"/>
                </a:lnTo>
                <a:lnTo>
                  <a:pt x="0" y="22"/>
                </a:lnTo>
                <a:close/>
              </a:path>
            </a:pathLst>
          </a:custGeom>
          <a:gradFill>
            <a:gsLst>
              <a:gs pos="0">
                <a:srgbClr val="DFDFDF"/>
              </a:gs>
              <a:gs pos="100000">
                <a:srgbClr val="B2B2B2"/>
              </a:gs>
            </a:gsLst>
            <a:lin ang="5400000" scaled="0"/>
          </a:gradFill>
          <a:ln w="1905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ea typeface="Calibri"/>
              <a:cs typeface="Calibri"/>
              <a:sym typeface="Calibri"/>
              <a:rtl val="0"/>
            </a:endParaRPr>
          </a:p>
        </p:txBody>
      </p:sp>
      <p:grpSp>
        <p:nvGrpSpPr>
          <p:cNvPr id="1025" name="Shape 1319"/>
          <p:cNvGrpSpPr/>
          <p:nvPr/>
        </p:nvGrpSpPr>
        <p:grpSpPr>
          <a:xfrm>
            <a:off x="3519527" y="839120"/>
            <a:ext cx="623114" cy="532541"/>
            <a:chOff x="1426" y="2270"/>
            <a:chExt cx="701" cy="620"/>
          </a:xfrm>
        </p:grpSpPr>
        <p:sp>
          <p:nvSpPr>
            <p:cNvPr id="1026" name="Shape 1320"/>
            <p:cNvSpPr/>
            <p:nvPr/>
          </p:nvSpPr>
          <p:spPr>
            <a:xfrm flipH="1">
              <a:off x="1426" y="2270"/>
              <a:ext cx="594" cy="159"/>
            </a:xfrm>
            <a:custGeom>
              <a:avLst/>
              <a:gdLst/>
              <a:ahLst/>
              <a:cxnLst/>
              <a:rect l="0" t="0" r="0" b="0"/>
              <a:pathLst>
                <a:path w="7614" h="2041" extrusionOk="0">
                  <a:moveTo>
                    <a:pt x="0" y="361"/>
                  </a:moveTo>
                  <a:lnTo>
                    <a:pt x="6267" y="2041"/>
                  </a:lnTo>
                  <a:lnTo>
                    <a:pt x="7614" y="1682"/>
                  </a:lnTo>
                  <a:lnTo>
                    <a:pt x="1347" y="0"/>
                  </a:lnTo>
                  <a:lnTo>
                    <a:pt x="0" y="361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7" name="Shape 1321"/>
            <p:cNvSpPr/>
            <p:nvPr/>
          </p:nvSpPr>
          <p:spPr>
            <a:xfrm flipH="1">
              <a:off x="1429" y="2404"/>
              <a:ext cx="106" cy="460"/>
            </a:xfrm>
            <a:custGeom>
              <a:avLst/>
              <a:gdLst/>
              <a:ahLst/>
              <a:cxnLst/>
              <a:rect l="0" t="0" r="0" b="0"/>
              <a:pathLst>
                <a:path w="1347" h="5905" extrusionOk="0">
                  <a:moveTo>
                    <a:pt x="1347" y="5543"/>
                  </a:moveTo>
                  <a:lnTo>
                    <a:pt x="1347" y="0"/>
                  </a:lnTo>
                  <a:lnTo>
                    <a:pt x="0" y="359"/>
                  </a:lnTo>
                  <a:lnTo>
                    <a:pt x="0" y="5905"/>
                  </a:lnTo>
                  <a:lnTo>
                    <a:pt x="1347" y="5543"/>
                  </a:lnTo>
                  <a:close/>
                </a:path>
              </a:pathLst>
            </a:custGeom>
            <a:gradFill>
              <a:gsLst>
                <a:gs pos="0">
                  <a:srgbClr val="EAEAEA"/>
                </a:gs>
                <a:gs pos="100000">
                  <a:srgbClr val="C0C0C0"/>
                </a:gs>
              </a:gsLst>
              <a:lin ang="0" scaled="0"/>
            </a:gra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8" name="Shape 1322"/>
            <p:cNvSpPr/>
            <p:nvPr/>
          </p:nvSpPr>
          <p:spPr>
            <a:xfrm flipH="1">
              <a:off x="1534" y="2646"/>
              <a:ext cx="103" cy="244"/>
            </a:xfrm>
            <a:custGeom>
              <a:avLst/>
              <a:gdLst/>
              <a:ahLst/>
              <a:cxnLst/>
              <a:rect l="0" t="0" r="0" b="0"/>
              <a:pathLst>
                <a:path w="1344" h="3132" extrusionOk="0">
                  <a:moveTo>
                    <a:pt x="0" y="3132"/>
                  </a:moveTo>
                  <a:lnTo>
                    <a:pt x="0" y="359"/>
                  </a:lnTo>
                  <a:lnTo>
                    <a:pt x="1344" y="0"/>
                  </a:lnTo>
                  <a:lnTo>
                    <a:pt x="1344" y="2773"/>
                  </a:lnTo>
                  <a:lnTo>
                    <a:pt x="0" y="3132"/>
                  </a:lnTo>
                  <a:close/>
                </a:path>
              </a:pathLst>
            </a:custGeom>
            <a:gradFill>
              <a:gsLst>
                <a:gs pos="0">
                  <a:srgbClr val="EAEAEA"/>
                </a:gs>
                <a:gs pos="100000">
                  <a:srgbClr val="C0C0C0"/>
                </a:gs>
              </a:gsLst>
              <a:lin ang="0" scaled="0"/>
            </a:gra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9" name="Shape 1323"/>
            <p:cNvSpPr/>
            <p:nvPr/>
          </p:nvSpPr>
          <p:spPr>
            <a:xfrm flipH="1">
              <a:off x="1639" y="2545"/>
              <a:ext cx="489" cy="346"/>
            </a:xfrm>
            <a:custGeom>
              <a:avLst/>
              <a:gdLst/>
              <a:ahLst/>
              <a:cxnLst/>
              <a:rect l="0" t="0" r="0" b="0"/>
              <a:pathLst>
                <a:path w="6267" h="4455" extrusionOk="0">
                  <a:moveTo>
                    <a:pt x="0" y="0"/>
                  </a:moveTo>
                  <a:lnTo>
                    <a:pt x="6267" y="1682"/>
                  </a:lnTo>
                  <a:lnTo>
                    <a:pt x="6267" y="4455"/>
                  </a:lnTo>
                  <a:lnTo>
                    <a:pt x="0" y="27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0" name="Shape 1324"/>
            <p:cNvSpPr/>
            <p:nvPr/>
          </p:nvSpPr>
          <p:spPr>
            <a:xfrm flipH="1">
              <a:off x="1742" y="2619"/>
              <a:ext cx="287" cy="244"/>
            </a:xfrm>
            <a:custGeom>
              <a:avLst/>
              <a:gdLst/>
              <a:ahLst/>
              <a:cxnLst/>
              <a:rect l="0" t="0" r="0" b="0"/>
              <a:pathLst>
                <a:path w="3676" h="3154" extrusionOk="0">
                  <a:moveTo>
                    <a:pt x="3676" y="3154"/>
                  </a:moveTo>
                  <a:lnTo>
                    <a:pt x="3676" y="988"/>
                  </a:lnTo>
                  <a:lnTo>
                    <a:pt x="1748" y="475"/>
                  </a:lnTo>
                  <a:lnTo>
                    <a:pt x="0" y="0"/>
                  </a:lnTo>
                  <a:lnTo>
                    <a:pt x="0" y="2166"/>
                  </a:lnTo>
                  <a:lnTo>
                    <a:pt x="3676" y="315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1" name="Shape 1325"/>
            <p:cNvSpPr/>
            <p:nvPr/>
          </p:nvSpPr>
          <p:spPr>
            <a:xfrm flipH="1">
              <a:off x="1760" y="2795"/>
              <a:ext cx="116" cy="64"/>
            </a:xfrm>
            <a:custGeom>
              <a:avLst/>
              <a:gdLst/>
              <a:ahLst/>
              <a:cxnLst/>
              <a:rect l="0" t="0" r="0" b="0"/>
              <a:pathLst>
                <a:path w="1522" h="817" extrusionOk="0">
                  <a:moveTo>
                    <a:pt x="0" y="409"/>
                  </a:moveTo>
                  <a:lnTo>
                    <a:pt x="1522" y="0"/>
                  </a:lnTo>
                  <a:lnTo>
                    <a:pt x="1522" y="817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2" name="Shape 1326"/>
            <p:cNvSpPr/>
            <p:nvPr/>
          </p:nvSpPr>
          <p:spPr>
            <a:xfrm flipH="1">
              <a:off x="1760" y="2676"/>
              <a:ext cx="116" cy="153"/>
            </a:xfrm>
            <a:custGeom>
              <a:avLst/>
              <a:gdLst/>
              <a:ahLst/>
              <a:cxnLst/>
              <a:rect l="0" t="0" r="0" b="0"/>
              <a:pathLst>
                <a:path w="1522" h="1963" extrusionOk="0">
                  <a:moveTo>
                    <a:pt x="0" y="1963"/>
                  </a:moveTo>
                  <a:lnTo>
                    <a:pt x="0" y="0"/>
                  </a:lnTo>
                  <a:lnTo>
                    <a:pt x="1522" y="408"/>
                  </a:lnTo>
                  <a:lnTo>
                    <a:pt x="1522" y="1554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3" name="Shape 1327"/>
            <p:cNvSpPr/>
            <p:nvPr/>
          </p:nvSpPr>
          <p:spPr>
            <a:xfrm flipH="1">
              <a:off x="1898" y="2637"/>
              <a:ext cx="116" cy="153"/>
            </a:xfrm>
            <a:custGeom>
              <a:avLst/>
              <a:gdLst/>
              <a:ahLst/>
              <a:cxnLst/>
              <a:rect l="0" t="0" r="0" b="0"/>
              <a:pathLst>
                <a:path w="1522" h="1963" extrusionOk="0">
                  <a:moveTo>
                    <a:pt x="0" y="1963"/>
                  </a:moveTo>
                  <a:lnTo>
                    <a:pt x="0" y="0"/>
                  </a:lnTo>
                  <a:lnTo>
                    <a:pt x="1522" y="406"/>
                  </a:lnTo>
                  <a:lnTo>
                    <a:pt x="1522" y="1554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4" name="Shape 1328"/>
            <p:cNvSpPr/>
            <p:nvPr/>
          </p:nvSpPr>
          <p:spPr>
            <a:xfrm flipH="1">
              <a:off x="1898" y="2761"/>
              <a:ext cx="116" cy="60"/>
            </a:xfrm>
            <a:custGeom>
              <a:avLst/>
              <a:gdLst/>
              <a:ahLst/>
              <a:cxnLst/>
              <a:rect l="0" t="0" r="0" b="0"/>
              <a:pathLst>
                <a:path w="1522" h="815" extrusionOk="0">
                  <a:moveTo>
                    <a:pt x="0" y="409"/>
                  </a:moveTo>
                  <a:lnTo>
                    <a:pt x="1522" y="0"/>
                  </a:lnTo>
                  <a:lnTo>
                    <a:pt x="1522" y="815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5" name="Shape 1329"/>
            <p:cNvSpPr/>
            <p:nvPr/>
          </p:nvSpPr>
          <p:spPr>
            <a:xfrm flipH="1">
              <a:off x="1883" y="2319"/>
              <a:ext cx="71" cy="233"/>
            </a:xfrm>
            <a:custGeom>
              <a:avLst/>
              <a:gdLst/>
              <a:ahLst/>
              <a:cxnLst/>
              <a:rect l="0" t="0" r="0" b="0"/>
              <a:pathLst>
                <a:path w="897" h="3007" extrusionOk="0">
                  <a:moveTo>
                    <a:pt x="897" y="241"/>
                  </a:moveTo>
                  <a:lnTo>
                    <a:pt x="897" y="3007"/>
                  </a:lnTo>
                  <a:lnTo>
                    <a:pt x="0" y="2766"/>
                  </a:lnTo>
                  <a:lnTo>
                    <a:pt x="0" y="0"/>
                  </a:lnTo>
                  <a:lnTo>
                    <a:pt x="897" y="241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6" name="Shape 1330"/>
            <p:cNvSpPr/>
            <p:nvPr/>
          </p:nvSpPr>
          <p:spPr>
            <a:xfrm flipH="1">
              <a:off x="1815" y="2337"/>
              <a:ext cx="69" cy="235"/>
            </a:xfrm>
            <a:custGeom>
              <a:avLst/>
              <a:gdLst/>
              <a:ahLst/>
              <a:cxnLst/>
              <a:rect l="0" t="0" r="0" b="0"/>
              <a:pathLst>
                <a:path w="903" h="3014" extrusionOk="0">
                  <a:moveTo>
                    <a:pt x="903" y="241"/>
                  </a:moveTo>
                  <a:lnTo>
                    <a:pt x="903" y="3014"/>
                  </a:lnTo>
                  <a:lnTo>
                    <a:pt x="0" y="2766"/>
                  </a:lnTo>
                  <a:lnTo>
                    <a:pt x="0" y="0"/>
                  </a:lnTo>
                  <a:lnTo>
                    <a:pt x="903" y="241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7" name="Shape 1331"/>
            <p:cNvSpPr/>
            <p:nvPr/>
          </p:nvSpPr>
          <p:spPr>
            <a:xfrm flipH="1">
              <a:off x="1742" y="2354"/>
              <a:ext cx="70" cy="232"/>
            </a:xfrm>
            <a:custGeom>
              <a:avLst/>
              <a:gdLst/>
              <a:ahLst/>
              <a:cxnLst/>
              <a:rect l="0" t="0" r="0" b="0"/>
              <a:pathLst>
                <a:path w="893" h="3007" extrusionOk="0">
                  <a:moveTo>
                    <a:pt x="893" y="241"/>
                  </a:moveTo>
                  <a:lnTo>
                    <a:pt x="893" y="3007"/>
                  </a:lnTo>
                  <a:lnTo>
                    <a:pt x="0" y="2773"/>
                  </a:lnTo>
                  <a:lnTo>
                    <a:pt x="0" y="0"/>
                  </a:lnTo>
                  <a:lnTo>
                    <a:pt x="893" y="241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8" name="Shape 1332"/>
            <p:cNvSpPr/>
            <p:nvPr/>
          </p:nvSpPr>
          <p:spPr>
            <a:xfrm flipH="1">
              <a:off x="1675" y="2376"/>
              <a:ext cx="68" cy="232"/>
            </a:xfrm>
            <a:custGeom>
              <a:avLst/>
              <a:gdLst/>
              <a:ahLst/>
              <a:cxnLst/>
              <a:rect l="0" t="0" r="0" b="0"/>
              <a:pathLst>
                <a:path w="895" h="3007" extrusionOk="0">
                  <a:moveTo>
                    <a:pt x="895" y="238"/>
                  </a:moveTo>
                  <a:lnTo>
                    <a:pt x="895" y="3007"/>
                  </a:lnTo>
                  <a:lnTo>
                    <a:pt x="0" y="2766"/>
                  </a:lnTo>
                  <a:lnTo>
                    <a:pt x="0" y="0"/>
                  </a:lnTo>
                  <a:lnTo>
                    <a:pt x="895" y="238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9" name="Shape 1333"/>
            <p:cNvSpPr/>
            <p:nvPr/>
          </p:nvSpPr>
          <p:spPr>
            <a:xfrm flipH="1">
              <a:off x="1603" y="2395"/>
              <a:ext cx="69" cy="232"/>
            </a:xfrm>
            <a:custGeom>
              <a:avLst/>
              <a:gdLst/>
              <a:ahLst/>
              <a:cxnLst/>
              <a:rect l="0" t="0" r="0" b="0"/>
              <a:pathLst>
                <a:path w="883" h="3012" extrusionOk="0">
                  <a:moveTo>
                    <a:pt x="883" y="239"/>
                  </a:moveTo>
                  <a:lnTo>
                    <a:pt x="883" y="3012"/>
                  </a:lnTo>
                  <a:lnTo>
                    <a:pt x="0" y="2769"/>
                  </a:lnTo>
                  <a:lnTo>
                    <a:pt x="0" y="0"/>
                  </a:lnTo>
                  <a:lnTo>
                    <a:pt x="883" y="239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40" name="Shape 1334"/>
            <p:cNvSpPr/>
            <p:nvPr/>
          </p:nvSpPr>
          <p:spPr>
            <a:xfrm flipH="1">
              <a:off x="1533" y="2412"/>
              <a:ext cx="71" cy="235"/>
            </a:xfrm>
            <a:custGeom>
              <a:avLst/>
              <a:gdLst/>
              <a:ahLst/>
              <a:cxnLst/>
              <a:rect l="0" t="0" r="0" b="0"/>
              <a:pathLst>
                <a:path w="924" h="3014" extrusionOk="0">
                  <a:moveTo>
                    <a:pt x="0" y="0"/>
                  </a:moveTo>
                  <a:lnTo>
                    <a:pt x="0" y="2773"/>
                  </a:lnTo>
                  <a:lnTo>
                    <a:pt x="924" y="3014"/>
                  </a:lnTo>
                  <a:lnTo>
                    <a:pt x="924" y="24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41" name="Shape 1335"/>
            <p:cNvSpPr/>
            <p:nvPr/>
          </p:nvSpPr>
          <p:spPr>
            <a:xfrm flipH="1">
              <a:off x="1953" y="2301"/>
              <a:ext cx="67" cy="234"/>
            </a:xfrm>
            <a:custGeom>
              <a:avLst/>
              <a:gdLst/>
              <a:ahLst/>
              <a:cxnLst/>
              <a:rect l="0" t="0" r="0" b="0"/>
              <a:pathLst>
                <a:path w="877" h="3000" extrusionOk="0">
                  <a:moveTo>
                    <a:pt x="877" y="234"/>
                  </a:moveTo>
                  <a:lnTo>
                    <a:pt x="877" y="3000"/>
                  </a:lnTo>
                  <a:lnTo>
                    <a:pt x="5" y="2766"/>
                  </a:lnTo>
                  <a:lnTo>
                    <a:pt x="0" y="0"/>
                  </a:lnTo>
                  <a:lnTo>
                    <a:pt x="877" y="234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42" name="Shape 1336"/>
            <p:cNvSpPr/>
            <p:nvPr/>
          </p:nvSpPr>
          <p:spPr>
            <a:xfrm flipH="1">
              <a:off x="1534" y="2518"/>
              <a:ext cx="594" cy="159"/>
            </a:xfrm>
            <a:custGeom>
              <a:avLst/>
              <a:gdLst/>
              <a:ahLst/>
              <a:cxnLst/>
              <a:rect l="0" t="0" r="0" b="0"/>
              <a:pathLst>
                <a:path w="7614" h="2041" extrusionOk="0">
                  <a:moveTo>
                    <a:pt x="0" y="362"/>
                  </a:moveTo>
                  <a:lnTo>
                    <a:pt x="6267" y="2041"/>
                  </a:lnTo>
                  <a:lnTo>
                    <a:pt x="7614" y="1682"/>
                  </a:lnTo>
                  <a:lnTo>
                    <a:pt x="1347" y="0"/>
                  </a:lnTo>
                  <a:lnTo>
                    <a:pt x="0" y="362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1043" name="Shape 1337"/>
          <p:cNvGrpSpPr/>
          <p:nvPr/>
        </p:nvGrpSpPr>
        <p:grpSpPr>
          <a:xfrm flipH="1">
            <a:off x="5009902" y="3973009"/>
            <a:ext cx="1442491" cy="473339"/>
            <a:chOff x="2909" y="1903"/>
            <a:chExt cx="1299" cy="513"/>
          </a:xfrm>
        </p:grpSpPr>
        <p:sp>
          <p:nvSpPr>
            <p:cNvPr id="1044" name="Shape 1338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1045" name="Shape 1339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1130" name="Shape 1340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1278" name="Shape 1341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1360" name="Shape 1342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361" name="Shape 1343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362" name="Shape 1344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363" name="Shape 1345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412" name="Shape 134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21" name="Shape 134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22" name="Shape 134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23" name="Shape 134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13" name="Shape 135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18" name="Shape 135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9" name="Shape 135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20" name="Shape 135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14" name="Shape 135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15" name="Shape 135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6" name="Shape 135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7" name="Shape 135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364" name="Shape 1358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365" name="Shape 1359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366" name="Shape 1360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400" name="Shape 136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09" name="Shape 13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0" name="Shape 13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1" name="Shape 13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01" name="Shape 136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06" name="Shape 136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7" name="Shape 136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8" name="Shape 136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02" name="Shape 136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03" name="Shape 137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4" name="Shape 137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5" name="Shape 137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367" name="Shape 1373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388" name="Shape 137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97" name="Shape 13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8" name="Shape 13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9" name="Shape 13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89" name="Shape 137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94" name="Shape 13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5" name="Shape 13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6" name="Shape 13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90" name="Shape 138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91" name="Shape 13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2" name="Shape 13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3" name="Shape 13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368" name="Shape 1386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376" name="Shape 1387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85" name="Shape 138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6" name="Shape 138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7" name="Shape 139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77" name="Shape 1391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82" name="Shape 139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3" name="Shape 139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4" name="Shape 139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78" name="Shape 1395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79" name="Shape 13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0" name="Shape 13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1" name="Shape 13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369" name="Shape 1399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370" name="Shape 1400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1372" name="Shape 1401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373" name="Shape 1402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374" name="Shape 1403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375" name="Shape 1404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371" name="Shape 1405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279" name="Shape 1406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280" name="Shape 1407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81" name="Shape 1408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82" name="Shape 1409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344" name="Shape 1410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57" name="Shape 141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8" name="Shape 141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9" name="Shape 141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45" name="Shape 1414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54" name="Shape 14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5" name="Shape 14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6" name="Shape 14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46" name="Shape 1418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51" name="Shape 14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2" name="Shape 14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3" name="Shape 14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47" name="Shape 1422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48" name="Shape 142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9" name="Shape 142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0" name="Shape 142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283" name="Shape 1426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84" name="Shape 1427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85" name="Shape 1428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86" name="Shape 1429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328" name="Shape 1430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41" name="Shape 143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2" name="Shape 143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3" name="Shape 143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29" name="Shape 1434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38" name="Shape 143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9" name="Shape 143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0" name="Shape 143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30" name="Shape 1438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35" name="Shape 143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6" name="Shape 144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7" name="Shape 144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31" name="Shape 1442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32" name="Shape 14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3" name="Shape 14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4" name="Shape 14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87" name="Shape 1446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312" name="Shape 144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25" name="Shape 144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6" name="Shape 144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7" name="Shape 145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13" name="Shape 145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22" name="Shape 145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3" name="Shape 145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4" name="Shape 145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14" name="Shape 145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19" name="Shape 14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0" name="Shape 14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1" name="Shape 14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15" name="Shape 145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16" name="Shape 14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7" name="Shape 14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8" name="Shape 14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88" name="Shape 1463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296" name="Shape 146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9" name="Shape 146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0" name="Shape 146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1" name="Shape 146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97" name="Shape 146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6" name="Shape 146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7" name="Shape 147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8" name="Shape 147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98" name="Shape 147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3" name="Shape 147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4" name="Shape 147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5" name="Shape 147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99" name="Shape 147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0" name="Shape 147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1" name="Shape 147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2" name="Shape 147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89" name="Shape 1480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292" name="Shape 1481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93" name="Shape 1482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94" name="Shape 1483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95" name="Shape 1484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290" name="Shape 1485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91" name="Shape 1486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1131" name="Shape 1487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1132" name="Shape 1488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1214" name="Shape 1489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15" name="Shape 1490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16" name="Shape 1491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17" name="Shape 1492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66" name="Shape 149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75" name="Shape 149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6" name="Shape 149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7" name="Shape 149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67" name="Shape 149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72" name="Shape 14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3" name="Shape 14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4" name="Shape 15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68" name="Shape 150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69" name="Shape 150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0" name="Shape 150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1" name="Shape 150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218" name="Shape 1505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19" name="Shape 1506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20" name="Shape 1507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54" name="Shape 150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63" name="Shape 15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4" name="Shape 15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5" name="Shape 15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55" name="Shape 151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60" name="Shape 15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1" name="Shape 15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2" name="Shape 15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56" name="Shape 151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57" name="Shape 15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8" name="Shape 15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9" name="Shape 15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21" name="Shape 1520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42" name="Shape 152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51" name="Shape 152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2" name="Shape 152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3" name="Shape 152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43" name="Shape 152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48" name="Shape 152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9" name="Shape 152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0" name="Shape 152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44" name="Shape 152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45" name="Shape 153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6" name="Shape 153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7" name="Shape 153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22" name="Shape 1533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30" name="Shape 153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39" name="Shape 153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0" name="Shape 153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1" name="Shape 153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31" name="Shape 153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36" name="Shape 153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7" name="Shape 154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8" name="Shape 154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32" name="Shape 154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33" name="Shape 15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4" name="Shape 15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5" name="Shape 15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223" name="Shape 1546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24" name="Shape 1547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1226" name="Shape 1548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27" name="Shape 1549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28" name="Shape 1550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29" name="Shape 1551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225" name="Shape 1552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133" name="Shape 1553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134" name="Shape 1554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35" name="Shape 1555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136" name="Shape 1556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198" name="Shape 155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11" name="Shape 155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12" name="Shape 155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13" name="Shape 156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99" name="Shape 156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08" name="Shape 15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9" name="Shape 15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10" name="Shape 15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00" name="Shape 156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05" name="Shape 156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6" name="Shape 156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7" name="Shape 156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01" name="Shape 156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02" name="Shape 157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3" name="Shape 157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4" name="Shape 157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137" name="Shape 1573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38" name="Shape 1574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39" name="Shape 1575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140" name="Shape 1576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182" name="Shape 1577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95" name="Shape 157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6" name="Shape 157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7" name="Shape 158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83" name="Shape 1581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92" name="Shape 158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3" name="Shape 158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4" name="Shape 158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84" name="Shape 1585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89" name="Shape 158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0" name="Shape 158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1" name="Shape 158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85" name="Shape 1589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86" name="Shape 159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7" name="Shape 159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8" name="Shape 159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141" name="Shape 1593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166" name="Shape 159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9" name="Shape 159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0" name="Shape 159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1" name="Shape 159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67" name="Shape 159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6" name="Shape 159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7" name="Shape 160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8" name="Shape 160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68" name="Shape 160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3" name="Shape 160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4" name="Shape 160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5" name="Shape 160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69" name="Shape 160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0" name="Shape 160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1" name="Shape 160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2" name="Shape 160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142" name="Shape 1610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150" name="Shape 1611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63" name="Shape 161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4" name="Shape 161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5" name="Shape 161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51" name="Shape 1615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60" name="Shape 161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1" name="Shape 161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2" name="Shape 161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52" name="Shape 1619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57" name="Shape 162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8" name="Shape 162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9" name="Shape 162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53" name="Shape 1623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54" name="Shape 162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5" name="Shape 162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6" name="Shape 162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143" name="Shape 1627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146" name="Shape 1628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147" name="Shape 1629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148" name="Shape 1630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149" name="Shape 1631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144" name="Shape 1632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45" name="Shape 1633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1046" name="Shape 1634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1089" name="Shape 1635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0" name="Shape 1636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1" name="Shape 1637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2" name="Shape 1638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3" name="Shape 1639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4" name="Shape 1640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5" name="Shape 1641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6" name="Shape 1642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7" name="Shape 1643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8" name="Shape 1644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9" name="Shape 1645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0" name="Shape 1646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1" name="Shape 1647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2" name="Shape 1648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3" name="Shape 1649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4" name="Shape 1650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5" name="Shape 1651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106" name="Shape 1652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7" name="Shape 1653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8" name="Shape 1654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9" name="Shape 1655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110" name="Shape 1656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1" name="Shape 1657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2" name="Shape 1658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3" name="Shape 1659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4" name="Shape 1660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5" name="Shape 1661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6" name="Shape 1662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7" name="Shape 1663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8" name="Shape 1664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9" name="Shape 1665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0" name="Shape 1666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1" name="Shape 1667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2" name="Shape 1668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3" name="Shape 1669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4" name="Shape 1670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5" name="Shape 1671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6" name="Shape 1672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7" name="Shape 1673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8" name="Shape 1674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129" name="Shape 1675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1047" name="Shape 1676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1048" name="Shape 1677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49" name="Shape 1678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0" name="Shape 1679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1" name="Shape 1680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2" name="Shape 1681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3" name="Shape 1682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4" name="Shape 1683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5" name="Shape 1684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6" name="Shape 1685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7" name="Shape 1686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8" name="Shape 1687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9" name="Shape 1688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0" name="Shape 1689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1" name="Shape 1690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2" name="Shape 1691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3" name="Shape 1692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4" name="Shape 1693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065" name="Shape 1694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66" name="Shape 1695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67" name="Shape 1696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68" name="Shape 1697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069" name="Shape 1698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0" name="Shape 1699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1" name="Shape 1700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2" name="Shape 1701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3" name="Shape 1702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4" name="Shape 1703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5" name="Shape 1704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6" name="Shape 1705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7" name="Shape 1706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8" name="Shape 1707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9" name="Shape 1708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0" name="Shape 1709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1" name="Shape 1710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2" name="Shape 1711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3" name="Shape 1712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4" name="Shape 1713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5" name="Shape 1714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6" name="Shape 1715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7" name="Shape 1716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088" name="Shape 1717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1424" name="Shape 1718"/>
          <p:cNvSpPr txBox="1"/>
          <p:nvPr/>
        </p:nvSpPr>
        <p:spPr>
          <a:xfrm>
            <a:off x="382170" y="3836488"/>
            <a:ext cx="165145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baseline="0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Lowest</a:t>
            </a: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 distribution level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 (District) stores:</a:t>
            </a:r>
            <a:endParaRPr lang="en-US" sz="1400" b="1" i="0" u="none" strike="noStrike" cap="none" baseline="0" dirty="0">
              <a:solidFill>
                <a:srgbClr val="FF0000"/>
              </a:solidFill>
              <a:ea typeface="Cambria"/>
              <a:cs typeface="Cambria"/>
              <a:sym typeface="Cambria"/>
              <a:rtl val="0"/>
            </a:endParaRPr>
          </a:p>
        </p:txBody>
      </p:sp>
      <p:sp>
        <p:nvSpPr>
          <p:cNvPr id="1425" name="Shape 1719"/>
          <p:cNvSpPr txBox="1"/>
          <p:nvPr/>
        </p:nvSpPr>
        <p:spPr>
          <a:xfrm>
            <a:off x="176951" y="5178095"/>
            <a:ext cx="206189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baseline="0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Service points</a:t>
            </a: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400" b="1" i="0" u="none" strike="noStrike" cap="none" dirty="0" smtClean="0">
                <a:solidFill>
                  <a:srgbClr val="FF0000"/>
                </a:solidFill>
                <a:ea typeface="Cambria"/>
                <a:cs typeface="Cambria"/>
                <a:sym typeface="Cambria"/>
                <a:rtl val="0"/>
              </a:rPr>
              <a:t>(health facilities)</a:t>
            </a:r>
            <a:endParaRPr lang="en-US" sz="1400" b="1" i="0" u="none" strike="noStrike" cap="none" baseline="0" dirty="0">
              <a:solidFill>
                <a:srgbClr val="FF0000"/>
              </a:solidFill>
              <a:ea typeface="Cambria"/>
              <a:cs typeface="Cambria"/>
              <a:sym typeface="Cambria"/>
              <a:rtl val="0"/>
            </a:endParaRPr>
          </a:p>
        </p:txBody>
      </p:sp>
      <p:grpSp>
        <p:nvGrpSpPr>
          <p:cNvPr id="1426" name="Shape 1720"/>
          <p:cNvGrpSpPr/>
          <p:nvPr/>
        </p:nvGrpSpPr>
        <p:grpSpPr>
          <a:xfrm>
            <a:off x="6985722" y="5309525"/>
            <a:ext cx="135846" cy="77648"/>
            <a:chOff x="347" y="3531"/>
            <a:chExt cx="906" cy="514"/>
          </a:xfrm>
        </p:grpSpPr>
        <p:sp>
          <p:nvSpPr>
            <p:cNvPr id="1427" name="Shape 1721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28" name="Shape 1722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29" name="Shape 1723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0" name="Shape 1724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1" name="Shape 1725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2" name="Shape 1726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3" name="Shape 1727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4" name="Shape 1728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cxnSp>
        <p:nvCxnSpPr>
          <p:cNvPr id="1436" name="Shape 1730"/>
          <p:cNvCxnSpPr/>
          <p:nvPr/>
        </p:nvCxnSpPr>
        <p:spPr>
          <a:xfrm>
            <a:off x="4272555" y="2058323"/>
            <a:ext cx="1731" cy="6095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2" name="Shape 1796"/>
          <p:cNvCxnSpPr/>
          <p:nvPr/>
        </p:nvCxnSpPr>
        <p:spPr>
          <a:xfrm>
            <a:off x="2833729" y="4572923"/>
            <a:ext cx="213407" cy="479991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3" name="Shape 1797"/>
          <p:cNvCxnSpPr/>
          <p:nvPr/>
        </p:nvCxnSpPr>
        <p:spPr>
          <a:xfrm>
            <a:off x="4357729" y="4572923"/>
            <a:ext cx="152399" cy="6857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4" name="Shape 1798"/>
          <p:cNvCxnSpPr/>
          <p:nvPr/>
        </p:nvCxnSpPr>
        <p:spPr>
          <a:xfrm flipH="1">
            <a:off x="2342368" y="4572923"/>
            <a:ext cx="186559" cy="748955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5" name="Shape 1799"/>
          <p:cNvCxnSpPr/>
          <p:nvPr/>
        </p:nvCxnSpPr>
        <p:spPr>
          <a:xfrm flipH="1">
            <a:off x="3671927" y="4496723"/>
            <a:ext cx="228600" cy="6857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grpSp>
        <p:nvGrpSpPr>
          <p:cNvPr id="1506" name="Shape 1800"/>
          <p:cNvGrpSpPr/>
          <p:nvPr/>
        </p:nvGrpSpPr>
        <p:grpSpPr>
          <a:xfrm>
            <a:off x="5348326" y="2515522"/>
            <a:ext cx="1386338" cy="434955"/>
            <a:chOff x="4443" y="505"/>
            <a:chExt cx="956" cy="542"/>
          </a:xfrm>
        </p:grpSpPr>
        <p:sp>
          <p:nvSpPr>
            <p:cNvPr id="1507" name="Shape 1801"/>
            <p:cNvSpPr/>
            <p:nvPr/>
          </p:nvSpPr>
          <p:spPr>
            <a:xfrm>
              <a:off x="4481" y="534"/>
              <a:ext cx="881" cy="237"/>
            </a:xfrm>
            <a:custGeom>
              <a:avLst/>
              <a:gdLst/>
              <a:ahLst/>
              <a:cxnLst/>
              <a:rect l="0" t="0" r="0" b="0"/>
              <a:pathLst>
                <a:path w="10296" h="2764" extrusionOk="0">
                  <a:moveTo>
                    <a:pt x="0" y="1082"/>
                  </a:moveTo>
                  <a:lnTo>
                    <a:pt x="4027" y="0"/>
                  </a:lnTo>
                  <a:lnTo>
                    <a:pt x="10296" y="1682"/>
                  </a:lnTo>
                  <a:lnTo>
                    <a:pt x="6266" y="2764"/>
                  </a:lnTo>
                  <a:lnTo>
                    <a:pt x="0" y="1082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08" name="Shape 1802"/>
            <p:cNvSpPr/>
            <p:nvPr/>
          </p:nvSpPr>
          <p:spPr>
            <a:xfrm>
              <a:off x="4481" y="626"/>
              <a:ext cx="535" cy="421"/>
            </a:xfrm>
            <a:custGeom>
              <a:avLst/>
              <a:gdLst/>
              <a:ahLst/>
              <a:cxnLst/>
              <a:rect l="0" t="0" r="0" b="0"/>
              <a:pathLst>
                <a:path w="6266" h="4916" extrusionOk="0">
                  <a:moveTo>
                    <a:pt x="6266" y="4916"/>
                  </a:moveTo>
                  <a:lnTo>
                    <a:pt x="6266" y="1682"/>
                  </a:lnTo>
                  <a:lnTo>
                    <a:pt x="0" y="0"/>
                  </a:lnTo>
                  <a:lnTo>
                    <a:pt x="0" y="3234"/>
                  </a:lnTo>
                  <a:lnTo>
                    <a:pt x="6266" y="491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09" name="Shape 1803"/>
            <p:cNvSpPr/>
            <p:nvPr/>
          </p:nvSpPr>
          <p:spPr>
            <a:xfrm>
              <a:off x="5018" y="678"/>
              <a:ext cx="342" cy="369"/>
            </a:xfrm>
            <a:custGeom>
              <a:avLst/>
              <a:gdLst/>
              <a:ahLst/>
              <a:cxnLst/>
              <a:rect l="0" t="0" r="0" b="0"/>
              <a:pathLst>
                <a:path w="4030" h="4316" extrusionOk="0">
                  <a:moveTo>
                    <a:pt x="4030" y="3234"/>
                  </a:moveTo>
                  <a:lnTo>
                    <a:pt x="4030" y="0"/>
                  </a:lnTo>
                  <a:lnTo>
                    <a:pt x="0" y="1082"/>
                  </a:lnTo>
                  <a:lnTo>
                    <a:pt x="0" y="4316"/>
                  </a:lnTo>
                  <a:lnTo>
                    <a:pt x="4030" y="3234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0" name="Shape 1804"/>
            <p:cNvSpPr/>
            <p:nvPr/>
          </p:nvSpPr>
          <p:spPr>
            <a:xfrm>
              <a:off x="4443" y="505"/>
              <a:ext cx="954" cy="257"/>
            </a:xfrm>
            <a:custGeom>
              <a:avLst/>
              <a:gdLst/>
              <a:ahLst/>
              <a:cxnLst/>
              <a:rect l="0" t="0" r="0" b="0"/>
              <a:pathLst>
                <a:path w="11190" h="3003" extrusionOk="0">
                  <a:moveTo>
                    <a:pt x="4474" y="0"/>
                  </a:moveTo>
                  <a:lnTo>
                    <a:pt x="11190" y="1800"/>
                  </a:lnTo>
                  <a:lnTo>
                    <a:pt x="6709" y="3003"/>
                  </a:lnTo>
                  <a:lnTo>
                    <a:pt x="0" y="1200"/>
                  </a:lnTo>
                  <a:lnTo>
                    <a:pt x="4474" y="0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1" name="Shape 1805"/>
            <p:cNvSpPr/>
            <p:nvPr/>
          </p:nvSpPr>
          <p:spPr>
            <a:xfrm>
              <a:off x="4443" y="607"/>
              <a:ext cx="573" cy="172"/>
            </a:xfrm>
            <a:custGeom>
              <a:avLst/>
              <a:gdLst/>
              <a:ahLst/>
              <a:cxnLst/>
              <a:rect l="0" t="0" r="0" b="0"/>
              <a:pathLst>
                <a:path w="6711" h="2039" extrusionOk="0">
                  <a:moveTo>
                    <a:pt x="6711" y="2039"/>
                  </a:moveTo>
                  <a:lnTo>
                    <a:pt x="0" y="237"/>
                  </a:lnTo>
                  <a:lnTo>
                    <a:pt x="0" y="0"/>
                  </a:lnTo>
                  <a:lnTo>
                    <a:pt x="6711" y="1803"/>
                  </a:lnTo>
                  <a:lnTo>
                    <a:pt x="6711" y="2039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2" name="Shape 1806"/>
            <p:cNvSpPr/>
            <p:nvPr/>
          </p:nvSpPr>
          <p:spPr>
            <a:xfrm>
              <a:off x="5018" y="659"/>
              <a:ext cx="381" cy="122"/>
            </a:xfrm>
            <a:custGeom>
              <a:avLst/>
              <a:gdLst/>
              <a:ahLst/>
              <a:cxnLst/>
              <a:rect l="0" t="0" r="0" b="0"/>
              <a:pathLst>
                <a:path w="4477" h="1439" extrusionOk="0">
                  <a:moveTo>
                    <a:pt x="0" y="1439"/>
                  </a:moveTo>
                  <a:lnTo>
                    <a:pt x="4477" y="237"/>
                  </a:lnTo>
                  <a:lnTo>
                    <a:pt x="4477" y="0"/>
                  </a:lnTo>
                  <a:lnTo>
                    <a:pt x="0" y="1203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3" name="Shape 1807"/>
            <p:cNvSpPr/>
            <p:nvPr/>
          </p:nvSpPr>
          <p:spPr>
            <a:xfrm>
              <a:off x="4595" y="786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4" y="1139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4" name="Shape 1808"/>
            <p:cNvSpPr/>
            <p:nvPr/>
          </p:nvSpPr>
          <p:spPr>
            <a:xfrm>
              <a:off x="4600" y="792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5" name="Shape 1809"/>
            <p:cNvSpPr/>
            <p:nvPr/>
          </p:nvSpPr>
          <p:spPr>
            <a:xfrm>
              <a:off x="4540" y="771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6" extrusionOk="0">
                  <a:moveTo>
                    <a:pt x="0" y="0"/>
                  </a:moveTo>
                  <a:lnTo>
                    <a:pt x="0" y="1025"/>
                  </a:lnTo>
                  <a:lnTo>
                    <a:pt x="414" y="1136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6" name="Shape 1810"/>
            <p:cNvSpPr/>
            <p:nvPr/>
          </p:nvSpPr>
          <p:spPr>
            <a:xfrm>
              <a:off x="4547" y="778"/>
              <a:ext cx="22" cy="85"/>
            </a:xfrm>
            <a:custGeom>
              <a:avLst/>
              <a:gdLst/>
              <a:ahLst/>
              <a:cxnLst/>
              <a:rect l="0" t="0" r="0" b="0"/>
              <a:pathLst>
                <a:path w="282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2" y="990"/>
                  </a:lnTo>
                  <a:lnTo>
                    <a:pt x="282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7" name="Shape 1811"/>
            <p:cNvSpPr/>
            <p:nvPr/>
          </p:nvSpPr>
          <p:spPr>
            <a:xfrm>
              <a:off x="4700" y="814"/>
              <a:ext cx="34" cy="95"/>
            </a:xfrm>
            <a:custGeom>
              <a:avLst/>
              <a:gdLst/>
              <a:ahLst/>
              <a:cxnLst/>
              <a:rect l="0" t="0" r="0" b="0"/>
              <a:pathLst>
                <a:path w="413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8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8" name="Shape 1812"/>
            <p:cNvSpPr/>
            <p:nvPr/>
          </p:nvSpPr>
          <p:spPr>
            <a:xfrm>
              <a:off x="4706" y="818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9" name="Shape 1813"/>
            <p:cNvSpPr/>
            <p:nvPr/>
          </p:nvSpPr>
          <p:spPr>
            <a:xfrm>
              <a:off x="4647" y="800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0" name="Shape 1814"/>
            <p:cNvSpPr/>
            <p:nvPr/>
          </p:nvSpPr>
          <p:spPr>
            <a:xfrm>
              <a:off x="4652" y="806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87" extrusionOk="0">
                  <a:moveTo>
                    <a:pt x="0" y="0"/>
                  </a:moveTo>
                  <a:lnTo>
                    <a:pt x="0" y="912"/>
                  </a:lnTo>
                  <a:lnTo>
                    <a:pt x="281" y="987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1" name="Shape 1815"/>
            <p:cNvSpPr/>
            <p:nvPr/>
          </p:nvSpPr>
          <p:spPr>
            <a:xfrm>
              <a:off x="4806" y="842"/>
              <a:ext cx="34" cy="98"/>
            </a:xfrm>
            <a:custGeom>
              <a:avLst/>
              <a:gdLst/>
              <a:ahLst/>
              <a:cxnLst/>
              <a:rect l="0" t="0" r="0" b="0"/>
              <a:pathLst>
                <a:path w="413" h="1136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6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2" name="Shape 1816"/>
            <p:cNvSpPr/>
            <p:nvPr/>
          </p:nvSpPr>
          <p:spPr>
            <a:xfrm>
              <a:off x="4811" y="847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3" name="Shape 1817"/>
            <p:cNvSpPr/>
            <p:nvPr/>
          </p:nvSpPr>
          <p:spPr>
            <a:xfrm>
              <a:off x="4752" y="827"/>
              <a:ext cx="36" cy="98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4" name="Shape 1818"/>
            <p:cNvSpPr/>
            <p:nvPr/>
          </p:nvSpPr>
          <p:spPr>
            <a:xfrm>
              <a:off x="4759" y="835"/>
              <a:ext cx="21" cy="84"/>
            </a:xfrm>
            <a:custGeom>
              <a:avLst/>
              <a:gdLst/>
              <a:ahLst/>
              <a:cxnLst/>
              <a:rect l="0" t="0" r="0" b="0"/>
              <a:pathLst>
                <a:path w="284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4" y="990"/>
                  </a:lnTo>
                  <a:lnTo>
                    <a:pt x="284" y="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5" name="Shape 1819"/>
            <p:cNvSpPr/>
            <p:nvPr/>
          </p:nvSpPr>
          <p:spPr>
            <a:xfrm>
              <a:off x="4911" y="871"/>
              <a:ext cx="35" cy="95"/>
            </a:xfrm>
            <a:custGeom>
              <a:avLst/>
              <a:gdLst/>
              <a:ahLst/>
              <a:cxnLst/>
              <a:rect l="0" t="0" r="0" b="0"/>
              <a:pathLst>
                <a:path w="414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4" y="1138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6" name="Shape 1820"/>
            <p:cNvSpPr/>
            <p:nvPr/>
          </p:nvSpPr>
          <p:spPr>
            <a:xfrm>
              <a:off x="4915" y="877"/>
              <a:ext cx="25" cy="85"/>
            </a:xfrm>
            <a:custGeom>
              <a:avLst/>
              <a:gdLst/>
              <a:ahLst/>
              <a:cxnLst/>
              <a:rect l="0" t="0" r="0" b="0"/>
              <a:pathLst>
                <a:path w="283" h="988" extrusionOk="0">
                  <a:moveTo>
                    <a:pt x="0" y="0"/>
                  </a:moveTo>
                  <a:lnTo>
                    <a:pt x="0" y="912"/>
                  </a:lnTo>
                  <a:lnTo>
                    <a:pt x="283" y="988"/>
                  </a:lnTo>
                  <a:lnTo>
                    <a:pt x="283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7" name="Shape 1821"/>
            <p:cNvSpPr/>
            <p:nvPr/>
          </p:nvSpPr>
          <p:spPr>
            <a:xfrm>
              <a:off x="4859" y="856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8" name="Shape 1822"/>
            <p:cNvSpPr/>
            <p:nvPr/>
          </p:nvSpPr>
          <p:spPr>
            <a:xfrm>
              <a:off x="4865" y="863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9" name="Shape 1823"/>
            <p:cNvSpPr/>
            <p:nvPr/>
          </p:nvSpPr>
          <p:spPr>
            <a:xfrm>
              <a:off x="4547" y="786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0" name="Shape 1824"/>
            <p:cNvCxnSpPr/>
            <p:nvPr/>
          </p:nvCxnSpPr>
          <p:spPr>
            <a:xfrm rot="10800000">
              <a:off x="4546" y="78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1" name="Shape 1825"/>
            <p:cNvSpPr/>
            <p:nvPr/>
          </p:nvSpPr>
          <p:spPr>
            <a:xfrm>
              <a:off x="4547" y="794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2" name="Shape 1826"/>
            <p:cNvCxnSpPr/>
            <p:nvPr/>
          </p:nvCxnSpPr>
          <p:spPr>
            <a:xfrm rot="10800000">
              <a:off x="4546" y="79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3" name="Shape 1827"/>
            <p:cNvSpPr/>
            <p:nvPr/>
          </p:nvSpPr>
          <p:spPr>
            <a:xfrm>
              <a:off x="4547" y="813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4" name="Shape 1828"/>
            <p:cNvCxnSpPr/>
            <p:nvPr/>
          </p:nvCxnSpPr>
          <p:spPr>
            <a:xfrm rot="10800000">
              <a:off x="4546" y="81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5" name="Shape 1829"/>
            <p:cNvSpPr/>
            <p:nvPr/>
          </p:nvSpPr>
          <p:spPr>
            <a:xfrm>
              <a:off x="4547" y="80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6" name="Shape 1830"/>
            <p:cNvCxnSpPr/>
            <p:nvPr/>
          </p:nvCxnSpPr>
          <p:spPr>
            <a:xfrm rot="10800000">
              <a:off x="4546" y="8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7" name="Shape 1831"/>
            <p:cNvSpPr/>
            <p:nvPr/>
          </p:nvSpPr>
          <p:spPr>
            <a:xfrm>
              <a:off x="4547" y="82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8" name="Shape 1832"/>
            <p:cNvCxnSpPr/>
            <p:nvPr/>
          </p:nvCxnSpPr>
          <p:spPr>
            <a:xfrm rot="10800000">
              <a:off x="4546" y="82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9" name="Shape 1833"/>
            <p:cNvSpPr/>
            <p:nvPr/>
          </p:nvSpPr>
          <p:spPr>
            <a:xfrm>
              <a:off x="4547" y="83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0" name="Shape 1834"/>
            <p:cNvCxnSpPr/>
            <p:nvPr/>
          </p:nvCxnSpPr>
          <p:spPr>
            <a:xfrm rot="10800000">
              <a:off x="4546" y="8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1" name="Shape 1835"/>
            <p:cNvSpPr/>
            <p:nvPr/>
          </p:nvSpPr>
          <p:spPr>
            <a:xfrm>
              <a:off x="4547" y="839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2" name="Shape 1836"/>
            <p:cNvCxnSpPr/>
            <p:nvPr/>
          </p:nvCxnSpPr>
          <p:spPr>
            <a:xfrm rot="10800000">
              <a:off x="4546" y="83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3" name="Shape 1837"/>
            <p:cNvSpPr/>
            <p:nvPr/>
          </p:nvSpPr>
          <p:spPr>
            <a:xfrm>
              <a:off x="4547" y="847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4" name="Shape 1838"/>
            <p:cNvCxnSpPr/>
            <p:nvPr/>
          </p:nvCxnSpPr>
          <p:spPr>
            <a:xfrm rot="10800000">
              <a:off x="4546" y="8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45" name="Shape 1839"/>
            <p:cNvCxnSpPr/>
            <p:nvPr/>
          </p:nvCxnSpPr>
          <p:spPr>
            <a:xfrm>
              <a:off x="4554" y="78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46" name="Shape 1840"/>
            <p:cNvCxnSpPr/>
            <p:nvPr/>
          </p:nvCxnSpPr>
          <p:spPr>
            <a:xfrm>
              <a:off x="4563" y="78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7" name="Shape 1841"/>
            <p:cNvSpPr/>
            <p:nvPr/>
          </p:nvSpPr>
          <p:spPr>
            <a:xfrm>
              <a:off x="4600" y="80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8" name="Shape 1842"/>
            <p:cNvCxnSpPr/>
            <p:nvPr/>
          </p:nvCxnSpPr>
          <p:spPr>
            <a:xfrm rot="10800000">
              <a:off x="4598" y="79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9" name="Shape 1843"/>
            <p:cNvSpPr/>
            <p:nvPr/>
          </p:nvSpPr>
          <p:spPr>
            <a:xfrm>
              <a:off x="4600" y="80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0" name="Shape 1844"/>
            <p:cNvCxnSpPr/>
            <p:nvPr/>
          </p:nvCxnSpPr>
          <p:spPr>
            <a:xfrm rot="10800000">
              <a:off x="4598" y="80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1" name="Shape 1845"/>
            <p:cNvSpPr/>
            <p:nvPr/>
          </p:nvSpPr>
          <p:spPr>
            <a:xfrm>
              <a:off x="4600" y="82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2" name="Shape 1846"/>
            <p:cNvCxnSpPr/>
            <p:nvPr/>
          </p:nvCxnSpPr>
          <p:spPr>
            <a:xfrm rot="10800000">
              <a:off x="4598" y="82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3" name="Shape 1847"/>
            <p:cNvSpPr/>
            <p:nvPr/>
          </p:nvSpPr>
          <p:spPr>
            <a:xfrm>
              <a:off x="4600" y="81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4" name="Shape 1848"/>
            <p:cNvCxnSpPr/>
            <p:nvPr/>
          </p:nvCxnSpPr>
          <p:spPr>
            <a:xfrm rot="10800000">
              <a:off x="4598" y="81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5" name="Shape 1849"/>
            <p:cNvSpPr/>
            <p:nvPr/>
          </p:nvSpPr>
          <p:spPr>
            <a:xfrm>
              <a:off x="4600" y="835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6" name="Shape 1850"/>
            <p:cNvCxnSpPr/>
            <p:nvPr/>
          </p:nvCxnSpPr>
          <p:spPr>
            <a:xfrm rot="10800000">
              <a:off x="4598" y="83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7" name="Shape 1851"/>
            <p:cNvSpPr/>
            <p:nvPr/>
          </p:nvSpPr>
          <p:spPr>
            <a:xfrm>
              <a:off x="4600" y="84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8" name="Shape 1852"/>
            <p:cNvCxnSpPr/>
            <p:nvPr/>
          </p:nvCxnSpPr>
          <p:spPr>
            <a:xfrm rot="10800000">
              <a:off x="4598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9" name="Shape 1853"/>
            <p:cNvSpPr/>
            <p:nvPr/>
          </p:nvSpPr>
          <p:spPr>
            <a:xfrm>
              <a:off x="4600" y="85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0" name="Shape 1854"/>
            <p:cNvCxnSpPr/>
            <p:nvPr/>
          </p:nvCxnSpPr>
          <p:spPr>
            <a:xfrm rot="10800000">
              <a:off x="4598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1" name="Shape 1855"/>
            <p:cNvSpPr/>
            <p:nvPr/>
          </p:nvSpPr>
          <p:spPr>
            <a:xfrm>
              <a:off x="4600" y="86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2" name="Shape 1856"/>
            <p:cNvCxnSpPr/>
            <p:nvPr/>
          </p:nvCxnSpPr>
          <p:spPr>
            <a:xfrm rot="10800000">
              <a:off x="4598" y="86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63" name="Shape 1857"/>
            <p:cNvCxnSpPr/>
            <p:nvPr/>
          </p:nvCxnSpPr>
          <p:spPr>
            <a:xfrm>
              <a:off x="4606" y="79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64" name="Shape 1858"/>
            <p:cNvCxnSpPr/>
            <p:nvPr/>
          </p:nvCxnSpPr>
          <p:spPr>
            <a:xfrm>
              <a:off x="4615" y="796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5" name="Shape 1859"/>
            <p:cNvSpPr/>
            <p:nvPr/>
          </p:nvSpPr>
          <p:spPr>
            <a:xfrm>
              <a:off x="4652" y="81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6" name="Shape 1860"/>
            <p:cNvCxnSpPr/>
            <p:nvPr/>
          </p:nvCxnSpPr>
          <p:spPr>
            <a:xfrm rot="10800000">
              <a:off x="4652" y="81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7" name="Shape 1861"/>
            <p:cNvSpPr/>
            <p:nvPr/>
          </p:nvSpPr>
          <p:spPr>
            <a:xfrm>
              <a:off x="4652" y="822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8" name="Shape 1862"/>
            <p:cNvCxnSpPr/>
            <p:nvPr/>
          </p:nvCxnSpPr>
          <p:spPr>
            <a:xfrm rot="10800000">
              <a:off x="4652" y="82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9" name="Shape 1863"/>
            <p:cNvSpPr/>
            <p:nvPr/>
          </p:nvSpPr>
          <p:spPr>
            <a:xfrm>
              <a:off x="4652" y="839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0" name="Shape 1864"/>
            <p:cNvCxnSpPr/>
            <p:nvPr/>
          </p:nvCxnSpPr>
          <p:spPr>
            <a:xfrm rot="10800000">
              <a:off x="4652" y="84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1" name="Shape 1865"/>
            <p:cNvSpPr/>
            <p:nvPr/>
          </p:nvSpPr>
          <p:spPr>
            <a:xfrm>
              <a:off x="4652" y="8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2" name="Shape 1866"/>
            <p:cNvCxnSpPr/>
            <p:nvPr/>
          </p:nvCxnSpPr>
          <p:spPr>
            <a:xfrm rot="10800000">
              <a:off x="4652" y="83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3" name="Shape 1867"/>
            <p:cNvSpPr/>
            <p:nvPr/>
          </p:nvSpPr>
          <p:spPr>
            <a:xfrm>
              <a:off x="4652" y="85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4" name="Shape 1868"/>
            <p:cNvCxnSpPr/>
            <p:nvPr/>
          </p:nvCxnSpPr>
          <p:spPr>
            <a:xfrm rot="10800000">
              <a:off x="4652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5" name="Shape 1869"/>
            <p:cNvSpPr/>
            <p:nvPr/>
          </p:nvSpPr>
          <p:spPr>
            <a:xfrm>
              <a:off x="4652" y="85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6" name="Shape 1870"/>
            <p:cNvCxnSpPr/>
            <p:nvPr/>
          </p:nvCxnSpPr>
          <p:spPr>
            <a:xfrm rot="10800000">
              <a:off x="4652" y="85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7" name="Shape 1871"/>
            <p:cNvSpPr/>
            <p:nvPr/>
          </p:nvSpPr>
          <p:spPr>
            <a:xfrm>
              <a:off x="4652" y="86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8" name="Shape 1872"/>
            <p:cNvCxnSpPr/>
            <p:nvPr/>
          </p:nvCxnSpPr>
          <p:spPr>
            <a:xfrm rot="10800000">
              <a:off x="4652" y="86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9" name="Shape 1873"/>
            <p:cNvSpPr/>
            <p:nvPr/>
          </p:nvSpPr>
          <p:spPr>
            <a:xfrm>
              <a:off x="4652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0" name="Shape 1874"/>
            <p:cNvCxnSpPr/>
            <p:nvPr/>
          </p:nvCxnSpPr>
          <p:spPr>
            <a:xfrm rot="10800000">
              <a:off x="4652" y="87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81" name="Shape 1875"/>
            <p:cNvCxnSpPr/>
            <p:nvPr/>
          </p:nvCxnSpPr>
          <p:spPr>
            <a:xfrm>
              <a:off x="4659" y="806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82" name="Shape 1876"/>
            <p:cNvCxnSpPr/>
            <p:nvPr/>
          </p:nvCxnSpPr>
          <p:spPr>
            <a:xfrm>
              <a:off x="4668" y="81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3" name="Shape 1877"/>
            <p:cNvSpPr/>
            <p:nvPr/>
          </p:nvSpPr>
          <p:spPr>
            <a:xfrm>
              <a:off x="4706" y="827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4" name="Shape 1878"/>
            <p:cNvCxnSpPr/>
            <p:nvPr/>
          </p:nvCxnSpPr>
          <p:spPr>
            <a:xfrm rot="10800000">
              <a:off x="4703" y="82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5" name="Shape 1879"/>
            <p:cNvSpPr/>
            <p:nvPr/>
          </p:nvSpPr>
          <p:spPr>
            <a:xfrm>
              <a:off x="4706" y="83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6" name="Shape 1880"/>
            <p:cNvCxnSpPr/>
            <p:nvPr/>
          </p:nvCxnSpPr>
          <p:spPr>
            <a:xfrm rot="10800000">
              <a:off x="4703" y="836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7" name="Shape 1881"/>
            <p:cNvSpPr/>
            <p:nvPr/>
          </p:nvSpPr>
          <p:spPr>
            <a:xfrm>
              <a:off x="4706" y="85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8" name="Shape 1882"/>
            <p:cNvCxnSpPr/>
            <p:nvPr/>
          </p:nvCxnSpPr>
          <p:spPr>
            <a:xfrm rot="10800000">
              <a:off x="4703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9" name="Shape 1883"/>
            <p:cNvSpPr/>
            <p:nvPr/>
          </p:nvSpPr>
          <p:spPr>
            <a:xfrm>
              <a:off x="4706" y="846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0" name="Shape 1884"/>
            <p:cNvCxnSpPr/>
            <p:nvPr/>
          </p:nvCxnSpPr>
          <p:spPr>
            <a:xfrm rot="10800000">
              <a:off x="4703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1" name="Shape 1885"/>
            <p:cNvSpPr/>
            <p:nvPr/>
          </p:nvSpPr>
          <p:spPr>
            <a:xfrm>
              <a:off x="4706" y="864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2" name="Shape 1886"/>
            <p:cNvCxnSpPr/>
            <p:nvPr/>
          </p:nvCxnSpPr>
          <p:spPr>
            <a:xfrm rot="10800000">
              <a:off x="4703" y="86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3" name="Shape 1887"/>
            <p:cNvSpPr/>
            <p:nvPr/>
          </p:nvSpPr>
          <p:spPr>
            <a:xfrm>
              <a:off x="4706" y="872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4" name="Shape 1888"/>
            <p:cNvCxnSpPr/>
            <p:nvPr/>
          </p:nvCxnSpPr>
          <p:spPr>
            <a:xfrm rot="10800000">
              <a:off x="4703" y="87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5" name="Shape 1889"/>
            <p:cNvSpPr/>
            <p:nvPr/>
          </p:nvSpPr>
          <p:spPr>
            <a:xfrm>
              <a:off x="4706" y="88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6" name="Shape 1890"/>
            <p:cNvCxnSpPr/>
            <p:nvPr/>
          </p:nvCxnSpPr>
          <p:spPr>
            <a:xfrm rot="10800000">
              <a:off x="4703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7" name="Shape 1891"/>
            <p:cNvSpPr/>
            <p:nvPr/>
          </p:nvSpPr>
          <p:spPr>
            <a:xfrm>
              <a:off x="4706" y="89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8" extrusionOk="0">
                  <a:moveTo>
                    <a:pt x="282" y="78"/>
                  </a:moveTo>
                  <a:lnTo>
                    <a:pt x="0" y="0"/>
                  </a:lnTo>
                  <a:lnTo>
                    <a:pt x="282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8" name="Shape 1892"/>
            <p:cNvCxnSpPr/>
            <p:nvPr/>
          </p:nvCxnSpPr>
          <p:spPr>
            <a:xfrm rot="10800000">
              <a:off x="4703" y="89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99" name="Shape 1893"/>
            <p:cNvCxnSpPr/>
            <p:nvPr/>
          </p:nvCxnSpPr>
          <p:spPr>
            <a:xfrm>
              <a:off x="4713" y="822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00" name="Shape 1894"/>
            <p:cNvCxnSpPr/>
            <p:nvPr/>
          </p:nvCxnSpPr>
          <p:spPr>
            <a:xfrm>
              <a:off x="4722" y="825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1" name="Shape 1895"/>
            <p:cNvSpPr/>
            <p:nvPr/>
          </p:nvSpPr>
          <p:spPr>
            <a:xfrm>
              <a:off x="4759" y="84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2" name="Shape 1896"/>
            <p:cNvCxnSpPr/>
            <p:nvPr/>
          </p:nvCxnSpPr>
          <p:spPr>
            <a:xfrm rot="10800000">
              <a:off x="4757" y="84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3" name="Shape 1897"/>
            <p:cNvSpPr/>
            <p:nvPr/>
          </p:nvSpPr>
          <p:spPr>
            <a:xfrm>
              <a:off x="4759" y="85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4" name="Shape 1898"/>
            <p:cNvCxnSpPr/>
            <p:nvPr/>
          </p:nvCxnSpPr>
          <p:spPr>
            <a:xfrm rot="10800000">
              <a:off x="4757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5" name="Shape 1899"/>
            <p:cNvSpPr/>
            <p:nvPr/>
          </p:nvSpPr>
          <p:spPr>
            <a:xfrm>
              <a:off x="4759" y="86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6" name="Shape 1900"/>
            <p:cNvCxnSpPr/>
            <p:nvPr/>
          </p:nvCxnSpPr>
          <p:spPr>
            <a:xfrm rot="10800000">
              <a:off x="4757" y="86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7" name="Shape 1901"/>
            <p:cNvSpPr/>
            <p:nvPr/>
          </p:nvSpPr>
          <p:spPr>
            <a:xfrm>
              <a:off x="4759" y="86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8" name="Shape 1902"/>
            <p:cNvCxnSpPr/>
            <p:nvPr/>
          </p:nvCxnSpPr>
          <p:spPr>
            <a:xfrm rot="10800000">
              <a:off x="4757" y="86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9" name="Shape 1903"/>
            <p:cNvSpPr/>
            <p:nvPr/>
          </p:nvSpPr>
          <p:spPr>
            <a:xfrm>
              <a:off x="4759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0" name="Shape 1904"/>
            <p:cNvCxnSpPr/>
            <p:nvPr/>
          </p:nvCxnSpPr>
          <p:spPr>
            <a:xfrm rot="10800000">
              <a:off x="4757" y="87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1" name="Shape 1905"/>
            <p:cNvSpPr/>
            <p:nvPr/>
          </p:nvSpPr>
          <p:spPr>
            <a:xfrm>
              <a:off x="4759" y="88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2" name="Shape 1906"/>
            <p:cNvCxnSpPr/>
            <p:nvPr/>
          </p:nvCxnSpPr>
          <p:spPr>
            <a:xfrm rot="10800000">
              <a:off x="4757" y="88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3" name="Shape 1907"/>
            <p:cNvSpPr/>
            <p:nvPr/>
          </p:nvSpPr>
          <p:spPr>
            <a:xfrm>
              <a:off x="4759" y="89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8" extrusionOk="0">
                  <a:moveTo>
                    <a:pt x="281" y="78"/>
                  </a:moveTo>
                  <a:lnTo>
                    <a:pt x="0" y="0"/>
                  </a:lnTo>
                  <a:lnTo>
                    <a:pt x="281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4" name="Shape 1908"/>
            <p:cNvCxnSpPr/>
            <p:nvPr/>
          </p:nvCxnSpPr>
          <p:spPr>
            <a:xfrm rot="10800000">
              <a:off x="4757" y="89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5" name="Shape 1909"/>
            <p:cNvSpPr/>
            <p:nvPr/>
          </p:nvSpPr>
          <p:spPr>
            <a:xfrm>
              <a:off x="4759" y="90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6" name="Shape 1910"/>
            <p:cNvCxnSpPr/>
            <p:nvPr/>
          </p:nvCxnSpPr>
          <p:spPr>
            <a:xfrm rot="10800000">
              <a:off x="4757" y="90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17" name="Shape 1911"/>
            <p:cNvCxnSpPr/>
            <p:nvPr/>
          </p:nvCxnSpPr>
          <p:spPr>
            <a:xfrm>
              <a:off x="4765" y="835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18" name="Shape 1912"/>
            <p:cNvCxnSpPr/>
            <p:nvPr/>
          </p:nvCxnSpPr>
          <p:spPr>
            <a:xfrm>
              <a:off x="4775" y="839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9" name="Shape 1913"/>
            <p:cNvSpPr/>
            <p:nvPr/>
          </p:nvSpPr>
          <p:spPr>
            <a:xfrm>
              <a:off x="4811" y="856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0" name="Shape 1914"/>
            <p:cNvCxnSpPr/>
            <p:nvPr/>
          </p:nvCxnSpPr>
          <p:spPr>
            <a:xfrm rot="10800000">
              <a:off x="4811" y="85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1" name="Shape 1915"/>
            <p:cNvSpPr/>
            <p:nvPr/>
          </p:nvSpPr>
          <p:spPr>
            <a:xfrm>
              <a:off x="4811" y="864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2" name="Shape 1916"/>
            <p:cNvCxnSpPr/>
            <p:nvPr/>
          </p:nvCxnSpPr>
          <p:spPr>
            <a:xfrm rot="10800000">
              <a:off x="4811" y="86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3" name="Shape 1917"/>
            <p:cNvSpPr/>
            <p:nvPr/>
          </p:nvSpPr>
          <p:spPr>
            <a:xfrm>
              <a:off x="4811" y="88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4" name="Shape 1918"/>
            <p:cNvCxnSpPr/>
            <p:nvPr/>
          </p:nvCxnSpPr>
          <p:spPr>
            <a:xfrm rot="10800000">
              <a:off x="4811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5" name="Shape 1919"/>
            <p:cNvSpPr/>
            <p:nvPr/>
          </p:nvSpPr>
          <p:spPr>
            <a:xfrm>
              <a:off x="4811" y="87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6" name="Shape 1920"/>
            <p:cNvCxnSpPr/>
            <p:nvPr/>
          </p:nvCxnSpPr>
          <p:spPr>
            <a:xfrm rot="10800000">
              <a:off x="4811" y="87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7" name="Shape 1921"/>
            <p:cNvSpPr/>
            <p:nvPr/>
          </p:nvSpPr>
          <p:spPr>
            <a:xfrm>
              <a:off x="4811" y="893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8" name="Shape 1922"/>
            <p:cNvCxnSpPr/>
            <p:nvPr/>
          </p:nvCxnSpPr>
          <p:spPr>
            <a:xfrm rot="10800000">
              <a:off x="4811" y="89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9" name="Shape 1923"/>
            <p:cNvSpPr/>
            <p:nvPr/>
          </p:nvSpPr>
          <p:spPr>
            <a:xfrm>
              <a:off x="4811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0" name="Shape 1924"/>
            <p:cNvCxnSpPr/>
            <p:nvPr/>
          </p:nvCxnSpPr>
          <p:spPr>
            <a:xfrm rot="10800000">
              <a:off x="4811" y="90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1" name="Shape 1925"/>
            <p:cNvSpPr/>
            <p:nvPr/>
          </p:nvSpPr>
          <p:spPr>
            <a:xfrm>
              <a:off x="4811" y="91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2" name="Shape 1926"/>
            <p:cNvCxnSpPr/>
            <p:nvPr/>
          </p:nvCxnSpPr>
          <p:spPr>
            <a:xfrm rot="10800000">
              <a:off x="4811" y="91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3" name="Shape 1927"/>
            <p:cNvSpPr/>
            <p:nvPr/>
          </p:nvSpPr>
          <p:spPr>
            <a:xfrm>
              <a:off x="4811" y="918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4" name="Shape 1928"/>
            <p:cNvCxnSpPr/>
            <p:nvPr/>
          </p:nvCxnSpPr>
          <p:spPr>
            <a:xfrm rot="10800000">
              <a:off x="4811" y="91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35" name="Shape 1929"/>
            <p:cNvCxnSpPr/>
            <p:nvPr/>
          </p:nvCxnSpPr>
          <p:spPr>
            <a:xfrm>
              <a:off x="4818" y="850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36" name="Shape 1930"/>
            <p:cNvCxnSpPr/>
            <p:nvPr/>
          </p:nvCxnSpPr>
          <p:spPr>
            <a:xfrm>
              <a:off x="4827" y="85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7" name="Shape 1931"/>
            <p:cNvSpPr/>
            <p:nvPr/>
          </p:nvSpPr>
          <p:spPr>
            <a:xfrm>
              <a:off x="4863" y="871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8" name="Shape 1932"/>
            <p:cNvCxnSpPr/>
            <p:nvPr/>
          </p:nvCxnSpPr>
          <p:spPr>
            <a:xfrm rot="10800000">
              <a:off x="4863" y="871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9" name="Shape 1933"/>
            <p:cNvSpPr/>
            <p:nvPr/>
          </p:nvSpPr>
          <p:spPr>
            <a:xfrm>
              <a:off x="4863" y="880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0" name="Shape 1934"/>
            <p:cNvCxnSpPr/>
            <p:nvPr/>
          </p:nvCxnSpPr>
          <p:spPr>
            <a:xfrm rot="10800000">
              <a:off x="4863" y="878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1" name="Shape 1935"/>
            <p:cNvSpPr/>
            <p:nvPr/>
          </p:nvSpPr>
          <p:spPr>
            <a:xfrm>
              <a:off x="4863" y="897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2" name="Shape 1936"/>
            <p:cNvCxnSpPr/>
            <p:nvPr/>
          </p:nvCxnSpPr>
          <p:spPr>
            <a:xfrm rot="10800000">
              <a:off x="4863" y="897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3" name="Shape 1937"/>
            <p:cNvSpPr/>
            <p:nvPr/>
          </p:nvSpPr>
          <p:spPr>
            <a:xfrm>
              <a:off x="4863" y="889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4" name="Shape 1938"/>
            <p:cNvCxnSpPr/>
            <p:nvPr/>
          </p:nvCxnSpPr>
          <p:spPr>
            <a:xfrm rot="10800000">
              <a:off x="4863" y="889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5" name="Shape 1939"/>
            <p:cNvSpPr/>
            <p:nvPr/>
          </p:nvSpPr>
          <p:spPr>
            <a:xfrm>
              <a:off x="4863" y="906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6" name="Shape 1940"/>
            <p:cNvCxnSpPr/>
            <p:nvPr/>
          </p:nvCxnSpPr>
          <p:spPr>
            <a:xfrm rot="10800000">
              <a:off x="4863" y="907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7" name="Shape 1941"/>
            <p:cNvSpPr/>
            <p:nvPr/>
          </p:nvSpPr>
          <p:spPr>
            <a:xfrm>
              <a:off x="4863" y="91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8" name="Shape 1942"/>
            <p:cNvCxnSpPr/>
            <p:nvPr/>
          </p:nvCxnSpPr>
          <p:spPr>
            <a:xfrm rot="10800000">
              <a:off x="4863" y="915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9" name="Shape 1943"/>
            <p:cNvSpPr/>
            <p:nvPr/>
          </p:nvSpPr>
          <p:spPr>
            <a:xfrm>
              <a:off x="4863" y="925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0" name="Shape 1944"/>
            <p:cNvCxnSpPr/>
            <p:nvPr/>
          </p:nvCxnSpPr>
          <p:spPr>
            <a:xfrm rot="10800000">
              <a:off x="4863" y="924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1" name="Shape 1945"/>
            <p:cNvSpPr/>
            <p:nvPr/>
          </p:nvSpPr>
          <p:spPr>
            <a:xfrm>
              <a:off x="4863" y="93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2" name="Shape 1946"/>
            <p:cNvCxnSpPr/>
            <p:nvPr/>
          </p:nvCxnSpPr>
          <p:spPr>
            <a:xfrm rot="10800000">
              <a:off x="4863" y="932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53" name="Shape 1947"/>
            <p:cNvCxnSpPr/>
            <p:nvPr/>
          </p:nvCxnSpPr>
          <p:spPr>
            <a:xfrm>
              <a:off x="4872" y="86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54" name="Shape 1948"/>
            <p:cNvCxnSpPr/>
            <p:nvPr/>
          </p:nvCxnSpPr>
          <p:spPr>
            <a:xfrm>
              <a:off x="4881" y="86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5" name="Shape 1949"/>
            <p:cNvSpPr/>
            <p:nvPr/>
          </p:nvSpPr>
          <p:spPr>
            <a:xfrm>
              <a:off x="4915" y="885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6" name="Shape 1950"/>
            <p:cNvCxnSpPr/>
            <p:nvPr/>
          </p:nvCxnSpPr>
          <p:spPr>
            <a:xfrm rot="10800000">
              <a:off x="4914" y="88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7" name="Shape 1951"/>
            <p:cNvSpPr/>
            <p:nvPr/>
          </p:nvSpPr>
          <p:spPr>
            <a:xfrm>
              <a:off x="4915" y="89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8" name="Shape 1952"/>
            <p:cNvCxnSpPr/>
            <p:nvPr/>
          </p:nvCxnSpPr>
          <p:spPr>
            <a:xfrm rot="10800000">
              <a:off x="4914" y="89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9" name="Shape 1953"/>
            <p:cNvSpPr/>
            <p:nvPr/>
          </p:nvSpPr>
          <p:spPr>
            <a:xfrm>
              <a:off x="4915" y="91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0" name="Shape 1954"/>
            <p:cNvCxnSpPr/>
            <p:nvPr/>
          </p:nvCxnSpPr>
          <p:spPr>
            <a:xfrm rot="10800000">
              <a:off x="4914" y="91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1" name="Shape 1955"/>
            <p:cNvSpPr/>
            <p:nvPr/>
          </p:nvSpPr>
          <p:spPr>
            <a:xfrm>
              <a:off x="4915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2" name="Shape 1956"/>
            <p:cNvCxnSpPr/>
            <p:nvPr/>
          </p:nvCxnSpPr>
          <p:spPr>
            <a:xfrm rot="10800000">
              <a:off x="4914" y="9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3" name="Shape 1957"/>
            <p:cNvSpPr/>
            <p:nvPr/>
          </p:nvSpPr>
          <p:spPr>
            <a:xfrm>
              <a:off x="4915" y="92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4" name="Shape 1958"/>
            <p:cNvCxnSpPr/>
            <p:nvPr/>
          </p:nvCxnSpPr>
          <p:spPr>
            <a:xfrm rot="10800000">
              <a:off x="4914" y="92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5" name="Shape 1959"/>
            <p:cNvSpPr/>
            <p:nvPr/>
          </p:nvSpPr>
          <p:spPr>
            <a:xfrm>
              <a:off x="4915" y="9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6" name="Shape 1960"/>
            <p:cNvCxnSpPr/>
            <p:nvPr/>
          </p:nvCxnSpPr>
          <p:spPr>
            <a:xfrm rot="10800000">
              <a:off x="4914" y="9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7" name="Shape 1961"/>
            <p:cNvSpPr/>
            <p:nvPr/>
          </p:nvSpPr>
          <p:spPr>
            <a:xfrm>
              <a:off x="4915" y="939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8" name="Shape 1962"/>
            <p:cNvCxnSpPr/>
            <p:nvPr/>
          </p:nvCxnSpPr>
          <p:spPr>
            <a:xfrm rot="10800000">
              <a:off x="4914" y="93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9" name="Shape 1963"/>
            <p:cNvSpPr/>
            <p:nvPr/>
          </p:nvSpPr>
          <p:spPr>
            <a:xfrm>
              <a:off x="4915" y="947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70" name="Shape 1964"/>
            <p:cNvCxnSpPr/>
            <p:nvPr/>
          </p:nvCxnSpPr>
          <p:spPr>
            <a:xfrm rot="10800000">
              <a:off x="4914" y="9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71" name="Shape 1965"/>
            <p:cNvCxnSpPr/>
            <p:nvPr/>
          </p:nvCxnSpPr>
          <p:spPr>
            <a:xfrm>
              <a:off x="4924" y="87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72" name="Shape 1966"/>
            <p:cNvCxnSpPr/>
            <p:nvPr/>
          </p:nvCxnSpPr>
          <p:spPr>
            <a:xfrm>
              <a:off x="4933" y="881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73" name="Shape 1967"/>
            <p:cNvSpPr/>
            <p:nvPr/>
          </p:nvSpPr>
          <p:spPr>
            <a:xfrm>
              <a:off x="5034" y="773"/>
              <a:ext cx="312" cy="270"/>
            </a:xfrm>
            <a:custGeom>
              <a:avLst/>
              <a:gdLst/>
              <a:ahLst/>
              <a:cxnLst/>
              <a:rect l="0" t="0" r="0" b="0"/>
              <a:pathLst>
                <a:path w="3678" h="3151" extrusionOk="0">
                  <a:moveTo>
                    <a:pt x="0" y="3151"/>
                  </a:moveTo>
                  <a:lnTo>
                    <a:pt x="0" y="988"/>
                  </a:lnTo>
                  <a:lnTo>
                    <a:pt x="1928" y="473"/>
                  </a:lnTo>
                  <a:lnTo>
                    <a:pt x="3678" y="0"/>
                  </a:lnTo>
                  <a:lnTo>
                    <a:pt x="3678" y="2164"/>
                  </a:lnTo>
                  <a:lnTo>
                    <a:pt x="0" y="3151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4" name="Shape 1968"/>
            <p:cNvSpPr/>
            <p:nvPr/>
          </p:nvSpPr>
          <p:spPr>
            <a:xfrm>
              <a:off x="5052" y="968"/>
              <a:ext cx="130" cy="69"/>
            </a:xfrm>
            <a:custGeom>
              <a:avLst/>
              <a:gdLst/>
              <a:ahLst/>
              <a:cxnLst/>
              <a:rect l="0" t="0" r="0" b="0"/>
              <a:pathLst>
                <a:path w="1521" h="815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5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5" name="Shape 1969"/>
            <p:cNvSpPr/>
            <p:nvPr/>
          </p:nvSpPr>
          <p:spPr>
            <a:xfrm>
              <a:off x="5052" y="835"/>
              <a:ext cx="130" cy="166"/>
            </a:xfrm>
            <a:custGeom>
              <a:avLst/>
              <a:gdLst/>
              <a:ahLst/>
              <a:cxnLst/>
              <a:rect l="0" t="0" r="0" b="0"/>
              <a:pathLst>
                <a:path w="1521" h="1966" extrusionOk="0">
                  <a:moveTo>
                    <a:pt x="1521" y="1966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7"/>
                  </a:lnTo>
                  <a:lnTo>
                    <a:pt x="1521" y="1966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6" name="Shape 1970"/>
            <p:cNvSpPr/>
            <p:nvPr/>
          </p:nvSpPr>
          <p:spPr>
            <a:xfrm>
              <a:off x="5204" y="794"/>
              <a:ext cx="130" cy="167"/>
            </a:xfrm>
            <a:custGeom>
              <a:avLst/>
              <a:gdLst/>
              <a:ahLst/>
              <a:cxnLst/>
              <a:rect l="0" t="0" r="0" b="0"/>
              <a:pathLst>
                <a:path w="1521" h="1963" extrusionOk="0">
                  <a:moveTo>
                    <a:pt x="1521" y="1963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4"/>
                  </a:lnTo>
                  <a:lnTo>
                    <a:pt x="1521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7" name="Shape 1971"/>
            <p:cNvSpPr/>
            <p:nvPr/>
          </p:nvSpPr>
          <p:spPr>
            <a:xfrm>
              <a:off x="5204" y="927"/>
              <a:ext cx="130" cy="70"/>
            </a:xfrm>
            <a:custGeom>
              <a:avLst/>
              <a:gdLst/>
              <a:ahLst/>
              <a:cxnLst/>
              <a:rect l="0" t="0" r="0" b="0"/>
              <a:pathLst>
                <a:path w="1521" h="818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cxnSp>
        <p:nvCxnSpPr>
          <p:cNvPr id="1678" name="Shape 1972"/>
          <p:cNvCxnSpPr/>
          <p:nvPr/>
        </p:nvCxnSpPr>
        <p:spPr>
          <a:xfrm>
            <a:off x="4967329" y="2058323"/>
            <a:ext cx="565145" cy="424047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679" name="Shape 1973"/>
          <p:cNvCxnSpPr/>
          <p:nvPr/>
        </p:nvCxnSpPr>
        <p:spPr>
          <a:xfrm flipH="1">
            <a:off x="3062327" y="2134523"/>
            <a:ext cx="406250" cy="45720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680" name="Shape 1974"/>
          <p:cNvCxnSpPr/>
          <p:nvPr/>
        </p:nvCxnSpPr>
        <p:spPr>
          <a:xfrm rot="10800000" flipH="1">
            <a:off x="395329" y="2286923"/>
            <a:ext cx="7211284" cy="76197"/>
          </a:xfrm>
          <a:prstGeom prst="straightConnector1">
            <a:avLst/>
          </a:prstGeom>
          <a:noFill/>
          <a:ln w="9525" cap="flat" cmpd="sng">
            <a:solidFill>
              <a:srgbClr val="974806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681" name="Shape 1975"/>
          <p:cNvCxnSpPr/>
          <p:nvPr/>
        </p:nvCxnSpPr>
        <p:spPr>
          <a:xfrm rot="10800000" flipH="1">
            <a:off x="471529" y="3728402"/>
            <a:ext cx="7225823" cy="6319"/>
          </a:xfrm>
          <a:prstGeom prst="straightConnector1">
            <a:avLst/>
          </a:prstGeom>
          <a:noFill/>
          <a:ln w="9525" cap="flat" cmpd="sng">
            <a:solidFill>
              <a:srgbClr val="974806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682" name="Shape 1976"/>
          <p:cNvCxnSpPr/>
          <p:nvPr/>
        </p:nvCxnSpPr>
        <p:spPr>
          <a:xfrm rot="10800000" flipH="1">
            <a:off x="103707" y="4773893"/>
            <a:ext cx="8991599" cy="7620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1683" name="Shape 1977"/>
          <p:cNvGrpSpPr/>
          <p:nvPr/>
        </p:nvGrpSpPr>
        <p:grpSpPr>
          <a:xfrm flipH="1">
            <a:off x="3519528" y="4039521"/>
            <a:ext cx="1442491" cy="473339"/>
            <a:chOff x="2909" y="1903"/>
            <a:chExt cx="1299" cy="513"/>
          </a:xfrm>
        </p:grpSpPr>
        <p:sp>
          <p:nvSpPr>
            <p:cNvPr id="1684" name="Shape 1978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1685" name="Shape 1979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1770" name="Shape 1980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1918" name="Shape 1981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000" name="Shape 1982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001" name="Shape 1983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002" name="Shape 1984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003" name="Shape 1985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52" name="Shape 198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61" name="Shape 198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62" name="Shape 198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63" name="Shape 198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53" name="Shape 199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58" name="Shape 199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9" name="Shape 199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60" name="Shape 199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54" name="Shape 199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55" name="Shape 199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6" name="Shape 199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7" name="Shape 199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004" name="Shape 1998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005" name="Shape 1999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006" name="Shape 2000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40" name="Shape 200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49" name="Shape 200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0" name="Shape 200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1" name="Shape 200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41" name="Shape 200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46" name="Shape 200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7" name="Shape 200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8" name="Shape 200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42" name="Shape 200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43" name="Shape 201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4" name="Shape 201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5" name="Shape 201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007" name="Shape 2013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28" name="Shape 201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37" name="Shape 20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8" name="Shape 20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9" name="Shape 20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29" name="Shape 201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34" name="Shape 20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5" name="Shape 20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6" name="Shape 20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30" name="Shape 202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31" name="Shape 202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2" name="Shape 202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3" name="Shape 202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008" name="Shape 2026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16" name="Shape 2027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25" name="Shape 202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6" name="Shape 202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7" name="Shape 203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17" name="Shape 2031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22" name="Shape 203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3" name="Shape 203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4" name="Shape 203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18" name="Shape 2035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19" name="Shape 203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0" name="Shape 203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1" name="Shape 203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009" name="Shape 2039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010" name="Shape 2040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012" name="Shape 2041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013" name="Shape 2042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014" name="Shape 2043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015" name="Shape 2044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011" name="Shape 2045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919" name="Shape 2046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920" name="Shape 2047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21" name="Shape 2048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922" name="Shape 2049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984" name="Shape 2050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97" name="Shape 205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8" name="Shape 205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9" name="Shape 205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85" name="Shape 2054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94" name="Shape 205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5" name="Shape 205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6" name="Shape 205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86" name="Shape 2058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91" name="Shape 205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2" name="Shape 206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3" name="Shape 206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87" name="Shape 2062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88" name="Shape 206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9" name="Shape 206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0" name="Shape 206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923" name="Shape 2066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24" name="Shape 2067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25" name="Shape 2068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926" name="Shape 2069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968" name="Shape 2070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81" name="Shape 207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2" name="Shape 207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3" name="Shape 207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69" name="Shape 2074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78" name="Shape 20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9" name="Shape 20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0" name="Shape 20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70" name="Shape 2078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75" name="Shape 20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6" name="Shape 20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7" name="Shape 20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71" name="Shape 2082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72" name="Shape 20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3" name="Shape 20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4" name="Shape 20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927" name="Shape 2086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952" name="Shape 208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65" name="Shape 208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6" name="Shape 208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7" name="Shape 209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53" name="Shape 209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62" name="Shape 209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3" name="Shape 209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4" name="Shape 209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54" name="Shape 209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59" name="Shape 20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0" name="Shape 20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1" name="Shape 20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55" name="Shape 209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56" name="Shape 210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7" name="Shape 210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8" name="Shape 210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928" name="Shape 2103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936" name="Shape 210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9" name="Shape 210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0" name="Shape 210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1" name="Shape 210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37" name="Shape 210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6" name="Shape 21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7" name="Shape 21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8" name="Shape 21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38" name="Shape 211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3" name="Shape 21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4" name="Shape 21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5" name="Shape 21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39" name="Shape 211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0" name="Shape 21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1" name="Shape 21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2" name="Shape 21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929" name="Shape 2120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932" name="Shape 2121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933" name="Shape 2122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934" name="Shape 2123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935" name="Shape 2124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930" name="Shape 2125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31" name="Shape 2126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1771" name="Shape 2127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1772" name="Shape 2128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1854" name="Shape 2129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855" name="Shape 2130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856" name="Shape 2131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857" name="Shape 2132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906" name="Shape 213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15" name="Shape 213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6" name="Shape 213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7" name="Shape 213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07" name="Shape 213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12" name="Shape 213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3" name="Shape 213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4" name="Shape 214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08" name="Shape 214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09" name="Shape 214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0" name="Shape 214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1" name="Shape 214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858" name="Shape 2145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859" name="Shape 2146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860" name="Shape 2147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894" name="Shape 214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03" name="Shape 214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4" name="Shape 215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5" name="Shape 215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95" name="Shape 215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00" name="Shape 215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1" name="Shape 215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2" name="Shape 215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96" name="Shape 215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97" name="Shape 215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8" name="Shape 215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9" name="Shape 215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861" name="Shape 2160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882" name="Shape 216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91" name="Shape 21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2" name="Shape 21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3" name="Shape 21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83" name="Shape 216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88" name="Shape 216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9" name="Shape 216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0" name="Shape 216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84" name="Shape 216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85" name="Shape 217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6" name="Shape 217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7" name="Shape 217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862" name="Shape 2173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870" name="Shape 217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79" name="Shape 21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0" name="Shape 21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1" name="Shape 21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71" name="Shape 217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76" name="Shape 21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7" name="Shape 21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8" name="Shape 21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72" name="Shape 218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73" name="Shape 21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4" name="Shape 21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5" name="Shape 21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863" name="Shape 2186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864" name="Shape 2187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1866" name="Shape 2188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867" name="Shape 2189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868" name="Shape 2190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869" name="Shape 2191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865" name="Shape 2192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773" name="Shape 2193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774" name="Shape 2194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75" name="Shape 2195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776" name="Shape 2196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838" name="Shape 219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51" name="Shape 21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52" name="Shape 21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53" name="Shape 22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39" name="Shape 220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48" name="Shape 220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9" name="Shape 220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50" name="Shape 220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40" name="Shape 220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45" name="Shape 220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6" name="Shape 220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7" name="Shape 220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41" name="Shape 220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42" name="Shape 221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3" name="Shape 221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4" name="Shape 221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777" name="Shape 2213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78" name="Shape 2214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79" name="Shape 2215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780" name="Shape 2216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822" name="Shape 2217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35" name="Shape 221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6" name="Shape 221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7" name="Shape 222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23" name="Shape 2221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32" name="Shape 222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3" name="Shape 222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4" name="Shape 222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24" name="Shape 2225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29" name="Shape 222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0" name="Shape 222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1" name="Shape 222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25" name="Shape 2229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26" name="Shape 223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7" name="Shape 223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8" name="Shape 223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781" name="Shape 2233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806" name="Shape 223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9" name="Shape 223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0" name="Shape 223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1" name="Shape 223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07" name="Shape 223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6" name="Shape 223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7" name="Shape 224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8" name="Shape 224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08" name="Shape 224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3" name="Shape 22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4" name="Shape 22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5" name="Shape 22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09" name="Shape 224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0" name="Shape 224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1" name="Shape 224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2" name="Shape 224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782" name="Shape 2250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790" name="Shape 2251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03" name="Shape 225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4" name="Shape 225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5" name="Shape 225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791" name="Shape 2255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00" name="Shape 22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1" name="Shape 22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2" name="Shape 22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792" name="Shape 2259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797" name="Shape 22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8" name="Shape 22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9" name="Shape 22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793" name="Shape 2263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794" name="Shape 22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5" name="Shape 22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6" name="Shape 22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783" name="Shape 2267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786" name="Shape 2268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787" name="Shape 2269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788" name="Shape 2270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789" name="Shape 2271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784" name="Shape 2272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85" name="Shape 2273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1686" name="Shape 2274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1729" name="Shape 2275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0" name="Shape 2276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1" name="Shape 2277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2" name="Shape 2278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3" name="Shape 2279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4" name="Shape 2280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5" name="Shape 2281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6" name="Shape 2282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7" name="Shape 2283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8" name="Shape 2284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9" name="Shape 2285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0" name="Shape 2286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1" name="Shape 2287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2" name="Shape 2288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3" name="Shape 2289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4" name="Shape 2290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5" name="Shape 2291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46" name="Shape 2292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47" name="Shape 2293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48" name="Shape 2294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49" name="Shape 2295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750" name="Shape 2296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1" name="Shape 2297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2" name="Shape 2298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3" name="Shape 2299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4" name="Shape 2300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5" name="Shape 2301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6" name="Shape 2302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7" name="Shape 2303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8" name="Shape 2304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9" name="Shape 2305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0" name="Shape 2306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1" name="Shape 2307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2" name="Shape 2308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3" name="Shape 2309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4" name="Shape 2310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5" name="Shape 2311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6" name="Shape 2312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7" name="Shape 2313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8" name="Shape 2314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69" name="Shape 2315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1687" name="Shape 2316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1688" name="Shape 2317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89" name="Shape 2318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0" name="Shape 2319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1" name="Shape 2320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2" name="Shape 2321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3" name="Shape 2322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4" name="Shape 2323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5" name="Shape 2324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6" name="Shape 2325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7" name="Shape 2326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8" name="Shape 2327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9" name="Shape 2328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0" name="Shape 2329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1" name="Shape 2330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2" name="Shape 2331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3" name="Shape 2332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4" name="Shape 2333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05" name="Shape 2334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06" name="Shape 2335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07" name="Shape 2336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08" name="Shape 2337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709" name="Shape 2338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0" name="Shape 2339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1" name="Shape 2340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2" name="Shape 2341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3" name="Shape 2342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4" name="Shape 2343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5" name="Shape 2344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6" name="Shape 2345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7" name="Shape 2346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8" name="Shape 2347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9" name="Shape 2348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0" name="Shape 2349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1" name="Shape 2350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2" name="Shape 2351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3" name="Shape 2352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4" name="Shape 2353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5" name="Shape 2354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6" name="Shape 2355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7" name="Shape 2356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28" name="Shape 2357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064" name="Shape 2358"/>
          <p:cNvGrpSpPr/>
          <p:nvPr/>
        </p:nvGrpSpPr>
        <p:grpSpPr>
          <a:xfrm flipH="1">
            <a:off x="1995528" y="4039521"/>
            <a:ext cx="1442491" cy="473339"/>
            <a:chOff x="2909" y="1903"/>
            <a:chExt cx="1299" cy="513"/>
          </a:xfrm>
        </p:grpSpPr>
        <p:sp>
          <p:nvSpPr>
            <p:cNvPr id="2065" name="Shape 2359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066" name="Shape 2360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2151" name="Shape 2361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2299" name="Shape 2362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381" name="Shape 2363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82" name="Shape 2364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83" name="Shape 2365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84" name="Shape 2366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433" name="Shape 2367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42" name="Shape 236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3" name="Shape 236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4" name="Shape 237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34" name="Shape 2371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39" name="Shape 237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0" name="Shape 237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1" name="Shape 237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35" name="Shape 2375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36" name="Shape 237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7" name="Shape 237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8" name="Shape 237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385" name="Shape 2379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86" name="Shape 2380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87" name="Shape 2381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421" name="Shape 2382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30" name="Shape 23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1" name="Shape 23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2" name="Shape 23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22" name="Shape 2386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27" name="Shape 238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8" name="Shape 238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9" name="Shape 238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23" name="Shape 2390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24" name="Shape 239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5" name="Shape 239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6" name="Shape 239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88" name="Shape 2394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409" name="Shape 2395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18" name="Shape 23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9" name="Shape 23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0" name="Shape 23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10" name="Shape 2399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15" name="Shape 240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6" name="Shape 240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7" name="Shape 240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11" name="Shape 2403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12" name="Shape 240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3" name="Shape 240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4" name="Shape 240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89" name="Shape 2407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397" name="Shape 240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06" name="Shape 24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7" name="Shape 24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8" name="Shape 24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98" name="Shape 241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03" name="Shape 24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4" name="Shape 24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5" name="Shape 24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99" name="Shape 241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00" name="Shape 24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1" name="Shape 24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2" name="Shape 24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390" name="Shape 2420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91" name="Shape 2421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393" name="Shape 2422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94" name="Shape 2423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95" name="Shape 2424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96" name="Shape 2425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392" name="Shape 2426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300" name="Shape 2427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301" name="Shape 2428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02" name="Shape 2429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03" name="Shape 2430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365" name="Shape 2431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78" name="Shape 243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9" name="Shape 243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80" name="Shape 243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66" name="Shape 2435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75" name="Shape 243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6" name="Shape 243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7" name="Shape 243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67" name="Shape 2439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72" name="Shape 244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3" name="Shape 244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4" name="Shape 244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68" name="Shape 2443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69" name="Shape 244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0" name="Shape 244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1" name="Shape 244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304" name="Shape 2447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05" name="Shape 2448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06" name="Shape 2449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07" name="Shape 2450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349" name="Shape 2451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62" name="Shape 245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3" name="Shape 245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4" name="Shape 245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50" name="Shape 2455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59" name="Shape 24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0" name="Shape 24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1" name="Shape 24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51" name="Shape 2459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56" name="Shape 24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7" name="Shape 24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8" name="Shape 24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52" name="Shape 2463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53" name="Shape 24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4" name="Shape 24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5" name="Shape 24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08" name="Shape 2467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333" name="Shape 2468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46" name="Shape 246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7" name="Shape 247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8" name="Shape 247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34" name="Shape 2472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43" name="Shape 247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4" name="Shape 247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5" name="Shape 247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35" name="Shape 2476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40" name="Shape 247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1" name="Shape 247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2" name="Shape 247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36" name="Shape 2480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37" name="Shape 248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8" name="Shape 248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9" name="Shape 248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09" name="Shape 2484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317" name="Shape 2485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30" name="Shape 248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1" name="Shape 248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2" name="Shape 248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18" name="Shape 2489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27" name="Shape 249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8" name="Shape 249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9" name="Shape 249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19" name="Shape 2493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24" name="Shape 249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5" name="Shape 249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6" name="Shape 249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20" name="Shape 2497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21" name="Shape 24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2" name="Shape 24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3" name="Shape 25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10" name="Shape 2501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313" name="Shape 2502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14" name="Shape 2503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15" name="Shape 2504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16" name="Shape 2505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311" name="Shape 2506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12" name="Shape 2507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2152" name="Shape 2508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2153" name="Shape 2509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235" name="Shape 2510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236" name="Shape 2511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237" name="Shape 2512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238" name="Shape 2513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87" name="Shape 251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96" name="Shape 25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7" name="Shape 25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8" name="Shape 25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88" name="Shape 251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93" name="Shape 25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4" name="Shape 25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5" name="Shape 25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89" name="Shape 252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90" name="Shape 252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1" name="Shape 252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2" name="Shape 252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239" name="Shape 2526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240" name="Shape 2527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241" name="Shape 2528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75" name="Shape 2529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84" name="Shape 253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5" name="Shape 253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6" name="Shape 253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76" name="Shape 2533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81" name="Shape 253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2" name="Shape 253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3" name="Shape 253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77" name="Shape 2537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78" name="Shape 253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9" name="Shape 253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0" name="Shape 254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242" name="Shape 2541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63" name="Shape 2542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72" name="Shape 25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3" name="Shape 25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4" name="Shape 25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64" name="Shape 2546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69" name="Shape 254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0" name="Shape 254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1" name="Shape 254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65" name="Shape 2550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66" name="Shape 255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7" name="Shape 255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8" name="Shape 255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243" name="Shape 2554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51" name="Shape 2555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60" name="Shape 25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1" name="Shape 25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2" name="Shape 25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52" name="Shape 2559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57" name="Shape 25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8" name="Shape 25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9" name="Shape 25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53" name="Shape 2563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54" name="Shape 25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5" name="Shape 25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6" name="Shape 25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244" name="Shape 2567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245" name="Shape 2568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247" name="Shape 2569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248" name="Shape 2570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249" name="Shape 2571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250" name="Shape 2572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246" name="Shape 2573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154" name="Shape 2574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155" name="Shape 2575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56" name="Shape 2576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157" name="Shape 2577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219" name="Shape 2578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32" name="Shape 25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3" name="Shape 25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4" name="Shape 25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20" name="Shape 2582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29" name="Shape 25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0" name="Shape 25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1" name="Shape 25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21" name="Shape 2586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26" name="Shape 258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7" name="Shape 258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8" name="Shape 258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22" name="Shape 2590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23" name="Shape 259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4" name="Shape 259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5" name="Shape 259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158" name="Shape 2594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59" name="Shape 2595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60" name="Shape 2596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161" name="Shape 2597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203" name="Shape 2598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16" name="Shape 259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7" name="Shape 260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8" name="Shape 260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04" name="Shape 2602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13" name="Shape 260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4" name="Shape 260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5" name="Shape 260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05" name="Shape 2606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10" name="Shape 260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1" name="Shape 260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2" name="Shape 260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06" name="Shape 2610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07" name="Shape 261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8" name="Shape 261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9" name="Shape 261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162" name="Shape 2614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187" name="Shape 2615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00" name="Shape 261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1" name="Shape 261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2" name="Shape 261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88" name="Shape 2619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97" name="Shape 262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8" name="Shape 262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9" name="Shape 262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89" name="Shape 2623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94" name="Shape 262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5" name="Shape 262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6" name="Shape 262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90" name="Shape 2627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91" name="Shape 262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2" name="Shape 262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3" name="Shape 263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163" name="Shape 2631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171" name="Shape 2632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84" name="Shape 263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5" name="Shape 263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6" name="Shape 263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72" name="Shape 2636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81" name="Shape 263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2" name="Shape 263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3" name="Shape 263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73" name="Shape 2640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78" name="Shape 264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79" name="Shape 264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0" name="Shape 264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74" name="Shape 2644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75" name="Shape 264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76" name="Shape 264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77" name="Shape 264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164" name="Shape 2648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167" name="Shape 2649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168" name="Shape 2650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169" name="Shape 2651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170" name="Shape 2652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165" name="Shape 2653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66" name="Shape 2654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2067" name="Shape 2655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2110" name="Shape 2656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1" name="Shape 2657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2" name="Shape 2658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3" name="Shape 2659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4" name="Shape 2660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5" name="Shape 2661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6" name="Shape 2662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7" name="Shape 2663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8" name="Shape 2664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9" name="Shape 2665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0" name="Shape 2666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1" name="Shape 2667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2" name="Shape 2668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3" name="Shape 2669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4" name="Shape 2670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5" name="Shape 2671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6" name="Shape 2672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127" name="Shape 2673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28" name="Shape 2674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29" name="Shape 2675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30" name="Shape 2676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131" name="Shape 2677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2" name="Shape 2678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3" name="Shape 2679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4" name="Shape 2680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5" name="Shape 2681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6" name="Shape 2682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7" name="Shape 2683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8" name="Shape 2684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9" name="Shape 2685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0" name="Shape 2686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1" name="Shape 2687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2" name="Shape 2688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3" name="Shape 2689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4" name="Shape 2690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5" name="Shape 2691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6" name="Shape 2692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7" name="Shape 2693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8" name="Shape 2694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9" name="Shape 2695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150" name="Shape 2696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068" name="Shape 2697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2069" name="Shape 2698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0" name="Shape 2699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1" name="Shape 2700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2" name="Shape 2701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3" name="Shape 2702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4" name="Shape 2703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5" name="Shape 2704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6" name="Shape 2705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7" name="Shape 2706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8" name="Shape 2707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9" name="Shape 2708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0" name="Shape 2709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1" name="Shape 2710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2" name="Shape 2711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3" name="Shape 2712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4" name="Shape 2713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5" name="Shape 2714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086" name="Shape 2715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87" name="Shape 2716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88" name="Shape 2717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89" name="Shape 2718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090" name="Shape 2719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1" name="Shape 2720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2" name="Shape 2721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3" name="Shape 2722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4" name="Shape 2723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5" name="Shape 2724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6" name="Shape 2725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7" name="Shape 2726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8" name="Shape 2727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9" name="Shape 2728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0" name="Shape 2729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1" name="Shape 2730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2" name="Shape 2731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3" name="Shape 2732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4" name="Shape 2733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5" name="Shape 2734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6" name="Shape 2735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7" name="Shape 2736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8" name="Shape 2737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109" name="Shape 2738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445" name="Shape 2739"/>
          <p:cNvGrpSpPr/>
          <p:nvPr/>
        </p:nvGrpSpPr>
        <p:grpSpPr>
          <a:xfrm flipH="1">
            <a:off x="6933907" y="3846863"/>
            <a:ext cx="1442491" cy="473339"/>
            <a:chOff x="2909" y="1903"/>
            <a:chExt cx="1299" cy="513"/>
          </a:xfrm>
        </p:grpSpPr>
        <p:sp>
          <p:nvSpPr>
            <p:cNvPr id="2446" name="Shape 2740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447" name="Shape 2741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2532" name="Shape 2742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2680" name="Shape 2743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762" name="Shape 2744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763" name="Shape 2745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764" name="Shape 2746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765" name="Shape 2747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814" name="Shape 274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23" name="Shape 274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4" name="Shape 275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5" name="Shape 275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15" name="Shape 275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20" name="Shape 275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1" name="Shape 275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2" name="Shape 275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16" name="Shape 275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17" name="Shape 275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8" name="Shape 275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9" name="Shape 275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766" name="Shape 2760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767" name="Shape 2761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768" name="Shape 2762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802" name="Shape 276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11" name="Shape 27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2" name="Shape 27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3" name="Shape 27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03" name="Shape 276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08" name="Shape 276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9" name="Shape 276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0" name="Shape 277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04" name="Shape 277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05" name="Shape 277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6" name="Shape 277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7" name="Shape 277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769" name="Shape 2775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790" name="Shape 277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99" name="Shape 277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0" name="Shape 277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1" name="Shape 277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91" name="Shape 278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96" name="Shape 278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7" name="Shape 278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8" name="Shape 278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92" name="Shape 278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93" name="Shape 278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4" name="Shape 278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5" name="Shape 278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770" name="Shape 2788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778" name="Shape 2789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87" name="Shape 279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8" name="Shape 279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9" name="Shape 279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79" name="Shape 2793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84" name="Shape 279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5" name="Shape 279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6" name="Shape 279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80" name="Shape 2797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81" name="Shape 27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2" name="Shape 27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3" name="Shape 28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771" name="Shape 2801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772" name="Shape 2802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774" name="Shape 2803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775" name="Shape 2804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776" name="Shape 2805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777" name="Shape 2806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773" name="Shape 2807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681" name="Shape 2808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682" name="Shape 2809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83" name="Shape 2810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84" name="Shape 2811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746" name="Shape 2812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9" name="Shape 28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60" name="Shape 28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61" name="Shape 28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47" name="Shape 2816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6" name="Shape 28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7" name="Shape 28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8" name="Shape 28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48" name="Shape 2820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3" name="Shape 282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4" name="Shape 282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5" name="Shape 282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49" name="Shape 2824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0" name="Shape 282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1" name="Shape 282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2" name="Shape 282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685" name="Shape 2828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86" name="Shape 2829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87" name="Shape 2830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88" name="Shape 2831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730" name="Shape 2832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43" name="Shape 283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4" name="Shape 283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5" name="Shape 283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31" name="Shape 2836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40" name="Shape 283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1" name="Shape 283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2" name="Shape 283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32" name="Shape 2840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37" name="Shape 284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8" name="Shape 284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9" name="Shape 284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33" name="Shape 2844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34" name="Shape 284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5" name="Shape 284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6" name="Shape 284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89" name="Shape 2848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714" name="Shape 2849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27" name="Shape 285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8" name="Shape 285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9" name="Shape 285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15" name="Shape 2853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24" name="Shape 285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5" name="Shape 285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6" name="Shape 285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16" name="Shape 2857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21" name="Shape 285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2" name="Shape 285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3" name="Shape 286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17" name="Shape 2861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18" name="Shape 28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9" name="Shape 28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0" name="Shape 28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90" name="Shape 2865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698" name="Shape 2866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11" name="Shape 286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2" name="Shape 286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3" name="Shape 286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99" name="Shape 2870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08" name="Shape 287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9" name="Shape 287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0" name="Shape 287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00" name="Shape 2874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05" name="Shape 28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6" name="Shape 28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7" name="Shape 28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01" name="Shape 2878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02" name="Shape 28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3" name="Shape 28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4" name="Shape 28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91" name="Shape 2882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694" name="Shape 2883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95" name="Shape 2884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96" name="Shape 2885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97" name="Shape 2886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692" name="Shape 2887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93" name="Shape 2888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2533" name="Shape 2889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2534" name="Shape 2890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616" name="Shape 2891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17" name="Shape 2892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18" name="Shape 2893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19" name="Shape 2894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68" name="Shape 2895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77" name="Shape 28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8" name="Shape 28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9" name="Shape 28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69" name="Shape 2899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74" name="Shape 290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5" name="Shape 290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6" name="Shape 290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70" name="Shape 2903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71" name="Shape 290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2" name="Shape 290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3" name="Shape 290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620" name="Shape 2907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21" name="Shape 2908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22" name="Shape 2909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56" name="Shape 2910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65" name="Shape 291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6" name="Shape 291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7" name="Shape 291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57" name="Shape 2914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62" name="Shape 29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3" name="Shape 29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4" name="Shape 29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58" name="Shape 2918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59" name="Shape 29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0" name="Shape 29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1" name="Shape 29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23" name="Shape 2922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44" name="Shape 292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53" name="Shape 292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4" name="Shape 292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5" name="Shape 292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45" name="Shape 292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50" name="Shape 292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1" name="Shape 292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2" name="Shape 293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46" name="Shape 293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47" name="Shape 293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8" name="Shape 293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9" name="Shape 293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24" name="Shape 2935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32" name="Shape 293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41" name="Shape 293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2" name="Shape 293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3" name="Shape 293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33" name="Shape 294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38" name="Shape 294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39" name="Shape 294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0" name="Shape 294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34" name="Shape 294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35" name="Shape 294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36" name="Shape 294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37" name="Shape 294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625" name="Shape 2948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26" name="Shape 2949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628" name="Shape 2950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29" name="Shape 2951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30" name="Shape 2952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31" name="Shape 2953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627" name="Shape 2954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535" name="Shape 2955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536" name="Shape 2956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37" name="Shape 2957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538" name="Shape 2958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600" name="Shape 2959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13" name="Shape 29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4" name="Shape 29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5" name="Shape 29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01" name="Shape 2963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10" name="Shape 29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1" name="Shape 29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2" name="Shape 29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02" name="Shape 2967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07" name="Shape 296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8" name="Shape 296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9" name="Shape 297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03" name="Shape 2971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04" name="Shape 297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5" name="Shape 297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6" name="Shape 297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539" name="Shape 2975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40" name="Shape 2976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41" name="Shape 2977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542" name="Shape 2978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584" name="Shape 2979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97" name="Shape 298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8" name="Shape 298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9" name="Shape 298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85" name="Shape 2983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94" name="Shape 298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5" name="Shape 298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6" name="Shape 298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86" name="Shape 2987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91" name="Shape 298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2" name="Shape 298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3" name="Shape 299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87" name="Shape 2991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88" name="Shape 299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9" name="Shape 299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0" name="Shape 299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543" name="Shape 2995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568" name="Shape 2996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81" name="Shape 299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2" name="Shape 299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3" name="Shape 299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69" name="Shape 3000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78" name="Shape 300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9" name="Shape 300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0" name="Shape 300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70" name="Shape 3004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75" name="Shape 300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6" name="Shape 300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7" name="Shape 300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71" name="Shape 3008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72" name="Shape 30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3" name="Shape 30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4" name="Shape 30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544" name="Shape 3012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552" name="Shape 3013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65" name="Shape 301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6" name="Shape 301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7" name="Shape 301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53" name="Shape 3017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62" name="Shape 301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3" name="Shape 301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4" name="Shape 302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54" name="Shape 3021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59" name="Shape 302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0" name="Shape 302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1" name="Shape 302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55" name="Shape 3025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56" name="Shape 302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57" name="Shape 302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58" name="Shape 302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545" name="Shape 3029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548" name="Shape 3030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549" name="Shape 3031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550" name="Shape 3032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551" name="Shape 3033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546" name="Shape 3034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47" name="Shape 3035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2448" name="Shape 3036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2491" name="Shape 3037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2" name="Shape 3038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3" name="Shape 3039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4" name="Shape 3040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5" name="Shape 3041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6" name="Shape 3042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7" name="Shape 3043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8" name="Shape 3044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9" name="Shape 3045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0" name="Shape 3046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1" name="Shape 3047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2" name="Shape 3048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3" name="Shape 3049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4" name="Shape 3050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5" name="Shape 3051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6" name="Shape 3052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7" name="Shape 3053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508" name="Shape 3054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09" name="Shape 3055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10" name="Shape 3056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11" name="Shape 3057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512" name="Shape 3058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3" name="Shape 3059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4" name="Shape 3060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5" name="Shape 3061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6" name="Shape 3062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7" name="Shape 3063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8" name="Shape 3064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9" name="Shape 3065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0" name="Shape 3066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1" name="Shape 3067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2" name="Shape 3068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3" name="Shape 3069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4" name="Shape 3070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5" name="Shape 3071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6" name="Shape 3072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7" name="Shape 3073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8" name="Shape 3074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9" name="Shape 3075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30" name="Shape 3076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531" name="Shape 3077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449" name="Shape 3078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2450" name="Shape 3079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1" name="Shape 3080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2" name="Shape 3081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3" name="Shape 3082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4" name="Shape 3083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5" name="Shape 3084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6" name="Shape 3085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7" name="Shape 3086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8" name="Shape 3087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9" name="Shape 3088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0" name="Shape 3089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1" name="Shape 3090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2" name="Shape 3091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3" name="Shape 3092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4" name="Shape 3093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5" name="Shape 3094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6" name="Shape 3095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467" name="Shape 3096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68" name="Shape 3097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69" name="Shape 3098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70" name="Shape 3099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471" name="Shape 3100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2" name="Shape 3101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3" name="Shape 3102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4" name="Shape 3103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5" name="Shape 3104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6" name="Shape 3105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7" name="Shape 3106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8" name="Shape 3107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9" name="Shape 3108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0" name="Shape 3109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1" name="Shape 3110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2" name="Shape 3111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3" name="Shape 3112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4" name="Shape 3113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5" name="Shape 3114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6" name="Shape 3115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7" name="Shape 3116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8" name="Shape 3117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9" name="Shape 3118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490" name="Shape 3119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cxnSp>
        <p:nvCxnSpPr>
          <p:cNvPr id="2826" name="Shape 3120"/>
          <p:cNvCxnSpPr/>
          <p:nvPr/>
        </p:nvCxnSpPr>
        <p:spPr>
          <a:xfrm flipH="1">
            <a:off x="2605127" y="3277523"/>
            <a:ext cx="228600" cy="6857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827" name="Shape 3121"/>
          <p:cNvCxnSpPr/>
          <p:nvPr/>
        </p:nvCxnSpPr>
        <p:spPr>
          <a:xfrm flipH="1">
            <a:off x="3919254" y="3201323"/>
            <a:ext cx="362274" cy="807325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828" name="Shape 3122"/>
          <p:cNvCxnSpPr/>
          <p:nvPr/>
        </p:nvCxnSpPr>
        <p:spPr>
          <a:xfrm>
            <a:off x="4866918" y="3201323"/>
            <a:ext cx="390860" cy="79708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829" name="Shape 3123"/>
          <p:cNvCxnSpPr/>
          <p:nvPr/>
        </p:nvCxnSpPr>
        <p:spPr>
          <a:xfrm>
            <a:off x="6033543" y="3048923"/>
            <a:ext cx="914984" cy="838198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grpSp>
        <p:nvGrpSpPr>
          <p:cNvPr id="2830" name="Shape 3124"/>
          <p:cNvGrpSpPr/>
          <p:nvPr/>
        </p:nvGrpSpPr>
        <p:grpSpPr>
          <a:xfrm>
            <a:off x="1995528" y="5258721"/>
            <a:ext cx="713309" cy="331890"/>
            <a:chOff x="223" y="2766"/>
            <a:chExt cx="1299" cy="512"/>
          </a:xfrm>
        </p:grpSpPr>
        <p:sp>
          <p:nvSpPr>
            <p:cNvPr id="2831" name="Shape 3125"/>
            <p:cNvSpPr/>
            <p:nvPr/>
          </p:nvSpPr>
          <p:spPr>
            <a:xfrm>
              <a:off x="223" y="2929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832" name="Shape 3126"/>
            <p:cNvGrpSpPr/>
            <p:nvPr/>
          </p:nvGrpSpPr>
          <p:grpSpPr>
            <a:xfrm>
              <a:off x="991" y="2766"/>
              <a:ext cx="131" cy="317"/>
              <a:chOff x="3734" y="3265"/>
              <a:chExt cx="466" cy="1118"/>
            </a:xfrm>
          </p:grpSpPr>
          <p:sp>
            <p:nvSpPr>
              <p:cNvPr id="2861" name="Shape 3127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2" name="Shape 3128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3" name="Shape 3129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4" name="Shape 3130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5" name="Shape 3131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6" name="Shape 3132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7" name="Shape 3133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8" name="Shape 3134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9" name="Shape 3135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0" name="Shape 3136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1" name="Shape 3137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2" name="Shape 3138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3" name="Shape 3139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4" name="Shape 3140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5" name="Shape 3141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6" name="Shape 3142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33" name="Shape 3143"/>
            <p:cNvGrpSpPr/>
            <p:nvPr/>
          </p:nvGrpSpPr>
          <p:grpSpPr>
            <a:xfrm flipH="1">
              <a:off x="726" y="2864"/>
              <a:ext cx="635" cy="267"/>
              <a:chOff x="-1652" y="6058"/>
              <a:chExt cx="2253" cy="951"/>
            </a:xfrm>
          </p:grpSpPr>
          <p:sp>
            <p:nvSpPr>
              <p:cNvPr id="2851" name="Shape 3144"/>
              <p:cNvSpPr/>
              <p:nvPr/>
            </p:nvSpPr>
            <p:spPr>
              <a:xfrm>
                <a:off x="150" y="6058"/>
                <a:ext cx="448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1" h="590" extrusionOk="0">
                    <a:moveTo>
                      <a:pt x="0" y="0"/>
                    </a:moveTo>
                    <a:lnTo>
                      <a:pt x="0" y="470"/>
                    </a:lnTo>
                    <a:lnTo>
                      <a:pt x="451" y="590"/>
                    </a:lnTo>
                    <a:lnTo>
                      <a:pt x="45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2" name="Shape 3145"/>
              <p:cNvSpPr/>
              <p:nvPr/>
            </p:nvSpPr>
            <p:spPr>
              <a:xfrm>
                <a:off x="-751" y="6256"/>
                <a:ext cx="1350" cy="361"/>
              </a:xfrm>
              <a:custGeom>
                <a:avLst/>
                <a:gdLst/>
                <a:ahLst/>
                <a:cxnLst/>
                <a:rect l="0" t="0" r="0" b="0"/>
                <a:pathLst>
                  <a:path w="1353" h="362" extrusionOk="0">
                    <a:moveTo>
                      <a:pt x="0" y="241"/>
                    </a:moveTo>
                    <a:lnTo>
                      <a:pt x="902" y="0"/>
                    </a:lnTo>
                    <a:lnTo>
                      <a:pt x="1353" y="121"/>
                    </a:lnTo>
                    <a:lnTo>
                      <a:pt x="454" y="362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3" name="Shape 3146"/>
              <p:cNvSpPr/>
              <p:nvPr/>
            </p:nvSpPr>
            <p:spPr>
              <a:xfrm>
                <a:off x="-298" y="6181"/>
                <a:ext cx="898" cy="706"/>
              </a:xfrm>
              <a:custGeom>
                <a:avLst/>
                <a:gdLst/>
                <a:ahLst/>
                <a:cxnLst/>
                <a:rect l="0" t="0" r="0" b="0"/>
                <a:pathLst>
                  <a:path w="899" h="708" extrusionOk="0">
                    <a:moveTo>
                      <a:pt x="0" y="241"/>
                    </a:moveTo>
                    <a:lnTo>
                      <a:pt x="0" y="708"/>
                    </a:lnTo>
                    <a:lnTo>
                      <a:pt x="899" y="467"/>
                    </a:lnTo>
                    <a:lnTo>
                      <a:pt x="899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4" name="Shape 3147"/>
              <p:cNvSpPr/>
              <p:nvPr/>
            </p:nvSpPr>
            <p:spPr>
              <a:xfrm>
                <a:off x="-750" y="6352"/>
                <a:ext cx="451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2" h="536" extrusionOk="0">
                    <a:moveTo>
                      <a:pt x="196" y="0"/>
                    </a:moveTo>
                    <a:lnTo>
                      <a:pt x="196" y="196"/>
                    </a:lnTo>
                    <a:lnTo>
                      <a:pt x="0" y="144"/>
                    </a:lnTo>
                    <a:lnTo>
                      <a:pt x="0" y="416"/>
                    </a:lnTo>
                    <a:lnTo>
                      <a:pt x="452" y="536"/>
                    </a:lnTo>
                    <a:lnTo>
                      <a:pt x="452" y="69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5" name="Shape 3148"/>
              <p:cNvSpPr/>
              <p:nvPr/>
            </p:nvSpPr>
            <p:spPr>
              <a:xfrm>
                <a:off x="-553" y="6058"/>
                <a:ext cx="1154" cy="363"/>
              </a:xfrm>
              <a:custGeom>
                <a:avLst/>
                <a:gdLst/>
                <a:ahLst/>
                <a:cxnLst/>
                <a:rect l="0" t="0" r="0" b="0"/>
                <a:pathLst>
                  <a:path w="1155" h="364" extrusionOk="0">
                    <a:moveTo>
                      <a:pt x="707" y="0"/>
                    </a:moveTo>
                    <a:lnTo>
                      <a:pt x="452" y="68"/>
                    </a:lnTo>
                    <a:lnTo>
                      <a:pt x="645" y="123"/>
                    </a:lnTo>
                    <a:lnTo>
                      <a:pt x="0" y="295"/>
                    </a:lnTo>
                    <a:lnTo>
                      <a:pt x="256" y="364"/>
                    </a:lnTo>
                    <a:lnTo>
                      <a:pt x="1155" y="123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6" name="Shape 3149"/>
              <p:cNvSpPr/>
              <p:nvPr/>
            </p:nvSpPr>
            <p:spPr>
              <a:xfrm>
                <a:off x="-1652" y="6233"/>
                <a:ext cx="453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36" extrusionOk="0">
                    <a:moveTo>
                      <a:pt x="255" y="0"/>
                    </a:moveTo>
                    <a:lnTo>
                      <a:pt x="258" y="196"/>
                    </a:lnTo>
                    <a:lnTo>
                      <a:pt x="454" y="144"/>
                    </a:lnTo>
                    <a:lnTo>
                      <a:pt x="454" y="415"/>
                    </a:lnTo>
                    <a:lnTo>
                      <a:pt x="0" y="536"/>
                    </a:lnTo>
                    <a:lnTo>
                      <a:pt x="0" y="68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7" name="Shape 3150"/>
              <p:cNvSpPr/>
              <p:nvPr/>
            </p:nvSpPr>
            <p:spPr>
              <a:xfrm>
                <a:off x="-1652" y="6377"/>
                <a:ext cx="1352" cy="362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63" extrusionOk="0">
                    <a:moveTo>
                      <a:pt x="1354" y="241"/>
                    </a:moveTo>
                    <a:lnTo>
                      <a:pt x="454" y="0"/>
                    </a:lnTo>
                    <a:lnTo>
                      <a:pt x="0" y="120"/>
                    </a:lnTo>
                    <a:lnTo>
                      <a:pt x="902" y="363"/>
                    </a:lnTo>
                    <a:lnTo>
                      <a:pt x="1354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8" name="Shape 3151"/>
              <p:cNvSpPr/>
              <p:nvPr/>
            </p:nvSpPr>
            <p:spPr>
              <a:xfrm>
                <a:off x="-1652" y="6233"/>
                <a:ext cx="1352" cy="306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09" extrusionOk="0">
                    <a:moveTo>
                      <a:pt x="1157" y="240"/>
                    </a:moveTo>
                    <a:lnTo>
                      <a:pt x="1354" y="189"/>
                    </a:lnTo>
                    <a:lnTo>
                      <a:pt x="1098" y="120"/>
                    </a:lnTo>
                    <a:lnTo>
                      <a:pt x="900" y="172"/>
                    </a:lnTo>
                    <a:lnTo>
                      <a:pt x="255" y="0"/>
                    </a:lnTo>
                    <a:lnTo>
                      <a:pt x="0" y="68"/>
                    </a:lnTo>
                    <a:lnTo>
                      <a:pt x="902" y="309"/>
                    </a:lnTo>
                    <a:lnTo>
                      <a:pt x="1157" y="24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9" name="Shape 3152"/>
              <p:cNvSpPr/>
              <p:nvPr/>
            </p:nvSpPr>
            <p:spPr>
              <a:xfrm>
                <a:off x="-1652" y="6300"/>
                <a:ext cx="899" cy="708"/>
              </a:xfrm>
              <a:custGeom>
                <a:avLst/>
                <a:gdLst/>
                <a:ahLst/>
                <a:cxnLst/>
                <a:rect l="0" t="0" r="0" b="0"/>
                <a:pathLst>
                  <a:path w="902" h="709" extrusionOk="0">
                    <a:moveTo>
                      <a:pt x="902" y="241"/>
                    </a:moveTo>
                    <a:lnTo>
                      <a:pt x="900" y="709"/>
                    </a:lnTo>
                    <a:lnTo>
                      <a:pt x="0" y="468"/>
                    </a:lnTo>
                    <a:lnTo>
                      <a:pt x="0" y="0"/>
                    </a:lnTo>
                    <a:lnTo>
                      <a:pt x="902" y="24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0" name="Shape 3153"/>
              <p:cNvSpPr/>
              <p:nvPr/>
            </p:nvSpPr>
            <p:spPr>
              <a:xfrm>
                <a:off x="-751" y="6422"/>
                <a:ext cx="453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90" extrusionOk="0">
                    <a:moveTo>
                      <a:pt x="257" y="51"/>
                    </a:moveTo>
                    <a:lnTo>
                      <a:pt x="454" y="0"/>
                    </a:lnTo>
                    <a:lnTo>
                      <a:pt x="454" y="196"/>
                    </a:lnTo>
                    <a:lnTo>
                      <a:pt x="454" y="467"/>
                    </a:lnTo>
                    <a:lnTo>
                      <a:pt x="0" y="590"/>
                    </a:lnTo>
                    <a:lnTo>
                      <a:pt x="2" y="120"/>
                    </a:lnTo>
                    <a:lnTo>
                      <a:pt x="257" y="5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34" name="Shape 3154"/>
            <p:cNvGrpSpPr/>
            <p:nvPr/>
          </p:nvGrpSpPr>
          <p:grpSpPr>
            <a:xfrm>
              <a:off x="764" y="2828"/>
              <a:ext cx="131" cy="317"/>
              <a:chOff x="3734" y="3265"/>
              <a:chExt cx="466" cy="1118"/>
            </a:xfrm>
          </p:grpSpPr>
          <p:sp>
            <p:nvSpPr>
              <p:cNvPr id="2835" name="Shape 3155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6" name="Shape 3156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7" name="Shape 3157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8" name="Shape 3158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9" name="Shape 3159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0" name="Shape 3160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1" name="Shape 3161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2" name="Shape 3162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3" name="Shape 316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4" name="Shape 3164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5" name="Shape 316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6" name="Shape 3166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7" name="Shape 3167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8" name="Shape 316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9" name="Shape 3169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0" name="Shape 3170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2877" name="Shape 3171"/>
          <p:cNvGrpSpPr/>
          <p:nvPr/>
        </p:nvGrpSpPr>
        <p:grpSpPr>
          <a:xfrm>
            <a:off x="7024729" y="5334921"/>
            <a:ext cx="713309" cy="331890"/>
            <a:chOff x="223" y="2766"/>
            <a:chExt cx="1299" cy="512"/>
          </a:xfrm>
        </p:grpSpPr>
        <p:sp>
          <p:nvSpPr>
            <p:cNvPr id="2878" name="Shape 3172"/>
            <p:cNvSpPr/>
            <p:nvPr/>
          </p:nvSpPr>
          <p:spPr>
            <a:xfrm>
              <a:off x="223" y="2929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879" name="Shape 3173"/>
            <p:cNvGrpSpPr/>
            <p:nvPr/>
          </p:nvGrpSpPr>
          <p:grpSpPr>
            <a:xfrm>
              <a:off x="991" y="2766"/>
              <a:ext cx="131" cy="317"/>
              <a:chOff x="3734" y="3265"/>
              <a:chExt cx="466" cy="1118"/>
            </a:xfrm>
          </p:grpSpPr>
          <p:sp>
            <p:nvSpPr>
              <p:cNvPr id="2908" name="Shape 3174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9" name="Shape 3175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0" name="Shape 3176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1" name="Shape 3177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2" name="Shape 3178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3" name="Shape 3179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4" name="Shape 3180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5" name="Shape 3181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6" name="Shape 318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7" name="Shape 318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8" name="Shape 318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9" name="Shape 318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0" name="Shape 3186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1" name="Shape 318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2" name="Shape 318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3" name="Shape 3189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80" name="Shape 3190"/>
            <p:cNvGrpSpPr/>
            <p:nvPr/>
          </p:nvGrpSpPr>
          <p:grpSpPr>
            <a:xfrm flipH="1">
              <a:off x="726" y="2864"/>
              <a:ext cx="635" cy="267"/>
              <a:chOff x="-1652" y="6058"/>
              <a:chExt cx="2253" cy="951"/>
            </a:xfrm>
          </p:grpSpPr>
          <p:sp>
            <p:nvSpPr>
              <p:cNvPr id="2898" name="Shape 3191"/>
              <p:cNvSpPr/>
              <p:nvPr/>
            </p:nvSpPr>
            <p:spPr>
              <a:xfrm>
                <a:off x="150" y="6058"/>
                <a:ext cx="448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1" h="590" extrusionOk="0">
                    <a:moveTo>
                      <a:pt x="0" y="0"/>
                    </a:moveTo>
                    <a:lnTo>
                      <a:pt x="0" y="470"/>
                    </a:lnTo>
                    <a:lnTo>
                      <a:pt x="451" y="590"/>
                    </a:lnTo>
                    <a:lnTo>
                      <a:pt x="45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9" name="Shape 3192"/>
              <p:cNvSpPr/>
              <p:nvPr/>
            </p:nvSpPr>
            <p:spPr>
              <a:xfrm>
                <a:off x="-751" y="6256"/>
                <a:ext cx="1350" cy="361"/>
              </a:xfrm>
              <a:custGeom>
                <a:avLst/>
                <a:gdLst/>
                <a:ahLst/>
                <a:cxnLst/>
                <a:rect l="0" t="0" r="0" b="0"/>
                <a:pathLst>
                  <a:path w="1353" h="362" extrusionOk="0">
                    <a:moveTo>
                      <a:pt x="0" y="241"/>
                    </a:moveTo>
                    <a:lnTo>
                      <a:pt x="902" y="0"/>
                    </a:lnTo>
                    <a:lnTo>
                      <a:pt x="1353" y="121"/>
                    </a:lnTo>
                    <a:lnTo>
                      <a:pt x="454" y="362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0" name="Shape 3193"/>
              <p:cNvSpPr/>
              <p:nvPr/>
            </p:nvSpPr>
            <p:spPr>
              <a:xfrm>
                <a:off x="-298" y="6181"/>
                <a:ext cx="898" cy="706"/>
              </a:xfrm>
              <a:custGeom>
                <a:avLst/>
                <a:gdLst/>
                <a:ahLst/>
                <a:cxnLst/>
                <a:rect l="0" t="0" r="0" b="0"/>
                <a:pathLst>
                  <a:path w="899" h="708" extrusionOk="0">
                    <a:moveTo>
                      <a:pt x="0" y="241"/>
                    </a:moveTo>
                    <a:lnTo>
                      <a:pt x="0" y="708"/>
                    </a:lnTo>
                    <a:lnTo>
                      <a:pt x="899" y="467"/>
                    </a:lnTo>
                    <a:lnTo>
                      <a:pt x="899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1" name="Shape 3194"/>
              <p:cNvSpPr/>
              <p:nvPr/>
            </p:nvSpPr>
            <p:spPr>
              <a:xfrm>
                <a:off x="-750" y="6352"/>
                <a:ext cx="451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2" h="536" extrusionOk="0">
                    <a:moveTo>
                      <a:pt x="196" y="0"/>
                    </a:moveTo>
                    <a:lnTo>
                      <a:pt x="196" y="196"/>
                    </a:lnTo>
                    <a:lnTo>
                      <a:pt x="0" y="144"/>
                    </a:lnTo>
                    <a:lnTo>
                      <a:pt x="0" y="416"/>
                    </a:lnTo>
                    <a:lnTo>
                      <a:pt x="452" y="536"/>
                    </a:lnTo>
                    <a:lnTo>
                      <a:pt x="452" y="69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2" name="Shape 3195"/>
              <p:cNvSpPr/>
              <p:nvPr/>
            </p:nvSpPr>
            <p:spPr>
              <a:xfrm>
                <a:off x="-553" y="6058"/>
                <a:ext cx="1154" cy="363"/>
              </a:xfrm>
              <a:custGeom>
                <a:avLst/>
                <a:gdLst/>
                <a:ahLst/>
                <a:cxnLst/>
                <a:rect l="0" t="0" r="0" b="0"/>
                <a:pathLst>
                  <a:path w="1155" h="364" extrusionOk="0">
                    <a:moveTo>
                      <a:pt x="707" y="0"/>
                    </a:moveTo>
                    <a:lnTo>
                      <a:pt x="452" y="68"/>
                    </a:lnTo>
                    <a:lnTo>
                      <a:pt x="645" y="123"/>
                    </a:lnTo>
                    <a:lnTo>
                      <a:pt x="0" y="295"/>
                    </a:lnTo>
                    <a:lnTo>
                      <a:pt x="256" y="364"/>
                    </a:lnTo>
                    <a:lnTo>
                      <a:pt x="1155" y="123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3" name="Shape 3196"/>
              <p:cNvSpPr/>
              <p:nvPr/>
            </p:nvSpPr>
            <p:spPr>
              <a:xfrm>
                <a:off x="-1652" y="6233"/>
                <a:ext cx="453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36" extrusionOk="0">
                    <a:moveTo>
                      <a:pt x="255" y="0"/>
                    </a:moveTo>
                    <a:lnTo>
                      <a:pt x="258" y="196"/>
                    </a:lnTo>
                    <a:lnTo>
                      <a:pt x="454" y="144"/>
                    </a:lnTo>
                    <a:lnTo>
                      <a:pt x="454" y="415"/>
                    </a:lnTo>
                    <a:lnTo>
                      <a:pt x="0" y="536"/>
                    </a:lnTo>
                    <a:lnTo>
                      <a:pt x="0" y="68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4" name="Shape 3197"/>
              <p:cNvSpPr/>
              <p:nvPr/>
            </p:nvSpPr>
            <p:spPr>
              <a:xfrm>
                <a:off x="-1652" y="6377"/>
                <a:ext cx="1352" cy="362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63" extrusionOk="0">
                    <a:moveTo>
                      <a:pt x="1354" y="241"/>
                    </a:moveTo>
                    <a:lnTo>
                      <a:pt x="454" y="0"/>
                    </a:lnTo>
                    <a:lnTo>
                      <a:pt x="0" y="120"/>
                    </a:lnTo>
                    <a:lnTo>
                      <a:pt x="902" y="363"/>
                    </a:lnTo>
                    <a:lnTo>
                      <a:pt x="1354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5" name="Shape 3198"/>
              <p:cNvSpPr/>
              <p:nvPr/>
            </p:nvSpPr>
            <p:spPr>
              <a:xfrm>
                <a:off x="-1652" y="6233"/>
                <a:ext cx="1352" cy="306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09" extrusionOk="0">
                    <a:moveTo>
                      <a:pt x="1157" y="240"/>
                    </a:moveTo>
                    <a:lnTo>
                      <a:pt x="1354" y="189"/>
                    </a:lnTo>
                    <a:lnTo>
                      <a:pt x="1098" y="120"/>
                    </a:lnTo>
                    <a:lnTo>
                      <a:pt x="900" y="172"/>
                    </a:lnTo>
                    <a:lnTo>
                      <a:pt x="255" y="0"/>
                    </a:lnTo>
                    <a:lnTo>
                      <a:pt x="0" y="68"/>
                    </a:lnTo>
                    <a:lnTo>
                      <a:pt x="902" y="309"/>
                    </a:lnTo>
                    <a:lnTo>
                      <a:pt x="1157" y="24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6" name="Shape 3199"/>
              <p:cNvSpPr/>
              <p:nvPr/>
            </p:nvSpPr>
            <p:spPr>
              <a:xfrm>
                <a:off x="-1652" y="6300"/>
                <a:ext cx="899" cy="708"/>
              </a:xfrm>
              <a:custGeom>
                <a:avLst/>
                <a:gdLst/>
                <a:ahLst/>
                <a:cxnLst/>
                <a:rect l="0" t="0" r="0" b="0"/>
                <a:pathLst>
                  <a:path w="902" h="709" extrusionOk="0">
                    <a:moveTo>
                      <a:pt x="902" y="241"/>
                    </a:moveTo>
                    <a:lnTo>
                      <a:pt x="900" y="709"/>
                    </a:lnTo>
                    <a:lnTo>
                      <a:pt x="0" y="468"/>
                    </a:lnTo>
                    <a:lnTo>
                      <a:pt x="0" y="0"/>
                    </a:lnTo>
                    <a:lnTo>
                      <a:pt x="902" y="24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7" name="Shape 3200"/>
              <p:cNvSpPr/>
              <p:nvPr/>
            </p:nvSpPr>
            <p:spPr>
              <a:xfrm>
                <a:off x="-751" y="6422"/>
                <a:ext cx="453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90" extrusionOk="0">
                    <a:moveTo>
                      <a:pt x="257" y="51"/>
                    </a:moveTo>
                    <a:lnTo>
                      <a:pt x="454" y="0"/>
                    </a:lnTo>
                    <a:lnTo>
                      <a:pt x="454" y="196"/>
                    </a:lnTo>
                    <a:lnTo>
                      <a:pt x="454" y="467"/>
                    </a:lnTo>
                    <a:lnTo>
                      <a:pt x="0" y="590"/>
                    </a:lnTo>
                    <a:lnTo>
                      <a:pt x="2" y="120"/>
                    </a:lnTo>
                    <a:lnTo>
                      <a:pt x="257" y="5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81" name="Shape 3201"/>
            <p:cNvGrpSpPr/>
            <p:nvPr/>
          </p:nvGrpSpPr>
          <p:grpSpPr>
            <a:xfrm>
              <a:off x="764" y="2828"/>
              <a:ext cx="131" cy="317"/>
              <a:chOff x="3734" y="3265"/>
              <a:chExt cx="466" cy="1118"/>
            </a:xfrm>
          </p:grpSpPr>
          <p:sp>
            <p:nvSpPr>
              <p:cNvPr id="2882" name="Shape 320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3" name="Shape 320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4" name="Shape 320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5" name="Shape 320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6" name="Shape 3206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7" name="Shape 320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8" name="Shape 320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9" name="Shape 3209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0" name="Shape 3210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1" name="Shape 3211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2" name="Shape 3212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3" name="Shape 3213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4" name="Shape 3214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5" name="Shape 3215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6" name="Shape 3216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7" name="Shape 3217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2924" name="Shape 3218"/>
          <p:cNvGrpSpPr/>
          <p:nvPr/>
        </p:nvGrpSpPr>
        <p:grpSpPr>
          <a:xfrm>
            <a:off x="3976728" y="5334923"/>
            <a:ext cx="931549" cy="533397"/>
            <a:chOff x="4256" y="2263"/>
            <a:chExt cx="1299" cy="473"/>
          </a:xfrm>
        </p:grpSpPr>
        <p:sp>
          <p:nvSpPr>
            <p:cNvPr id="2925" name="Shape 3219"/>
            <p:cNvSpPr/>
            <p:nvPr/>
          </p:nvSpPr>
          <p:spPr>
            <a:xfrm>
              <a:off x="4256" y="238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926" name="Shape 3220"/>
            <p:cNvGrpSpPr/>
            <p:nvPr/>
          </p:nvGrpSpPr>
          <p:grpSpPr>
            <a:xfrm>
              <a:off x="4551" y="2263"/>
              <a:ext cx="969" cy="380"/>
              <a:chOff x="4551" y="2263"/>
              <a:chExt cx="969" cy="380"/>
            </a:xfrm>
          </p:grpSpPr>
          <p:grpSp>
            <p:nvGrpSpPr>
              <p:cNvPr id="2927" name="Shape 3221"/>
              <p:cNvGrpSpPr/>
              <p:nvPr/>
            </p:nvGrpSpPr>
            <p:grpSpPr>
              <a:xfrm flipH="1">
                <a:off x="5344" y="2263"/>
                <a:ext cx="176" cy="321"/>
                <a:chOff x="-5368" y="4477"/>
                <a:chExt cx="904" cy="1647"/>
              </a:xfrm>
            </p:grpSpPr>
            <p:sp>
              <p:nvSpPr>
                <p:cNvPr id="2966" name="Shape 3222"/>
                <p:cNvSpPr/>
                <p:nvPr/>
              </p:nvSpPr>
              <p:spPr>
                <a:xfrm>
                  <a:off x="-5368" y="4477"/>
                  <a:ext cx="904" cy="2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5" h="243" extrusionOk="0">
                      <a:moveTo>
                        <a:pt x="0" y="123"/>
                      </a:moveTo>
                      <a:lnTo>
                        <a:pt x="454" y="0"/>
                      </a:lnTo>
                      <a:lnTo>
                        <a:pt x="905" y="123"/>
                      </a:lnTo>
                      <a:lnTo>
                        <a:pt x="454" y="243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7" name="Shape 3223"/>
                <p:cNvSpPr/>
                <p:nvPr/>
              </p:nvSpPr>
              <p:spPr>
                <a:xfrm>
                  <a:off x="-5368" y="4600"/>
                  <a:ext cx="453" cy="1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4" h="1526" extrusionOk="0">
                      <a:moveTo>
                        <a:pt x="0" y="0"/>
                      </a:moveTo>
                      <a:lnTo>
                        <a:pt x="0" y="1405"/>
                      </a:lnTo>
                      <a:lnTo>
                        <a:pt x="454" y="1526"/>
                      </a:lnTo>
                      <a:lnTo>
                        <a:pt x="454" y="1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8" name="Shape 3224"/>
                <p:cNvSpPr/>
                <p:nvPr/>
              </p:nvSpPr>
              <p:spPr>
                <a:xfrm>
                  <a:off x="-4915" y="4659"/>
                  <a:ext cx="221" cy="14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4" h="1467" extrusionOk="0">
                      <a:moveTo>
                        <a:pt x="0" y="61"/>
                      </a:moveTo>
                      <a:lnTo>
                        <a:pt x="0" y="1467"/>
                      </a:lnTo>
                      <a:lnTo>
                        <a:pt x="224" y="1405"/>
                      </a:lnTo>
                      <a:lnTo>
                        <a:pt x="224" y="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9" name="Shape 3225"/>
                <p:cNvSpPr/>
                <p:nvPr/>
              </p:nvSpPr>
              <p:spPr>
                <a:xfrm>
                  <a:off x="-4877" y="4715"/>
                  <a:ext cx="146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8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8" y="919"/>
                      </a:lnTo>
                      <a:lnTo>
                        <a:pt x="148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0" name="Shape 3226"/>
                <p:cNvSpPr/>
                <p:nvPr/>
              </p:nvSpPr>
              <p:spPr>
                <a:xfrm>
                  <a:off x="-4690" y="4600"/>
                  <a:ext cx="226" cy="14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7" h="1464" extrusionOk="0">
                      <a:moveTo>
                        <a:pt x="227" y="0"/>
                      </a:moveTo>
                      <a:lnTo>
                        <a:pt x="0" y="59"/>
                      </a:lnTo>
                      <a:lnTo>
                        <a:pt x="0" y="1464"/>
                      </a:lnTo>
                      <a:lnTo>
                        <a:pt x="227" y="1405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1" name="Shape 3227"/>
                <p:cNvSpPr/>
                <p:nvPr/>
              </p:nvSpPr>
              <p:spPr>
                <a:xfrm>
                  <a:off x="-4647" y="4663"/>
                  <a:ext cx="147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9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9" y="922"/>
                      </a:lnTo>
                      <a:lnTo>
                        <a:pt x="149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2" name="Shape 3228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3" name="Shape 3229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4" name="Shape 3230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5" name="Shape 3231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28" name="Shape 3232"/>
              <p:cNvGrpSpPr/>
              <p:nvPr/>
            </p:nvGrpSpPr>
            <p:grpSpPr>
              <a:xfrm flipH="1">
                <a:off x="5088" y="2363"/>
                <a:ext cx="155" cy="196"/>
                <a:chOff x="-2819" y="9312"/>
                <a:chExt cx="553" cy="710"/>
              </a:xfrm>
            </p:grpSpPr>
            <p:sp>
              <p:nvSpPr>
                <p:cNvPr id="2962" name="Shape 3233"/>
                <p:cNvSpPr/>
                <p:nvPr/>
              </p:nvSpPr>
              <p:spPr>
                <a:xfrm>
                  <a:off x="-2554" y="9469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9" y="204"/>
                      </a:moveTo>
                      <a:cubicBezTo>
                        <a:pt x="118" y="204"/>
                        <a:pt x="118" y="204"/>
                        <a:pt x="117" y="204"/>
                      </a:cubicBezTo>
                      <a:cubicBezTo>
                        <a:pt x="4" y="173"/>
                        <a:pt x="4" y="173"/>
                        <a:pt x="4" y="173"/>
                      </a:cubicBezTo>
                      <a:cubicBezTo>
                        <a:pt x="2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1" y="2"/>
                        <a:pt x="2" y="1"/>
                      </a:cubicBezTo>
                      <a:cubicBezTo>
                        <a:pt x="3" y="0"/>
                        <a:pt x="5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3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3" y="202"/>
                        <a:pt x="122" y="203"/>
                      </a:cubicBezTo>
                      <a:cubicBezTo>
                        <a:pt x="121" y="203"/>
                        <a:pt x="120" y="204"/>
                        <a:pt x="119" y="204"/>
                      </a:cubicBezTo>
                      <a:close/>
                      <a:moveTo>
                        <a:pt x="10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65"/>
                        <a:pt x="10" y="165"/>
                        <a:pt x="10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3" name="Shape 3234"/>
                <p:cNvSpPr/>
                <p:nvPr/>
              </p:nvSpPr>
              <p:spPr>
                <a:xfrm>
                  <a:off x="-2812" y="9591"/>
                  <a:ext cx="536" cy="1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9" h="144" extrusionOk="0">
                      <a:moveTo>
                        <a:pt x="0" y="70"/>
                      </a:moveTo>
                      <a:lnTo>
                        <a:pt x="269" y="0"/>
                      </a:lnTo>
                      <a:lnTo>
                        <a:pt x="539" y="70"/>
                      </a:lnTo>
                      <a:lnTo>
                        <a:pt x="269" y="144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4" name="Shape 3235"/>
                <p:cNvSpPr/>
                <p:nvPr/>
              </p:nvSpPr>
              <p:spPr>
                <a:xfrm>
                  <a:off x="-2804" y="9312"/>
                  <a:ext cx="264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7" h="349" extrusionOk="0">
                      <a:moveTo>
                        <a:pt x="0" y="349"/>
                      </a:moveTo>
                      <a:lnTo>
                        <a:pt x="0" y="71"/>
                      </a:lnTo>
                      <a:lnTo>
                        <a:pt x="267" y="0"/>
                      </a:lnTo>
                      <a:lnTo>
                        <a:pt x="267" y="279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5" name="Shape 3236"/>
                <p:cNvSpPr/>
                <p:nvPr/>
              </p:nvSpPr>
              <p:spPr>
                <a:xfrm>
                  <a:off x="-2819" y="9541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8" y="204"/>
                      </a:moveTo>
                      <a:cubicBezTo>
                        <a:pt x="118" y="204"/>
                        <a:pt x="117" y="204"/>
                        <a:pt x="117" y="204"/>
                      </a:cubicBezTo>
                      <a:cubicBezTo>
                        <a:pt x="3" y="173"/>
                        <a:pt x="3" y="173"/>
                        <a:pt x="3" y="173"/>
                      </a:cubicBezTo>
                      <a:cubicBezTo>
                        <a:pt x="1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0" y="2"/>
                        <a:pt x="2" y="2"/>
                      </a:cubicBezTo>
                      <a:cubicBezTo>
                        <a:pt x="3" y="1"/>
                        <a:pt x="4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4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2" y="202"/>
                        <a:pt x="121" y="203"/>
                      </a:cubicBezTo>
                      <a:cubicBezTo>
                        <a:pt x="120" y="204"/>
                        <a:pt x="119" y="204"/>
                        <a:pt x="118" y="204"/>
                      </a:cubicBezTo>
                      <a:close/>
                      <a:moveTo>
                        <a:pt x="9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9" y="165"/>
                        <a:pt x="9" y="165"/>
                        <a:pt x="9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29" name="Shape 3237"/>
              <p:cNvGrpSpPr/>
              <p:nvPr/>
            </p:nvGrpSpPr>
            <p:grpSpPr>
              <a:xfrm flipH="1">
                <a:off x="4828" y="2380"/>
                <a:ext cx="498" cy="264"/>
                <a:chOff x="790" y="1887"/>
                <a:chExt cx="864" cy="459"/>
              </a:xfrm>
            </p:grpSpPr>
            <p:sp>
              <p:nvSpPr>
                <p:cNvPr id="2951" name="Shape 3238"/>
                <p:cNvSpPr/>
                <p:nvPr/>
              </p:nvSpPr>
              <p:spPr>
                <a:xfrm>
                  <a:off x="1625" y="1946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2" name="Shape 3239"/>
                <p:cNvSpPr/>
                <p:nvPr/>
              </p:nvSpPr>
              <p:spPr>
                <a:xfrm>
                  <a:off x="1592" y="1946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3" name="Shape 3240"/>
                <p:cNvSpPr/>
                <p:nvPr/>
              </p:nvSpPr>
              <p:spPr>
                <a:xfrm>
                  <a:off x="972" y="2113"/>
                  <a:ext cx="34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4" name="Shape 3241"/>
                <p:cNvSpPr/>
                <p:nvPr/>
              </p:nvSpPr>
              <p:spPr>
                <a:xfrm>
                  <a:off x="1006" y="211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5" name="Shape 3242"/>
                <p:cNvSpPr/>
                <p:nvPr/>
              </p:nvSpPr>
              <p:spPr>
                <a:xfrm>
                  <a:off x="790" y="2063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6" name="Shape 3243"/>
                <p:cNvSpPr/>
                <p:nvPr/>
              </p:nvSpPr>
              <p:spPr>
                <a:xfrm>
                  <a:off x="822" y="206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7" name="Shape 3244"/>
                <p:cNvSpPr/>
                <p:nvPr/>
              </p:nvSpPr>
              <p:spPr>
                <a:xfrm>
                  <a:off x="1406" y="1902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8" name="Shape 3245"/>
                <p:cNvSpPr/>
                <p:nvPr/>
              </p:nvSpPr>
              <p:spPr>
                <a:xfrm>
                  <a:off x="1435" y="1902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9" name="Shape 3246"/>
                <p:cNvSpPr/>
                <p:nvPr/>
              </p:nvSpPr>
              <p:spPr>
                <a:xfrm>
                  <a:off x="1006" y="1946"/>
                  <a:ext cx="646" cy="2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77" extrusionOk="0">
                      <a:moveTo>
                        <a:pt x="0" y="65"/>
                      </a:moveTo>
                      <a:lnTo>
                        <a:pt x="0" y="77"/>
                      </a:lnTo>
                      <a:lnTo>
                        <a:pt x="241" y="12"/>
                      </a:lnTo>
                      <a:lnTo>
                        <a:pt x="241" y="0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0" name="Shape 3247"/>
                <p:cNvSpPr/>
                <p:nvPr/>
              </p:nvSpPr>
              <p:spPr>
                <a:xfrm>
                  <a:off x="790" y="2063"/>
                  <a:ext cx="216" cy="9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34" extrusionOk="0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80" y="34"/>
                      </a:lnTo>
                      <a:lnTo>
                        <a:pt x="80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1" name="Shape 3248"/>
                <p:cNvSpPr/>
                <p:nvPr/>
              </p:nvSpPr>
              <p:spPr>
                <a:xfrm>
                  <a:off x="790" y="1887"/>
                  <a:ext cx="863" cy="2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1" h="87" extrusionOk="0">
                      <a:moveTo>
                        <a:pt x="0" y="65"/>
                      </a:move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240" y="0"/>
                      </a:lnTo>
                      <a:lnTo>
                        <a:pt x="321" y="22"/>
                      </a:lnTo>
                      <a:lnTo>
                        <a:pt x="240" y="44"/>
                      </a:lnTo>
                      <a:lnTo>
                        <a:pt x="240" y="44"/>
                      </a:lnTo>
                      <a:lnTo>
                        <a:pt x="81" y="87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30" name="Shape 3249"/>
              <p:cNvGrpSpPr/>
              <p:nvPr/>
            </p:nvGrpSpPr>
            <p:grpSpPr>
              <a:xfrm>
                <a:off x="4688" y="2290"/>
                <a:ext cx="175" cy="325"/>
                <a:chOff x="3609" y="3261"/>
                <a:chExt cx="601" cy="1116"/>
              </a:xfrm>
            </p:grpSpPr>
            <p:sp>
              <p:nvSpPr>
                <p:cNvPr id="2939" name="Shape 3250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0" name="Shape 3251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1" name="Shape 3252"/>
                <p:cNvSpPr/>
                <p:nvPr/>
              </p:nvSpPr>
              <p:spPr>
                <a:xfrm>
                  <a:off x="3611" y="3413"/>
                  <a:ext cx="598" cy="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4" h="232" extrusionOk="0">
                      <a:moveTo>
                        <a:pt x="248" y="194"/>
                      </a:moveTo>
                      <a:cubicBezTo>
                        <a:pt x="245" y="184"/>
                        <a:pt x="228" y="67"/>
                        <a:pt x="225" y="49"/>
                      </a:cubicBezTo>
                      <a:cubicBezTo>
                        <a:pt x="222" y="32"/>
                        <a:pt x="207" y="27"/>
                        <a:pt x="199" y="24"/>
                      </a:cubicBezTo>
                      <a:cubicBezTo>
                        <a:pt x="191" y="21"/>
                        <a:pt x="169" y="16"/>
                        <a:pt x="156" y="13"/>
                      </a:cubicBezTo>
                      <a:cubicBezTo>
                        <a:pt x="144" y="10"/>
                        <a:pt x="125" y="4"/>
                        <a:pt x="116" y="2"/>
                      </a:cubicBezTo>
                      <a:cubicBezTo>
                        <a:pt x="107" y="0"/>
                        <a:pt x="89" y="4"/>
                        <a:pt x="86" y="12"/>
                      </a:cubicBezTo>
                      <a:cubicBezTo>
                        <a:pt x="85" y="15"/>
                        <a:pt x="79" y="50"/>
                        <a:pt x="73" y="86"/>
                      </a:cubicBezTo>
                      <a:cubicBezTo>
                        <a:pt x="73" y="86"/>
                        <a:pt x="73" y="86"/>
                        <a:pt x="73" y="86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ubicBezTo>
                        <a:pt x="48" y="96"/>
                        <a:pt x="28" y="103"/>
                        <a:pt x="21" y="104"/>
                      </a:cubicBezTo>
                      <a:cubicBezTo>
                        <a:pt x="0" y="109"/>
                        <a:pt x="9" y="137"/>
                        <a:pt x="26" y="135"/>
                      </a:cubicBezTo>
                      <a:cubicBezTo>
                        <a:pt x="30" y="135"/>
                        <a:pt x="55" y="129"/>
                        <a:pt x="80" y="122"/>
                      </a:cubicBezTo>
                      <a:cubicBezTo>
                        <a:pt x="80" y="122"/>
                        <a:pt x="80" y="122"/>
                        <a:pt x="80" y="122"/>
                      </a:cubicBezTo>
                      <a:cubicBezTo>
                        <a:pt x="86" y="120"/>
                        <a:pt x="86" y="120"/>
                        <a:pt x="86" y="120"/>
                      </a:cubicBezTo>
                      <a:cubicBezTo>
                        <a:pt x="92" y="119"/>
                        <a:pt x="96" y="116"/>
                        <a:pt x="99" y="113"/>
                      </a:cubicBezTo>
                      <a:cubicBezTo>
                        <a:pt x="102" y="108"/>
                        <a:pt x="103" y="102"/>
                        <a:pt x="104" y="92"/>
                      </a:cubicBezTo>
                      <a:cubicBezTo>
                        <a:pt x="104" y="92"/>
                        <a:pt x="104" y="92"/>
                        <a:pt x="104" y="92"/>
                      </a:cubicBezTo>
                      <a:cubicBezTo>
                        <a:pt x="107" y="69"/>
                        <a:pt x="109" y="49"/>
                        <a:pt x="110" y="47"/>
                      </a:cubicBezTo>
                      <a:cubicBezTo>
                        <a:pt x="110" y="47"/>
                        <a:pt x="110" y="47"/>
                        <a:pt x="110" y="47"/>
                      </a:cubicBezTo>
                      <a:cubicBezTo>
                        <a:pt x="110" y="53"/>
                        <a:pt x="109" y="122"/>
                        <a:pt x="109" y="164"/>
                      </a:cubicBezTo>
                      <a:cubicBezTo>
                        <a:pt x="110" y="169"/>
                        <a:pt x="112" y="174"/>
                        <a:pt x="118" y="175"/>
                      </a:cubicBezTo>
                      <a:cubicBezTo>
                        <a:pt x="130" y="177"/>
                        <a:pt x="162" y="187"/>
                        <a:pt x="169" y="189"/>
                      </a:cubicBezTo>
                      <a:cubicBezTo>
                        <a:pt x="177" y="190"/>
                        <a:pt x="193" y="181"/>
                        <a:pt x="196" y="169"/>
                      </a:cubicBezTo>
                      <a:cubicBezTo>
                        <a:pt x="195" y="141"/>
                        <a:pt x="196" y="111"/>
                        <a:pt x="194" y="88"/>
                      </a:cubicBezTo>
                      <a:cubicBezTo>
                        <a:pt x="193" y="82"/>
                        <a:pt x="193" y="78"/>
                        <a:pt x="192" y="75"/>
                      </a:cubicBezTo>
                      <a:cubicBezTo>
                        <a:pt x="193" y="79"/>
                        <a:pt x="194" y="83"/>
                        <a:pt x="194" y="88"/>
                      </a:cubicBezTo>
                      <a:cubicBezTo>
                        <a:pt x="197" y="110"/>
                        <a:pt x="204" y="150"/>
                        <a:pt x="215" y="204"/>
                      </a:cubicBezTo>
                      <a:cubicBezTo>
                        <a:pt x="220" y="232"/>
                        <a:pt x="254" y="218"/>
                        <a:pt x="248" y="194"/>
                      </a:cubicBez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2" name="Shape 3253"/>
                <p:cNvSpPr/>
                <p:nvPr/>
              </p:nvSpPr>
              <p:spPr>
                <a:xfrm>
                  <a:off x="3947" y="3895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7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3" name="Shape 3254"/>
                <p:cNvSpPr/>
                <p:nvPr/>
              </p:nvSpPr>
              <p:spPr>
                <a:xfrm>
                  <a:off x="3609" y="3413"/>
                  <a:ext cx="601" cy="74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5" h="314" extrusionOk="0">
                      <a:moveTo>
                        <a:pt x="249" y="194"/>
                      </a:moveTo>
                      <a:cubicBezTo>
                        <a:pt x="246" y="184"/>
                        <a:pt x="229" y="67"/>
                        <a:pt x="226" y="49"/>
                      </a:cubicBezTo>
                      <a:cubicBezTo>
                        <a:pt x="223" y="32"/>
                        <a:pt x="208" y="27"/>
                        <a:pt x="200" y="24"/>
                      </a:cubicBezTo>
                      <a:cubicBezTo>
                        <a:pt x="192" y="21"/>
                        <a:pt x="170" y="16"/>
                        <a:pt x="157" y="13"/>
                      </a:cubicBezTo>
                      <a:cubicBezTo>
                        <a:pt x="145" y="10"/>
                        <a:pt x="126" y="4"/>
                        <a:pt x="117" y="2"/>
                      </a:cubicBezTo>
                      <a:cubicBezTo>
                        <a:pt x="108" y="0"/>
                        <a:pt x="90" y="4"/>
                        <a:pt x="87" y="12"/>
                      </a:cubicBezTo>
                      <a:cubicBezTo>
                        <a:pt x="86" y="15"/>
                        <a:pt x="79" y="53"/>
                        <a:pt x="73" y="91"/>
                      </a:cubicBezTo>
                      <a:cubicBezTo>
                        <a:pt x="73" y="91"/>
                        <a:pt x="31" y="101"/>
                        <a:pt x="22" y="104"/>
                      </a:cubicBezTo>
                      <a:cubicBezTo>
                        <a:pt x="0" y="111"/>
                        <a:pt x="12" y="137"/>
                        <a:pt x="27" y="135"/>
                      </a:cubicBezTo>
                      <a:cubicBezTo>
                        <a:pt x="31" y="135"/>
                        <a:pt x="88" y="120"/>
                        <a:pt x="88" y="120"/>
                      </a:cubicBezTo>
                      <a:cubicBezTo>
                        <a:pt x="102" y="114"/>
                        <a:pt x="103" y="109"/>
                        <a:pt x="104" y="94"/>
                      </a:cubicBezTo>
                      <a:cubicBezTo>
                        <a:pt x="108" y="66"/>
                        <a:pt x="111" y="43"/>
                        <a:pt x="111" y="47"/>
                      </a:cubicBezTo>
                      <a:cubicBezTo>
                        <a:pt x="111" y="53"/>
                        <a:pt x="110" y="246"/>
                        <a:pt x="110" y="288"/>
                      </a:cubicBezTo>
                      <a:cubicBezTo>
                        <a:pt x="111" y="293"/>
                        <a:pt x="113" y="298"/>
                        <a:pt x="119" y="299"/>
                      </a:cubicBezTo>
                      <a:cubicBezTo>
                        <a:pt x="122" y="299"/>
                        <a:pt x="126" y="300"/>
                        <a:pt x="130" y="301"/>
                      </a:cubicBezTo>
                      <a:cubicBezTo>
                        <a:pt x="130" y="20"/>
                        <a:pt x="130" y="20"/>
                        <a:pt x="130" y="20"/>
                      </a:cubicBezTo>
                      <a:cubicBezTo>
                        <a:pt x="146" y="20"/>
                        <a:pt x="146" y="20"/>
                        <a:pt x="146" y="20"/>
                      </a:cubicBezTo>
                      <a:cubicBezTo>
                        <a:pt x="162" y="28"/>
                        <a:pt x="162" y="28"/>
                        <a:pt x="162" y="28"/>
                      </a:cubicBezTo>
                      <a:cubicBezTo>
                        <a:pt x="162" y="310"/>
                        <a:pt x="162" y="310"/>
                        <a:pt x="162" y="310"/>
                      </a:cubicBezTo>
                      <a:cubicBezTo>
                        <a:pt x="165" y="311"/>
                        <a:pt x="168" y="312"/>
                        <a:pt x="170" y="313"/>
                      </a:cubicBezTo>
                      <a:cubicBezTo>
                        <a:pt x="178" y="314"/>
                        <a:pt x="194" y="305"/>
                        <a:pt x="197" y="293"/>
                      </a:cubicBezTo>
                      <a:cubicBezTo>
                        <a:pt x="197" y="169"/>
                        <a:pt x="197" y="169"/>
                        <a:pt x="197" y="169"/>
                      </a:cubicBezTo>
                      <a:cubicBezTo>
                        <a:pt x="196" y="141"/>
                        <a:pt x="197" y="111"/>
                        <a:pt x="195" y="88"/>
                      </a:cubicBezTo>
                      <a:cubicBezTo>
                        <a:pt x="194" y="82"/>
                        <a:pt x="194" y="78"/>
                        <a:pt x="193" y="75"/>
                      </a:cubicBezTo>
                      <a:cubicBezTo>
                        <a:pt x="193" y="74"/>
                        <a:pt x="193" y="72"/>
                        <a:pt x="192" y="71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2" y="71"/>
                        <a:pt x="192" y="71"/>
                        <a:pt x="192" y="71"/>
                      </a:cubicBezTo>
                      <a:cubicBezTo>
                        <a:pt x="193" y="72"/>
                        <a:pt x="193" y="73"/>
                        <a:pt x="193" y="75"/>
                      </a:cubicBezTo>
                      <a:cubicBezTo>
                        <a:pt x="194" y="79"/>
                        <a:pt x="195" y="83"/>
                        <a:pt x="195" y="88"/>
                      </a:cubicBezTo>
                      <a:cubicBezTo>
                        <a:pt x="198" y="110"/>
                        <a:pt x="205" y="150"/>
                        <a:pt x="216" y="204"/>
                      </a:cubicBezTo>
                      <a:cubicBezTo>
                        <a:pt x="221" y="232"/>
                        <a:pt x="255" y="218"/>
                        <a:pt x="249" y="1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4" name="Shape 3255"/>
                <p:cNvSpPr/>
                <p:nvPr/>
              </p:nvSpPr>
              <p:spPr>
                <a:xfrm>
                  <a:off x="4006" y="3893"/>
                  <a:ext cx="66" cy="1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" h="19" extrusionOk="0">
                      <a:moveTo>
                        <a:pt x="0" y="19"/>
                      </a:moveTo>
                      <a:lnTo>
                        <a:pt x="68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2945" name="Shape 3256"/>
                <p:cNvCxnSpPr/>
                <p:nvPr/>
              </p:nvCxnSpPr>
              <p:spPr>
                <a:xfrm rot="10800000" flipH="1">
                  <a:off x="4006" y="3891"/>
                  <a:ext cx="68" cy="18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2946" name="Shape 3257"/>
                <p:cNvSpPr/>
                <p:nvPr/>
              </p:nvSpPr>
              <p:spPr>
                <a:xfrm>
                  <a:off x="3872" y="3879"/>
                  <a:ext cx="21" cy="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7" extrusionOk="0">
                      <a:moveTo>
                        <a:pt x="22" y="7"/>
                      </a:moveTo>
                      <a:lnTo>
                        <a:pt x="0" y="0"/>
                      </a:lnTo>
                      <a:lnTo>
                        <a:pt x="22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2947" name="Shape 3258"/>
                <p:cNvCxnSpPr/>
                <p:nvPr/>
              </p:nvCxnSpPr>
              <p:spPr>
                <a:xfrm rot="10800000">
                  <a:off x="3871" y="3879"/>
                  <a:ext cx="22" cy="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2948" name="Shape 3259"/>
                <p:cNvSpPr/>
                <p:nvPr/>
              </p:nvSpPr>
              <p:spPr>
                <a:xfrm>
                  <a:off x="3895" y="3388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3" y="37"/>
                        <a:pt x="0" y="25"/>
                        <a:pt x="9" y="22"/>
                      </a:cubicBezTo>
                      <a:cubicBezTo>
                        <a:pt x="16" y="21"/>
                        <a:pt x="12" y="15"/>
                        <a:pt x="15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5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9" name="Shape 3260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0" name="Shape 3261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31" name="Shape 3262"/>
              <p:cNvGrpSpPr/>
              <p:nvPr/>
            </p:nvGrpSpPr>
            <p:grpSpPr>
              <a:xfrm>
                <a:off x="4551" y="2291"/>
                <a:ext cx="164" cy="322"/>
                <a:chOff x="3213" y="3265"/>
                <a:chExt cx="570" cy="1118"/>
              </a:xfrm>
            </p:grpSpPr>
            <p:sp>
              <p:nvSpPr>
                <p:cNvPr id="2932" name="Shape 3263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3" name="Shape 3264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4" name="Shape 3265"/>
                <p:cNvSpPr/>
                <p:nvPr/>
              </p:nvSpPr>
              <p:spPr>
                <a:xfrm>
                  <a:off x="3213" y="3422"/>
                  <a:ext cx="570" cy="4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190" extrusionOk="0">
                      <a:moveTo>
                        <a:pt x="201" y="107"/>
                      </a:moveTo>
                      <a:cubicBezTo>
                        <a:pt x="199" y="108"/>
                        <a:pt x="191" y="110"/>
                        <a:pt x="179" y="113"/>
                      </a:cubicBezTo>
                      <a:cubicBezTo>
                        <a:pt x="174" y="85"/>
                        <a:pt x="170" y="58"/>
                        <a:pt x="169" y="49"/>
                      </a:cubicBezTo>
                      <a:cubicBezTo>
                        <a:pt x="169" y="49"/>
                        <a:pt x="169" y="49"/>
                        <a:pt x="169" y="49"/>
                      </a:cubicBezTo>
                      <a:cubicBezTo>
                        <a:pt x="166" y="32"/>
                        <a:pt x="151" y="27"/>
                        <a:pt x="143" y="24"/>
                      </a:cubicBezTo>
                      <a:cubicBezTo>
                        <a:pt x="136" y="21"/>
                        <a:pt x="113" y="16"/>
                        <a:pt x="100" y="13"/>
                      </a:cubicBezTo>
                      <a:cubicBezTo>
                        <a:pt x="89" y="10"/>
                        <a:pt x="69" y="4"/>
                        <a:pt x="60" y="2"/>
                      </a:cubicBezTo>
                      <a:cubicBezTo>
                        <a:pt x="51" y="0"/>
                        <a:pt x="33" y="4"/>
                        <a:pt x="30" y="12"/>
                      </a:cubicBezTo>
                      <a:cubicBezTo>
                        <a:pt x="28" y="17"/>
                        <a:pt x="8" y="139"/>
                        <a:pt x="4" y="159"/>
                      </a:cubicBezTo>
                      <a:cubicBezTo>
                        <a:pt x="0" y="181"/>
                        <a:pt x="31" y="184"/>
                        <a:pt x="36" y="168"/>
                      </a:cubicBezTo>
                      <a:cubicBezTo>
                        <a:pt x="40" y="158"/>
                        <a:pt x="55" y="38"/>
                        <a:pt x="54" y="47"/>
                      </a:cubicBezTo>
                      <a:cubicBezTo>
                        <a:pt x="54" y="53"/>
                        <a:pt x="53" y="122"/>
                        <a:pt x="53" y="164"/>
                      </a:cubicBezTo>
                      <a:cubicBezTo>
                        <a:pt x="54" y="169"/>
                        <a:pt x="56" y="174"/>
                        <a:pt x="62" y="175"/>
                      </a:cubicBezTo>
                      <a:cubicBezTo>
                        <a:pt x="75" y="177"/>
                        <a:pt x="106" y="187"/>
                        <a:pt x="113" y="189"/>
                      </a:cubicBezTo>
                      <a:cubicBezTo>
                        <a:pt x="121" y="190"/>
                        <a:pt x="137" y="181"/>
                        <a:pt x="140" y="169"/>
                      </a:cubicBezTo>
                      <a:cubicBezTo>
                        <a:pt x="140" y="141"/>
                        <a:pt x="140" y="111"/>
                        <a:pt x="138" y="88"/>
                      </a:cubicBezTo>
                      <a:cubicBezTo>
                        <a:pt x="137" y="82"/>
                        <a:pt x="137" y="78"/>
                        <a:pt x="137" y="75"/>
                      </a:cubicBezTo>
                      <a:cubicBezTo>
                        <a:pt x="137" y="75"/>
                        <a:pt x="137" y="75"/>
                        <a:pt x="137" y="76"/>
                      </a:cubicBezTo>
                      <a:cubicBezTo>
                        <a:pt x="137" y="77"/>
                        <a:pt x="137" y="79"/>
                        <a:pt x="138" y="80"/>
                      </a:cubicBezTo>
                      <a:cubicBezTo>
                        <a:pt x="138" y="81"/>
                        <a:pt x="138" y="81"/>
                        <a:pt x="138" y="82"/>
                      </a:cubicBezTo>
                      <a:cubicBezTo>
                        <a:pt x="138" y="84"/>
                        <a:pt x="138" y="85"/>
                        <a:pt x="138" y="87"/>
                      </a:cubicBezTo>
                      <a:cubicBezTo>
                        <a:pt x="138" y="87"/>
                        <a:pt x="138" y="88"/>
                        <a:pt x="138" y="88"/>
                      </a:cubicBezTo>
                      <a:cubicBezTo>
                        <a:pt x="138" y="88"/>
                        <a:pt x="138" y="88"/>
                        <a:pt x="138" y="88"/>
                      </a:cubicBezTo>
                      <a:cubicBezTo>
                        <a:pt x="140" y="96"/>
                        <a:pt x="141" y="108"/>
                        <a:pt x="144" y="121"/>
                      </a:cubicBezTo>
                      <a:cubicBezTo>
                        <a:pt x="144" y="122"/>
                        <a:pt x="144" y="122"/>
                        <a:pt x="144" y="123"/>
                      </a:cubicBezTo>
                      <a:cubicBezTo>
                        <a:pt x="144" y="123"/>
                        <a:pt x="144" y="123"/>
                        <a:pt x="144" y="123"/>
                      </a:cubicBezTo>
                      <a:cubicBezTo>
                        <a:pt x="144" y="127"/>
                        <a:pt x="144" y="127"/>
                        <a:pt x="144" y="127"/>
                      </a:cubicBezTo>
                      <a:cubicBezTo>
                        <a:pt x="146" y="137"/>
                        <a:pt x="149" y="143"/>
                        <a:pt x="153" y="147"/>
                      </a:cubicBezTo>
                      <a:cubicBezTo>
                        <a:pt x="156" y="151"/>
                        <a:pt x="161" y="152"/>
                        <a:pt x="167" y="153"/>
                      </a:cubicBezTo>
                      <a:cubicBezTo>
                        <a:pt x="181" y="149"/>
                        <a:pt x="197" y="144"/>
                        <a:pt x="214" y="139"/>
                      </a:cubicBezTo>
                      <a:cubicBezTo>
                        <a:pt x="241" y="131"/>
                        <a:pt x="225" y="99"/>
                        <a:pt x="201" y="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5" name="Shape 3266"/>
                <p:cNvSpPr/>
                <p:nvPr/>
              </p:nvSpPr>
              <p:spPr>
                <a:xfrm>
                  <a:off x="3365" y="3393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4" y="37"/>
                        <a:pt x="0" y="25"/>
                        <a:pt x="10" y="22"/>
                      </a:cubicBezTo>
                      <a:cubicBezTo>
                        <a:pt x="16" y="21"/>
                        <a:pt x="13" y="15"/>
                        <a:pt x="16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6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6" name="Shape 3267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7" name="Shape 3268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8" name="Shape 3269"/>
                <p:cNvSpPr/>
                <p:nvPr/>
              </p:nvSpPr>
              <p:spPr>
                <a:xfrm>
                  <a:off x="3415" y="3900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8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cxnSp>
        <p:nvCxnSpPr>
          <p:cNvPr id="2976" name="Shape 3270"/>
          <p:cNvCxnSpPr/>
          <p:nvPr/>
        </p:nvCxnSpPr>
        <p:spPr>
          <a:xfrm flipH="1">
            <a:off x="5348328" y="4496723"/>
            <a:ext cx="228600" cy="76200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977" name="Shape 3271"/>
          <p:cNvCxnSpPr/>
          <p:nvPr/>
        </p:nvCxnSpPr>
        <p:spPr>
          <a:xfrm>
            <a:off x="6034129" y="4572923"/>
            <a:ext cx="152399" cy="38100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978" name="Shape 3272"/>
          <p:cNvCxnSpPr/>
          <p:nvPr/>
        </p:nvCxnSpPr>
        <p:spPr>
          <a:xfrm>
            <a:off x="7177129" y="4420523"/>
            <a:ext cx="228600" cy="838198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910"/>
            <a:ext cx="8229600" cy="1143000"/>
          </a:xfrm>
          <a:effectLst/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17365D"/>
                </a:solidFill>
                <a:latin typeface="+mj-lt"/>
                <a:ea typeface="Calibri"/>
                <a:cs typeface="Calibri"/>
                <a:sym typeface="Calibri"/>
                <a:rtl val="0"/>
              </a:rPr>
              <a:t>Overview of Recommended Monitoring Strategy</a:t>
            </a:r>
            <a:endParaRPr lang="en-US" b="1" dirty="0">
              <a:solidFill>
                <a:srgbClr val="17375E"/>
              </a:solidFill>
              <a:latin typeface="+mj-lt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420"/>
              </a:spcBef>
              <a:buSzPct val="80000"/>
              <a:buNone/>
            </a:pPr>
            <a:r>
              <a:rPr lang="en-US" sz="24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The strategy is </a:t>
            </a:r>
            <a:r>
              <a:rPr lang="en-US" sz="2400" i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to </a:t>
            </a:r>
            <a:r>
              <a:rPr lang="en-US" sz="2400" b="1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rapidly </a:t>
            </a:r>
            <a:r>
              <a:rPr lang="en-US" sz="2400" b="1" i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identify </a:t>
            </a:r>
            <a:r>
              <a:rPr lang="en-US" sz="2400" b="1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facilities with large stocks of </a:t>
            </a:r>
            <a:r>
              <a:rPr lang="en-US" sz="2400" b="1" i="1" dirty="0" err="1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tOPV</a:t>
            </a:r>
            <a:r>
              <a:rPr lang="en-US" sz="2400" b="1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US" sz="2400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post-switch and </a:t>
            </a:r>
            <a:r>
              <a:rPr lang="en-US" sz="2400" b="1" i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implement immediate corrective action </a:t>
            </a:r>
            <a:endParaRPr lang="en-US" sz="2000" b="1" i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>
              <a:spcBef>
                <a:spcPts val="420"/>
              </a:spcBef>
              <a:buClr>
                <a:schemeClr val="dk1"/>
              </a:buClr>
              <a:buSzPct val="80000"/>
            </a:pPr>
            <a:endParaRPr lang="en-US" sz="2000" b="1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  <a:rtl val="0"/>
            </a:endParaRPr>
          </a:p>
          <a:p>
            <a:pPr>
              <a:spcBef>
                <a:spcPts val="420"/>
              </a:spcBef>
              <a:buClr>
                <a:schemeClr val="dk1"/>
              </a:buClr>
              <a:buSzPct val="80000"/>
            </a:pPr>
            <a:r>
              <a:rPr lang="en-US" sz="24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National </a:t>
            </a:r>
            <a:r>
              <a:rPr lang="en-US" sz="24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stores down to District level:</a:t>
            </a:r>
          </a:p>
          <a:p>
            <a:pPr marL="642938" lvl="1" indent="-342900">
              <a:buSzPct val="80000"/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Verify </a:t>
            </a:r>
            <a:r>
              <a:rPr lang="en-US" sz="2400" dirty="0" err="1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tOPV</a:t>
            </a:r>
            <a:r>
              <a:rPr lang="en-US" sz="24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is removed from cold chain in </a:t>
            </a:r>
            <a:r>
              <a:rPr lang="en-US" sz="2400" b="1" u="sng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ALL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 vaccine cold chain stores down to the district </a:t>
            </a:r>
            <a:r>
              <a:rPr lang="en-US" sz="24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level</a:t>
            </a:r>
          </a:p>
          <a:p>
            <a:pPr marL="642938" lvl="1" indent="-342900">
              <a:buSzPct val="80000"/>
              <a:buFont typeface="Wingdings" panose="05000000000000000000" pitchFamily="2" charset="2"/>
              <a:buChar char="ü"/>
            </a:pPr>
            <a:endParaRPr lang="en-US" sz="2000" b="1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>
              <a:spcBef>
                <a:spcPts val="420"/>
              </a:spcBef>
              <a:buClr>
                <a:schemeClr val="dk1"/>
              </a:buClr>
              <a:buSzPct val="93333"/>
            </a:pPr>
            <a:r>
              <a:rPr lang="en-US" sz="24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Service </a:t>
            </a:r>
            <a:r>
              <a:rPr lang="en-US" sz="24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delivery points:</a:t>
            </a:r>
          </a:p>
          <a:p>
            <a:pPr marL="642938" lvl="1" indent="-342900">
              <a:buSzPct val="93333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Due to large number of service points, </a:t>
            </a:r>
            <a:r>
              <a:rPr lang="en-US" sz="2400" b="1" u="sng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higher risk facilities </a:t>
            </a:r>
            <a:r>
              <a:rPr lang="en-US" sz="24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will be selected for </a:t>
            </a:r>
            <a:r>
              <a:rPr lang="en-US" sz="2400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independent </a:t>
            </a:r>
            <a:r>
              <a:rPr lang="en-US" sz="24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monitoring by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  <a:rtl val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Monitoring Coordinator/Supervisor </a:t>
            </a:r>
            <a:endParaRPr lang="en-US" sz="240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98"/>
          <p:cNvSpPr txBox="1"/>
          <p:nvPr/>
        </p:nvSpPr>
        <p:spPr>
          <a:xfrm>
            <a:off x="103706" y="0"/>
            <a:ext cx="8944163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r>
              <a:rPr lang="en-US" sz="3500" b="1" i="0" u="none" strike="noStrike" cap="none" baseline="0" dirty="0">
                <a:solidFill>
                  <a:srgbClr val="002060"/>
                </a:solidFill>
                <a:latin typeface="+mj-lt"/>
                <a:ea typeface="Arial Black"/>
                <a:cs typeface="Arial Black"/>
                <a:sym typeface="Arial Black"/>
                <a:rtl val="0"/>
              </a:rPr>
              <a:t>Summary of the Monitoring Process</a:t>
            </a:r>
          </a:p>
        </p:txBody>
      </p:sp>
      <p:grpSp>
        <p:nvGrpSpPr>
          <p:cNvPr id="5" name="Shape 299"/>
          <p:cNvGrpSpPr/>
          <p:nvPr/>
        </p:nvGrpSpPr>
        <p:grpSpPr>
          <a:xfrm>
            <a:off x="4114798" y="1600197"/>
            <a:ext cx="1298762" cy="314227"/>
            <a:chOff x="1314" y="2770"/>
            <a:chExt cx="1759" cy="475"/>
          </a:xfrm>
        </p:grpSpPr>
        <p:sp>
          <p:nvSpPr>
            <p:cNvPr id="6" name="Shape 300"/>
            <p:cNvSpPr/>
            <p:nvPr/>
          </p:nvSpPr>
          <p:spPr>
            <a:xfrm>
              <a:off x="2879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" name="Shape 301"/>
            <p:cNvSpPr/>
            <p:nvPr/>
          </p:nvSpPr>
          <p:spPr>
            <a:xfrm>
              <a:off x="2779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" name="Shape 302"/>
            <p:cNvSpPr/>
            <p:nvPr/>
          </p:nvSpPr>
          <p:spPr>
            <a:xfrm>
              <a:off x="2684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" name="Shape 303"/>
            <p:cNvSpPr/>
            <p:nvPr/>
          </p:nvSpPr>
          <p:spPr>
            <a:xfrm>
              <a:off x="2586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" name="Shape 304"/>
            <p:cNvSpPr/>
            <p:nvPr/>
          </p:nvSpPr>
          <p:spPr>
            <a:xfrm>
              <a:off x="2487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1" name="Shape 305"/>
            <p:cNvSpPr/>
            <p:nvPr/>
          </p:nvSpPr>
          <p:spPr>
            <a:xfrm>
              <a:off x="2387" y="2851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2" name="Shape 306"/>
            <p:cNvSpPr/>
            <p:nvPr/>
          </p:nvSpPr>
          <p:spPr>
            <a:xfrm>
              <a:off x="2293" y="282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3" name="Shape 307"/>
            <p:cNvSpPr/>
            <p:nvPr/>
          </p:nvSpPr>
          <p:spPr>
            <a:xfrm>
              <a:off x="2195" y="279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" name="Shape 308"/>
            <p:cNvSpPr/>
            <p:nvPr/>
          </p:nvSpPr>
          <p:spPr>
            <a:xfrm>
              <a:off x="2095" y="2770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" name="Shape 309"/>
            <p:cNvSpPr/>
            <p:nvPr/>
          </p:nvSpPr>
          <p:spPr>
            <a:xfrm>
              <a:off x="2779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" name="Shape 310"/>
            <p:cNvSpPr/>
            <p:nvPr/>
          </p:nvSpPr>
          <p:spPr>
            <a:xfrm>
              <a:off x="2684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7" name="Shape 311"/>
            <p:cNvSpPr/>
            <p:nvPr/>
          </p:nvSpPr>
          <p:spPr>
            <a:xfrm>
              <a:off x="2586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8" name="Shape 312"/>
            <p:cNvSpPr/>
            <p:nvPr/>
          </p:nvSpPr>
          <p:spPr>
            <a:xfrm>
              <a:off x="2487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9" name="Shape 313"/>
            <p:cNvSpPr/>
            <p:nvPr/>
          </p:nvSpPr>
          <p:spPr>
            <a:xfrm>
              <a:off x="2387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0" name="Shape 314"/>
            <p:cNvSpPr/>
            <p:nvPr/>
          </p:nvSpPr>
          <p:spPr>
            <a:xfrm>
              <a:off x="2293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1" name="Shape 315"/>
            <p:cNvSpPr/>
            <p:nvPr/>
          </p:nvSpPr>
          <p:spPr>
            <a:xfrm>
              <a:off x="2195" y="2851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2" name="Shape 316"/>
            <p:cNvSpPr/>
            <p:nvPr/>
          </p:nvSpPr>
          <p:spPr>
            <a:xfrm>
              <a:off x="2095" y="2826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3" name="Shape 317"/>
            <p:cNvSpPr/>
            <p:nvPr/>
          </p:nvSpPr>
          <p:spPr>
            <a:xfrm>
              <a:off x="1995" y="2796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4" name="Shape 318"/>
            <p:cNvSpPr/>
            <p:nvPr/>
          </p:nvSpPr>
          <p:spPr>
            <a:xfrm>
              <a:off x="2684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" name="Shape 319"/>
            <p:cNvSpPr/>
            <p:nvPr/>
          </p:nvSpPr>
          <p:spPr>
            <a:xfrm>
              <a:off x="2586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" name="Shape 320"/>
            <p:cNvSpPr/>
            <p:nvPr/>
          </p:nvSpPr>
          <p:spPr>
            <a:xfrm>
              <a:off x="2487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7" name="Shape 321"/>
            <p:cNvSpPr/>
            <p:nvPr/>
          </p:nvSpPr>
          <p:spPr>
            <a:xfrm>
              <a:off x="2387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8" name="Shape 322"/>
            <p:cNvSpPr/>
            <p:nvPr/>
          </p:nvSpPr>
          <p:spPr>
            <a:xfrm>
              <a:off x="2293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9" name="Shape 323"/>
            <p:cNvSpPr/>
            <p:nvPr/>
          </p:nvSpPr>
          <p:spPr>
            <a:xfrm>
              <a:off x="2195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0" name="Shape 324"/>
            <p:cNvSpPr/>
            <p:nvPr/>
          </p:nvSpPr>
          <p:spPr>
            <a:xfrm>
              <a:off x="2095" y="2878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1" name="Shape 325"/>
            <p:cNvSpPr/>
            <p:nvPr/>
          </p:nvSpPr>
          <p:spPr>
            <a:xfrm>
              <a:off x="1995" y="2851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2" name="Shape 326"/>
            <p:cNvSpPr/>
            <p:nvPr/>
          </p:nvSpPr>
          <p:spPr>
            <a:xfrm>
              <a:off x="1900" y="282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3" name="Shape 327"/>
            <p:cNvSpPr/>
            <p:nvPr/>
          </p:nvSpPr>
          <p:spPr>
            <a:xfrm>
              <a:off x="2586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4" name="Shape 328"/>
            <p:cNvSpPr/>
            <p:nvPr/>
          </p:nvSpPr>
          <p:spPr>
            <a:xfrm>
              <a:off x="2487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5" name="Shape 329"/>
            <p:cNvSpPr/>
            <p:nvPr/>
          </p:nvSpPr>
          <p:spPr>
            <a:xfrm>
              <a:off x="2387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6" name="Shape 330"/>
            <p:cNvSpPr/>
            <p:nvPr/>
          </p:nvSpPr>
          <p:spPr>
            <a:xfrm>
              <a:off x="2293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7" name="Shape 331"/>
            <p:cNvSpPr/>
            <p:nvPr/>
          </p:nvSpPr>
          <p:spPr>
            <a:xfrm>
              <a:off x="2195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8" name="Shape 332"/>
            <p:cNvSpPr/>
            <p:nvPr/>
          </p:nvSpPr>
          <p:spPr>
            <a:xfrm>
              <a:off x="2095" y="2929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39" name="Shape 333"/>
            <p:cNvSpPr/>
            <p:nvPr/>
          </p:nvSpPr>
          <p:spPr>
            <a:xfrm>
              <a:off x="1995" y="2904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0" name="Shape 334"/>
            <p:cNvSpPr/>
            <p:nvPr/>
          </p:nvSpPr>
          <p:spPr>
            <a:xfrm>
              <a:off x="1900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" name="Shape 335"/>
            <p:cNvSpPr/>
            <p:nvPr/>
          </p:nvSpPr>
          <p:spPr>
            <a:xfrm>
              <a:off x="1803" y="2851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" name="Shape 336"/>
            <p:cNvSpPr/>
            <p:nvPr/>
          </p:nvSpPr>
          <p:spPr>
            <a:xfrm>
              <a:off x="2487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" name="Shape 337"/>
            <p:cNvSpPr/>
            <p:nvPr/>
          </p:nvSpPr>
          <p:spPr>
            <a:xfrm>
              <a:off x="2387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" name="Shape 338"/>
            <p:cNvSpPr/>
            <p:nvPr/>
          </p:nvSpPr>
          <p:spPr>
            <a:xfrm>
              <a:off x="2293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5" name="Shape 339"/>
            <p:cNvSpPr/>
            <p:nvPr/>
          </p:nvSpPr>
          <p:spPr>
            <a:xfrm>
              <a:off x="2195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6" name="Shape 340"/>
            <p:cNvSpPr/>
            <p:nvPr/>
          </p:nvSpPr>
          <p:spPr>
            <a:xfrm>
              <a:off x="2095" y="2980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7" name="Shape 341"/>
            <p:cNvSpPr/>
            <p:nvPr/>
          </p:nvSpPr>
          <p:spPr>
            <a:xfrm>
              <a:off x="1995" y="2954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8" name="Shape 342"/>
            <p:cNvSpPr/>
            <p:nvPr/>
          </p:nvSpPr>
          <p:spPr>
            <a:xfrm>
              <a:off x="1900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9" name="Shape 343"/>
            <p:cNvSpPr/>
            <p:nvPr/>
          </p:nvSpPr>
          <p:spPr>
            <a:xfrm>
              <a:off x="1803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0" name="Shape 344"/>
            <p:cNvSpPr/>
            <p:nvPr/>
          </p:nvSpPr>
          <p:spPr>
            <a:xfrm>
              <a:off x="1704" y="2878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1" name="Shape 345"/>
            <p:cNvSpPr/>
            <p:nvPr/>
          </p:nvSpPr>
          <p:spPr>
            <a:xfrm>
              <a:off x="2387" y="311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2" name="Shape 346"/>
            <p:cNvSpPr/>
            <p:nvPr/>
          </p:nvSpPr>
          <p:spPr>
            <a:xfrm>
              <a:off x="2293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3" name="Shape 347"/>
            <p:cNvSpPr/>
            <p:nvPr/>
          </p:nvSpPr>
          <p:spPr>
            <a:xfrm>
              <a:off x="2195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4" name="Shape 348"/>
            <p:cNvSpPr/>
            <p:nvPr/>
          </p:nvSpPr>
          <p:spPr>
            <a:xfrm>
              <a:off x="2095" y="3036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5" name="Shape 349"/>
            <p:cNvSpPr/>
            <p:nvPr/>
          </p:nvSpPr>
          <p:spPr>
            <a:xfrm>
              <a:off x="1995" y="3009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6" name="Shape 350"/>
            <p:cNvSpPr/>
            <p:nvPr/>
          </p:nvSpPr>
          <p:spPr>
            <a:xfrm>
              <a:off x="1900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7" name="Shape 351"/>
            <p:cNvSpPr/>
            <p:nvPr/>
          </p:nvSpPr>
          <p:spPr>
            <a:xfrm>
              <a:off x="1803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" name="Shape 352"/>
            <p:cNvSpPr/>
            <p:nvPr/>
          </p:nvSpPr>
          <p:spPr>
            <a:xfrm>
              <a:off x="1704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9" name="Shape 353"/>
            <p:cNvSpPr/>
            <p:nvPr/>
          </p:nvSpPr>
          <p:spPr>
            <a:xfrm>
              <a:off x="1604" y="290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0" name="Shape 354"/>
            <p:cNvSpPr/>
            <p:nvPr/>
          </p:nvSpPr>
          <p:spPr>
            <a:xfrm>
              <a:off x="2293" y="3138"/>
              <a:ext cx="194" cy="51"/>
            </a:xfrm>
            <a:custGeom>
              <a:avLst/>
              <a:gdLst/>
              <a:ahLst/>
              <a:cxnLst/>
              <a:rect l="0" t="0" r="0" b="0"/>
              <a:pathLst>
                <a:path w="160" h="42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1" name="Shape 355"/>
            <p:cNvSpPr/>
            <p:nvPr/>
          </p:nvSpPr>
          <p:spPr>
            <a:xfrm>
              <a:off x="2195" y="311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2" name="Shape 356"/>
            <p:cNvSpPr/>
            <p:nvPr/>
          </p:nvSpPr>
          <p:spPr>
            <a:xfrm>
              <a:off x="2095" y="3087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3" name="Shape 357"/>
            <p:cNvSpPr/>
            <p:nvPr/>
          </p:nvSpPr>
          <p:spPr>
            <a:xfrm>
              <a:off x="1995" y="3062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4" name="Shape 358"/>
            <p:cNvSpPr/>
            <p:nvPr/>
          </p:nvSpPr>
          <p:spPr>
            <a:xfrm>
              <a:off x="1900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5" name="Shape 359"/>
            <p:cNvSpPr/>
            <p:nvPr/>
          </p:nvSpPr>
          <p:spPr>
            <a:xfrm>
              <a:off x="1803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6" name="Shape 360"/>
            <p:cNvSpPr/>
            <p:nvPr/>
          </p:nvSpPr>
          <p:spPr>
            <a:xfrm>
              <a:off x="1604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7" name="Shape 361"/>
            <p:cNvSpPr/>
            <p:nvPr/>
          </p:nvSpPr>
          <p:spPr>
            <a:xfrm>
              <a:off x="1509" y="292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8" name="Shape 362"/>
            <p:cNvSpPr/>
            <p:nvPr/>
          </p:nvSpPr>
          <p:spPr>
            <a:xfrm>
              <a:off x="2195" y="316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69" name="Shape 363"/>
            <p:cNvSpPr/>
            <p:nvPr/>
          </p:nvSpPr>
          <p:spPr>
            <a:xfrm>
              <a:off x="2095" y="3138"/>
              <a:ext cx="197" cy="51"/>
            </a:xfrm>
            <a:custGeom>
              <a:avLst/>
              <a:gdLst/>
              <a:ahLst/>
              <a:cxnLst/>
              <a:rect l="0" t="0" r="0" b="0"/>
              <a:pathLst>
                <a:path w="161" h="42" extrusionOk="0">
                  <a:moveTo>
                    <a:pt x="0" y="21"/>
                  </a:moveTo>
                  <a:lnTo>
                    <a:pt x="81" y="0"/>
                  </a:lnTo>
                  <a:lnTo>
                    <a:pt x="161" y="21"/>
                  </a:lnTo>
                  <a:lnTo>
                    <a:pt x="81" y="4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0" name="Shape 364"/>
            <p:cNvSpPr/>
            <p:nvPr/>
          </p:nvSpPr>
          <p:spPr>
            <a:xfrm>
              <a:off x="1995" y="3112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1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1" name="Shape 365"/>
            <p:cNvSpPr/>
            <p:nvPr/>
          </p:nvSpPr>
          <p:spPr>
            <a:xfrm>
              <a:off x="1900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2" name="Shape 366"/>
            <p:cNvSpPr/>
            <p:nvPr/>
          </p:nvSpPr>
          <p:spPr>
            <a:xfrm>
              <a:off x="1803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3" name="Shape 367"/>
            <p:cNvSpPr/>
            <p:nvPr/>
          </p:nvSpPr>
          <p:spPr>
            <a:xfrm>
              <a:off x="1704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4" name="Shape 368"/>
            <p:cNvSpPr/>
            <p:nvPr/>
          </p:nvSpPr>
          <p:spPr>
            <a:xfrm>
              <a:off x="1604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5" name="Shape 369"/>
            <p:cNvSpPr/>
            <p:nvPr/>
          </p:nvSpPr>
          <p:spPr>
            <a:xfrm>
              <a:off x="1621" y="311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6" name="Shape 370"/>
            <p:cNvSpPr/>
            <p:nvPr/>
          </p:nvSpPr>
          <p:spPr>
            <a:xfrm>
              <a:off x="1410" y="2954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7" name="Shape 371"/>
            <p:cNvSpPr/>
            <p:nvPr/>
          </p:nvSpPr>
          <p:spPr>
            <a:xfrm>
              <a:off x="2095" y="3192"/>
              <a:ext cx="197" cy="54"/>
            </a:xfrm>
            <a:custGeom>
              <a:avLst/>
              <a:gdLst/>
              <a:ahLst/>
              <a:cxnLst/>
              <a:rect l="0" t="0" r="0" b="0"/>
              <a:pathLst>
                <a:path w="161" h="44" extrusionOk="0">
                  <a:moveTo>
                    <a:pt x="0" y="22"/>
                  </a:moveTo>
                  <a:lnTo>
                    <a:pt x="81" y="0"/>
                  </a:lnTo>
                  <a:lnTo>
                    <a:pt x="161" y="22"/>
                  </a:lnTo>
                  <a:lnTo>
                    <a:pt x="81" y="4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8" name="Shape 372"/>
            <p:cNvSpPr/>
            <p:nvPr/>
          </p:nvSpPr>
          <p:spPr>
            <a:xfrm>
              <a:off x="1995" y="3167"/>
              <a:ext cx="197" cy="52"/>
            </a:xfrm>
            <a:custGeom>
              <a:avLst/>
              <a:gdLst/>
              <a:ahLst/>
              <a:cxnLst/>
              <a:rect l="0" t="0" r="0" b="0"/>
              <a:pathLst>
                <a:path w="161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1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79" name="Shape 373"/>
            <p:cNvSpPr/>
            <p:nvPr/>
          </p:nvSpPr>
          <p:spPr>
            <a:xfrm>
              <a:off x="1900" y="3138"/>
              <a:ext cx="194" cy="51"/>
            </a:xfrm>
            <a:custGeom>
              <a:avLst/>
              <a:gdLst/>
              <a:ahLst/>
              <a:cxnLst/>
              <a:rect l="0" t="0" r="0" b="0"/>
              <a:pathLst>
                <a:path w="160" h="42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2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0" name="Shape 374"/>
            <p:cNvSpPr/>
            <p:nvPr/>
          </p:nvSpPr>
          <p:spPr>
            <a:xfrm>
              <a:off x="1803" y="311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1" name="Shape 375"/>
            <p:cNvSpPr/>
            <p:nvPr/>
          </p:nvSpPr>
          <p:spPr>
            <a:xfrm>
              <a:off x="1704" y="3087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2" name="Shape 376"/>
            <p:cNvSpPr/>
            <p:nvPr/>
          </p:nvSpPr>
          <p:spPr>
            <a:xfrm>
              <a:off x="1604" y="3062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3" name="Shape 377"/>
            <p:cNvSpPr/>
            <p:nvPr/>
          </p:nvSpPr>
          <p:spPr>
            <a:xfrm>
              <a:off x="1509" y="3036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4" name="Shape 378"/>
            <p:cNvSpPr/>
            <p:nvPr/>
          </p:nvSpPr>
          <p:spPr>
            <a:xfrm>
              <a:off x="1410" y="3009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85" name="Shape 379"/>
            <p:cNvSpPr/>
            <p:nvPr/>
          </p:nvSpPr>
          <p:spPr>
            <a:xfrm>
              <a:off x="1314" y="2980"/>
              <a:ext cx="194" cy="52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1"/>
                  </a:moveTo>
                  <a:lnTo>
                    <a:pt x="80" y="0"/>
                  </a:lnTo>
                  <a:lnTo>
                    <a:pt x="160" y="21"/>
                  </a:lnTo>
                  <a:lnTo>
                    <a:pt x="80" y="4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D1D1D1"/>
            </a:solidFill>
            <a:ln w="9525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86" name="Shape 380"/>
          <p:cNvGrpSpPr/>
          <p:nvPr/>
        </p:nvGrpSpPr>
        <p:grpSpPr>
          <a:xfrm>
            <a:off x="5562598" y="1142999"/>
            <a:ext cx="938204" cy="478164"/>
            <a:chOff x="2245" y="2233"/>
            <a:chExt cx="1299" cy="727"/>
          </a:xfrm>
        </p:grpSpPr>
        <p:cxnSp>
          <p:nvCxnSpPr>
            <p:cNvPr id="87" name="Shape 381"/>
            <p:cNvCxnSpPr/>
            <p:nvPr/>
          </p:nvCxnSpPr>
          <p:spPr>
            <a:xfrm rot="5400000">
              <a:off x="2737" y="2815"/>
              <a:ext cx="177" cy="112"/>
            </a:xfrm>
            <a:prstGeom prst="straightConnector1">
              <a:avLst/>
            </a:prstGeom>
            <a:noFill/>
            <a:ln w="12700" cap="flat" cmpd="sng">
              <a:solidFill>
                <a:srgbClr val="969696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grpSp>
          <p:nvGrpSpPr>
            <p:cNvPr id="88" name="Shape 382"/>
            <p:cNvGrpSpPr/>
            <p:nvPr/>
          </p:nvGrpSpPr>
          <p:grpSpPr>
            <a:xfrm>
              <a:off x="2245" y="2233"/>
              <a:ext cx="1299" cy="504"/>
              <a:chOff x="2245" y="2233"/>
              <a:chExt cx="1299" cy="504"/>
            </a:xfrm>
          </p:grpSpPr>
          <p:sp>
            <p:nvSpPr>
              <p:cNvPr id="89" name="Shape 383"/>
              <p:cNvSpPr/>
              <p:nvPr/>
            </p:nvSpPr>
            <p:spPr>
              <a:xfrm>
                <a:off x="2245" y="2387"/>
                <a:ext cx="1299" cy="350"/>
              </a:xfrm>
              <a:custGeom>
                <a:avLst/>
                <a:gdLst/>
                <a:ahLst/>
                <a:cxnLst/>
                <a:rect l="0" t="0" r="0" b="0"/>
                <a:pathLst>
                  <a:path w="160" h="43" extrusionOk="0">
                    <a:moveTo>
                      <a:pt x="0" y="22"/>
                    </a:moveTo>
                    <a:lnTo>
                      <a:pt x="80" y="0"/>
                    </a:lnTo>
                    <a:lnTo>
                      <a:pt x="160" y="22"/>
                    </a:lnTo>
                    <a:lnTo>
                      <a:pt x="80" y="43"/>
                    </a:lnTo>
                    <a:lnTo>
                      <a:pt x="0" y="22"/>
                    </a:lnTo>
                    <a:close/>
                  </a:path>
                </a:pathLst>
              </a:custGeom>
              <a:gradFill>
                <a:gsLst>
                  <a:gs pos="0">
                    <a:srgbClr val="DFDFDF"/>
                  </a:gs>
                  <a:gs pos="100000">
                    <a:srgbClr val="B2B2B2"/>
                  </a:gs>
                </a:gsLst>
                <a:lin ang="5400000" scaled="0"/>
              </a:gradFill>
              <a:ln w="19050" cap="flat" cmpd="sng">
                <a:solidFill>
                  <a:schemeClr val="l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Arial"/>
                  <a:cs typeface="Arial"/>
                  <a:sym typeface="Arial"/>
                  <a:rtl val="0"/>
                </a:endParaRPr>
              </a:p>
            </p:txBody>
          </p:sp>
          <p:grpSp>
            <p:nvGrpSpPr>
              <p:cNvPr id="90" name="Shape 384"/>
              <p:cNvGrpSpPr/>
              <p:nvPr/>
            </p:nvGrpSpPr>
            <p:grpSpPr>
              <a:xfrm>
                <a:off x="2757" y="2233"/>
                <a:ext cx="626" cy="393"/>
                <a:chOff x="2793" y="2209"/>
                <a:chExt cx="626" cy="393"/>
              </a:xfrm>
            </p:grpSpPr>
            <p:grpSp>
              <p:nvGrpSpPr>
                <p:cNvPr id="159" name="Shape 385"/>
                <p:cNvGrpSpPr/>
                <p:nvPr/>
              </p:nvGrpSpPr>
              <p:grpSpPr>
                <a:xfrm>
                  <a:off x="2793" y="2209"/>
                  <a:ext cx="626" cy="393"/>
                  <a:chOff x="2793" y="2209"/>
                  <a:chExt cx="626" cy="393"/>
                </a:xfrm>
              </p:grpSpPr>
              <p:sp>
                <p:nvSpPr>
                  <p:cNvPr id="161" name="Shape 386"/>
                  <p:cNvSpPr/>
                  <p:nvPr/>
                </p:nvSpPr>
                <p:spPr>
                  <a:xfrm>
                    <a:off x="2812" y="2285"/>
                    <a:ext cx="576" cy="1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1641" h="3125" extrusionOk="0">
                        <a:moveTo>
                          <a:pt x="0" y="1443"/>
                        </a:moveTo>
                        <a:lnTo>
                          <a:pt x="5374" y="0"/>
                        </a:lnTo>
                        <a:lnTo>
                          <a:pt x="11641" y="1682"/>
                        </a:lnTo>
                        <a:lnTo>
                          <a:pt x="6267" y="3125"/>
                        </a:lnTo>
                        <a:lnTo>
                          <a:pt x="0" y="14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427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2" name="Shape 387"/>
                  <p:cNvSpPr/>
                  <p:nvPr/>
                </p:nvSpPr>
                <p:spPr>
                  <a:xfrm>
                    <a:off x="2812" y="2354"/>
                    <a:ext cx="312" cy="242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6267" h="4916" extrusionOk="0">
                        <a:moveTo>
                          <a:pt x="6267" y="4916"/>
                        </a:moveTo>
                        <a:lnTo>
                          <a:pt x="6267" y="1682"/>
                        </a:lnTo>
                        <a:lnTo>
                          <a:pt x="0" y="0"/>
                        </a:lnTo>
                        <a:lnTo>
                          <a:pt x="0" y="3234"/>
                        </a:lnTo>
                        <a:lnTo>
                          <a:pt x="6267" y="4916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FCC66"/>
                      </a:gs>
                      <a:gs pos="100000">
                        <a:srgbClr val="FFDD99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3" name="Shape 388"/>
                  <p:cNvSpPr/>
                  <p:nvPr/>
                </p:nvSpPr>
                <p:spPr>
                  <a:xfrm>
                    <a:off x="3127" y="2369"/>
                    <a:ext cx="266" cy="233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74" h="4677" extrusionOk="0">
                        <a:moveTo>
                          <a:pt x="5374" y="3234"/>
                        </a:moveTo>
                        <a:lnTo>
                          <a:pt x="5374" y="0"/>
                        </a:lnTo>
                        <a:lnTo>
                          <a:pt x="0" y="1443"/>
                        </a:lnTo>
                        <a:lnTo>
                          <a:pt x="0" y="4677"/>
                        </a:lnTo>
                        <a:lnTo>
                          <a:pt x="5374" y="3234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FFCC66"/>
                      </a:gs>
                      <a:gs pos="100000">
                        <a:srgbClr val="FFDD99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4" name="Shape 389"/>
                  <p:cNvSpPr/>
                  <p:nvPr/>
                </p:nvSpPr>
                <p:spPr>
                  <a:xfrm>
                    <a:off x="3306" y="2428"/>
                    <a:ext cx="67" cy="124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349" h="2538" extrusionOk="0">
                        <a:moveTo>
                          <a:pt x="0" y="2538"/>
                        </a:moveTo>
                        <a:lnTo>
                          <a:pt x="0" y="374"/>
                        </a:lnTo>
                        <a:lnTo>
                          <a:pt x="1349" y="0"/>
                        </a:lnTo>
                        <a:lnTo>
                          <a:pt x="1349" y="2164"/>
                        </a:lnTo>
                        <a:lnTo>
                          <a:pt x="0" y="2538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5" name="Shape 390"/>
                  <p:cNvSpPr/>
                  <p:nvPr/>
                </p:nvSpPr>
                <p:spPr>
                  <a:xfrm>
                    <a:off x="3315" y="2437"/>
                    <a:ext cx="49" cy="9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85" h="1964" extrusionOk="0">
                        <a:moveTo>
                          <a:pt x="985" y="1964"/>
                        </a:moveTo>
                        <a:lnTo>
                          <a:pt x="985" y="0"/>
                        </a:lnTo>
                        <a:lnTo>
                          <a:pt x="0" y="275"/>
                        </a:lnTo>
                        <a:lnTo>
                          <a:pt x="0" y="1704"/>
                        </a:lnTo>
                        <a:lnTo>
                          <a:pt x="985" y="1964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6" name="Shape 391"/>
                  <p:cNvSpPr/>
                  <p:nvPr/>
                </p:nvSpPr>
                <p:spPr>
                  <a:xfrm>
                    <a:off x="3315" y="2525"/>
                    <a:ext cx="49" cy="2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85" h="536" extrusionOk="0">
                        <a:moveTo>
                          <a:pt x="985" y="260"/>
                        </a:moveTo>
                        <a:lnTo>
                          <a:pt x="0" y="0"/>
                        </a:lnTo>
                        <a:lnTo>
                          <a:pt x="0" y="536"/>
                        </a:lnTo>
                        <a:lnTo>
                          <a:pt x="985" y="26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7" name="Shape 392"/>
                  <p:cNvSpPr/>
                  <p:nvPr/>
                </p:nvSpPr>
                <p:spPr>
                  <a:xfrm>
                    <a:off x="2837" y="2387"/>
                    <a:ext cx="268" cy="20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74" h="4174" extrusionOk="0">
                        <a:moveTo>
                          <a:pt x="5374" y="4174"/>
                        </a:moveTo>
                        <a:lnTo>
                          <a:pt x="5374" y="1443"/>
                        </a:lnTo>
                        <a:lnTo>
                          <a:pt x="0" y="0"/>
                        </a:lnTo>
                        <a:lnTo>
                          <a:pt x="0" y="2733"/>
                        </a:lnTo>
                        <a:lnTo>
                          <a:pt x="5374" y="4174"/>
                        </a:lnTo>
                        <a:close/>
                      </a:path>
                    </a:pathLst>
                  </a:custGeom>
                  <a:solidFill>
                    <a:srgbClr val="969696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8" name="Shape 393"/>
                  <p:cNvSpPr/>
                  <p:nvPr/>
                </p:nvSpPr>
                <p:spPr>
                  <a:xfrm>
                    <a:off x="3018" y="2552"/>
                    <a:ext cx="75" cy="4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1" h="815" extrusionOk="0">
                        <a:moveTo>
                          <a:pt x="0" y="409"/>
                        </a:moveTo>
                        <a:lnTo>
                          <a:pt x="1521" y="0"/>
                        </a:lnTo>
                        <a:lnTo>
                          <a:pt x="1521" y="815"/>
                        </a:lnTo>
                        <a:lnTo>
                          <a:pt x="0" y="409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69" name="Shape 394"/>
                  <p:cNvSpPr/>
                  <p:nvPr/>
                </p:nvSpPr>
                <p:spPr>
                  <a:xfrm>
                    <a:off x="3018" y="2445"/>
                    <a:ext cx="75" cy="1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1" h="2530" extrusionOk="0">
                        <a:moveTo>
                          <a:pt x="0" y="2530"/>
                        </a:moveTo>
                        <a:lnTo>
                          <a:pt x="0" y="0"/>
                        </a:lnTo>
                        <a:lnTo>
                          <a:pt x="1521" y="406"/>
                        </a:lnTo>
                        <a:lnTo>
                          <a:pt x="1521" y="2121"/>
                        </a:lnTo>
                        <a:lnTo>
                          <a:pt x="0" y="253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0" name="Shape 395"/>
                  <p:cNvSpPr/>
                  <p:nvPr/>
                </p:nvSpPr>
                <p:spPr>
                  <a:xfrm>
                    <a:off x="2929" y="2421"/>
                    <a:ext cx="76" cy="1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2530" extrusionOk="0">
                        <a:moveTo>
                          <a:pt x="0" y="2530"/>
                        </a:moveTo>
                        <a:lnTo>
                          <a:pt x="0" y="0"/>
                        </a:lnTo>
                        <a:lnTo>
                          <a:pt x="1522" y="407"/>
                        </a:lnTo>
                        <a:lnTo>
                          <a:pt x="1522" y="2122"/>
                        </a:lnTo>
                        <a:lnTo>
                          <a:pt x="0" y="253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1" name="Shape 396"/>
                  <p:cNvSpPr/>
                  <p:nvPr/>
                </p:nvSpPr>
                <p:spPr>
                  <a:xfrm>
                    <a:off x="2929" y="2529"/>
                    <a:ext cx="76" cy="4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817" extrusionOk="0">
                        <a:moveTo>
                          <a:pt x="0" y="408"/>
                        </a:moveTo>
                        <a:lnTo>
                          <a:pt x="1522" y="0"/>
                        </a:lnTo>
                        <a:lnTo>
                          <a:pt x="1522" y="817"/>
                        </a:lnTo>
                        <a:lnTo>
                          <a:pt x="0" y="408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2" name="Shape 397"/>
                  <p:cNvSpPr/>
                  <p:nvPr/>
                </p:nvSpPr>
                <p:spPr>
                  <a:xfrm>
                    <a:off x="2845" y="2401"/>
                    <a:ext cx="76" cy="1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2530" extrusionOk="0">
                        <a:moveTo>
                          <a:pt x="0" y="2530"/>
                        </a:moveTo>
                        <a:lnTo>
                          <a:pt x="0" y="0"/>
                        </a:lnTo>
                        <a:lnTo>
                          <a:pt x="1522" y="406"/>
                        </a:lnTo>
                        <a:lnTo>
                          <a:pt x="1522" y="2121"/>
                        </a:lnTo>
                        <a:lnTo>
                          <a:pt x="0" y="2530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3" name="Shape 398"/>
                  <p:cNvSpPr/>
                  <p:nvPr/>
                </p:nvSpPr>
                <p:spPr>
                  <a:xfrm>
                    <a:off x="2845" y="2504"/>
                    <a:ext cx="76" cy="4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22" h="817" extrusionOk="0">
                        <a:moveTo>
                          <a:pt x="0" y="409"/>
                        </a:moveTo>
                        <a:lnTo>
                          <a:pt x="1522" y="0"/>
                        </a:lnTo>
                        <a:lnTo>
                          <a:pt x="1522" y="817"/>
                        </a:lnTo>
                        <a:lnTo>
                          <a:pt x="0" y="409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 cap="flat" cmpd="sng">
                    <a:solidFill>
                      <a:srgbClr val="5F5F5F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4" name="Shape 399"/>
                  <p:cNvSpPr/>
                  <p:nvPr/>
                </p:nvSpPr>
                <p:spPr>
                  <a:xfrm>
                    <a:off x="2793" y="2345"/>
                    <a:ext cx="334" cy="10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6710" h="2038" extrusionOk="0">
                        <a:moveTo>
                          <a:pt x="6710" y="2038"/>
                        </a:moveTo>
                        <a:lnTo>
                          <a:pt x="0" y="236"/>
                        </a:lnTo>
                        <a:lnTo>
                          <a:pt x="0" y="0"/>
                        </a:lnTo>
                        <a:lnTo>
                          <a:pt x="6710" y="1802"/>
                        </a:lnTo>
                        <a:lnTo>
                          <a:pt x="6710" y="2038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3B3B3B"/>
                      </a:gs>
                      <a:gs pos="100000">
                        <a:srgbClr val="808080"/>
                      </a:gs>
                    </a:gsLst>
                    <a:lin ang="270000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5" name="Shape 400"/>
                  <p:cNvSpPr/>
                  <p:nvPr/>
                </p:nvSpPr>
                <p:spPr>
                  <a:xfrm>
                    <a:off x="3127" y="2354"/>
                    <a:ext cx="290" cy="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889" h="1807" extrusionOk="0">
                        <a:moveTo>
                          <a:pt x="0" y="1807"/>
                        </a:moveTo>
                        <a:lnTo>
                          <a:pt x="5889" y="236"/>
                        </a:lnTo>
                        <a:lnTo>
                          <a:pt x="5889" y="0"/>
                        </a:lnTo>
                        <a:lnTo>
                          <a:pt x="0" y="1571"/>
                        </a:lnTo>
                        <a:lnTo>
                          <a:pt x="0" y="1807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3B3B3B"/>
                      </a:gs>
                      <a:gs pos="100000">
                        <a:srgbClr val="808080"/>
                      </a:gs>
                    </a:gsLst>
                    <a:lin ang="270000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6" name="Shape 401"/>
                  <p:cNvSpPr/>
                  <p:nvPr/>
                </p:nvSpPr>
                <p:spPr>
                  <a:xfrm>
                    <a:off x="2793" y="2209"/>
                    <a:ext cx="626" cy="22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5335" h="1928" extrusionOk="0">
                        <a:moveTo>
                          <a:pt x="5335" y="1263"/>
                        </a:moveTo>
                        <a:cubicBezTo>
                          <a:pt x="5208" y="1071"/>
                          <a:pt x="5208" y="1071"/>
                          <a:pt x="5208" y="1071"/>
                        </a:cubicBezTo>
                        <a:cubicBezTo>
                          <a:pt x="5068" y="889"/>
                          <a:pt x="2367" y="271"/>
                          <a:pt x="2201" y="219"/>
                        </a:cubicBezTo>
                        <a:cubicBezTo>
                          <a:pt x="1505" y="0"/>
                          <a:pt x="0" y="524"/>
                          <a:pt x="0" y="1165"/>
                        </a:cubicBezTo>
                        <a:cubicBezTo>
                          <a:pt x="2842" y="1928"/>
                          <a:pt x="2842" y="1928"/>
                          <a:pt x="2842" y="1928"/>
                        </a:cubicBezTo>
                        <a:cubicBezTo>
                          <a:pt x="2840" y="1135"/>
                          <a:pt x="5143" y="521"/>
                          <a:pt x="5335" y="1263"/>
                        </a:cubicBezTo>
                        <a:close/>
                      </a:path>
                    </a:pathLst>
                  </a:custGeom>
                  <a:gradFill>
                    <a:gsLst>
                      <a:gs pos="0">
                        <a:srgbClr val="3B3B3B"/>
                      </a:gs>
                      <a:gs pos="100000">
                        <a:srgbClr val="808080"/>
                      </a:gs>
                    </a:gsLst>
                    <a:lin ang="270000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sp>
              <p:nvSpPr>
                <p:cNvPr id="160" name="Shape 402"/>
                <p:cNvSpPr/>
                <p:nvPr/>
              </p:nvSpPr>
              <p:spPr>
                <a:xfrm>
                  <a:off x="3127" y="2304"/>
                  <a:ext cx="292" cy="12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94" h="1094" extrusionOk="0">
                      <a:moveTo>
                        <a:pt x="2433" y="303"/>
                      </a:moveTo>
                      <a:cubicBezTo>
                        <a:pt x="2414" y="279"/>
                        <a:pt x="2392" y="257"/>
                        <a:pt x="2367" y="237"/>
                      </a:cubicBezTo>
                      <a:cubicBezTo>
                        <a:pt x="2367" y="237"/>
                        <a:pt x="2332" y="208"/>
                        <a:pt x="2296" y="190"/>
                      </a:cubicBezTo>
                      <a:cubicBezTo>
                        <a:pt x="2260" y="169"/>
                        <a:pt x="2224" y="153"/>
                        <a:pt x="2193" y="146"/>
                      </a:cubicBezTo>
                      <a:cubicBezTo>
                        <a:pt x="2190" y="145"/>
                        <a:pt x="2088" y="118"/>
                        <a:pt x="2034" y="110"/>
                      </a:cubicBezTo>
                      <a:cubicBezTo>
                        <a:pt x="1308" y="0"/>
                        <a:pt x="0" y="496"/>
                        <a:pt x="1" y="1094"/>
                      </a:cubicBezTo>
                      <a:cubicBezTo>
                        <a:pt x="2494" y="429"/>
                        <a:pt x="2494" y="429"/>
                        <a:pt x="2494" y="429"/>
                      </a:cubicBezTo>
                      <a:cubicBezTo>
                        <a:pt x="2493" y="390"/>
                        <a:pt x="2469" y="346"/>
                        <a:pt x="2433" y="30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91" name="Shape 403"/>
              <p:cNvGrpSpPr/>
              <p:nvPr/>
            </p:nvGrpSpPr>
            <p:grpSpPr>
              <a:xfrm>
                <a:off x="2563" y="2454"/>
                <a:ext cx="410" cy="217"/>
                <a:chOff x="6318" y="500"/>
                <a:chExt cx="1783" cy="954"/>
              </a:xfrm>
            </p:grpSpPr>
            <p:sp>
              <p:nvSpPr>
                <p:cNvPr id="92" name="Shape 404"/>
                <p:cNvSpPr/>
                <p:nvPr/>
              </p:nvSpPr>
              <p:spPr>
                <a:xfrm>
                  <a:off x="6408" y="960"/>
                  <a:ext cx="134" cy="1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99" h="537" extrusionOk="0">
                      <a:moveTo>
                        <a:pt x="99" y="537"/>
                      </a:moveTo>
                      <a:lnTo>
                        <a:pt x="0" y="152"/>
                      </a:lnTo>
                      <a:lnTo>
                        <a:pt x="345" y="0"/>
                      </a:lnTo>
                      <a:lnTo>
                        <a:pt x="699" y="88"/>
                      </a:lnTo>
                      <a:lnTo>
                        <a:pt x="550" y="416"/>
                      </a:lnTo>
                      <a:lnTo>
                        <a:pt x="99" y="53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3" name="Shape 405"/>
                <p:cNvSpPr/>
                <p:nvPr/>
              </p:nvSpPr>
              <p:spPr>
                <a:xfrm>
                  <a:off x="6458" y="981"/>
                  <a:ext cx="138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2" h="332" extrusionOk="0">
                      <a:moveTo>
                        <a:pt x="241" y="96"/>
                      </a:moveTo>
                      <a:cubicBezTo>
                        <a:pt x="191" y="30"/>
                        <a:pt x="117" y="0"/>
                        <a:pt x="66" y="20"/>
                      </a:cubicBezTo>
                      <a:cubicBezTo>
                        <a:pt x="66" y="20"/>
                        <a:pt x="66" y="20"/>
                        <a:pt x="66" y="20"/>
                      </a:cubicBezTo>
                      <a:cubicBezTo>
                        <a:pt x="16" y="33"/>
                        <a:pt x="16" y="33"/>
                        <a:pt x="16" y="33"/>
                      </a:cubicBezTo>
                      <a:cubicBezTo>
                        <a:pt x="26" y="55"/>
                        <a:pt x="26" y="55"/>
                        <a:pt x="26" y="55"/>
                      </a:cubicBezTo>
                      <a:cubicBezTo>
                        <a:pt x="0" y="100"/>
                        <a:pt x="11" y="173"/>
                        <a:pt x="58" y="235"/>
                      </a:cubicBezTo>
                      <a:cubicBezTo>
                        <a:pt x="82" y="267"/>
                        <a:pt x="112" y="291"/>
                        <a:pt x="143" y="305"/>
                      </a:cubicBezTo>
                      <a:cubicBezTo>
                        <a:pt x="155" y="332"/>
                        <a:pt x="155" y="332"/>
                        <a:pt x="155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2"/>
                        <a:pt x="242" y="307"/>
                        <a:pt x="252" y="300"/>
                      </a:cubicBezTo>
                      <a:cubicBezTo>
                        <a:pt x="302" y="262"/>
                        <a:pt x="297" y="170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4" name="Shape 406"/>
                <p:cNvSpPr/>
                <p:nvPr/>
              </p:nvSpPr>
              <p:spPr>
                <a:xfrm>
                  <a:off x="6429" y="985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5" y="307"/>
                      </a:moveTo>
                      <a:cubicBezTo>
                        <a:pt x="204" y="346"/>
                        <a:pt x="118" y="317"/>
                        <a:pt x="61" y="242"/>
                      </a:cubicBezTo>
                      <a:cubicBezTo>
                        <a:pt x="5" y="168"/>
                        <a:pt x="0" y="76"/>
                        <a:pt x="50" y="38"/>
                      </a:cubicBezTo>
                      <a:cubicBezTo>
                        <a:pt x="101" y="0"/>
                        <a:pt x="188" y="29"/>
                        <a:pt x="244" y="103"/>
                      </a:cubicBezTo>
                      <a:cubicBezTo>
                        <a:pt x="301" y="177"/>
                        <a:pt x="306" y="269"/>
                        <a:pt x="255" y="30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5" name="Shape 407"/>
                <p:cNvSpPr/>
                <p:nvPr/>
              </p:nvSpPr>
              <p:spPr>
                <a:xfrm>
                  <a:off x="6455" y="1014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5" y="188"/>
                      </a:moveTo>
                      <a:cubicBezTo>
                        <a:pt x="124" y="211"/>
                        <a:pt x="71" y="193"/>
                        <a:pt x="37" y="148"/>
                      </a:cubicBezTo>
                      <a:cubicBezTo>
                        <a:pt x="3" y="103"/>
                        <a:pt x="0" y="47"/>
                        <a:pt x="30" y="24"/>
                      </a:cubicBezTo>
                      <a:cubicBezTo>
                        <a:pt x="61" y="0"/>
                        <a:pt x="114" y="18"/>
                        <a:pt x="148" y="63"/>
                      </a:cubicBezTo>
                      <a:cubicBezTo>
                        <a:pt x="183" y="109"/>
                        <a:pt x="186" y="164"/>
                        <a:pt x="155" y="18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6" name="Shape 408"/>
                <p:cNvSpPr/>
                <p:nvPr/>
              </p:nvSpPr>
              <p:spPr>
                <a:xfrm>
                  <a:off x="6651" y="661"/>
                  <a:ext cx="352" cy="46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11" h="2397" extrusionOk="0">
                      <a:moveTo>
                        <a:pt x="1811" y="0"/>
                      </a:moveTo>
                      <a:lnTo>
                        <a:pt x="0" y="486"/>
                      </a:lnTo>
                      <a:lnTo>
                        <a:pt x="0" y="2397"/>
                      </a:lnTo>
                      <a:lnTo>
                        <a:pt x="1811" y="1911"/>
                      </a:lnTo>
                      <a:lnTo>
                        <a:pt x="181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7" name="Shape 409"/>
                <p:cNvSpPr/>
                <p:nvPr/>
              </p:nvSpPr>
              <p:spPr>
                <a:xfrm>
                  <a:off x="6343" y="671"/>
                  <a:ext cx="306" cy="4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73" h="990" extrusionOk="0">
                      <a:moveTo>
                        <a:pt x="673" y="181"/>
                      </a:moveTo>
                      <a:cubicBezTo>
                        <a:pt x="673" y="181"/>
                        <a:pt x="24" y="7"/>
                        <a:pt x="0" y="0"/>
                      </a:cubicBezTo>
                      <a:cubicBezTo>
                        <a:pt x="0" y="809"/>
                        <a:pt x="0" y="809"/>
                        <a:pt x="0" y="809"/>
                      </a:cubicBezTo>
                      <a:cubicBezTo>
                        <a:pt x="183" y="858"/>
                        <a:pt x="183" y="858"/>
                        <a:pt x="183" y="858"/>
                      </a:cubicBezTo>
                      <a:cubicBezTo>
                        <a:pt x="159" y="790"/>
                        <a:pt x="169" y="723"/>
                        <a:pt x="213" y="690"/>
                      </a:cubicBezTo>
                      <a:cubicBezTo>
                        <a:pt x="275" y="643"/>
                        <a:pt x="381" y="678"/>
                        <a:pt x="449" y="769"/>
                      </a:cubicBezTo>
                      <a:cubicBezTo>
                        <a:pt x="493" y="826"/>
                        <a:pt x="511" y="892"/>
                        <a:pt x="503" y="944"/>
                      </a:cubicBezTo>
                      <a:cubicBezTo>
                        <a:pt x="673" y="990"/>
                        <a:pt x="673" y="990"/>
                        <a:pt x="673" y="990"/>
                      </a:cubicBezTo>
                      <a:lnTo>
                        <a:pt x="673" y="18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" name="Shape 410"/>
                <p:cNvSpPr/>
                <p:nvPr/>
              </p:nvSpPr>
              <p:spPr>
                <a:xfrm>
                  <a:off x="6651" y="617"/>
                  <a:ext cx="352" cy="1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11" h="708" extrusionOk="0">
                      <a:moveTo>
                        <a:pt x="1811" y="0"/>
                      </a:moveTo>
                      <a:lnTo>
                        <a:pt x="0" y="484"/>
                      </a:lnTo>
                      <a:lnTo>
                        <a:pt x="0" y="708"/>
                      </a:lnTo>
                      <a:lnTo>
                        <a:pt x="1811" y="224"/>
                      </a:lnTo>
                      <a:lnTo>
                        <a:pt x="181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9" name="Shape 411"/>
                <p:cNvSpPr/>
                <p:nvPr/>
              </p:nvSpPr>
              <p:spPr>
                <a:xfrm>
                  <a:off x="6318" y="632"/>
                  <a:ext cx="222" cy="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3" h="187" extrusionOk="0">
                      <a:moveTo>
                        <a:pt x="57" y="0"/>
                      </a:move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26" y="9"/>
                        <a:pt x="0" y="42"/>
                        <a:pt x="0" y="73"/>
                      </a:cubicBezTo>
                      <a:cubicBezTo>
                        <a:pt x="427" y="187"/>
                        <a:pt x="427" y="187"/>
                        <a:pt x="427" y="187"/>
                      </a:cubicBezTo>
                      <a:cubicBezTo>
                        <a:pt x="483" y="109"/>
                        <a:pt x="483" y="109"/>
                        <a:pt x="483" y="109"/>
                      </a:cubicBezTo>
                      <a:lnTo>
                        <a:pt x="5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0" name="Shape 412"/>
                <p:cNvSpPr/>
                <p:nvPr/>
              </p:nvSpPr>
              <p:spPr>
                <a:xfrm>
                  <a:off x="6512" y="682"/>
                  <a:ext cx="139" cy="7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160" extrusionOk="0">
                      <a:moveTo>
                        <a:pt x="56" y="0"/>
                      </a:moveTo>
                      <a:cubicBezTo>
                        <a:pt x="56" y="0"/>
                        <a:pt x="56" y="0"/>
                        <a:pt x="56" y="0"/>
                      </a:cubicBezTo>
                      <a:cubicBezTo>
                        <a:pt x="25" y="9"/>
                        <a:pt x="0" y="44"/>
                        <a:pt x="0" y="76"/>
                      </a:cubicBezTo>
                      <a:cubicBezTo>
                        <a:pt x="0" y="94"/>
                        <a:pt x="0" y="94"/>
                        <a:pt x="0" y="94"/>
                      </a:cubicBezTo>
                      <a:cubicBezTo>
                        <a:pt x="303" y="160"/>
                        <a:pt x="303" y="160"/>
                        <a:pt x="303" y="160"/>
                      </a:cubicBezTo>
                      <a:cubicBezTo>
                        <a:pt x="303" y="65"/>
                        <a:pt x="303" y="65"/>
                        <a:pt x="303" y="65"/>
                      </a:cubicBezTo>
                      <a:lnTo>
                        <a:pt x="56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1" name="Shape 413"/>
                <p:cNvSpPr/>
                <p:nvPr/>
              </p:nvSpPr>
              <p:spPr>
                <a:xfrm>
                  <a:off x="6352" y="675"/>
                  <a:ext cx="148" cy="35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7" h="771" extrusionOk="0">
                      <a:moveTo>
                        <a:pt x="196" y="685"/>
                      </a:moveTo>
                      <a:cubicBezTo>
                        <a:pt x="231" y="658"/>
                        <a:pt x="279" y="658"/>
                        <a:pt x="327" y="679"/>
                      </a:cubicBezTo>
                      <a:cubicBezTo>
                        <a:pt x="327" y="88"/>
                        <a:pt x="327" y="88"/>
                        <a:pt x="327" y="88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30"/>
                        <a:pt x="0" y="730"/>
                        <a:pt x="0" y="730"/>
                      </a:cubicBezTo>
                      <a:cubicBezTo>
                        <a:pt x="154" y="771"/>
                        <a:pt x="154" y="771"/>
                        <a:pt x="154" y="771"/>
                      </a:cubicBezTo>
                      <a:cubicBezTo>
                        <a:pt x="156" y="735"/>
                        <a:pt x="170" y="704"/>
                        <a:pt x="196" y="68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2" name="Shape 414"/>
                <p:cNvSpPr/>
                <p:nvPr/>
              </p:nvSpPr>
              <p:spPr>
                <a:xfrm>
                  <a:off x="6361" y="682"/>
                  <a:ext cx="132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3" h="773" extrusionOk="0">
                      <a:moveTo>
                        <a:pt x="0" y="0"/>
                      </a:moveTo>
                      <a:lnTo>
                        <a:pt x="0" y="591"/>
                      </a:lnTo>
                      <a:lnTo>
                        <a:pt x="683" y="773"/>
                      </a:lnTo>
                      <a:lnTo>
                        <a:pt x="683" y="1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399FF"/>
                    </a:gs>
                    <a:gs pos="100000">
                      <a:srgbClr val="C5E2FF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3" name="Shape 415"/>
                <p:cNvSpPr/>
                <p:nvPr/>
              </p:nvSpPr>
              <p:spPr>
                <a:xfrm>
                  <a:off x="6651" y="526"/>
                  <a:ext cx="352" cy="18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11" h="954" extrusionOk="0">
                      <a:moveTo>
                        <a:pt x="0" y="486"/>
                      </a:moveTo>
                      <a:lnTo>
                        <a:pt x="0" y="954"/>
                      </a:lnTo>
                      <a:lnTo>
                        <a:pt x="1811" y="470"/>
                      </a:lnTo>
                      <a:lnTo>
                        <a:pt x="1811" y="0"/>
                      </a:lnTo>
                      <a:lnTo>
                        <a:pt x="0" y="48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4" name="Shape 416"/>
                <p:cNvSpPr/>
                <p:nvPr/>
              </p:nvSpPr>
              <p:spPr>
                <a:xfrm>
                  <a:off x="6343" y="526"/>
                  <a:ext cx="659" cy="1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01" h="543" extrusionOk="0">
                      <a:moveTo>
                        <a:pt x="3401" y="0"/>
                      </a:moveTo>
                      <a:lnTo>
                        <a:pt x="1590" y="486"/>
                      </a:lnTo>
                      <a:lnTo>
                        <a:pt x="0" y="543"/>
                      </a:lnTo>
                      <a:lnTo>
                        <a:pt x="1105" y="245"/>
                      </a:lnTo>
                      <a:lnTo>
                        <a:pt x="340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5" name="Shape 417"/>
                <p:cNvSpPr/>
                <p:nvPr/>
              </p:nvSpPr>
              <p:spPr>
                <a:xfrm>
                  <a:off x="6343" y="621"/>
                  <a:ext cx="308" cy="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90" h="468" extrusionOk="0">
                      <a:moveTo>
                        <a:pt x="1590" y="0"/>
                      </a:moveTo>
                      <a:lnTo>
                        <a:pt x="0" y="57"/>
                      </a:lnTo>
                      <a:lnTo>
                        <a:pt x="1006" y="314"/>
                      </a:lnTo>
                      <a:lnTo>
                        <a:pt x="1590" y="468"/>
                      </a:lnTo>
                      <a:lnTo>
                        <a:pt x="159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6" name="Shape 418"/>
                <p:cNvSpPr/>
                <p:nvPr/>
              </p:nvSpPr>
              <p:spPr>
                <a:xfrm>
                  <a:off x="6941" y="501"/>
                  <a:ext cx="48" cy="5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3" h="1107" extrusionOk="0">
                      <a:moveTo>
                        <a:pt x="1" y="84"/>
                      </a:moveTo>
                      <a:cubicBezTo>
                        <a:pt x="1" y="38"/>
                        <a:pt x="41" y="0"/>
                        <a:pt x="88" y="0"/>
                      </a:cubicBezTo>
                      <a:cubicBezTo>
                        <a:pt x="88" y="0"/>
                        <a:pt x="95" y="12"/>
                        <a:pt x="99" y="26"/>
                      </a:cubicBezTo>
                      <a:cubicBezTo>
                        <a:pt x="103" y="40"/>
                        <a:pt x="99" y="56"/>
                        <a:pt x="98" y="56"/>
                      </a:cubicBezTo>
                      <a:cubicBezTo>
                        <a:pt x="75" y="63"/>
                        <a:pt x="57" y="85"/>
                        <a:pt x="57" y="110"/>
                      </a:cubicBezTo>
                      <a:cubicBezTo>
                        <a:pt x="57" y="111"/>
                        <a:pt x="57" y="111"/>
                        <a:pt x="57" y="111"/>
                      </a:cubicBezTo>
                      <a:cubicBezTo>
                        <a:pt x="57" y="111"/>
                        <a:pt x="57" y="112"/>
                        <a:pt x="57" y="112"/>
                      </a:cubicBezTo>
                      <a:cubicBezTo>
                        <a:pt x="57" y="163"/>
                        <a:pt x="57" y="163"/>
                        <a:pt x="57" y="163"/>
                      </a:cubicBezTo>
                      <a:cubicBezTo>
                        <a:pt x="57" y="1099"/>
                        <a:pt x="57" y="1099"/>
                        <a:pt x="57" y="1099"/>
                      </a:cubicBezTo>
                      <a:cubicBezTo>
                        <a:pt x="57" y="1104"/>
                        <a:pt x="45" y="1107"/>
                        <a:pt x="29" y="1107"/>
                      </a:cubicBezTo>
                      <a:cubicBezTo>
                        <a:pt x="13" y="1107"/>
                        <a:pt x="0" y="1104"/>
                        <a:pt x="0" y="1099"/>
                      </a:cubicBezTo>
                      <a:cubicBezTo>
                        <a:pt x="0" y="111"/>
                        <a:pt x="0" y="111"/>
                        <a:pt x="0" y="111"/>
                      </a:cubicBezTo>
                      <a:cubicBezTo>
                        <a:pt x="0" y="111"/>
                        <a:pt x="1" y="93"/>
                        <a:pt x="1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7" name="Shape 419"/>
                <p:cNvSpPr/>
                <p:nvPr/>
              </p:nvSpPr>
              <p:spPr>
                <a:xfrm>
                  <a:off x="6962" y="500"/>
                  <a:ext cx="32" cy="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2" h="81" extrusionOk="0">
                      <a:moveTo>
                        <a:pt x="12" y="72"/>
                      </a:moveTo>
                      <a:cubicBezTo>
                        <a:pt x="24" y="81"/>
                        <a:pt x="44" y="74"/>
                        <a:pt x="58" y="56"/>
                      </a:cubicBezTo>
                      <a:cubicBezTo>
                        <a:pt x="71" y="39"/>
                        <a:pt x="72" y="18"/>
                        <a:pt x="60" y="9"/>
                      </a:cubicBezTo>
                      <a:cubicBezTo>
                        <a:pt x="48" y="0"/>
                        <a:pt x="28" y="6"/>
                        <a:pt x="15" y="24"/>
                      </a:cubicBezTo>
                      <a:cubicBezTo>
                        <a:pt x="2" y="41"/>
                        <a:pt x="0" y="63"/>
                        <a:pt x="12" y="7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8" name="Shape 420"/>
                <p:cNvSpPr/>
                <p:nvPr/>
              </p:nvSpPr>
              <p:spPr>
                <a:xfrm>
                  <a:off x="6998" y="960"/>
                  <a:ext cx="142" cy="1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5" h="238" extrusionOk="0">
                      <a:moveTo>
                        <a:pt x="315" y="57"/>
                      </a:moveTo>
                      <a:cubicBezTo>
                        <a:pt x="140" y="10"/>
                        <a:pt x="140" y="10"/>
                        <a:pt x="140" y="10"/>
                      </a:cubicBezTo>
                      <a:cubicBezTo>
                        <a:pt x="109" y="0"/>
                        <a:pt x="67" y="19"/>
                        <a:pt x="37" y="57"/>
                      </a:cubicBezTo>
                      <a:cubicBezTo>
                        <a:pt x="3" y="102"/>
                        <a:pt x="0" y="158"/>
                        <a:pt x="31" y="181"/>
                      </a:cubicBezTo>
                      <a:cubicBezTo>
                        <a:pt x="37" y="186"/>
                        <a:pt x="44" y="189"/>
                        <a:pt x="52" y="191"/>
                      </a:cubicBezTo>
                      <a:cubicBezTo>
                        <a:pt x="230" y="238"/>
                        <a:pt x="230" y="238"/>
                        <a:pt x="230" y="238"/>
                      </a:cubicBezTo>
                      <a:lnTo>
                        <a:pt x="315" y="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09" name="Shape 421"/>
                <p:cNvSpPr/>
                <p:nvPr/>
              </p:nvSpPr>
              <p:spPr>
                <a:xfrm>
                  <a:off x="6772" y="993"/>
                  <a:ext cx="338" cy="1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41" h="837" extrusionOk="0">
                      <a:moveTo>
                        <a:pt x="1741" y="0"/>
                      </a:moveTo>
                      <a:lnTo>
                        <a:pt x="0" y="478"/>
                      </a:lnTo>
                      <a:lnTo>
                        <a:pt x="0" y="837"/>
                      </a:lnTo>
                      <a:lnTo>
                        <a:pt x="1687" y="381"/>
                      </a:lnTo>
                      <a:lnTo>
                        <a:pt x="1741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0" name="Shape 422"/>
                <p:cNvSpPr/>
                <p:nvPr/>
              </p:nvSpPr>
              <p:spPr>
                <a:xfrm>
                  <a:off x="7080" y="980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31" y="187"/>
                      </a:moveTo>
                      <a:cubicBezTo>
                        <a:pt x="62" y="211"/>
                        <a:pt x="115" y="193"/>
                        <a:pt x="149" y="148"/>
                      </a:cubicBezTo>
                      <a:cubicBezTo>
                        <a:pt x="183" y="102"/>
                        <a:pt x="186" y="47"/>
                        <a:pt x="155" y="23"/>
                      </a:cubicBezTo>
                      <a:cubicBezTo>
                        <a:pt x="125" y="0"/>
                        <a:pt x="72" y="18"/>
                        <a:pt x="37" y="63"/>
                      </a:cubicBezTo>
                      <a:cubicBezTo>
                        <a:pt x="3" y="108"/>
                        <a:pt x="0" y="164"/>
                        <a:pt x="31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1" name="Shape 423"/>
                <p:cNvSpPr/>
                <p:nvPr/>
              </p:nvSpPr>
              <p:spPr>
                <a:xfrm>
                  <a:off x="7133" y="1002"/>
                  <a:ext cx="139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3" extrusionOk="0">
                      <a:moveTo>
                        <a:pt x="242" y="97"/>
                      </a:moveTo>
                      <a:cubicBezTo>
                        <a:pt x="192" y="31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6"/>
                      </a:cubicBezTo>
                      <a:cubicBezTo>
                        <a:pt x="83" y="268"/>
                        <a:pt x="113" y="292"/>
                        <a:pt x="143" y="305"/>
                      </a:cubicBezTo>
                      <a:cubicBezTo>
                        <a:pt x="156" y="333"/>
                        <a:pt x="156" y="333"/>
                        <a:pt x="156" y="333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3"/>
                        <a:pt x="243" y="308"/>
                        <a:pt x="252" y="301"/>
                      </a:cubicBezTo>
                      <a:cubicBezTo>
                        <a:pt x="303" y="262"/>
                        <a:pt x="298" y="171"/>
                        <a:pt x="242" y="9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2" name="Shape 424"/>
                <p:cNvSpPr/>
                <p:nvPr/>
              </p:nvSpPr>
              <p:spPr>
                <a:xfrm>
                  <a:off x="7101" y="1006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9"/>
                      </a:cubicBezTo>
                      <a:cubicBezTo>
                        <a:pt x="102" y="0"/>
                        <a:pt x="189" y="29"/>
                        <a:pt x="245" y="104"/>
                      </a:cubicBezTo>
                      <a:cubicBezTo>
                        <a:pt x="302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3" name="Shape 425"/>
                <p:cNvSpPr/>
                <p:nvPr/>
              </p:nvSpPr>
              <p:spPr>
                <a:xfrm>
                  <a:off x="7130" y="1039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6" y="187"/>
                      </a:moveTo>
                      <a:cubicBezTo>
                        <a:pt x="125" y="211"/>
                        <a:pt x="72" y="193"/>
                        <a:pt x="38" y="148"/>
                      </a:cubicBezTo>
                      <a:cubicBezTo>
                        <a:pt x="3" y="102"/>
                        <a:pt x="0" y="47"/>
                        <a:pt x="31" y="23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4" name="Shape 426"/>
                <p:cNvSpPr/>
                <p:nvPr/>
              </p:nvSpPr>
              <p:spPr>
                <a:xfrm>
                  <a:off x="7280" y="1042"/>
                  <a:ext cx="140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2" y="96"/>
                      </a:moveTo>
                      <a:cubicBezTo>
                        <a:pt x="192" y="30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5"/>
                      </a:cubicBezTo>
                      <a:cubicBezTo>
                        <a:pt x="83" y="268"/>
                        <a:pt x="113" y="291"/>
                        <a:pt x="143" y="305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3" y="312"/>
                        <a:pt x="243" y="307"/>
                        <a:pt x="252" y="300"/>
                      </a:cubicBezTo>
                      <a:cubicBezTo>
                        <a:pt x="303" y="262"/>
                        <a:pt x="298" y="171"/>
                        <a:pt x="242" y="9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5" name="Shape 427"/>
                <p:cNvSpPr/>
                <p:nvPr/>
              </p:nvSpPr>
              <p:spPr>
                <a:xfrm>
                  <a:off x="7251" y="1047"/>
                  <a:ext cx="140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2"/>
                      </a:cubicBezTo>
                      <a:cubicBezTo>
                        <a:pt x="5" y="168"/>
                        <a:pt x="0" y="77"/>
                        <a:pt x="51" y="38"/>
                      </a:cubicBezTo>
                      <a:cubicBezTo>
                        <a:pt x="102" y="0"/>
                        <a:pt x="189" y="29"/>
                        <a:pt x="245" y="103"/>
                      </a:cubicBezTo>
                      <a:cubicBezTo>
                        <a:pt x="302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6" name="Shape 428"/>
                <p:cNvSpPr/>
                <p:nvPr/>
              </p:nvSpPr>
              <p:spPr>
                <a:xfrm>
                  <a:off x="7279" y="1077"/>
                  <a:ext cx="83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6" y="187"/>
                      </a:moveTo>
                      <a:cubicBezTo>
                        <a:pt x="125" y="210"/>
                        <a:pt x="72" y="192"/>
                        <a:pt x="38" y="147"/>
                      </a:cubicBezTo>
                      <a:cubicBezTo>
                        <a:pt x="3" y="102"/>
                        <a:pt x="0" y="46"/>
                        <a:pt x="31" y="23"/>
                      </a:cubicBezTo>
                      <a:cubicBezTo>
                        <a:pt x="62" y="0"/>
                        <a:pt x="115" y="17"/>
                        <a:pt x="149" y="62"/>
                      </a:cubicBezTo>
                      <a:cubicBezTo>
                        <a:pt x="184" y="108"/>
                        <a:pt x="186" y="163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7" name="Shape 429"/>
                <p:cNvSpPr/>
                <p:nvPr/>
              </p:nvSpPr>
              <p:spPr>
                <a:xfrm>
                  <a:off x="6858" y="1063"/>
                  <a:ext cx="336" cy="1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38" h="826" extrusionOk="0">
                      <a:moveTo>
                        <a:pt x="0" y="0"/>
                      </a:moveTo>
                      <a:lnTo>
                        <a:pt x="0" y="359"/>
                      </a:lnTo>
                      <a:lnTo>
                        <a:pt x="1738" y="826"/>
                      </a:lnTo>
                      <a:lnTo>
                        <a:pt x="1738" y="46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8" name="Shape 430"/>
                <p:cNvSpPr/>
                <p:nvPr/>
              </p:nvSpPr>
              <p:spPr>
                <a:xfrm>
                  <a:off x="7197" y="1106"/>
                  <a:ext cx="172" cy="1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96" h="600" extrusionOk="0">
                      <a:moveTo>
                        <a:pt x="896" y="360"/>
                      </a:moveTo>
                      <a:lnTo>
                        <a:pt x="896" y="0"/>
                      </a:lnTo>
                      <a:lnTo>
                        <a:pt x="0" y="241"/>
                      </a:lnTo>
                      <a:lnTo>
                        <a:pt x="0" y="600"/>
                      </a:lnTo>
                      <a:lnTo>
                        <a:pt x="896" y="36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19" name="Shape 431"/>
                <p:cNvSpPr/>
                <p:nvPr/>
              </p:nvSpPr>
              <p:spPr>
                <a:xfrm>
                  <a:off x="6651" y="1056"/>
                  <a:ext cx="119" cy="10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9" h="522" extrusionOk="0">
                      <a:moveTo>
                        <a:pt x="0" y="0"/>
                      </a:moveTo>
                      <a:lnTo>
                        <a:pt x="0" y="359"/>
                      </a:lnTo>
                      <a:lnTo>
                        <a:pt x="609" y="522"/>
                      </a:lnTo>
                      <a:lnTo>
                        <a:pt x="609" y="16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0" name="Shape 432"/>
                <p:cNvSpPr/>
                <p:nvPr/>
              </p:nvSpPr>
              <p:spPr>
                <a:xfrm>
                  <a:off x="6651" y="960"/>
                  <a:ext cx="718" cy="19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692" h="987" extrusionOk="0">
                      <a:moveTo>
                        <a:pt x="2796" y="506"/>
                      </a:moveTo>
                      <a:lnTo>
                        <a:pt x="2383" y="394"/>
                      </a:lnTo>
                      <a:lnTo>
                        <a:pt x="2248" y="359"/>
                      </a:lnTo>
                      <a:lnTo>
                        <a:pt x="1953" y="281"/>
                      </a:lnTo>
                      <a:lnTo>
                        <a:pt x="2352" y="172"/>
                      </a:lnTo>
                      <a:lnTo>
                        <a:pt x="2383" y="154"/>
                      </a:lnTo>
                      <a:lnTo>
                        <a:pt x="1802" y="0"/>
                      </a:lnTo>
                      <a:lnTo>
                        <a:pt x="0" y="487"/>
                      </a:lnTo>
                      <a:lnTo>
                        <a:pt x="609" y="650"/>
                      </a:lnTo>
                      <a:lnTo>
                        <a:pt x="1067" y="524"/>
                      </a:lnTo>
                      <a:lnTo>
                        <a:pt x="1899" y="746"/>
                      </a:lnTo>
                      <a:lnTo>
                        <a:pt x="2796" y="987"/>
                      </a:lnTo>
                      <a:lnTo>
                        <a:pt x="3692" y="746"/>
                      </a:lnTo>
                      <a:lnTo>
                        <a:pt x="2796" y="50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1" name="Shape 433"/>
                <p:cNvSpPr/>
                <p:nvPr/>
              </p:nvSpPr>
              <p:spPr>
                <a:xfrm>
                  <a:off x="6644" y="1052"/>
                  <a:ext cx="144" cy="1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4" h="238" extrusionOk="0">
                      <a:moveTo>
                        <a:pt x="314" y="57"/>
                      </a:moveTo>
                      <a:cubicBezTo>
                        <a:pt x="140" y="10"/>
                        <a:pt x="140" y="10"/>
                        <a:pt x="140" y="10"/>
                      </a:cubicBezTo>
                      <a:cubicBezTo>
                        <a:pt x="109" y="0"/>
                        <a:pt x="66" y="19"/>
                        <a:pt x="37" y="57"/>
                      </a:cubicBezTo>
                      <a:cubicBezTo>
                        <a:pt x="3" y="102"/>
                        <a:pt x="0" y="158"/>
                        <a:pt x="31" y="181"/>
                      </a:cubicBezTo>
                      <a:cubicBezTo>
                        <a:pt x="37" y="186"/>
                        <a:pt x="44" y="189"/>
                        <a:pt x="51" y="191"/>
                      </a:cubicBezTo>
                      <a:cubicBezTo>
                        <a:pt x="229" y="238"/>
                        <a:pt x="229" y="238"/>
                        <a:pt x="229" y="238"/>
                      </a:cubicBezTo>
                      <a:lnTo>
                        <a:pt x="314" y="5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2" name="Shape 434"/>
                <p:cNvSpPr/>
                <p:nvPr/>
              </p:nvSpPr>
              <p:spPr>
                <a:xfrm>
                  <a:off x="6726" y="1072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31" y="187"/>
                      </a:moveTo>
                      <a:cubicBezTo>
                        <a:pt x="61" y="211"/>
                        <a:pt x="114" y="193"/>
                        <a:pt x="149" y="148"/>
                      </a:cubicBezTo>
                      <a:cubicBezTo>
                        <a:pt x="183" y="102"/>
                        <a:pt x="186" y="47"/>
                        <a:pt x="155" y="23"/>
                      </a:cubicBezTo>
                      <a:cubicBezTo>
                        <a:pt x="124" y="0"/>
                        <a:pt x="72" y="18"/>
                        <a:pt x="37" y="63"/>
                      </a:cubicBezTo>
                      <a:cubicBezTo>
                        <a:pt x="3" y="108"/>
                        <a:pt x="0" y="164"/>
                        <a:pt x="31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3" name="Shape 435"/>
                <p:cNvSpPr/>
                <p:nvPr/>
              </p:nvSpPr>
              <p:spPr>
                <a:xfrm>
                  <a:off x="6837" y="1081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1" y="96"/>
                      </a:moveTo>
                      <a:cubicBezTo>
                        <a:pt x="191" y="30"/>
                        <a:pt x="118" y="0"/>
                        <a:pt x="66" y="20"/>
                      </a:cubicBezTo>
                      <a:cubicBezTo>
                        <a:pt x="66" y="20"/>
                        <a:pt x="66" y="20"/>
                        <a:pt x="66" y="20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4"/>
                        <a:pt x="27" y="54"/>
                        <a:pt x="27" y="54"/>
                      </a:cubicBezTo>
                      <a:cubicBezTo>
                        <a:pt x="0" y="99"/>
                        <a:pt x="11" y="173"/>
                        <a:pt x="58" y="235"/>
                      </a:cubicBezTo>
                      <a:cubicBezTo>
                        <a:pt x="83" y="267"/>
                        <a:pt x="113" y="291"/>
                        <a:pt x="143" y="304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2"/>
                        <a:pt x="243" y="307"/>
                        <a:pt x="252" y="300"/>
                      </a:cubicBezTo>
                      <a:cubicBezTo>
                        <a:pt x="303" y="262"/>
                        <a:pt x="298" y="170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4" name="Shape 436"/>
                <p:cNvSpPr/>
                <p:nvPr/>
              </p:nvSpPr>
              <p:spPr>
                <a:xfrm>
                  <a:off x="6808" y="1085"/>
                  <a:ext cx="140" cy="1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7" extrusionOk="0">
                      <a:moveTo>
                        <a:pt x="256" y="308"/>
                      </a:moveTo>
                      <a:cubicBezTo>
                        <a:pt x="205" y="347"/>
                        <a:pt x="118" y="317"/>
                        <a:pt x="62" y="243"/>
                      </a:cubicBezTo>
                      <a:cubicBezTo>
                        <a:pt x="5" y="169"/>
                        <a:pt x="0" y="77"/>
                        <a:pt x="51" y="39"/>
                      </a:cubicBezTo>
                      <a:cubicBezTo>
                        <a:pt x="102" y="0"/>
                        <a:pt x="188" y="29"/>
                        <a:pt x="245" y="104"/>
                      </a:cubicBezTo>
                      <a:cubicBezTo>
                        <a:pt x="301" y="178"/>
                        <a:pt x="306" y="270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5" name="Shape 437"/>
                <p:cNvSpPr/>
                <p:nvPr/>
              </p:nvSpPr>
              <p:spPr>
                <a:xfrm>
                  <a:off x="6833" y="1118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5" y="187"/>
                      </a:moveTo>
                      <a:cubicBezTo>
                        <a:pt x="125" y="211"/>
                        <a:pt x="72" y="193"/>
                        <a:pt x="37" y="148"/>
                      </a:cubicBezTo>
                      <a:cubicBezTo>
                        <a:pt x="3" y="103"/>
                        <a:pt x="0" y="47"/>
                        <a:pt x="31" y="24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5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6" name="Shape 438"/>
                <p:cNvSpPr/>
                <p:nvPr/>
              </p:nvSpPr>
              <p:spPr>
                <a:xfrm>
                  <a:off x="6987" y="1121"/>
                  <a:ext cx="139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3" extrusionOk="0">
                      <a:moveTo>
                        <a:pt x="241" y="96"/>
                      </a:moveTo>
                      <a:cubicBezTo>
                        <a:pt x="191" y="31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6"/>
                      </a:cubicBezTo>
                      <a:cubicBezTo>
                        <a:pt x="83" y="268"/>
                        <a:pt x="113" y="292"/>
                        <a:pt x="143" y="305"/>
                      </a:cubicBezTo>
                      <a:cubicBezTo>
                        <a:pt x="156" y="333"/>
                        <a:pt x="156" y="333"/>
                        <a:pt x="156" y="333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3"/>
                        <a:pt x="243" y="308"/>
                        <a:pt x="252" y="301"/>
                      </a:cubicBezTo>
                      <a:cubicBezTo>
                        <a:pt x="303" y="262"/>
                        <a:pt x="298" y="171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7" name="Shape 439"/>
                <p:cNvSpPr/>
                <p:nvPr/>
              </p:nvSpPr>
              <p:spPr>
                <a:xfrm>
                  <a:off x="6955" y="1126"/>
                  <a:ext cx="140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9"/>
                      </a:cubicBezTo>
                      <a:cubicBezTo>
                        <a:pt x="102" y="0"/>
                        <a:pt x="188" y="29"/>
                        <a:pt x="245" y="104"/>
                      </a:cubicBezTo>
                      <a:cubicBezTo>
                        <a:pt x="301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8" name="Shape 440"/>
                <p:cNvSpPr/>
                <p:nvPr/>
              </p:nvSpPr>
              <p:spPr>
                <a:xfrm>
                  <a:off x="6983" y="1156"/>
                  <a:ext cx="83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5" y="187"/>
                      </a:moveTo>
                      <a:cubicBezTo>
                        <a:pt x="125" y="210"/>
                        <a:pt x="72" y="193"/>
                        <a:pt x="37" y="148"/>
                      </a:cubicBezTo>
                      <a:cubicBezTo>
                        <a:pt x="3" y="102"/>
                        <a:pt x="0" y="47"/>
                        <a:pt x="31" y="23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5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29" name="Shape 441"/>
                <p:cNvSpPr/>
                <p:nvPr/>
              </p:nvSpPr>
              <p:spPr>
                <a:xfrm>
                  <a:off x="7108" y="1152"/>
                  <a:ext cx="88" cy="1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96" extrusionOk="0">
                      <a:moveTo>
                        <a:pt x="0" y="596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73"/>
                      </a:lnTo>
                      <a:lnTo>
                        <a:pt x="0" y="59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0" name="Shape 442"/>
                <p:cNvSpPr/>
                <p:nvPr/>
              </p:nvSpPr>
              <p:spPr>
                <a:xfrm>
                  <a:off x="7369" y="1081"/>
                  <a:ext cx="88" cy="11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95" extrusionOk="0">
                      <a:moveTo>
                        <a:pt x="0" y="595"/>
                      </a:moveTo>
                      <a:lnTo>
                        <a:pt x="0" y="120"/>
                      </a:lnTo>
                      <a:lnTo>
                        <a:pt x="451" y="0"/>
                      </a:lnTo>
                      <a:lnTo>
                        <a:pt x="451" y="472"/>
                      </a:lnTo>
                      <a:lnTo>
                        <a:pt x="0" y="59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1" name="Shape 443"/>
                <p:cNvSpPr/>
                <p:nvPr/>
              </p:nvSpPr>
              <p:spPr>
                <a:xfrm>
                  <a:off x="7775" y="1175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2" y="96"/>
                      </a:moveTo>
                      <a:cubicBezTo>
                        <a:pt x="192" y="30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5"/>
                      </a:cubicBezTo>
                      <a:cubicBezTo>
                        <a:pt x="83" y="268"/>
                        <a:pt x="113" y="291"/>
                        <a:pt x="143" y="305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3" y="312"/>
                        <a:pt x="243" y="308"/>
                        <a:pt x="252" y="300"/>
                      </a:cubicBezTo>
                      <a:cubicBezTo>
                        <a:pt x="303" y="262"/>
                        <a:pt x="298" y="171"/>
                        <a:pt x="242" y="9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2" name="Shape 444"/>
                <p:cNvSpPr/>
                <p:nvPr/>
              </p:nvSpPr>
              <p:spPr>
                <a:xfrm>
                  <a:off x="7744" y="1180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8"/>
                      </a:cubicBezTo>
                      <a:cubicBezTo>
                        <a:pt x="102" y="0"/>
                        <a:pt x="189" y="29"/>
                        <a:pt x="245" y="103"/>
                      </a:cubicBezTo>
                      <a:cubicBezTo>
                        <a:pt x="302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3" name="Shape 445"/>
                <p:cNvSpPr/>
                <p:nvPr/>
              </p:nvSpPr>
              <p:spPr>
                <a:xfrm>
                  <a:off x="7772" y="1210"/>
                  <a:ext cx="82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6" y="187"/>
                      </a:moveTo>
                      <a:cubicBezTo>
                        <a:pt x="125" y="210"/>
                        <a:pt x="72" y="192"/>
                        <a:pt x="38" y="147"/>
                      </a:cubicBezTo>
                      <a:cubicBezTo>
                        <a:pt x="3" y="102"/>
                        <a:pt x="0" y="46"/>
                        <a:pt x="31" y="23"/>
                      </a:cubicBezTo>
                      <a:cubicBezTo>
                        <a:pt x="62" y="0"/>
                        <a:pt x="115" y="17"/>
                        <a:pt x="149" y="63"/>
                      </a:cubicBezTo>
                      <a:cubicBezTo>
                        <a:pt x="183" y="108"/>
                        <a:pt x="186" y="163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4" name="Shape 446"/>
                <p:cNvSpPr/>
                <p:nvPr/>
              </p:nvSpPr>
              <p:spPr>
                <a:xfrm>
                  <a:off x="7923" y="1214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2" y="96"/>
                      </a:moveTo>
                      <a:cubicBezTo>
                        <a:pt x="192" y="30"/>
                        <a:pt x="118" y="0"/>
                        <a:pt x="66" y="20"/>
                      </a:cubicBezTo>
                      <a:cubicBezTo>
                        <a:pt x="66" y="20"/>
                        <a:pt x="66" y="20"/>
                        <a:pt x="66" y="20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4"/>
                        <a:pt x="27" y="54"/>
                        <a:pt x="27" y="54"/>
                      </a:cubicBezTo>
                      <a:cubicBezTo>
                        <a:pt x="0" y="100"/>
                        <a:pt x="11" y="173"/>
                        <a:pt x="58" y="235"/>
                      </a:cubicBezTo>
                      <a:cubicBezTo>
                        <a:pt x="83" y="267"/>
                        <a:pt x="113" y="291"/>
                        <a:pt x="143" y="304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3" y="312"/>
                        <a:pt x="243" y="307"/>
                        <a:pt x="252" y="300"/>
                      </a:cubicBezTo>
                      <a:cubicBezTo>
                        <a:pt x="303" y="262"/>
                        <a:pt x="298" y="170"/>
                        <a:pt x="242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5" name="Shape 447"/>
                <p:cNvSpPr/>
                <p:nvPr/>
              </p:nvSpPr>
              <p:spPr>
                <a:xfrm>
                  <a:off x="7893" y="1218"/>
                  <a:ext cx="141" cy="1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7" extrusionOk="0">
                      <a:moveTo>
                        <a:pt x="256" y="308"/>
                      </a:moveTo>
                      <a:cubicBezTo>
                        <a:pt x="205" y="347"/>
                        <a:pt x="118" y="318"/>
                        <a:pt x="62" y="243"/>
                      </a:cubicBezTo>
                      <a:cubicBezTo>
                        <a:pt x="5" y="169"/>
                        <a:pt x="0" y="77"/>
                        <a:pt x="51" y="39"/>
                      </a:cubicBezTo>
                      <a:cubicBezTo>
                        <a:pt x="102" y="0"/>
                        <a:pt x="189" y="30"/>
                        <a:pt x="245" y="104"/>
                      </a:cubicBezTo>
                      <a:cubicBezTo>
                        <a:pt x="302" y="178"/>
                        <a:pt x="306" y="270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6" name="Shape 448"/>
                <p:cNvSpPr/>
                <p:nvPr/>
              </p:nvSpPr>
              <p:spPr>
                <a:xfrm>
                  <a:off x="7919" y="1250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6" y="187"/>
                      </a:moveTo>
                      <a:cubicBezTo>
                        <a:pt x="125" y="211"/>
                        <a:pt x="72" y="193"/>
                        <a:pt x="38" y="148"/>
                      </a:cubicBezTo>
                      <a:cubicBezTo>
                        <a:pt x="3" y="103"/>
                        <a:pt x="0" y="47"/>
                        <a:pt x="31" y="24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4" y="108"/>
                        <a:pt x="186" y="164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7" name="Shape 449"/>
                <p:cNvSpPr/>
                <p:nvPr/>
              </p:nvSpPr>
              <p:spPr>
                <a:xfrm>
                  <a:off x="8000" y="1235"/>
                  <a:ext cx="93" cy="1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7" h="227" extrusionOk="0">
                      <a:moveTo>
                        <a:pt x="184" y="84"/>
                      </a:moveTo>
                      <a:cubicBezTo>
                        <a:pt x="174" y="64"/>
                        <a:pt x="156" y="27"/>
                        <a:pt x="132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13"/>
                        <a:pt x="29" y="28"/>
                        <a:pt x="42" y="45"/>
                      </a:cubicBezTo>
                      <a:cubicBezTo>
                        <a:pt x="87" y="104"/>
                        <a:pt x="107" y="172"/>
                        <a:pt x="101" y="227"/>
                      </a:cubicBezTo>
                      <a:cubicBezTo>
                        <a:pt x="101" y="227"/>
                        <a:pt x="101" y="227"/>
                        <a:pt x="101" y="227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205" y="199"/>
                        <a:pt x="205" y="199"/>
                        <a:pt x="205" y="199"/>
                      </a:cubicBezTo>
                      <a:cubicBezTo>
                        <a:pt x="205" y="158"/>
                        <a:pt x="207" y="128"/>
                        <a:pt x="184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8" name="Shape 450"/>
                <p:cNvSpPr/>
                <p:nvPr/>
              </p:nvSpPr>
              <p:spPr>
                <a:xfrm>
                  <a:off x="7500" y="1252"/>
                  <a:ext cx="301" cy="1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64" h="695" extrusionOk="0">
                      <a:moveTo>
                        <a:pt x="0" y="0"/>
                      </a:moveTo>
                      <a:lnTo>
                        <a:pt x="0" y="274"/>
                      </a:lnTo>
                      <a:lnTo>
                        <a:pt x="1564" y="695"/>
                      </a:lnTo>
                      <a:lnTo>
                        <a:pt x="1564" y="4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39" name="Shape 451"/>
                <p:cNvSpPr/>
                <p:nvPr/>
              </p:nvSpPr>
              <p:spPr>
                <a:xfrm>
                  <a:off x="7500" y="1206"/>
                  <a:ext cx="477" cy="12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0" h="659" extrusionOk="0">
                      <a:moveTo>
                        <a:pt x="1739" y="224"/>
                      </a:moveTo>
                      <a:lnTo>
                        <a:pt x="898" y="0"/>
                      </a:lnTo>
                      <a:lnTo>
                        <a:pt x="0" y="238"/>
                      </a:lnTo>
                      <a:lnTo>
                        <a:pt x="844" y="465"/>
                      </a:lnTo>
                      <a:lnTo>
                        <a:pt x="1564" y="659"/>
                      </a:lnTo>
                      <a:lnTo>
                        <a:pt x="2460" y="418"/>
                      </a:lnTo>
                      <a:lnTo>
                        <a:pt x="1739" y="22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0" name="Shape 452"/>
                <p:cNvSpPr/>
                <p:nvPr/>
              </p:nvSpPr>
              <p:spPr>
                <a:xfrm>
                  <a:off x="7804" y="1285"/>
                  <a:ext cx="172" cy="10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96" h="515" extrusionOk="0">
                      <a:moveTo>
                        <a:pt x="0" y="515"/>
                      </a:moveTo>
                      <a:lnTo>
                        <a:pt x="896" y="274"/>
                      </a:lnTo>
                      <a:lnTo>
                        <a:pt x="896" y="0"/>
                      </a:lnTo>
                      <a:lnTo>
                        <a:pt x="0" y="241"/>
                      </a:lnTo>
                      <a:lnTo>
                        <a:pt x="0" y="515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1" name="Shape 453"/>
                <p:cNvSpPr/>
                <p:nvPr/>
              </p:nvSpPr>
              <p:spPr>
                <a:xfrm>
                  <a:off x="7480" y="1252"/>
                  <a:ext cx="139" cy="1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3" extrusionOk="0">
                      <a:moveTo>
                        <a:pt x="241" y="96"/>
                      </a:moveTo>
                      <a:cubicBezTo>
                        <a:pt x="191" y="31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4"/>
                        <a:pt x="17" y="34"/>
                        <a:pt x="17" y="34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6"/>
                      </a:cubicBezTo>
                      <a:cubicBezTo>
                        <a:pt x="83" y="268"/>
                        <a:pt x="113" y="292"/>
                        <a:pt x="143" y="305"/>
                      </a:cubicBezTo>
                      <a:cubicBezTo>
                        <a:pt x="156" y="333"/>
                        <a:pt x="156" y="333"/>
                        <a:pt x="156" y="333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3"/>
                        <a:pt x="243" y="308"/>
                        <a:pt x="252" y="301"/>
                      </a:cubicBezTo>
                      <a:cubicBezTo>
                        <a:pt x="303" y="262"/>
                        <a:pt x="298" y="171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2" name="Shape 454"/>
                <p:cNvSpPr/>
                <p:nvPr/>
              </p:nvSpPr>
              <p:spPr>
                <a:xfrm>
                  <a:off x="7448" y="1259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3"/>
                      </a:cubicBezTo>
                      <a:cubicBezTo>
                        <a:pt x="5" y="168"/>
                        <a:pt x="0" y="77"/>
                        <a:pt x="51" y="39"/>
                      </a:cubicBezTo>
                      <a:cubicBezTo>
                        <a:pt x="102" y="0"/>
                        <a:pt x="188" y="29"/>
                        <a:pt x="245" y="104"/>
                      </a:cubicBezTo>
                      <a:cubicBezTo>
                        <a:pt x="301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3" name="Shape 455"/>
                <p:cNvSpPr/>
                <p:nvPr/>
              </p:nvSpPr>
              <p:spPr>
                <a:xfrm>
                  <a:off x="7476" y="1289"/>
                  <a:ext cx="82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1" extrusionOk="0">
                      <a:moveTo>
                        <a:pt x="155" y="187"/>
                      </a:moveTo>
                      <a:cubicBezTo>
                        <a:pt x="125" y="211"/>
                        <a:pt x="72" y="193"/>
                        <a:pt x="37" y="148"/>
                      </a:cubicBezTo>
                      <a:cubicBezTo>
                        <a:pt x="3" y="102"/>
                        <a:pt x="0" y="47"/>
                        <a:pt x="31" y="23"/>
                      </a:cubicBezTo>
                      <a:cubicBezTo>
                        <a:pt x="62" y="0"/>
                        <a:pt x="115" y="18"/>
                        <a:pt x="149" y="63"/>
                      </a:cubicBezTo>
                      <a:cubicBezTo>
                        <a:pt x="183" y="108"/>
                        <a:pt x="186" y="164"/>
                        <a:pt x="155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4" name="Shape 456"/>
                <p:cNvSpPr/>
                <p:nvPr/>
              </p:nvSpPr>
              <p:spPr>
                <a:xfrm>
                  <a:off x="7629" y="1293"/>
                  <a:ext cx="139" cy="15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3" h="332" extrusionOk="0">
                      <a:moveTo>
                        <a:pt x="241" y="96"/>
                      </a:moveTo>
                      <a:cubicBezTo>
                        <a:pt x="191" y="30"/>
                        <a:pt x="118" y="0"/>
                        <a:pt x="66" y="21"/>
                      </a:cubicBezTo>
                      <a:cubicBezTo>
                        <a:pt x="66" y="21"/>
                        <a:pt x="66" y="21"/>
                        <a:pt x="66" y="21"/>
                      </a:cubicBezTo>
                      <a:cubicBezTo>
                        <a:pt x="17" y="33"/>
                        <a:pt x="17" y="33"/>
                        <a:pt x="17" y="33"/>
                      </a:cubicBezTo>
                      <a:cubicBezTo>
                        <a:pt x="27" y="55"/>
                        <a:pt x="27" y="55"/>
                        <a:pt x="27" y="55"/>
                      </a:cubicBezTo>
                      <a:cubicBezTo>
                        <a:pt x="0" y="100"/>
                        <a:pt x="11" y="174"/>
                        <a:pt x="58" y="235"/>
                      </a:cubicBezTo>
                      <a:cubicBezTo>
                        <a:pt x="83" y="268"/>
                        <a:pt x="113" y="291"/>
                        <a:pt x="143" y="305"/>
                      </a:cubicBezTo>
                      <a:cubicBezTo>
                        <a:pt x="156" y="332"/>
                        <a:pt x="156" y="332"/>
                        <a:pt x="156" y="332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21" y="315"/>
                        <a:pt x="221" y="315"/>
                        <a:pt x="221" y="315"/>
                      </a:cubicBezTo>
                      <a:cubicBezTo>
                        <a:pt x="232" y="312"/>
                        <a:pt x="243" y="307"/>
                        <a:pt x="252" y="300"/>
                      </a:cubicBezTo>
                      <a:cubicBezTo>
                        <a:pt x="303" y="262"/>
                        <a:pt x="298" y="171"/>
                        <a:pt x="241" y="96"/>
                      </a:cubicBez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" name="Shape 457"/>
                <p:cNvSpPr/>
                <p:nvPr/>
              </p:nvSpPr>
              <p:spPr>
                <a:xfrm>
                  <a:off x="7598" y="1297"/>
                  <a:ext cx="141" cy="1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06" h="346" extrusionOk="0">
                      <a:moveTo>
                        <a:pt x="256" y="308"/>
                      </a:moveTo>
                      <a:cubicBezTo>
                        <a:pt x="205" y="346"/>
                        <a:pt x="118" y="317"/>
                        <a:pt x="62" y="242"/>
                      </a:cubicBezTo>
                      <a:cubicBezTo>
                        <a:pt x="5" y="168"/>
                        <a:pt x="0" y="77"/>
                        <a:pt x="51" y="38"/>
                      </a:cubicBezTo>
                      <a:cubicBezTo>
                        <a:pt x="102" y="0"/>
                        <a:pt x="188" y="29"/>
                        <a:pt x="245" y="103"/>
                      </a:cubicBezTo>
                      <a:cubicBezTo>
                        <a:pt x="301" y="178"/>
                        <a:pt x="306" y="269"/>
                        <a:pt x="256" y="30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6" name="Shape 458"/>
                <p:cNvSpPr/>
                <p:nvPr/>
              </p:nvSpPr>
              <p:spPr>
                <a:xfrm>
                  <a:off x="7626" y="1327"/>
                  <a:ext cx="82" cy="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6" h="210" extrusionOk="0">
                      <a:moveTo>
                        <a:pt x="156" y="187"/>
                      </a:moveTo>
                      <a:cubicBezTo>
                        <a:pt x="125" y="210"/>
                        <a:pt x="72" y="192"/>
                        <a:pt x="37" y="147"/>
                      </a:cubicBezTo>
                      <a:cubicBezTo>
                        <a:pt x="3" y="102"/>
                        <a:pt x="0" y="46"/>
                        <a:pt x="31" y="23"/>
                      </a:cubicBezTo>
                      <a:cubicBezTo>
                        <a:pt x="62" y="0"/>
                        <a:pt x="115" y="17"/>
                        <a:pt x="149" y="62"/>
                      </a:cubicBezTo>
                      <a:cubicBezTo>
                        <a:pt x="183" y="108"/>
                        <a:pt x="186" y="163"/>
                        <a:pt x="156" y="18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" name="Shape 459"/>
                <p:cNvSpPr/>
                <p:nvPr/>
              </p:nvSpPr>
              <p:spPr>
                <a:xfrm>
                  <a:off x="7705" y="1314"/>
                  <a:ext cx="93" cy="10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7" h="228" extrusionOk="0">
                      <a:moveTo>
                        <a:pt x="184" y="84"/>
                      </a:moveTo>
                      <a:cubicBezTo>
                        <a:pt x="174" y="64"/>
                        <a:pt x="157" y="28"/>
                        <a:pt x="132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5" y="14"/>
                        <a:pt x="29" y="29"/>
                        <a:pt x="41" y="46"/>
                      </a:cubicBezTo>
                      <a:cubicBezTo>
                        <a:pt x="87" y="105"/>
                        <a:pt x="107" y="172"/>
                        <a:pt x="100" y="228"/>
                      </a:cubicBezTo>
                      <a:cubicBezTo>
                        <a:pt x="101" y="228"/>
                        <a:pt x="101" y="228"/>
                        <a:pt x="101" y="228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185" y="205"/>
                        <a:pt x="185" y="205"/>
                        <a:pt x="185" y="205"/>
                      </a:cubicBezTo>
                      <a:cubicBezTo>
                        <a:pt x="205" y="200"/>
                        <a:pt x="205" y="200"/>
                        <a:pt x="205" y="200"/>
                      </a:cubicBezTo>
                      <a:cubicBezTo>
                        <a:pt x="205" y="158"/>
                        <a:pt x="207" y="129"/>
                        <a:pt x="184" y="8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8" name="Shape 460"/>
                <p:cNvSpPr/>
                <p:nvPr/>
              </p:nvSpPr>
              <p:spPr>
                <a:xfrm>
                  <a:off x="6704" y="628"/>
                  <a:ext cx="1046" cy="7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86" h="3600" extrusionOk="0">
                      <a:moveTo>
                        <a:pt x="0" y="2154"/>
                      </a:moveTo>
                      <a:lnTo>
                        <a:pt x="5386" y="3600"/>
                      </a:lnTo>
                      <a:lnTo>
                        <a:pt x="5386" y="1445"/>
                      </a:lnTo>
                      <a:lnTo>
                        <a:pt x="0" y="0"/>
                      </a:lnTo>
                      <a:lnTo>
                        <a:pt x="0" y="215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9" name="Shape 461"/>
                <p:cNvSpPr/>
                <p:nvPr/>
              </p:nvSpPr>
              <p:spPr>
                <a:xfrm>
                  <a:off x="6704" y="534"/>
                  <a:ext cx="1397" cy="37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183" h="1927" extrusionOk="0">
                      <a:moveTo>
                        <a:pt x="1797" y="0"/>
                      </a:moveTo>
                      <a:lnTo>
                        <a:pt x="0" y="482"/>
                      </a:lnTo>
                      <a:lnTo>
                        <a:pt x="5386" y="1927"/>
                      </a:lnTo>
                      <a:lnTo>
                        <a:pt x="7183" y="1446"/>
                      </a:lnTo>
                      <a:lnTo>
                        <a:pt x="179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0" name="Shape 462"/>
                <p:cNvSpPr/>
                <p:nvPr/>
              </p:nvSpPr>
              <p:spPr>
                <a:xfrm>
                  <a:off x="7751" y="817"/>
                  <a:ext cx="350" cy="5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97" h="2636" extrusionOk="0">
                      <a:moveTo>
                        <a:pt x="0" y="2636"/>
                      </a:moveTo>
                      <a:lnTo>
                        <a:pt x="1797" y="2152"/>
                      </a:lnTo>
                      <a:lnTo>
                        <a:pt x="1797" y="0"/>
                      </a:lnTo>
                      <a:lnTo>
                        <a:pt x="0" y="481"/>
                      </a:lnTo>
                      <a:lnTo>
                        <a:pt x="0" y="2636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1" name="Shape 463"/>
                <p:cNvSpPr/>
                <p:nvPr/>
              </p:nvSpPr>
              <p:spPr>
                <a:xfrm>
                  <a:off x="7751" y="1235"/>
                  <a:ext cx="350" cy="1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97" h="637" extrusionOk="0">
                      <a:moveTo>
                        <a:pt x="0" y="637"/>
                      </a:moveTo>
                      <a:lnTo>
                        <a:pt x="1797" y="153"/>
                      </a:lnTo>
                      <a:lnTo>
                        <a:pt x="1797" y="0"/>
                      </a:lnTo>
                      <a:lnTo>
                        <a:pt x="0" y="484"/>
                      </a:lnTo>
                      <a:lnTo>
                        <a:pt x="0" y="637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2" name="Shape 464"/>
                <p:cNvSpPr/>
                <p:nvPr/>
              </p:nvSpPr>
              <p:spPr>
                <a:xfrm>
                  <a:off x="7758" y="1327"/>
                  <a:ext cx="21" cy="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" h="55" extrusionOk="0">
                      <a:moveTo>
                        <a:pt x="8" y="49"/>
                      </a:moveTo>
                      <a:cubicBezTo>
                        <a:pt x="16" y="55"/>
                        <a:pt x="30" y="50"/>
                        <a:pt x="39" y="39"/>
                      </a:cubicBezTo>
                      <a:cubicBezTo>
                        <a:pt x="48" y="27"/>
                        <a:pt x="48" y="13"/>
                        <a:pt x="40" y="6"/>
                      </a:cubicBezTo>
                      <a:cubicBezTo>
                        <a:pt x="32" y="0"/>
                        <a:pt x="19" y="5"/>
                        <a:pt x="10" y="17"/>
                      </a:cubicBezTo>
                      <a:cubicBezTo>
                        <a:pt x="1" y="28"/>
                        <a:pt x="0" y="43"/>
                        <a:pt x="8" y="4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FFC269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3" name="Shape 465"/>
                <p:cNvSpPr/>
                <p:nvPr/>
              </p:nvSpPr>
              <p:spPr>
                <a:xfrm>
                  <a:off x="7786" y="1318"/>
                  <a:ext cx="21" cy="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8" h="55" extrusionOk="0">
                      <a:moveTo>
                        <a:pt x="8" y="49"/>
                      </a:moveTo>
                      <a:cubicBezTo>
                        <a:pt x="16" y="55"/>
                        <a:pt x="30" y="50"/>
                        <a:pt x="39" y="39"/>
                      </a:cubicBezTo>
                      <a:cubicBezTo>
                        <a:pt x="48" y="27"/>
                        <a:pt x="48" y="12"/>
                        <a:pt x="40" y="6"/>
                      </a:cubicBezTo>
                      <a:cubicBezTo>
                        <a:pt x="32" y="0"/>
                        <a:pt x="19" y="5"/>
                        <a:pt x="10" y="17"/>
                      </a:cubicBezTo>
                      <a:cubicBezTo>
                        <a:pt x="1" y="28"/>
                        <a:pt x="0" y="43"/>
                        <a:pt x="8" y="4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C40505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4" name="Shape 466"/>
                <p:cNvSpPr/>
                <p:nvPr/>
              </p:nvSpPr>
              <p:spPr>
                <a:xfrm>
                  <a:off x="8075" y="1242"/>
                  <a:ext cx="20" cy="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" h="54" extrusionOk="0">
                      <a:moveTo>
                        <a:pt x="8" y="48"/>
                      </a:moveTo>
                      <a:cubicBezTo>
                        <a:pt x="16" y="54"/>
                        <a:pt x="30" y="50"/>
                        <a:pt x="39" y="38"/>
                      </a:cubicBezTo>
                      <a:cubicBezTo>
                        <a:pt x="48" y="26"/>
                        <a:pt x="49" y="12"/>
                        <a:pt x="41" y="6"/>
                      </a:cubicBezTo>
                      <a:cubicBezTo>
                        <a:pt x="33" y="0"/>
                        <a:pt x="19" y="4"/>
                        <a:pt x="10" y="16"/>
                      </a:cubicBezTo>
                      <a:cubicBezTo>
                        <a:pt x="1" y="28"/>
                        <a:pt x="0" y="42"/>
                        <a:pt x="8" y="4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FFC269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55" name="Shape 467"/>
                <p:cNvSpPr/>
                <p:nvPr/>
              </p:nvSpPr>
              <p:spPr>
                <a:xfrm>
                  <a:off x="8048" y="1247"/>
                  <a:ext cx="20" cy="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9" h="55" extrusionOk="0">
                      <a:moveTo>
                        <a:pt x="8" y="48"/>
                      </a:moveTo>
                      <a:cubicBezTo>
                        <a:pt x="16" y="55"/>
                        <a:pt x="30" y="50"/>
                        <a:pt x="39" y="38"/>
                      </a:cubicBezTo>
                      <a:cubicBezTo>
                        <a:pt x="48" y="26"/>
                        <a:pt x="49" y="12"/>
                        <a:pt x="41" y="6"/>
                      </a:cubicBezTo>
                      <a:cubicBezTo>
                        <a:pt x="33" y="0"/>
                        <a:pt x="19" y="4"/>
                        <a:pt x="10" y="16"/>
                      </a:cubicBezTo>
                      <a:cubicBezTo>
                        <a:pt x="1" y="28"/>
                        <a:pt x="0" y="42"/>
                        <a:pt x="8" y="48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DDDDD"/>
                    </a:gs>
                    <a:gs pos="100000">
                      <a:srgbClr val="C40505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156" name="Shape 468"/>
                <p:cNvGrpSpPr/>
                <p:nvPr/>
              </p:nvGrpSpPr>
              <p:grpSpPr>
                <a:xfrm>
                  <a:off x="7768" y="839"/>
                  <a:ext cx="317" cy="467"/>
                  <a:chOff x="7768" y="839"/>
                  <a:chExt cx="317" cy="467"/>
                </a:xfrm>
              </p:grpSpPr>
              <p:sp>
                <p:nvSpPr>
                  <p:cNvPr id="157" name="Shape 469"/>
                  <p:cNvSpPr/>
                  <p:nvPr/>
                </p:nvSpPr>
                <p:spPr>
                  <a:xfrm>
                    <a:off x="7768" y="881"/>
                    <a:ext cx="159" cy="42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820" h="2192" extrusionOk="0">
                        <a:moveTo>
                          <a:pt x="0" y="222"/>
                        </a:moveTo>
                        <a:lnTo>
                          <a:pt x="0" y="2192"/>
                        </a:lnTo>
                        <a:lnTo>
                          <a:pt x="820" y="1970"/>
                        </a:lnTo>
                        <a:lnTo>
                          <a:pt x="820" y="0"/>
                        </a:lnTo>
                        <a:lnTo>
                          <a:pt x="0" y="222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C0C0C0"/>
                      </a:gs>
                      <a:gs pos="100000">
                        <a:srgbClr val="EAEAEA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58" name="Shape 470"/>
                  <p:cNvSpPr/>
                  <p:nvPr/>
                </p:nvSpPr>
                <p:spPr>
                  <a:xfrm>
                    <a:off x="7926" y="839"/>
                    <a:ext cx="159" cy="42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820" h="2193" extrusionOk="0">
                        <a:moveTo>
                          <a:pt x="820" y="0"/>
                        </a:moveTo>
                        <a:lnTo>
                          <a:pt x="0" y="223"/>
                        </a:lnTo>
                        <a:lnTo>
                          <a:pt x="0" y="2193"/>
                        </a:lnTo>
                        <a:lnTo>
                          <a:pt x="820" y="1971"/>
                        </a:lnTo>
                        <a:lnTo>
                          <a:pt x="82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EAEAEA"/>
                      </a:gs>
                      <a:gs pos="100000">
                        <a:srgbClr val="C0C0C0"/>
                      </a:gs>
                    </a:gsLst>
                    <a:lin ang="0" scaled="0"/>
                  </a:gra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</p:grpSp>
      <p:grpSp>
        <p:nvGrpSpPr>
          <p:cNvPr id="177" name="Shape 471"/>
          <p:cNvGrpSpPr/>
          <p:nvPr/>
        </p:nvGrpSpPr>
        <p:grpSpPr>
          <a:xfrm>
            <a:off x="5334000" y="1600198"/>
            <a:ext cx="413532" cy="146828"/>
            <a:chOff x="2105" y="2559"/>
            <a:chExt cx="573" cy="223"/>
          </a:xfrm>
        </p:grpSpPr>
        <p:grpSp>
          <p:nvGrpSpPr>
            <p:cNvPr id="178" name="Shape 472"/>
            <p:cNvGrpSpPr/>
            <p:nvPr/>
          </p:nvGrpSpPr>
          <p:grpSpPr>
            <a:xfrm>
              <a:off x="2105" y="2617"/>
              <a:ext cx="573" cy="166"/>
              <a:chOff x="3051" y="2167"/>
              <a:chExt cx="1151" cy="333"/>
            </a:xfrm>
          </p:grpSpPr>
          <p:sp>
            <p:nvSpPr>
              <p:cNvPr id="218" name="Shape 473"/>
              <p:cNvSpPr/>
              <p:nvPr/>
            </p:nvSpPr>
            <p:spPr>
              <a:xfrm>
                <a:off x="3051" y="2167"/>
                <a:ext cx="1151" cy="309"/>
              </a:xfrm>
              <a:custGeom>
                <a:avLst/>
                <a:gdLst/>
                <a:ahLst/>
                <a:cxnLst/>
                <a:rect l="0" t="0" r="0" b="0"/>
                <a:pathLst>
                  <a:path w="3583" h="962" extrusionOk="0">
                    <a:moveTo>
                      <a:pt x="0" y="600"/>
                    </a:moveTo>
                    <a:lnTo>
                      <a:pt x="2239" y="0"/>
                    </a:lnTo>
                    <a:lnTo>
                      <a:pt x="3583" y="359"/>
                    </a:lnTo>
                    <a:lnTo>
                      <a:pt x="1344" y="962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9" name="Shape 474"/>
              <p:cNvSpPr/>
              <p:nvPr/>
            </p:nvSpPr>
            <p:spPr>
              <a:xfrm>
                <a:off x="3247" y="2371"/>
                <a:ext cx="182" cy="48"/>
              </a:xfrm>
              <a:custGeom>
                <a:avLst/>
                <a:gdLst/>
                <a:ahLst/>
                <a:cxnLst/>
                <a:rect l="0" t="0" r="0" b="0"/>
                <a:pathLst>
                  <a:path w="565" h="152" extrusionOk="0">
                    <a:moveTo>
                      <a:pt x="0" y="121"/>
                    </a:moveTo>
                    <a:lnTo>
                      <a:pt x="447" y="0"/>
                    </a:lnTo>
                    <a:lnTo>
                      <a:pt x="565" y="31"/>
                    </a:lnTo>
                    <a:lnTo>
                      <a:pt x="116" y="15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0" name="Shape 475"/>
              <p:cNvSpPr/>
              <p:nvPr/>
            </p:nvSpPr>
            <p:spPr>
              <a:xfrm>
                <a:off x="3822" y="2219"/>
                <a:ext cx="182" cy="48"/>
              </a:xfrm>
              <a:custGeom>
                <a:avLst/>
                <a:gdLst/>
                <a:ahLst/>
                <a:cxnLst/>
                <a:rect l="0" t="0" r="0" b="0"/>
                <a:pathLst>
                  <a:path w="565" h="152" extrusionOk="0">
                    <a:moveTo>
                      <a:pt x="0" y="121"/>
                    </a:moveTo>
                    <a:lnTo>
                      <a:pt x="449" y="0"/>
                    </a:lnTo>
                    <a:lnTo>
                      <a:pt x="565" y="31"/>
                    </a:lnTo>
                    <a:lnTo>
                      <a:pt x="119" y="15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1" name="Shape 476"/>
              <p:cNvSpPr/>
              <p:nvPr/>
            </p:nvSpPr>
            <p:spPr>
              <a:xfrm>
                <a:off x="3536" y="2295"/>
                <a:ext cx="181" cy="48"/>
              </a:xfrm>
              <a:custGeom>
                <a:avLst/>
                <a:gdLst/>
                <a:ahLst/>
                <a:cxnLst/>
                <a:rect l="0" t="0" r="0" b="0"/>
                <a:pathLst>
                  <a:path w="565" h="152" extrusionOk="0">
                    <a:moveTo>
                      <a:pt x="0" y="121"/>
                    </a:moveTo>
                    <a:lnTo>
                      <a:pt x="447" y="0"/>
                    </a:lnTo>
                    <a:lnTo>
                      <a:pt x="565" y="31"/>
                    </a:lnTo>
                    <a:lnTo>
                      <a:pt x="116" y="152"/>
                    </a:lnTo>
                    <a:lnTo>
                      <a:pt x="0" y="12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2" name="Shape 477"/>
              <p:cNvSpPr/>
              <p:nvPr/>
            </p:nvSpPr>
            <p:spPr>
              <a:xfrm>
                <a:off x="3483" y="2279"/>
                <a:ext cx="718" cy="216"/>
              </a:xfrm>
              <a:custGeom>
                <a:avLst/>
                <a:gdLst/>
                <a:ahLst/>
                <a:cxnLst/>
                <a:rect l="0" t="0" r="0" b="0"/>
                <a:pathLst>
                  <a:path w="2239" h="679" extrusionOk="0">
                    <a:moveTo>
                      <a:pt x="0" y="603"/>
                    </a:moveTo>
                    <a:lnTo>
                      <a:pt x="2239" y="0"/>
                    </a:lnTo>
                    <a:lnTo>
                      <a:pt x="2239" y="76"/>
                    </a:lnTo>
                    <a:lnTo>
                      <a:pt x="0" y="679"/>
                    </a:lnTo>
                    <a:lnTo>
                      <a:pt x="0" y="603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 cmpd="sng">
                <a:solidFill>
                  <a:srgbClr val="969696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23" name="Shape 478"/>
              <p:cNvSpPr/>
              <p:nvPr/>
            </p:nvSpPr>
            <p:spPr>
              <a:xfrm>
                <a:off x="3051" y="2359"/>
                <a:ext cx="430" cy="141"/>
              </a:xfrm>
              <a:custGeom>
                <a:avLst/>
                <a:gdLst/>
                <a:ahLst/>
                <a:cxnLst/>
                <a:rect l="0" t="0" r="0" b="0"/>
                <a:pathLst>
                  <a:path w="1344" h="438" extrusionOk="0">
                    <a:moveTo>
                      <a:pt x="0" y="0"/>
                    </a:moveTo>
                    <a:lnTo>
                      <a:pt x="1344" y="362"/>
                    </a:lnTo>
                    <a:lnTo>
                      <a:pt x="1344" y="438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D4D4D"/>
              </a:solidFill>
              <a:ln w="9525" cap="flat" cmpd="sng">
                <a:solidFill>
                  <a:srgbClr val="969696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179" name="Shape 479"/>
            <p:cNvGrpSpPr/>
            <p:nvPr/>
          </p:nvGrpSpPr>
          <p:grpSpPr>
            <a:xfrm flipH="1">
              <a:off x="2194" y="2559"/>
              <a:ext cx="333" cy="194"/>
              <a:chOff x="8505" y="1197"/>
              <a:chExt cx="1293" cy="759"/>
            </a:xfrm>
          </p:grpSpPr>
          <p:sp>
            <p:nvSpPr>
              <p:cNvPr id="180" name="Shape 480"/>
              <p:cNvSpPr/>
              <p:nvPr/>
            </p:nvSpPr>
            <p:spPr>
              <a:xfrm>
                <a:off x="8597" y="1629"/>
                <a:ext cx="134" cy="105"/>
              </a:xfrm>
              <a:custGeom>
                <a:avLst/>
                <a:gdLst/>
                <a:ahLst/>
                <a:cxnLst/>
                <a:rect l="0" t="0" r="0" b="0"/>
                <a:pathLst>
                  <a:path w="699" h="536" extrusionOk="0">
                    <a:moveTo>
                      <a:pt x="99" y="536"/>
                    </a:moveTo>
                    <a:lnTo>
                      <a:pt x="0" y="151"/>
                    </a:lnTo>
                    <a:lnTo>
                      <a:pt x="345" y="0"/>
                    </a:lnTo>
                    <a:lnTo>
                      <a:pt x="699" y="88"/>
                    </a:lnTo>
                    <a:lnTo>
                      <a:pt x="550" y="414"/>
                    </a:lnTo>
                    <a:lnTo>
                      <a:pt x="99" y="536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1" name="Shape 481"/>
              <p:cNvSpPr/>
              <p:nvPr/>
            </p:nvSpPr>
            <p:spPr>
              <a:xfrm>
                <a:off x="8648" y="1645"/>
                <a:ext cx="138" cy="152"/>
              </a:xfrm>
              <a:custGeom>
                <a:avLst/>
                <a:gdLst/>
                <a:ahLst/>
                <a:cxnLst/>
                <a:rect l="0" t="0" r="0" b="0"/>
                <a:pathLst>
                  <a:path w="302" h="332" extrusionOk="0">
                    <a:moveTo>
                      <a:pt x="241" y="96"/>
                    </a:moveTo>
                    <a:cubicBezTo>
                      <a:pt x="191" y="30"/>
                      <a:pt x="117" y="0"/>
                      <a:pt x="66" y="20"/>
                    </a:cubicBezTo>
                    <a:cubicBezTo>
                      <a:pt x="66" y="20"/>
                      <a:pt x="66" y="20"/>
                      <a:pt x="66" y="20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26" y="54"/>
                      <a:pt x="26" y="54"/>
                      <a:pt x="26" y="54"/>
                    </a:cubicBezTo>
                    <a:cubicBezTo>
                      <a:pt x="0" y="99"/>
                      <a:pt x="11" y="173"/>
                      <a:pt x="58" y="235"/>
                    </a:cubicBezTo>
                    <a:cubicBezTo>
                      <a:pt x="82" y="267"/>
                      <a:pt x="112" y="291"/>
                      <a:pt x="143" y="304"/>
                    </a:cubicBezTo>
                    <a:cubicBezTo>
                      <a:pt x="155" y="332"/>
                      <a:pt x="155" y="332"/>
                      <a:pt x="155" y="332"/>
                    </a:cubicBezTo>
                    <a:cubicBezTo>
                      <a:pt x="221" y="315"/>
                      <a:pt x="221" y="315"/>
                      <a:pt x="221" y="315"/>
                    </a:cubicBezTo>
                    <a:cubicBezTo>
                      <a:pt x="221" y="314"/>
                      <a:pt x="221" y="314"/>
                      <a:pt x="221" y="314"/>
                    </a:cubicBezTo>
                    <a:cubicBezTo>
                      <a:pt x="232" y="312"/>
                      <a:pt x="242" y="307"/>
                      <a:pt x="252" y="300"/>
                    </a:cubicBezTo>
                    <a:cubicBezTo>
                      <a:pt x="302" y="262"/>
                      <a:pt x="297" y="170"/>
                      <a:pt x="241" y="96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2" name="Shape 482"/>
              <p:cNvSpPr/>
              <p:nvPr/>
            </p:nvSpPr>
            <p:spPr>
              <a:xfrm>
                <a:off x="8616" y="1652"/>
                <a:ext cx="141" cy="159"/>
              </a:xfrm>
              <a:custGeom>
                <a:avLst/>
                <a:gdLst/>
                <a:ahLst/>
                <a:cxnLst/>
                <a:rect l="0" t="0" r="0" b="0"/>
                <a:pathLst>
                  <a:path w="306" h="347" extrusionOk="0">
                    <a:moveTo>
                      <a:pt x="255" y="308"/>
                    </a:moveTo>
                    <a:cubicBezTo>
                      <a:pt x="204" y="347"/>
                      <a:pt x="118" y="317"/>
                      <a:pt x="61" y="243"/>
                    </a:cubicBezTo>
                    <a:cubicBezTo>
                      <a:pt x="5" y="169"/>
                      <a:pt x="0" y="77"/>
                      <a:pt x="50" y="39"/>
                    </a:cubicBezTo>
                    <a:cubicBezTo>
                      <a:pt x="101" y="0"/>
                      <a:pt x="188" y="29"/>
                      <a:pt x="244" y="104"/>
                    </a:cubicBezTo>
                    <a:cubicBezTo>
                      <a:pt x="301" y="178"/>
                      <a:pt x="306" y="270"/>
                      <a:pt x="255" y="308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3" name="Shape 483"/>
              <p:cNvSpPr/>
              <p:nvPr/>
            </p:nvSpPr>
            <p:spPr>
              <a:xfrm>
                <a:off x="8644" y="1680"/>
                <a:ext cx="82" cy="96"/>
              </a:xfrm>
              <a:custGeom>
                <a:avLst/>
                <a:gdLst/>
                <a:ahLst/>
                <a:cxnLst/>
                <a:rect l="0" t="0" r="0" b="0"/>
                <a:pathLst>
                  <a:path w="186" h="211" extrusionOk="0">
                    <a:moveTo>
                      <a:pt x="155" y="187"/>
                    </a:moveTo>
                    <a:cubicBezTo>
                      <a:pt x="124" y="211"/>
                      <a:pt x="71" y="193"/>
                      <a:pt x="37" y="148"/>
                    </a:cubicBezTo>
                    <a:cubicBezTo>
                      <a:pt x="3" y="103"/>
                      <a:pt x="0" y="47"/>
                      <a:pt x="30" y="24"/>
                    </a:cubicBezTo>
                    <a:cubicBezTo>
                      <a:pt x="61" y="0"/>
                      <a:pt x="114" y="18"/>
                      <a:pt x="149" y="63"/>
                    </a:cubicBezTo>
                    <a:cubicBezTo>
                      <a:pt x="183" y="108"/>
                      <a:pt x="186" y="164"/>
                      <a:pt x="155" y="187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4" name="Shape 484"/>
              <p:cNvSpPr/>
              <p:nvPr/>
            </p:nvSpPr>
            <p:spPr>
              <a:xfrm>
                <a:off x="8733" y="1301"/>
                <a:ext cx="352" cy="373"/>
              </a:xfrm>
              <a:custGeom>
                <a:avLst/>
                <a:gdLst/>
                <a:ahLst/>
                <a:cxnLst/>
                <a:rect l="0" t="0" r="0" b="0"/>
                <a:pathLst>
                  <a:path w="1809" h="1918" extrusionOk="0">
                    <a:moveTo>
                      <a:pt x="1809" y="0"/>
                    </a:moveTo>
                    <a:lnTo>
                      <a:pt x="0" y="487"/>
                    </a:lnTo>
                    <a:lnTo>
                      <a:pt x="0" y="1918"/>
                    </a:lnTo>
                    <a:lnTo>
                      <a:pt x="1809" y="1415"/>
                    </a:lnTo>
                    <a:lnTo>
                      <a:pt x="18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5" name="Shape 485"/>
              <p:cNvSpPr/>
              <p:nvPr/>
            </p:nvSpPr>
            <p:spPr>
              <a:xfrm>
                <a:off x="8530" y="1339"/>
                <a:ext cx="247" cy="437"/>
              </a:xfrm>
              <a:custGeom>
                <a:avLst/>
                <a:gdLst/>
                <a:ahLst/>
                <a:cxnLst/>
                <a:rect l="0" t="0" r="0" b="0"/>
                <a:pathLst>
                  <a:path w="537" h="952" extrusionOk="0">
                    <a:moveTo>
                      <a:pt x="437" y="728"/>
                    </a:moveTo>
                    <a:cubicBezTo>
                      <a:pt x="437" y="122"/>
                      <a:pt x="437" y="122"/>
                      <a:pt x="437" y="122"/>
                    </a:cubicBezTo>
                    <a:cubicBezTo>
                      <a:pt x="437" y="122"/>
                      <a:pt x="24" y="7"/>
                      <a:pt x="0" y="0"/>
                    </a:cubicBezTo>
                    <a:cubicBezTo>
                      <a:pt x="0" y="809"/>
                      <a:pt x="0" y="809"/>
                      <a:pt x="0" y="809"/>
                    </a:cubicBezTo>
                    <a:cubicBezTo>
                      <a:pt x="183" y="858"/>
                      <a:pt x="183" y="858"/>
                      <a:pt x="183" y="858"/>
                    </a:cubicBezTo>
                    <a:cubicBezTo>
                      <a:pt x="159" y="790"/>
                      <a:pt x="169" y="723"/>
                      <a:pt x="213" y="689"/>
                    </a:cubicBezTo>
                    <a:cubicBezTo>
                      <a:pt x="275" y="643"/>
                      <a:pt x="381" y="678"/>
                      <a:pt x="449" y="769"/>
                    </a:cubicBezTo>
                    <a:cubicBezTo>
                      <a:pt x="493" y="826"/>
                      <a:pt x="511" y="892"/>
                      <a:pt x="503" y="944"/>
                    </a:cubicBezTo>
                    <a:cubicBezTo>
                      <a:pt x="524" y="952"/>
                      <a:pt x="524" y="952"/>
                      <a:pt x="524" y="952"/>
                    </a:cubicBezTo>
                    <a:cubicBezTo>
                      <a:pt x="524" y="952"/>
                      <a:pt x="537" y="882"/>
                      <a:pt x="509" y="822"/>
                    </a:cubicBezTo>
                    <a:cubicBezTo>
                      <a:pt x="496" y="794"/>
                      <a:pt x="475" y="755"/>
                      <a:pt x="437" y="728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6" name="Shape 486"/>
              <p:cNvSpPr/>
              <p:nvPr/>
            </p:nvSpPr>
            <p:spPr>
              <a:xfrm>
                <a:off x="8733" y="1256"/>
                <a:ext cx="352" cy="137"/>
              </a:xfrm>
              <a:custGeom>
                <a:avLst/>
                <a:gdLst/>
                <a:ahLst/>
                <a:cxnLst/>
                <a:rect l="0" t="0" r="0" b="0"/>
                <a:pathLst>
                  <a:path w="1809" h="718" extrusionOk="0">
                    <a:moveTo>
                      <a:pt x="1809" y="0"/>
                    </a:moveTo>
                    <a:lnTo>
                      <a:pt x="0" y="486"/>
                    </a:lnTo>
                    <a:lnTo>
                      <a:pt x="0" y="718"/>
                    </a:lnTo>
                    <a:lnTo>
                      <a:pt x="1809" y="231"/>
                    </a:lnTo>
                    <a:lnTo>
                      <a:pt x="18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7" name="Shape 487"/>
              <p:cNvSpPr/>
              <p:nvPr/>
            </p:nvSpPr>
            <p:spPr>
              <a:xfrm>
                <a:off x="8505" y="1297"/>
                <a:ext cx="227" cy="95"/>
              </a:xfrm>
              <a:custGeom>
                <a:avLst/>
                <a:gdLst/>
                <a:ahLst/>
                <a:cxnLst/>
                <a:rect l="0" t="0" r="0" b="0"/>
                <a:pathLst>
                  <a:path w="494" h="210" extrusionOk="0">
                    <a:moveTo>
                      <a:pt x="57" y="0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26" y="9"/>
                      <a:pt x="0" y="42"/>
                      <a:pt x="0" y="73"/>
                    </a:cubicBezTo>
                    <a:cubicBezTo>
                      <a:pt x="494" y="210"/>
                      <a:pt x="494" y="210"/>
                      <a:pt x="494" y="210"/>
                    </a:cubicBezTo>
                    <a:cubicBezTo>
                      <a:pt x="494" y="111"/>
                      <a:pt x="494" y="111"/>
                      <a:pt x="494" y="111"/>
                    </a:cubicBezTo>
                    <a:lnTo>
                      <a:pt x="57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8" name="Shape 488"/>
              <p:cNvSpPr/>
              <p:nvPr/>
            </p:nvSpPr>
            <p:spPr>
              <a:xfrm>
                <a:off x="8540" y="1342"/>
                <a:ext cx="148" cy="354"/>
              </a:xfrm>
              <a:custGeom>
                <a:avLst/>
                <a:gdLst/>
                <a:ahLst/>
                <a:cxnLst/>
                <a:rect l="0" t="0" r="0" b="0"/>
                <a:pathLst>
                  <a:path w="327" h="771" extrusionOk="0">
                    <a:moveTo>
                      <a:pt x="196" y="684"/>
                    </a:moveTo>
                    <a:cubicBezTo>
                      <a:pt x="231" y="658"/>
                      <a:pt x="279" y="658"/>
                      <a:pt x="327" y="679"/>
                    </a:cubicBezTo>
                    <a:cubicBezTo>
                      <a:pt x="327" y="88"/>
                      <a:pt x="327" y="88"/>
                      <a:pt x="327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30"/>
                      <a:pt x="0" y="730"/>
                      <a:pt x="0" y="730"/>
                    </a:cubicBezTo>
                    <a:cubicBezTo>
                      <a:pt x="154" y="771"/>
                      <a:pt x="154" y="771"/>
                      <a:pt x="154" y="771"/>
                    </a:cubicBezTo>
                    <a:cubicBezTo>
                      <a:pt x="156" y="735"/>
                      <a:pt x="170" y="704"/>
                      <a:pt x="196" y="6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89" name="Shape 489"/>
              <p:cNvSpPr/>
              <p:nvPr/>
            </p:nvSpPr>
            <p:spPr>
              <a:xfrm>
                <a:off x="8548" y="1351"/>
                <a:ext cx="132" cy="150"/>
              </a:xfrm>
              <a:custGeom>
                <a:avLst/>
                <a:gdLst/>
                <a:ahLst/>
                <a:cxnLst/>
                <a:rect l="0" t="0" r="0" b="0"/>
                <a:pathLst>
                  <a:path w="685" h="773" extrusionOk="0">
                    <a:moveTo>
                      <a:pt x="0" y="0"/>
                    </a:moveTo>
                    <a:lnTo>
                      <a:pt x="0" y="591"/>
                    </a:lnTo>
                    <a:lnTo>
                      <a:pt x="685" y="773"/>
                    </a:lnTo>
                    <a:lnTo>
                      <a:pt x="685" y="1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0" name="Shape 490"/>
              <p:cNvSpPr/>
              <p:nvPr/>
            </p:nvSpPr>
            <p:spPr>
              <a:xfrm>
                <a:off x="8733" y="1197"/>
                <a:ext cx="352" cy="152"/>
              </a:xfrm>
              <a:custGeom>
                <a:avLst/>
                <a:gdLst/>
                <a:ahLst/>
                <a:cxnLst/>
                <a:rect l="0" t="0" r="0" b="0"/>
                <a:pathLst>
                  <a:path w="1809" h="784" extrusionOk="0">
                    <a:moveTo>
                      <a:pt x="0" y="484"/>
                    </a:moveTo>
                    <a:lnTo>
                      <a:pt x="0" y="784"/>
                    </a:lnTo>
                    <a:lnTo>
                      <a:pt x="1809" y="300"/>
                    </a:lnTo>
                    <a:lnTo>
                      <a:pt x="1809" y="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1" name="Shape 491"/>
              <p:cNvSpPr/>
              <p:nvPr/>
            </p:nvSpPr>
            <p:spPr>
              <a:xfrm>
                <a:off x="8530" y="1197"/>
                <a:ext cx="551" cy="101"/>
              </a:xfrm>
              <a:custGeom>
                <a:avLst/>
                <a:gdLst/>
                <a:ahLst/>
                <a:cxnLst/>
                <a:rect l="0" t="0" r="0" b="0"/>
                <a:pathLst>
                  <a:path w="2841" h="522" extrusionOk="0">
                    <a:moveTo>
                      <a:pt x="2841" y="0"/>
                    </a:moveTo>
                    <a:lnTo>
                      <a:pt x="1032" y="484"/>
                    </a:lnTo>
                    <a:lnTo>
                      <a:pt x="0" y="522"/>
                    </a:lnTo>
                    <a:lnTo>
                      <a:pt x="1105" y="224"/>
                    </a:lnTo>
                    <a:lnTo>
                      <a:pt x="2841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2" name="Shape 492"/>
              <p:cNvSpPr/>
              <p:nvPr/>
            </p:nvSpPr>
            <p:spPr>
              <a:xfrm>
                <a:off x="8530" y="1292"/>
                <a:ext cx="201" cy="58"/>
              </a:xfrm>
              <a:custGeom>
                <a:avLst/>
                <a:gdLst/>
                <a:ahLst/>
                <a:cxnLst/>
                <a:rect l="0" t="0" r="0" b="0"/>
                <a:pathLst>
                  <a:path w="1032" h="300" extrusionOk="0">
                    <a:moveTo>
                      <a:pt x="1032" y="0"/>
                    </a:moveTo>
                    <a:lnTo>
                      <a:pt x="0" y="38"/>
                    </a:lnTo>
                    <a:lnTo>
                      <a:pt x="1032" y="300"/>
                    </a:lnTo>
                    <a:lnTo>
                      <a:pt x="1032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3" name="Shape 493"/>
              <p:cNvSpPr/>
              <p:nvPr/>
            </p:nvSpPr>
            <p:spPr>
              <a:xfrm>
                <a:off x="9448" y="1795"/>
                <a:ext cx="350" cy="121"/>
              </a:xfrm>
              <a:custGeom>
                <a:avLst/>
                <a:gdLst/>
                <a:ahLst/>
                <a:cxnLst/>
                <a:rect l="0" t="0" r="0" b="0"/>
                <a:pathLst>
                  <a:path w="1798" h="636" extrusionOk="0">
                    <a:moveTo>
                      <a:pt x="0" y="636"/>
                    </a:moveTo>
                    <a:lnTo>
                      <a:pt x="1798" y="154"/>
                    </a:lnTo>
                    <a:lnTo>
                      <a:pt x="1798" y="0"/>
                    </a:lnTo>
                    <a:lnTo>
                      <a:pt x="0" y="482"/>
                    </a:lnTo>
                    <a:lnTo>
                      <a:pt x="0" y="636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4" name="Shape 494"/>
              <p:cNvSpPr/>
              <p:nvPr/>
            </p:nvSpPr>
            <p:spPr>
              <a:xfrm>
                <a:off x="9458" y="1887"/>
                <a:ext cx="19" cy="25"/>
              </a:xfrm>
              <a:custGeom>
                <a:avLst/>
                <a:gdLst/>
                <a:ahLst/>
                <a:cxnLst/>
                <a:rect l="0" t="0" r="0" b="0"/>
                <a:pathLst>
                  <a:path w="49" h="54" extrusionOk="0">
                    <a:moveTo>
                      <a:pt x="8" y="48"/>
                    </a:moveTo>
                    <a:cubicBezTo>
                      <a:pt x="16" y="54"/>
                      <a:pt x="30" y="50"/>
                      <a:pt x="39" y="38"/>
                    </a:cubicBezTo>
                    <a:cubicBezTo>
                      <a:pt x="48" y="26"/>
                      <a:pt x="49" y="12"/>
                      <a:pt x="41" y="6"/>
                    </a:cubicBezTo>
                    <a:cubicBezTo>
                      <a:pt x="33" y="0"/>
                      <a:pt x="19" y="4"/>
                      <a:pt x="10" y="16"/>
                    </a:cubicBezTo>
                    <a:cubicBezTo>
                      <a:pt x="1" y="28"/>
                      <a:pt x="0" y="42"/>
                      <a:pt x="8" y="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5" name="Shape 495"/>
              <p:cNvSpPr/>
              <p:nvPr/>
            </p:nvSpPr>
            <p:spPr>
              <a:xfrm>
                <a:off x="9483" y="1879"/>
                <a:ext cx="19" cy="25"/>
              </a:xfrm>
              <a:custGeom>
                <a:avLst/>
                <a:gdLst/>
                <a:ahLst/>
                <a:cxnLst/>
                <a:rect l="0" t="0" r="0" b="0"/>
                <a:pathLst>
                  <a:path w="49" h="54" extrusionOk="0">
                    <a:moveTo>
                      <a:pt x="8" y="48"/>
                    </a:moveTo>
                    <a:cubicBezTo>
                      <a:pt x="16" y="54"/>
                      <a:pt x="30" y="50"/>
                      <a:pt x="39" y="38"/>
                    </a:cubicBezTo>
                    <a:cubicBezTo>
                      <a:pt x="48" y="26"/>
                      <a:pt x="49" y="12"/>
                      <a:pt x="41" y="6"/>
                    </a:cubicBezTo>
                    <a:cubicBezTo>
                      <a:pt x="33" y="0"/>
                      <a:pt x="19" y="4"/>
                      <a:pt x="10" y="16"/>
                    </a:cubicBezTo>
                    <a:cubicBezTo>
                      <a:pt x="1" y="28"/>
                      <a:pt x="0" y="42"/>
                      <a:pt x="8" y="48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C40505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6" name="Shape 496"/>
              <p:cNvSpPr/>
              <p:nvPr/>
            </p:nvSpPr>
            <p:spPr>
              <a:xfrm>
                <a:off x="9773" y="1802"/>
                <a:ext cx="21" cy="24"/>
              </a:xfrm>
              <a:custGeom>
                <a:avLst/>
                <a:gdLst/>
                <a:ahLst/>
                <a:cxnLst/>
                <a:rect l="0" t="0" r="0" b="0"/>
                <a:pathLst>
                  <a:path w="48" h="55" extrusionOk="0">
                    <a:moveTo>
                      <a:pt x="8" y="49"/>
                    </a:moveTo>
                    <a:cubicBezTo>
                      <a:pt x="16" y="55"/>
                      <a:pt x="29" y="50"/>
                      <a:pt x="38" y="38"/>
                    </a:cubicBezTo>
                    <a:cubicBezTo>
                      <a:pt x="47" y="27"/>
                      <a:pt x="48" y="12"/>
                      <a:pt x="40" y="6"/>
                    </a:cubicBezTo>
                    <a:cubicBezTo>
                      <a:pt x="32" y="0"/>
                      <a:pt x="18" y="5"/>
                      <a:pt x="9" y="16"/>
                    </a:cubicBezTo>
                    <a:cubicBezTo>
                      <a:pt x="0" y="28"/>
                      <a:pt x="0" y="43"/>
                      <a:pt x="8" y="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7" name="Shape 497"/>
              <p:cNvSpPr/>
              <p:nvPr/>
            </p:nvSpPr>
            <p:spPr>
              <a:xfrm>
                <a:off x="9748" y="1809"/>
                <a:ext cx="21" cy="24"/>
              </a:xfrm>
              <a:custGeom>
                <a:avLst/>
                <a:gdLst/>
                <a:ahLst/>
                <a:cxnLst/>
                <a:rect l="0" t="0" r="0" b="0"/>
                <a:pathLst>
                  <a:path w="48" h="55" extrusionOk="0">
                    <a:moveTo>
                      <a:pt x="8" y="49"/>
                    </a:moveTo>
                    <a:cubicBezTo>
                      <a:pt x="16" y="55"/>
                      <a:pt x="29" y="50"/>
                      <a:pt x="38" y="38"/>
                    </a:cubicBezTo>
                    <a:cubicBezTo>
                      <a:pt x="47" y="27"/>
                      <a:pt x="48" y="12"/>
                      <a:pt x="40" y="6"/>
                    </a:cubicBezTo>
                    <a:cubicBezTo>
                      <a:pt x="32" y="0"/>
                      <a:pt x="18" y="5"/>
                      <a:pt x="9" y="16"/>
                    </a:cubicBezTo>
                    <a:cubicBezTo>
                      <a:pt x="0" y="28"/>
                      <a:pt x="0" y="43"/>
                      <a:pt x="8" y="49"/>
                    </a:cubicBez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C40505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8" name="Shape 498"/>
              <p:cNvSpPr/>
              <p:nvPr/>
            </p:nvSpPr>
            <p:spPr>
              <a:xfrm>
                <a:off x="8733" y="1560"/>
                <a:ext cx="405" cy="216"/>
              </a:xfrm>
              <a:custGeom>
                <a:avLst/>
                <a:gdLst/>
                <a:ahLst/>
                <a:cxnLst/>
                <a:rect l="0" t="0" r="0" b="0"/>
                <a:pathLst>
                  <a:path w="883" h="471" extrusionOk="0">
                    <a:moveTo>
                      <a:pt x="883" y="0"/>
                    </a:moveTo>
                    <a:cubicBezTo>
                      <a:pt x="0" y="247"/>
                      <a:pt x="0" y="247"/>
                      <a:pt x="0" y="247"/>
                    </a:cubicBezTo>
                    <a:cubicBezTo>
                      <a:pt x="14" y="260"/>
                      <a:pt x="34" y="286"/>
                      <a:pt x="45" y="304"/>
                    </a:cubicBezTo>
                    <a:cubicBezTo>
                      <a:pt x="83" y="366"/>
                      <a:pt x="93" y="416"/>
                      <a:pt x="87" y="471"/>
                    </a:cubicBezTo>
                    <a:cubicBezTo>
                      <a:pt x="192" y="442"/>
                      <a:pt x="192" y="442"/>
                      <a:pt x="192" y="442"/>
                    </a:cubicBezTo>
                    <a:cubicBezTo>
                      <a:pt x="192" y="441"/>
                      <a:pt x="192" y="441"/>
                      <a:pt x="192" y="441"/>
                    </a:cubicBezTo>
                    <a:cubicBezTo>
                      <a:pt x="883" y="249"/>
                      <a:pt x="883" y="249"/>
                      <a:pt x="883" y="249"/>
                    </a:cubicBezTo>
                    <a:lnTo>
                      <a:pt x="883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99" name="Shape 499"/>
              <p:cNvSpPr/>
              <p:nvPr/>
            </p:nvSpPr>
            <p:spPr>
              <a:xfrm>
                <a:off x="8780" y="1684"/>
                <a:ext cx="378" cy="102"/>
              </a:xfrm>
              <a:custGeom>
                <a:avLst/>
                <a:gdLst/>
                <a:ahLst/>
                <a:cxnLst/>
                <a:rect l="0" t="0" r="0" b="0"/>
                <a:pathLst>
                  <a:path w="1953" h="525" extrusionOk="0">
                    <a:moveTo>
                      <a:pt x="609" y="525"/>
                    </a:moveTo>
                    <a:lnTo>
                      <a:pt x="0" y="362"/>
                    </a:lnTo>
                    <a:lnTo>
                      <a:pt x="1344" y="0"/>
                    </a:lnTo>
                    <a:lnTo>
                      <a:pt x="1953" y="156"/>
                    </a:lnTo>
                    <a:lnTo>
                      <a:pt x="609" y="525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0" name="Shape 500"/>
              <p:cNvSpPr/>
              <p:nvPr/>
            </p:nvSpPr>
            <p:spPr>
              <a:xfrm>
                <a:off x="8900" y="1712"/>
                <a:ext cx="260" cy="88"/>
              </a:xfrm>
              <a:custGeom>
                <a:avLst/>
                <a:gdLst/>
                <a:ahLst/>
                <a:cxnLst/>
                <a:rect l="0" t="0" r="0" b="0"/>
                <a:pathLst>
                  <a:path w="1344" h="451" extrusionOk="0">
                    <a:moveTo>
                      <a:pt x="0" y="451"/>
                    </a:moveTo>
                    <a:lnTo>
                      <a:pt x="0" y="369"/>
                    </a:lnTo>
                    <a:lnTo>
                      <a:pt x="1344" y="0"/>
                    </a:lnTo>
                    <a:lnTo>
                      <a:pt x="1344" y="81"/>
                    </a:lnTo>
                    <a:lnTo>
                      <a:pt x="0" y="451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1" name="Shape 501"/>
              <p:cNvSpPr/>
              <p:nvPr/>
            </p:nvSpPr>
            <p:spPr>
              <a:xfrm>
                <a:off x="9008" y="1754"/>
                <a:ext cx="335" cy="129"/>
              </a:xfrm>
              <a:custGeom>
                <a:avLst/>
                <a:gdLst/>
                <a:ahLst/>
                <a:cxnLst/>
                <a:rect l="0" t="0" r="0" b="0"/>
                <a:pathLst>
                  <a:path w="1739" h="667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1739" y="667"/>
                    </a:lnTo>
                    <a:lnTo>
                      <a:pt x="1739" y="468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2" name="Shape 502"/>
              <p:cNvSpPr/>
              <p:nvPr/>
            </p:nvSpPr>
            <p:spPr>
              <a:xfrm>
                <a:off x="9008" y="1709"/>
                <a:ext cx="511" cy="136"/>
              </a:xfrm>
              <a:custGeom>
                <a:avLst/>
                <a:gdLst/>
                <a:ahLst/>
                <a:cxnLst/>
                <a:rect l="0" t="0" r="0" b="0"/>
                <a:pathLst>
                  <a:path w="2634" h="706" extrusionOk="0">
                    <a:moveTo>
                      <a:pt x="1739" y="224"/>
                    </a:moveTo>
                    <a:lnTo>
                      <a:pt x="896" y="0"/>
                    </a:lnTo>
                    <a:lnTo>
                      <a:pt x="0" y="238"/>
                    </a:lnTo>
                    <a:lnTo>
                      <a:pt x="844" y="465"/>
                    </a:lnTo>
                    <a:lnTo>
                      <a:pt x="1739" y="706"/>
                    </a:lnTo>
                    <a:lnTo>
                      <a:pt x="2634" y="465"/>
                    </a:lnTo>
                    <a:lnTo>
                      <a:pt x="1739" y="22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3" name="Shape 503"/>
              <p:cNvSpPr/>
              <p:nvPr/>
            </p:nvSpPr>
            <p:spPr>
              <a:xfrm>
                <a:off x="8780" y="1729"/>
                <a:ext cx="33" cy="47"/>
              </a:xfrm>
              <a:custGeom>
                <a:avLst/>
                <a:gdLst/>
                <a:ahLst/>
                <a:cxnLst/>
                <a:rect l="0" t="0" r="0" b="0"/>
                <a:pathLst>
                  <a:path w="170" h="243" extrusionOk="0">
                    <a:moveTo>
                      <a:pt x="0" y="243"/>
                    </a:moveTo>
                    <a:lnTo>
                      <a:pt x="170" y="198"/>
                    </a:lnTo>
                    <a:lnTo>
                      <a:pt x="170" y="0"/>
                    </a:lnTo>
                    <a:lnTo>
                      <a:pt x="0" y="45"/>
                    </a:lnTo>
                    <a:lnTo>
                      <a:pt x="0" y="243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4" name="Shape 504"/>
              <p:cNvSpPr/>
              <p:nvPr/>
            </p:nvSpPr>
            <p:spPr>
              <a:xfrm>
                <a:off x="9019" y="1804"/>
                <a:ext cx="118" cy="71"/>
              </a:xfrm>
              <a:custGeom>
                <a:avLst/>
                <a:gdLst/>
                <a:ahLst/>
                <a:cxnLst/>
                <a:rect l="0" t="0" r="0" b="0"/>
                <a:pathLst>
                  <a:path w="607" h="362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607" y="362"/>
                    </a:lnTo>
                    <a:lnTo>
                      <a:pt x="607" y="16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5" name="Shape 505"/>
              <p:cNvSpPr/>
              <p:nvPr/>
            </p:nvSpPr>
            <p:spPr>
              <a:xfrm>
                <a:off x="8900" y="1770"/>
                <a:ext cx="118" cy="70"/>
              </a:xfrm>
              <a:custGeom>
                <a:avLst/>
                <a:gdLst/>
                <a:ahLst/>
                <a:cxnLst/>
                <a:rect l="0" t="0" r="0" b="0"/>
                <a:pathLst>
                  <a:path w="610" h="362" extrusionOk="0">
                    <a:moveTo>
                      <a:pt x="0" y="0"/>
                    </a:moveTo>
                    <a:lnTo>
                      <a:pt x="0" y="199"/>
                    </a:lnTo>
                    <a:lnTo>
                      <a:pt x="610" y="362"/>
                    </a:lnTo>
                    <a:lnTo>
                      <a:pt x="610" y="16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6" name="Shape 506"/>
              <p:cNvSpPr/>
              <p:nvPr/>
            </p:nvSpPr>
            <p:spPr>
              <a:xfrm>
                <a:off x="8780" y="1738"/>
                <a:ext cx="118" cy="70"/>
              </a:xfrm>
              <a:custGeom>
                <a:avLst/>
                <a:gdLst/>
                <a:ahLst/>
                <a:cxnLst/>
                <a:rect l="0" t="0" r="0" b="0"/>
                <a:pathLst>
                  <a:path w="609" h="364" extrusionOk="0">
                    <a:moveTo>
                      <a:pt x="0" y="0"/>
                    </a:moveTo>
                    <a:lnTo>
                      <a:pt x="0" y="198"/>
                    </a:lnTo>
                    <a:lnTo>
                      <a:pt x="609" y="364"/>
                    </a:lnTo>
                    <a:lnTo>
                      <a:pt x="609" y="16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" name="Shape 507"/>
              <p:cNvSpPr/>
              <p:nvPr/>
            </p:nvSpPr>
            <p:spPr>
              <a:xfrm>
                <a:off x="9137" y="1827"/>
                <a:ext cx="32" cy="48"/>
              </a:xfrm>
              <a:custGeom>
                <a:avLst/>
                <a:gdLst/>
                <a:ahLst/>
                <a:cxnLst/>
                <a:rect l="0" t="0" r="0" b="0"/>
                <a:pathLst>
                  <a:path w="172" h="246" extrusionOk="0">
                    <a:moveTo>
                      <a:pt x="0" y="246"/>
                    </a:moveTo>
                    <a:lnTo>
                      <a:pt x="172" y="201"/>
                    </a:lnTo>
                    <a:lnTo>
                      <a:pt x="172" y="0"/>
                    </a:lnTo>
                    <a:lnTo>
                      <a:pt x="0" y="47"/>
                    </a:lnTo>
                    <a:lnTo>
                      <a:pt x="0" y="246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" name="Shape 508"/>
              <p:cNvSpPr/>
              <p:nvPr/>
            </p:nvSpPr>
            <p:spPr>
              <a:xfrm>
                <a:off x="9190" y="1795"/>
                <a:ext cx="138" cy="152"/>
              </a:xfrm>
              <a:custGeom>
                <a:avLst/>
                <a:gdLst/>
                <a:ahLst/>
                <a:cxnLst/>
                <a:rect l="0" t="0" r="0" b="0"/>
                <a:pathLst>
                  <a:path w="302" h="332" extrusionOk="0">
                    <a:moveTo>
                      <a:pt x="241" y="96"/>
                    </a:moveTo>
                    <a:cubicBezTo>
                      <a:pt x="191" y="30"/>
                      <a:pt x="117" y="0"/>
                      <a:pt x="66" y="21"/>
                    </a:cubicBezTo>
                    <a:cubicBezTo>
                      <a:pt x="66" y="21"/>
                      <a:pt x="66" y="21"/>
                      <a:pt x="66" y="21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27" y="55"/>
                      <a:pt x="27" y="55"/>
                      <a:pt x="27" y="55"/>
                    </a:cubicBezTo>
                    <a:cubicBezTo>
                      <a:pt x="0" y="100"/>
                      <a:pt x="11" y="174"/>
                      <a:pt x="58" y="235"/>
                    </a:cubicBezTo>
                    <a:cubicBezTo>
                      <a:pt x="82" y="268"/>
                      <a:pt x="112" y="291"/>
                      <a:pt x="143" y="305"/>
                    </a:cubicBezTo>
                    <a:cubicBezTo>
                      <a:pt x="156" y="332"/>
                      <a:pt x="156" y="332"/>
                      <a:pt x="156" y="332"/>
                    </a:cubicBezTo>
                    <a:cubicBezTo>
                      <a:pt x="221" y="315"/>
                      <a:pt x="221" y="315"/>
                      <a:pt x="221" y="315"/>
                    </a:cubicBezTo>
                    <a:cubicBezTo>
                      <a:pt x="221" y="315"/>
                      <a:pt x="221" y="315"/>
                      <a:pt x="221" y="315"/>
                    </a:cubicBezTo>
                    <a:cubicBezTo>
                      <a:pt x="232" y="312"/>
                      <a:pt x="243" y="308"/>
                      <a:pt x="252" y="301"/>
                    </a:cubicBezTo>
                    <a:cubicBezTo>
                      <a:pt x="302" y="262"/>
                      <a:pt x="298" y="171"/>
                      <a:pt x="241" y="96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" name="Shape 509"/>
              <p:cNvSpPr/>
              <p:nvPr/>
            </p:nvSpPr>
            <p:spPr>
              <a:xfrm>
                <a:off x="9158" y="1800"/>
                <a:ext cx="141" cy="156"/>
              </a:xfrm>
              <a:custGeom>
                <a:avLst/>
                <a:gdLst/>
                <a:ahLst/>
                <a:cxnLst/>
                <a:rect l="0" t="0" r="0" b="0"/>
                <a:pathLst>
                  <a:path w="306" h="346" extrusionOk="0">
                    <a:moveTo>
                      <a:pt x="255" y="308"/>
                    </a:moveTo>
                    <a:cubicBezTo>
                      <a:pt x="205" y="346"/>
                      <a:pt x="118" y="317"/>
                      <a:pt x="61" y="243"/>
                    </a:cubicBezTo>
                    <a:cubicBezTo>
                      <a:pt x="5" y="168"/>
                      <a:pt x="0" y="77"/>
                      <a:pt x="51" y="38"/>
                    </a:cubicBezTo>
                    <a:cubicBezTo>
                      <a:pt x="101" y="0"/>
                      <a:pt x="188" y="29"/>
                      <a:pt x="245" y="103"/>
                    </a:cubicBezTo>
                    <a:cubicBezTo>
                      <a:pt x="301" y="178"/>
                      <a:pt x="306" y="269"/>
                      <a:pt x="255" y="308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" name="Shape 510"/>
              <p:cNvSpPr/>
              <p:nvPr/>
            </p:nvSpPr>
            <p:spPr>
              <a:xfrm>
                <a:off x="9187" y="1829"/>
                <a:ext cx="82" cy="9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210" extrusionOk="0">
                    <a:moveTo>
                      <a:pt x="155" y="187"/>
                    </a:moveTo>
                    <a:cubicBezTo>
                      <a:pt x="124" y="210"/>
                      <a:pt x="72" y="193"/>
                      <a:pt x="37" y="147"/>
                    </a:cubicBezTo>
                    <a:cubicBezTo>
                      <a:pt x="3" y="102"/>
                      <a:pt x="0" y="46"/>
                      <a:pt x="31" y="23"/>
                    </a:cubicBezTo>
                    <a:cubicBezTo>
                      <a:pt x="62" y="0"/>
                      <a:pt x="114" y="17"/>
                      <a:pt x="149" y="63"/>
                    </a:cubicBezTo>
                    <a:cubicBezTo>
                      <a:pt x="183" y="108"/>
                      <a:pt x="186" y="163"/>
                      <a:pt x="155" y="187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" name="Shape 511"/>
              <p:cNvSpPr/>
              <p:nvPr/>
            </p:nvSpPr>
            <p:spPr>
              <a:xfrm>
                <a:off x="9262" y="1812"/>
                <a:ext cx="95" cy="103"/>
              </a:xfrm>
              <a:custGeom>
                <a:avLst/>
                <a:gdLst/>
                <a:ahLst/>
                <a:cxnLst/>
                <a:rect l="0" t="0" r="0" b="0"/>
                <a:pathLst>
                  <a:path w="208" h="228" extrusionOk="0">
                    <a:moveTo>
                      <a:pt x="185" y="84"/>
                    </a:moveTo>
                    <a:cubicBezTo>
                      <a:pt x="175" y="64"/>
                      <a:pt x="168" y="45"/>
                      <a:pt x="143" y="3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13"/>
                      <a:pt x="29" y="29"/>
                      <a:pt x="42" y="45"/>
                    </a:cubicBezTo>
                    <a:cubicBezTo>
                      <a:pt x="87" y="105"/>
                      <a:pt x="107" y="172"/>
                      <a:pt x="101" y="228"/>
                    </a:cubicBezTo>
                    <a:cubicBezTo>
                      <a:pt x="101" y="228"/>
                      <a:pt x="101" y="228"/>
                      <a:pt x="101" y="228"/>
                    </a:cubicBezTo>
                    <a:cubicBezTo>
                      <a:pt x="185" y="205"/>
                      <a:pt x="185" y="205"/>
                      <a:pt x="185" y="205"/>
                    </a:cubicBezTo>
                    <a:cubicBezTo>
                      <a:pt x="185" y="205"/>
                      <a:pt x="185" y="205"/>
                      <a:pt x="185" y="205"/>
                    </a:cubicBezTo>
                    <a:cubicBezTo>
                      <a:pt x="206" y="199"/>
                      <a:pt x="206" y="199"/>
                      <a:pt x="206" y="199"/>
                    </a:cubicBezTo>
                    <a:cubicBezTo>
                      <a:pt x="206" y="158"/>
                      <a:pt x="208" y="129"/>
                      <a:pt x="185" y="84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" name="Shape 512"/>
              <p:cNvSpPr/>
              <p:nvPr/>
            </p:nvSpPr>
            <p:spPr>
              <a:xfrm>
                <a:off x="8766" y="1297"/>
                <a:ext cx="682" cy="592"/>
              </a:xfrm>
              <a:custGeom>
                <a:avLst/>
                <a:gdLst/>
                <a:ahLst/>
                <a:cxnLst/>
                <a:rect l="0" t="0" r="0" b="0"/>
                <a:pathLst>
                  <a:path w="3508" h="3045" extrusionOk="0">
                    <a:moveTo>
                      <a:pt x="0" y="2095"/>
                    </a:moveTo>
                    <a:lnTo>
                      <a:pt x="3508" y="3045"/>
                    </a:lnTo>
                    <a:lnTo>
                      <a:pt x="3508" y="950"/>
                    </a:lnTo>
                    <a:lnTo>
                      <a:pt x="0" y="0"/>
                    </a:lnTo>
                    <a:lnTo>
                      <a:pt x="0" y="2095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" name="Shape 513"/>
              <p:cNvSpPr/>
              <p:nvPr/>
            </p:nvSpPr>
            <p:spPr>
              <a:xfrm>
                <a:off x="8766" y="1202"/>
                <a:ext cx="1032" cy="279"/>
              </a:xfrm>
              <a:custGeom>
                <a:avLst/>
                <a:gdLst/>
                <a:ahLst/>
                <a:cxnLst/>
                <a:rect l="0" t="0" r="0" b="0"/>
                <a:pathLst>
                  <a:path w="5306" h="1432" extrusionOk="0">
                    <a:moveTo>
                      <a:pt x="1798" y="0"/>
                    </a:moveTo>
                    <a:lnTo>
                      <a:pt x="0" y="482"/>
                    </a:lnTo>
                    <a:lnTo>
                      <a:pt x="3508" y="1432"/>
                    </a:lnTo>
                    <a:lnTo>
                      <a:pt x="5306" y="950"/>
                    </a:lnTo>
                    <a:lnTo>
                      <a:pt x="17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" name="Shape 514"/>
              <p:cNvSpPr/>
              <p:nvPr/>
            </p:nvSpPr>
            <p:spPr>
              <a:xfrm>
                <a:off x="9448" y="1388"/>
                <a:ext cx="350" cy="501"/>
              </a:xfrm>
              <a:custGeom>
                <a:avLst/>
                <a:gdLst/>
                <a:ahLst/>
                <a:cxnLst/>
                <a:rect l="0" t="0" r="0" b="0"/>
                <a:pathLst>
                  <a:path w="1798" h="2577" extrusionOk="0">
                    <a:moveTo>
                      <a:pt x="0" y="2577"/>
                    </a:moveTo>
                    <a:lnTo>
                      <a:pt x="1798" y="2093"/>
                    </a:lnTo>
                    <a:lnTo>
                      <a:pt x="1798" y="0"/>
                    </a:lnTo>
                    <a:lnTo>
                      <a:pt x="0" y="482"/>
                    </a:lnTo>
                    <a:lnTo>
                      <a:pt x="0" y="257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grpSp>
            <p:nvGrpSpPr>
              <p:cNvPr id="215" name="Shape 515"/>
              <p:cNvGrpSpPr/>
              <p:nvPr/>
            </p:nvGrpSpPr>
            <p:grpSpPr>
              <a:xfrm>
                <a:off x="9463" y="1406"/>
                <a:ext cx="317" cy="467"/>
                <a:chOff x="7768" y="839"/>
                <a:chExt cx="317" cy="467"/>
              </a:xfrm>
            </p:grpSpPr>
            <p:sp>
              <p:nvSpPr>
                <p:cNvPr id="216" name="Shape 516"/>
                <p:cNvSpPr/>
                <p:nvPr/>
              </p:nvSpPr>
              <p:spPr>
                <a:xfrm>
                  <a:off x="7768" y="881"/>
                  <a:ext cx="159" cy="4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20" h="2192" extrusionOk="0">
                      <a:moveTo>
                        <a:pt x="0" y="222"/>
                      </a:moveTo>
                      <a:lnTo>
                        <a:pt x="0" y="2192"/>
                      </a:lnTo>
                      <a:lnTo>
                        <a:pt x="820" y="1970"/>
                      </a:lnTo>
                      <a:lnTo>
                        <a:pt x="820" y="0"/>
                      </a:lnTo>
                      <a:lnTo>
                        <a:pt x="0" y="222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C0C0C0"/>
                    </a:gs>
                    <a:gs pos="100000">
                      <a:srgbClr val="EAEAEA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17" name="Shape 517"/>
                <p:cNvSpPr/>
                <p:nvPr/>
              </p:nvSpPr>
              <p:spPr>
                <a:xfrm>
                  <a:off x="7926" y="839"/>
                  <a:ext cx="159" cy="4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20" h="2193" extrusionOk="0">
                      <a:moveTo>
                        <a:pt x="820" y="0"/>
                      </a:moveTo>
                      <a:lnTo>
                        <a:pt x="0" y="223"/>
                      </a:lnTo>
                      <a:lnTo>
                        <a:pt x="0" y="2193"/>
                      </a:lnTo>
                      <a:lnTo>
                        <a:pt x="820" y="1971"/>
                      </a:lnTo>
                      <a:lnTo>
                        <a:pt x="82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EAEAEA"/>
                    </a:gs>
                    <a:gs pos="100000">
                      <a:srgbClr val="C0C0C0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grpSp>
        <p:nvGrpSpPr>
          <p:cNvPr id="224" name="Shape 518"/>
          <p:cNvGrpSpPr/>
          <p:nvPr/>
        </p:nvGrpSpPr>
        <p:grpSpPr>
          <a:xfrm>
            <a:off x="4266115" y="1447799"/>
            <a:ext cx="1046100" cy="448668"/>
            <a:chOff x="1085" y="2369"/>
            <a:chExt cx="1448" cy="682"/>
          </a:xfrm>
        </p:grpSpPr>
        <p:sp>
          <p:nvSpPr>
            <p:cNvPr id="225" name="Shape 519"/>
            <p:cNvSpPr/>
            <p:nvPr/>
          </p:nvSpPr>
          <p:spPr>
            <a:xfrm>
              <a:off x="1234" y="2661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Arial"/>
                <a:cs typeface="Arial"/>
                <a:sym typeface="Arial"/>
                <a:rtl val="0"/>
              </a:endParaRPr>
            </a:p>
          </p:txBody>
        </p:sp>
        <p:grpSp>
          <p:nvGrpSpPr>
            <p:cNvPr id="226" name="Shape 520"/>
            <p:cNvGrpSpPr/>
            <p:nvPr/>
          </p:nvGrpSpPr>
          <p:grpSpPr>
            <a:xfrm>
              <a:off x="1356" y="2369"/>
              <a:ext cx="872" cy="604"/>
              <a:chOff x="2562" y="1626"/>
              <a:chExt cx="872" cy="604"/>
            </a:xfrm>
          </p:grpSpPr>
          <p:grpSp>
            <p:nvGrpSpPr>
              <p:cNvPr id="228" name="Shape 521"/>
              <p:cNvGrpSpPr/>
              <p:nvPr/>
            </p:nvGrpSpPr>
            <p:grpSpPr>
              <a:xfrm>
                <a:off x="2562" y="1626"/>
                <a:ext cx="872" cy="604"/>
                <a:chOff x="2562" y="1626"/>
                <a:chExt cx="872" cy="604"/>
              </a:xfrm>
            </p:grpSpPr>
            <p:sp>
              <p:nvSpPr>
                <p:cNvPr id="241" name="Shape 522"/>
                <p:cNvSpPr/>
                <p:nvPr/>
              </p:nvSpPr>
              <p:spPr>
                <a:xfrm>
                  <a:off x="2595" y="1727"/>
                  <a:ext cx="802" cy="21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273" h="2488" extrusionOk="0">
                      <a:moveTo>
                        <a:pt x="0" y="974"/>
                      </a:moveTo>
                      <a:lnTo>
                        <a:pt x="3628" y="0"/>
                      </a:lnTo>
                      <a:lnTo>
                        <a:pt x="9273" y="1515"/>
                      </a:lnTo>
                      <a:lnTo>
                        <a:pt x="5645" y="2488"/>
                      </a:lnTo>
                      <a:lnTo>
                        <a:pt x="0" y="97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DD99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2" name="Shape 523"/>
                <p:cNvSpPr/>
                <p:nvPr/>
              </p:nvSpPr>
              <p:spPr>
                <a:xfrm>
                  <a:off x="2562" y="1626"/>
                  <a:ext cx="500" cy="2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75" h="2402" extrusionOk="0">
                      <a:moveTo>
                        <a:pt x="0" y="1091"/>
                      </a:moveTo>
                      <a:lnTo>
                        <a:pt x="4077" y="0"/>
                      </a:lnTo>
                      <a:lnTo>
                        <a:pt x="5775" y="1320"/>
                      </a:lnTo>
                      <a:lnTo>
                        <a:pt x="1743" y="2402"/>
                      </a:lnTo>
                      <a:lnTo>
                        <a:pt x="0" y="109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3" name="Shape 524"/>
                <p:cNvSpPr/>
                <p:nvPr/>
              </p:nvSpPr>
              <p:spPr>
                <a:xfrm>
                  <a:off x="2746" y="1676"/>
                  <a:ext cx="500" cy="2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73" h="2403" extrusionOk="0">
                      <a:moveTo>
                        <a:pt x="0" y="1094"/>
                      </a:moveTo>
                      <a:lnTo>
                        <a:pt x="4075" y="0"/>
                      </a:lnTo>
                      <a:lnTo>
                        <a:pt x="5773" y="1321"/>
                      </a:lnTo>
                      <a:lnTo>
                        <a:pt x="1741" y="2403"/>
                      </a:lnTo>
                      <a:lnTo>
                        <a:pt x="0" y="109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4" name="Shape 525"/>
                <p:cNvSpPr/>
                <p:nvPr/>
              </p:nvSpPr>
              <p:spPr>
                <a:xfrm>
                  <a:off x="2935" y="1726"/>
                  <a:ext cx="500" cy="2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773" h="2402" extrusionOk="0">
                      <a:moveTo>
                        <a:pt x="0" y="1094"/>
                      </a:moveTo>
                      <a:lnTo>
                        <a:pt x="4075" y="0"/>
                      </a:lnTo>
                      <a:lnTo>
                        <a:pt x="5773" y="1321"/>
                      </a:lnTo>
                      <a:lnTo>
                        <a:pt x="1741" y="2402"/>
                      </a:lnTo>
                      <a:lnTo>
                        <a:pt x="0" y="109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3B3B3B"/>
                    </a:gs>
                    <a:gs pos="100000">
                      <a:srgbClr val="808080"/>
                    </a:gs>
                  </a:gsLst>
                  <a:lin ang="270000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5" name="Shape 526"/>
                <p:cNvSpPr/>
                <p:nvPr/>
              </p:nvSpPr>
              <p:spPr>
                <a:xfrm>
                  <a:off x="2562" y="1720"/>
                  <a:ext cx="522" cy="5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49" h="5915" extrusionOk="0">
                      <a:moveTo>
                        <a:pt x="6044" y="2679"/>
                      </a:moveTo>
                      <a:lnTo>
                        <a:pt x="6044" y="2468"/>
                      </a:lnTo>
                      <a:lnTo>
                        <a:pt x="4306" y="1160"/>
                      </a:lnTo>
                      <a:lnTo>
                        <a:pt x="4306" y="2001"/>
                      </a:lnTo>
                      <a:lnTo>
                        <a:pt x="3895" y="1890"/>
                      </a:lnTo>
                      <a:lnTo>
                        <a:pt x="2154" y="581"/>
                      </a:lnTo>
                      <a:lnTo>
                        <a:pt x="2154" y="1424"/>
                      </a:lnTo>
                      <a:lnTo>
                        <a:pt x="1743" y="1311"/>
                      </a:lnTo>
                      <a:lnTo>
                        <a:pt x="0" y="0"/>
                      </a:lnTo>
                      <a:lnTo>
                        <a:pt x="0" y="846"/>
                      </a:lnTo>
                      <a:lnTo>
                        <a:pt x="0" y="848"/>
                      </a:lnTo>
                      <a:lnTo>
                        <a:pt x="0" y="1058"/>
                      </a:lnTo>
                      <a:lnTo>
                        <a:pt x="0" y="4292"/>
                      </a:lnTo>
                      <a:lnTo>
                        <a:pt x="6049" y="5915"/>
                      </a:lnTo>
                      <a:lnTo>
                        <a:pt x="6049" y="2681"/>
                      </a:lnTo>
                      <a:lnTo>
                        <a:pt x="6044" y="2679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DD99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6" name="Shape 527"/>
                <p:cNvSpPr/>
                <p:nvPr/>
              </p:nvSpPr>
              <p:spPr>
                <a:xfrm>
                  <a:off x="3086" y="1838"/>
                  <a:ext cx="346" cy="3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032" h="4528" extrusionOk="0">
                      <a:moveTo>
                        <a:pt x="4032" y="0"/>
                      </a:moveTo>
                      <a:lnTo>
                        <a:pt x="0" y="1081"/>
                      </a:lnTo>
                      <a:lnTo>
                        <a:pt x="2" y="4528"/>
                      </a:lnTo>
                      <a:lnTo>
                        <a:pt x="4032" y="3446"/>
                      </a:lnTo>
                      <a:lnTo>
                        <a:pt x="403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FCC66"/>
                    </a:gs>
                    <a:gs pos="100000">
                      <a:srgbClr val="FFDD99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29" name="Shape 528"/>
              <p:cNvGrpSpPr/>
              <p:nvPr/>
            </p:nvGrpSpPr>
            <p:grpSpPr>
              <a:xfrm>
                <a:off x="3138" y="1994"/>
                <a:ext cx="249" cy="97"/>
                <a:chOff x="3138" y="1994"/>
                <a:chExt cx="249" cy="97"/>
              </a:xfrm>
            </p:grpSpPr>
            <p:sp>
              <p:nvSpPr>
                <p:cNvPr id="236" name="Shape 529"/>
                <p:cNvSpPr/>
                <p:nvPr/>
              </p:nvSpPr>
              <p:spPr>
                <a:xfrm>
                  <a:off x="3138" y="2045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182"/>
                      </a:moveTo>
                      <a:lnTo>
                        <a:pt x="0" y="631"/>
                      </a:ln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7" name="Shape 530"/>
                <p:cNvSpPr/>
                <p:nvPr/>
              </p:nvSpPr>
              <p:spPr>
                <a:xfrm>
                  <a:off x="3188" y="2034"/>
                  <a:ext cx="49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2" h="631" extrusionOk="0">
                      <a:moveTo>
                        <a:pt x="0" y="184"/>
                      </a:moveTo>
                      <a:lnTo>
                        <a:pt x="0" y="631"/>
                      </a:lnTo>
                      <a:lnTo>
                        <a:pt x="682" y="446"/>
                      </a:lnTo>
                      <a:lnTo>
                        <a:pt x="682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8" name="Shape 531"/>
                <p:cNvSpPr/>
                <p:nvPr/>
              </p:nvSpPr>
              <p:spPr>
                <a:xfrm>
                  <a:off x="3340" y="1994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631"/>
                      </a:move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5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9" name="Shape 532"/>
                <p:cNvSpPr/>
                <p:nvPr/>
              </p:nvSpPr>
              <p:spPr>
                <a:xfrm>
                  <a:off x="3290" y="2005"/>
                  <a:ext cx="46" cy="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28" extrusionOk="0">
                      <a:moveTo>
                        <a:pt x="0" y="182"/>
                      </a:moveTo>
                      <a:lnTo>
                        <a:pt x="0" y="628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40" name="Shape 533"/>
                <p:cNvSpPr/>
                <p:nvPr/>
              </p:nvSpPr>
              <p:spPr>
                <a:xfrm>
                  <a:off x="3240" y="2020"/>
                  <a:ext cx="47" cy="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0" extrusionOk="0">
                      <a:moveTo>
                        <a:pt x="0" y="184"/>
                      </a:moveTo>
                      <a:lnTo>
                        <a:pt x="0" y="630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30" name="Shape 534"/>
              <p:cNvGrpSpPr/>
              <p:nvPr/>
            </p:nvGrpSpPr>
            <p:grpSpPr>
              <a:xfrm flipH="1">
                <a:off x="2702" y="1967"/>
                <a:ext cx="245" cy="97"/>
                <a:chOff x="4943" y="2411"/>
                <a:chExt cx="245" cy="97"/>
              </a:xfrm>
            </p:grpSpPr>
            <p:sp>
              <p:nvSpPr>
                <p:cNvPr id="231" name="Shape 535"/>
                <p:cNvSpPr/>
                <p:nvPr/>
              </p:nvSpPr>
              <p:spPr>
                <a:xfrm>
                  <a:off x="4943" y="2462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182"/>
                      </a:moveTo>
                      <a:lnTo>
                        <a:pt x="0" y="631"/>
                      </a:ln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2" name="Shape 536"/>
                <p:cNvSpPr/>
                <p:nvPr/>
              </p:nvSpPr>
              <p:spPr>
                <a:xfrm>
                  <a:off x="4993" y="2451"/>
                  <a:ext cx="49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2" h="631" extrusionOk="0">
                      <a:moveTo>
                        <a:pt x="0" y="184"/>
                      </a:moveTo>
                      <a:lnTo>
                        <a:pt x="0" y="631"/>
                      </a:lnTo>
                      <a:lnTo>
                        <a:pt x="682" y="446"/>
                      </a:lnTo>
                      <a:lnTo>
                        <a:pt x="682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3" name="Shape 537"/>
                <p:cNvSpPr/>
                <p:nvPr/>
              </p:nvSpPr>
              <p:spPr>
                <a:xfrm>
                  <a:off x="5140" y="2411"/>
                  <a:ext cx="47" cy="4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1" extrusionOk="0">
                      <a:moveTo>
                        <a:pt x="0" y="631"/>
                      </a:moveTo>
                      <a:lnTo>
                        <a:pt x="685" y="447"/>
                      </a:lnTo>
                      <a:lnTo>
                        <a:pt x="685" y="0"/>
                      </a:lnTo>
                      <a:lnTo>
                        <a:pt x="0" y="185"/>
                      </a:lnTo>
                      <a:lnTo>
                        <a:pt x="0" y="631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4" name="Shape 538"/>
                <p:cNvSpPr/>
                <p:nvPr/>
              </p:nvSpPr>
              <p:spPr>
                <a:xfrm>
                  <a:off x="5093" y="2425"/>
                  <a:ext cx="46" cy="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28" extrusionOk="0">
                      <a:moveTo>
                        <a:pt x="0" y="182"/>
                      </a:moveTo>
                      <a:lnTo>
                        <a:pt x="0" y="628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35" name="Shape 539"/>
                <p:cNvSpPr/>
                <p:nvPr/>
              </p:nvSpPr>
              <p:spPr>
                <a:xfrm>
                  <a:off x="5043" y="2437"/>
                  <a:ext cx="47" cy="4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5" h="630" extrusionOk="0">
                      <a:moveTo>
                        <a:pt x="0" y="184"/>
                      </a:moveTo>
                      <a:lnTo>
                        <a:pt x="0" y="630"/>
                      </a:lnTo>
                      <a:lnTo>
                        <a:pt x="685" y="446"/>
                      </a:lnTo>
                      <a:lnTo>
                        <a:pt x="685" y="0"/>
                      </a:lnTo>
                      <a:lnTo>
                        <a:pt x="0" y="18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  <p:cxnSp>
          <p:nvCxnSpPr>
            <p:cNvPr id="227" name="Shape 540"/>
            <p:cNvCxnSpPr/>
            <p:nvPr/>
          </p:nvCxnSpPr>
          <p:spPr>
            <a:xfrm rot="5400000">
              <a:off x="1052" y="2906"/>
              <a:ext cx="177" cy="112"/>
            </a:xfrm>
            <a:prstGeom prst="straightConnector1">
              <a:avLst/>
            </a:prstGeom>
            <a:noFill/>
            <a:ln w="12700" cap="flat" cmpd="sng">
              <a:solidFill>
                <a:srgbClr val="969696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47" name="Shape 541"/>
          <p:cNvGrpSpPr/>
          <p:nvPr/>
        </p:nvGrpSpPr>
        <p:grpSpPr>
          <a:xfrm>
            <a:off x="3657597" y="2666999"/>
            <a:ext cx="1386338" cy="434955"/>
            <a:chOff x="4443" y="505"/>
            <a:chExt cx="956" cy="542"/>
          </a:xfrm>
        </p:grpSpPr>
        <p:sp>
          <p:nvSpPr>
            <p:cNvPr id="248" name="Shape 542"/>
            <p:cNvSpPr/>
            <p:nvPr/>
          </p:nvSpPr>
          <p:spPr>
            <a:xfrm>
              <a:off x="4481" y="534"/>
              <a:ext cx="881" cy="237"/>
            </a:xfrm>
            <a:custGeom>
              <a:avLst/>
              <a:gdLst/>
              <a:ahLst/>
              <a:cxnLst/>
              <a:rect l="0" t="0" r="0" b="0"/>
              <a:pathLst>
                <a:path w="10296" h="2764" extrusionOk="0">
                  <a:moveTo>
                    <a:pt x="0" y="1082"/>
                  </a:moveTo>
                  <a:lnTo>
                    <a:pt x="4027" y="0"/>
                  </a:lnTo>
                  <a:lnTo>
                    <a:pt x="10296" y="1682"/>
                  </a:lnTo>
                  <a:lnTo>
                    <a:pt x="6266" y="2764"/>
                  </a:lnTo>
                  <a:lnTo>
                    <a:pt x="0" y="1082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49" name="Shape 543"/>
            <p:cNvSpPr/>
            <p:nvPr/>
          </p:nvSpPr>
          <p:spPr>
            <a:xfrm>
              <a:off x="4481" y="626"/>
              <a:ext cx="535" cy="421"/>
            </a:xfrm>
            <a:custGeom>
              <a:avLst/>
              <a:gdLst/>
              <a:ahLst/>
              <a:cxnLst/>
              <a:rect l="0" t="0" r="0" b="0"/>
              <a:pathLst>
                <a:path w="6266" h="4916" extrusionOk="0">
                  <a:moveTo>
                    <a:pt x="6266" y="4916"/>
                  </a:moveTo>
                  <a:lnTo>
                    <a:pt x="6266" y="1682"/>
                  </a:lnTo>
                  <a:lnTo>
                    <a:pt x="0" y="0"/>
                  </a:lnTo>
                  <a:lnTo>
                    <a:pt x="0" y="3234"/>
                  </a:lnTo>
                  <a:lnTo>
                    <a:pt x="6266" y="491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0" name="Shape 544"/>
            <p:cNvSpPr/>
            <p:nvPr/>
          </p:nvSpPr>
          <p:spPr>
            <a:xfrm>
              <a:off x="5018" y="678"/>
              <a:ext cx="342" cy="369"/>
            </a:xfrm>
            <a:custGeom>
              <a:avLst/>
              <a:gdLst/>
              <a:ahLst/>
              <a:cxnLst/>
              <a:rect l="0" t="0" r="0" b="0"/>
              <a:pathLst>
                <a:path w="4030" h="4316" extrusionOk="0">
                  <a:moveTo>
                    <a:pt x="4030" y="3234"/>
                  </a:moveTo>
                  <a:lnTo>
                    <a:pt x="4030" y="0"/>
                  </a:lnTo>
                  <a:lnTo>
                    <a:pt x="0" y="1082"/>
                  </a:lnTo>
                  <a:lnTo>
                    <a:pt x="0" y="4316"/>
                  </a:lnTo>
                  <a:lnTo>
                    <a:pt x="4030" y="3234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1" name="Shape 545"/>
            <p:cNvSpPr/>
            <p:nvPr/>
          </p:nvSpPr>
          <p:spPr>
            <a:xfrm>
              <a:off x="4443" y="505"/>
              <a:ext cx="954" cy="257"/>
            </a:xfrm>
            <a:custGeom>
              <a:avLst/>
              <a:gdLst/>
              <a:ahLst/>
              <a:cxnLst/>
              <a:rect l="0" t="0" r="0" b="0"/>
              <a:pathLst>
                <a:path w="11190" h="3003" extrusionOk="0">
                  <a:moveTo>
                    <a:pt x="4474" y="0"/>
                  </a:moveTo>
                  <a:lnTo>
                    <a:pt x="11190" y="1800"/>
                  </a:lnTo>
                  <a:lnTo>
                    <a:pt x="6709" y="3003"/>
                  </a:lnTo>
                  <a:lnTo>
                    <a:pt x="0" y="1200"/>
                  </a:lnTo>
                  <a:lnTo>
                    <a:pt x="4474" y="0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2" name="Shape 546"/>
            <p:cNvSpPr/>
            <p:nvPr/>
          </p:nvSpPr>
          <p:spPr>
            <a:xfrm>
              <a:off x="4443" y="607"/>
              <a:ext cx="573" cy="172"/>
            </a:xfrm>
            <a:custGeom>
              <a:avLst/>
              <a:gdLst/>
              <a:ahLst/>
              <a:cxnLst/>
              <a:rect l="0" t="0" r="0" b="0"/>
              <a:pathLst>
                <a:path w="6711" h="2039" extrusionOk="0">
                  <a:moveTo>
                    <a:pt x="6711" y="2039"/>
                  </a:moveTo>
                  <a:lnTo>
                    <a:pt x="0" y="237"/>
                  </a:lnTo>
                  <a:lnTo>
                    <a:pt x="0" y="0"/>
                  </a:lnTo>
                  <a:lnTo>
                    <a:pt x="6711" y="1803"/>
                  </a:lnTo>
                  <a:lnTo>
                    <a:pt x="6711" y="2039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3" name="Shape 547"/>
            <p:cNvSpPr/>
            <p:nvPr/>
          </p:nvSpPr>
          <p:spPr>
            <a:xfrm>
              <a:off x="5018" y="659"/>
              <a:ext cx="381" cy="122"/>
            </a:xfrm>
            <a:custGeom>
              <a:avLst/>
              <a:gdLst/>
              <a:ahLst/>
              <a:cxnLst/>
              <a:rect l="0" t="0" r="0" b="0"/>
              <a:pathLst>
                <a:path w="4477" h="1439" extrusionOk="0">
                  <a:moveTo>
                    <a:pt x="0" y="1439"/>
                  </a:moveTo>
                  <a:lnTo>
                    <a:pt x="4477" y="237"/>
                  </a:lnTo>
                  <a:lnTo>
                    <a:pt x="4477" y="0"/>
                  </a:lnTo>
                  <a:lnTo>
                    <a:pt x="0" y="1203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4" name="Shape 548"/>
            <p:cNvSpPr/>
            <p:nvPr/>
          </p:nvSpPr>
          <p:spPr>
            <a:xfrm>
              <a:off x="4595" y="786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4" y="1139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5" name="Shape 549"/>
            <p:cNvSpPr/>
            <p:nvPr/>
          </p:nvSpPr>
          <p:spPr>
            <a:xfrm>
              <a:off x="4600" y="792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6" name="Shape 550"/>
            <p:cNvSpPr/>
            <p:nvPr/>
          </p:nvSpPr>
          <p:spPr>
            <a:xfrm>
              <a:off x="4540" y="771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6" extrusionOk="0">
                  <a:moveTo>
                    <a:pt x="0" y="0"/>
                  </a:moveTo>
                  <a:lnTo>
                    <a:pt x="0" y="1025"/>
                  </a:lnTo>
                  <a:lnTo>
                    <a:pt x="414" y="1136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7" name="Shape 551"/>
            <p:cNvSpPr/>
            <p:nvPr/>
          </p:nvSpPr>
          <p:spPr>
            <a:xfrm>
              <a:off x="4547" y="778"/>
              <a:ext cx="22" cy="85"/>
            </a:xfrm>
            <a:custGeom>
              <a:avLst/>
              <a:gdLst/>
              <a:ahLst/>
              <a:cxnLst/>
              <a:rect l="0" t="0" r="0" b="0"/>
              <a:pathLst>
                <a:path w="282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2" y="990"/>
                  </a:lnTo>
                  <a:lnTo>
                    <a:pt x="282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8" name="Shape 552"/>
            <p:cNvSpPr/>
            <p:nvPr/>
          </p:nvSpPr>
          <p:spPr>
            <a:xfrm>
              <a:off x="4700" y="814"/>
              <a:ext cx="34" cy="95"/>
            </a:xfrm>
            <a:custGeom>
              <a:avLst/>
              <a:gdLst/>
              <a:ahLst/>
              <a:cxnLst/>
              <a:rect l="0" t="0" r="0" b="0"/>
              <a:pathLst>
                <a:path w="413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8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59" name="Shape 553"/>
            <p:cNvSpPr/>
            <p:nvPr/>
          </p:nvSpPr>
          <p:spPr>
            <a:xfrm>
              <a:off x="4706" y="818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0" name="Shape 554"/>
            <p:cNvSpPr/>
            <p:nvPr/>
          </p:nvSpPr>
          <p:spPr>
            <a:xfrm>
              <a:off x="4647" y="800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1" name="Shape 555"/>
            <p:cNvSpPr/>
            <p:nvPr/>
          </p:nvSpPr>
          <p:spPr>
            <a:xfrm>
              <a:off x="4652" y="806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87" extrusionOk="0">
                  <a:moveTo>
                    <a:pt x="0" y="0"/>
                  </a:moveTo>
                  <a:lnTo>
                    <a:pt x="0" y="912"/>
                  </a:lnTo>
                  <a:lnTo>
                    <a:pt x="281" y="987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2" name="Shape 556"/>
            <p:cNvSpPr/>
            <p:nvPr/>
          </p:nvSpPr>
          <p:spPr>
            <a:xfrm>
              <a:off x="4806" y="842"/>
              <a:ext cx="34" cy="98"/>
            </a:xfrm>
            <a:custGeom>
              <a:avLst/>
              <a:gdLst/>
              <a:ahLst/>
              <a:cxnLst/>
              <a:rect l="0" t="0" r="0" b="0"/>
              <a:pathLst>
                <a:path w="413" h="1136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6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3" name="Shape 557"/>
            <p:cNvSpPr/>
            <p:nvPr/>
          </p:nvSpPr>
          <p:spPr>
            <a:xfrm>
              <a:off x="4811" y="847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4" name="Shape 558"/>
            <p:cNvSpPr/>
            <p:nvPr/>
          </p:nvSpPr>
          <p:spPr>
            <a:xfrm>
              <a:off x="4752" y="827"/>
              <a:ext cx="36" cy="98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5" name="Shape 559"/>
            <p:cNvSpPr/>
            <p:nvPr/>
          </p:nvSpPr>
          <p:spPr>
            <a:xfrm>
              <a:off x="4759" y="835"/>
              <a:ext cx="21" cy="84"/>
            </a:xfrm>
            <a:custGeom>
              <a:avLst/>
              <a:gdLst/>
              <a:ahLst/>
              <a:cxnLst/>
              <a:rect l="0" t="0" r="0" b="0"/>
              <a:pathLst>
                <a:path w="284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4" y="990"/>
                  </a:lnTo>
                  <a:lnTo>
                    <a:pt x="284" y="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6" name="Shape 560"/>
            <p:cNvSpPr/>
            <p:nvPr/>
          </p:nvSpPr>
          <p:spPr>
            <a:xfrm>
              <a:off x="4911" y="871"/>
              <a:ext cx="35" cy="95"/>
            </a:xfrm>
            <a:custGeom>
              <a:avLst/>
              <a:gdLst/>
              <a:ahLst/>
              <a:cxnLst/>
              <a:rect l="0" t="0" r="0" b="0"/>
              <a:pathLst>
                <a:path w="414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4" y="1138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7" name="Shape 561"/>
            <p:cNvSpPr/>
            <p:nvPr/>
          </p:nvSpPr>
          <p:spPr>
            <a:xfrm>
              <a:off x="4915" y="877"/>
              <a:ext cx="25" cy="85"/>
            </a:xfrm>
            <a:custGeom>
              <a:avLst/>
              <a:gdLst/>
              <a:ahLst/>
              <a:cxnLst/>
              <a:rect l="0" t="0" r="0" b="0"/>
              <a:pathLst>
                <a:path w="283" h="988" extrusionOk="0">
                  <a:moveTo>
                    <a:pt x="0" y="0"/>
                  </a:moveTo>
                  <a:lnTo>
                    <a:pt x="0" y="912"/>
                  </a:lnTo>
                  <a:lnTo>
                    <a:pt x="283" y="988"/>
                  </a:lnTo>
                  <a:lnTo>
                    <a:pt x="283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8" name="Shape 562"/>
            <p:cNvSpPr/>
            <p:nvPr/>
          </p:nvSpPr>
          <p:spPr>
            <a:xfrm>
              <a:off x="4859" y="856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69" name="Shape 563"/>
            <p:cNvSpPr/>
            <p:nvPr/>
          </p:nvSpPr>
          <p:spPr>
            <a:xfrm>
              <a:off x="4865" y="863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270" name="Shape 564"/>
            <p:cNvSpPr/>
            <p:nvPr/>
          </p:nvSpPr>
          <p:spPr>
            <a:xfrm>
              <a:off x="4547" y="786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1" name="Shape 565"/>
            <p:cNvCxnSpPr/>
            <p:nvPr/>
          </p:nvCxnSpPr>
          <p:spPr>
            <a:xfrm rot="10800000">
              <a:off x="4546" y="78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2" name="Shape 566"/>
            <p:cNvSpPr/>
            <p:nvPr/>
          </p:nvSpPr>
          <p:spPr>
            <a:xfrm>
              <a:off x="4547" y="794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3" name="Shape 567"/>
            <p:cNvCxnSpPr/>
            <p:nvPr/>
          </p:nvCxnSpPr>
          <p:spPr>
            <a:xfrm rot="10800000">
              <a:off x="4546" y="79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4" name="Shape 568"/>
            <p:cNvSpPr/>
            <p:nvPr/>
          </p:nvSpPr>
          <p:spPr>
            <a:xfrm>
              <a:off x="4547" y="813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5" name="Shape 569"/>
            <p:cNvCxnSpPr/>
            <p:nvPr/>
          </p:nvCxnSpPr>
          <p:spPr>
            <a:xfrm rot="10800000">
              <a:off x="4546" y="81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6" name="Shape 570"/>
            <p:cNvSpPr/>
            <p:nvPr/>
          </p:nvSpPr>
          <p:spPr>
            <a:xfrm>
              <a:off x="4547" y="80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7" name="Shape 571"/>
            <p:cNvCxnSpPr/>
            <p:nvPr/>
          </p:nvCxnSpPr>
          <p:spPr>
            <a:xfrm rot="10800000">
              <a:off x="4546" y="8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78" name="Shape 572"/>
            <p:cNvSpPr/>
            <p:nvPr/>
          </p:nvSpPr>
          <p:spPr>
            <a:xfrm>
              <a:off x="4547" y="82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79" name="Shape 573"/>
            <p:cNvCxnSpPr/>
            <p:nvPr/>
          </p:nvCxnSpPr>
          <p:spPr>
            <a:xfrm rot="10800000">
              <a:off x="4546" y="82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0" name="Shape 574"/>
            <p:cNvSpPr/>
            <p:nvPr/>
          </p:nvSpPr>
          <p:spPr>
            <a:xfrm>
              <a:off x="4547" y="83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1" name="Shape 575"/>
            <p:cNvCxnSpPr/>
            <p:nvPr/>
          </p:nvCxnSpPr>
          <p:spPr>
            <a:xfrm rot="10800000">
              <a:off x="4546" y="8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2" name="Shape 576"/>
            <p:cNvSpPr/>
            <p:nvPr/>
          </p:nvSpPr>
          <p:spPr>
            <a:xfrm>
              <a:off x="4547" y="839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3" name="Shape 577"/>
            <p:cNvCxnSpPr/>
            <p:nvPr/>
          </p:nvCxnSpPr>
          <p:spPr>
            <a:xfrm rot="10800000">
              <a:off x="4546" y="83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4" name="Shape 578"/>
            <p:cNvSpPr/>
            <p:nvPr/>
          </p:nvSpPr>
          <p:spPr>
            <a:xfrm>
              <a:off x="4547" y="847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5" name="Shape 579"/>
            <p:cNvCxnSpPr/>
            <p:nvPr/>
          </p:nvCxnSpPr>
          <p:spPr>
            <a:xfrm rot="10800000">
              <a:off x="4546" y="8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86" name="Shape 580"/>
            <p:cNvCxnSpPr/>
            <p:nvPr/>
          </p:nvCxnSpPr>
          <p:spPr>
            <a:xfrm>
              <a:off x="4554" y="78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87" name="Shape 581"/>
            <p:cNvCxnSpPr/>
            <p:nvPr/>
          </p:nvCxnSpPr>
          <p:spPr>
            <a:xfrm>
              <a:off x="4563" y="78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88" name="Shape 582"/>
            <p:cNvSpPr/>
            <p:nvPr/>
          </p:nvSpPr>
          <p:spPr>
            <a:xfrm>
              <a:off x="4600" y="80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89" name="Shape 583"/>
            <p:cNvCxnSpPr/>
            <p:nvPr/>
          </p:nvCxnSpPr>
          <p:spPr>
            <a:xfrm rot="10800000">
              <a:off x="4598" y="79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0" name="Shape 584"/>
            <p:cNvSpPr/>
            <p:nvPr/>
          </p:nvSpPr>
          <p:spPr>
            <a:xfrm>
              <a:off x="4600" y="80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1" name="Shape 585"/>
            <p:cNvCxnSpPr/>
            <p:nvPr/>
          </p:nvCxnSpPr>
          <p:spPr>
            <a:xfrm rot="10800000">
              <a:off x="4598" y="80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2" name="Shape 586"/>
            <p:cNvSpPr/>
            <p:nvPr/>
          </p:nvSpPr>
          <p:spPr>
            <a:xfrm>
              <a:off x="4600" y="82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3" name="Shape 587"/>
            <p:cNvCxnSpPr/>
            <p:nvPr/>
          </p:nvCxnSpPr>
          <p:spPr>
            <a:xfrm rot="10800000">
              <a:off x="4598" y="82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4" name="Shape 588"/>
            <p:cNvSpPr/>
            <p:nvPr/>
          </p:nvSpPr>
          <p:spPr>
            <a:xfrm>
              <a:off x="4600" y="81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5" name="Shape 589"/>
            <p:cNvCxnSpPr/>
            <p:nvPr/>
          </p:nvCxnSpPr>
          <p:spPr>
            <a:xfrm rot="10800000">
              <a:off x="4598" y="81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6" name="Shape 590"/>
            <p:cNvSpPr/>
            <p:nvPr/>
          </p:nvSpPr>
          <p:spPr>
            <a:xfrm>
              <a:off x="4600" y="835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7" name="Shape 591"/>
            <p:cNvCxnSpPr/>
            <p:nvPr/>
          </p:nvCxnSpPr>
          <p:spPr>
            <a:xfrm rot="10800000">
              <a:off x="4598" y="83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8" name="Shape 592"/>
            <p:cNvSpPr/>
            <p:nvPr/>
          </p:nvSpPr>
          <p:spPr>
            <a:xfrm>
              <a:off x="4600" y="84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299" name="Shape 593"/>
            <p:cNvCxnSpPr/>
            <p:nvPr/>
          </p:nvCxnSpPr>
          <p:spPr>
            <a:xfrm rot="10800000">
              <a:off x="4598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0" name="Shape 594"/>
            <p:cNvSpPr/>
            <p:nvPr/>
          </p:nvSpPr>
          <p:spPr>
            <a:xfrm>
              <a:off x="4600" y="85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1" name="Shape 595"/>
            <p:cNvCxnSpPr/>
            <p:nvPr/>
          </p:nvCxnSpPr>
          <p:spPr>
            <a:xfrm rot="10800000">
              <a:off x="4598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2" name="Shape 596"/>
            <p:cNvSpPr/>
            <p:nvPr/>
          </p:nvSpPr>
          <p:spPr>
            <a:xfrm>
              <a:off x="4600" y="86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3" name="Shape 597"/>
            <p:cNvCxnSpPr/>
            <p:nvPr/>
          </p:nvCxnSpPr>
          <p:spPr>
            <a:xfrm rot="10800000">
              <a:off x="4598" y="86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4" name="Shape 598"/>
            <p:cNvCxnSpPr/>
            <p:nvPr/>
          </p:nvCxnSpPr>
          <p:spPr>
            <a:xfrm>
              <a:off x="4606" y="79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5" name="Shape 599"/>
            <p:cNvCxnSpPr/>
            <p:nvPr/>
          </p:nvCxnSpPr>
          <p:spPr>
            <a:xfrm>
              <a:off x="4615" y="796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6" name="Shape 600"/>
            <p:cNvSpPr/>
            <p:nvPr/>
          </p:nvSpPr>
          <p:spPr>
            <a:xfrm>
              <a:off x="4652" y="81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7" name="Shape 601"/>
            <p:cNvCxnSpPr/>
            <p:nvPr/>
          </p:nvCxnSpPr>
          <p:spPr>
            <a:xfrm rot="10800000">
              <a:off x="4652" y="81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8" name="Shape 602"/>
            <p:cNvSpPr/>
            <p:nvPr/>
          </p:nvSpPr>
          <p:spPr>
            <a:xfrm>
              <a:off x="4652" y="822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09" name="Shape 603"/>
            <p:cNvCxnSpPr/>
            <p:nvPr/>
          </p:nvCxnSpPr>
          <p:spPr>
            <a:xfrm rot="10800000">
              <a:off x="4652" y="82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0" name="Shape 604"/>
            <p:cNvSpPr/>
            <p:nvPr/>
          </p:nvSpPr>
          <p:spPr>
            <a:xfrm>
              <a:off x="4652" y="839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1" name="Shape 605"/>
            <p:cNvCxnSpPr/>
            <p:nvPr/>
          </p:nvCxnSpPr>
          <p:spPr>
            <a:xfrm rot="10800000">
              <a:off x="4652" y="84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2" name="Shape 606"/>
            <p:cNvSpPr/>
            <p:nvPr/>
          </p:nvSpPr>
          <p:spPr>
            <a:xfrm>
              <a:off x="4652" y="8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3" name="Shape 607"/>
            <p:cNvCxnSpPr/>
            <p:nvPr/>
          </p:nvCxnSpPr>
          <p:spPr>
            <a:xfrm rot="10800000">
              <a:off x="4652" y="83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4" name="Shape 608"/>
            <p:cNvSpPr/>
            <p:nvPr/>
          </p:nvSpPr>
          <p:spPr>
            <a:xfrm>
              <a:off x="4652" y="85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5" name="Shape 609"/>
            <p:cNvCxnSpPr/>
            <p:nvPr/>
          </p:nvCxnSpPr>
          <p:spPr>
            <a:xfrm rot="10800000">
              <a:off x="4652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6" name="Shape 610"/>
            <p:cNvSpPr/>
            <p:nvPr/>
          </p:nvSpPr>
          <p:spPr>
            <a:xfrm>
              <a:off x="4652" y="85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7" name="Shape 611"/>
            <p:cNvCxnSpPr/>
            <p:nvPr/>
          </p:nvCxnSpPr>
          <p:spPr>
            <a:xfrm rot="10800000">
              <a:off x="4652" y="85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18" name="Shape 612"/>
            <p:cNvSpPr/>
            <p:nvPr/>
          </p:nvSpPr>
          <p:spPr>
            <a:xfrm>
              <a:off x="4652" y="86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19" name="Shape 613"/>
            <p:cNvCxnSpPr/>
            <p:nvPr/>
          </p:nvCxnSpPr>
          <p:spPr>
            <a:xfrm rot="10800000">
              <a:off x="4652" y="86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0" name="Shape 614"/>
            <p:cNvSpPr/>
            <p:nvPr/>
          </p:nvSpPr>
          <p:spPr>
            <a:xfrm>
              <a:off x="4652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1" name="Shape 615"/>
            <p:cNvCxnSpPr/>
            <p:nvPr/>
          </p:nvCxnSpPr>
          <p:spPr>
            <a:xfrm rot="10800000">
              <a:off x="4652" y="87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22" name="Shape 616"/>
            <p:cNvCxnSpPr/>
            <p:nvPr/>
          </p:nvCxnSpPr>
          <p:spPr>
            <a:xfrm>
              <a:off x="4659" y="806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23" name="Shape 617"/>
            <p:cNvCxnSpPr/>
            <p:nvPr/>
          </p:nvCxnSpPr>
          <p:spPr>
            <a:xfrm>
              <a:off x="4668" y="81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4" name="Shape 618"/>
            <p:cNvSpPr/>
            <p:nvPr/>
          </p:nvSpPr>
          <p:spPr>
            <a:xfrm>
              <a:off x="4706" y="827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5" name="Shape 619"/>
            <p:cNvCxnSpPr/>
            <p:nvPr/>
          </p:nvCxnSpPr>
          <p:spPr>
            <a:xfrm rot="10800000">
              <a:off x="4703" y="82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6" name="Shape 620"/>
            <p:cNvSpPr/>
            <p:nvPr/>
          </p:nvSpPr>
          <p:spPr>
            <a:xfrm>
              <a:off x="4706" y="83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7" name="Shape 621"/>
            <p:cNvCxnSpPr/>
            <p:nvPr/>
          </p:nvCxnSpPr>
          <p:spPr>
            <a:xfrm rot="10800000">
              <a:off x="4703" y="836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28" name="Shape 622"/>
            <p:cNvSpPr/>
            <p:nvPr/>
          </p:nvSpPr>
          <p:spPr>
            <a:xfrm>
              <a:off x="4706" y="85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29" name="Shape 623"/>
            <p:cNvCxnSpPr/>
            <p:nvPr/>
          </p:nvCxnSpPr>
          <p:spPr>
            <a:xfrm rot="10800000">
              <a:off x="4703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0" name="Shape 624"/>
            <p:cNvSpPr/>
            <p:nvPr/>
          </p:nvSpPr>
          <p:spPr>
            <a:xfrm>
              <a:off x="4706" y="846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1" name="Shape 625"/>
            <p:cNvCxnSpPr/>
            <p:nvPr/>
          </p:nvCxnSpPr>
          <p:spPr>
            <a:xfrm rot="10800000">
              <a:off x="4703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2" name="Shape 626"/>
            <p:cNvSpPr/>
            <p:nvPr/>
          </p:nvSpPr>
          <p:spPr>
            <a:xfrm>
              <a:off x="4706" y="864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3" name="Shape 627"/>
            <p:cNvCxnSpPr/>
            <p:nvPr/>
          </p:nvCxnSpPr>
          <p:spPr>
            <a:xfrm rot="10800000">
              <a:off x="4703" y="86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4" name="Shape 628"/>
            <p:cNvSpPr/>
            <p:nvPr/>
          </p:nvSpPr>
          <p:spPr>
            <a:xfrm>
              <a:off x="4706" y="872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5" name="Shape 629"/>
            <p:cNvCxnSpPr/>
            <p:nvPr/>
          </p:nvCxnSpPr>
          <p:spPr>
            <a:xfrm rot="10800000">
              <a:off x="4703" y="87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6" name="Shape 630"/>
            <p:cNvSpPr/>
            <p:nvPr/>
          </p:nvSpPr>
          <p:spPr>
            <a:xfrm>
              <a:off x="4706" y="88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7" name="Shape 631"/>
            <p:cNvCxnSpPr/>
            <p:nvPr/>
          </p:nvCxnSpPr>
          <p:spPr>
            <a:xfrm rot="10800000">
              <a:off x="4703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38" name="Shape 632"/>
            <p:cNvSpPr/>
            <p:nvPr/>
          </p:nvSpPr>
          <p:spPr>
            <a:xfrm>
              <a:off x="4706" y="89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8" extrusionOk="0">
                  <a:moveTo>
                    <a:pt x="282" y="78"/>
                  </a:moveTo>
                  <a:lnTo>
                    <a:pt x="0" y="0"/>
                  </a:lnTo>
                  <a:lnTo>
                    <a:pt x="282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39" name="Shape 633"/>
            <p:cNvCxnSpPr/>
            <p:nvPr/>
          </p:nvCxnSpPr>
          <p:spPr>
            <a:xfrm rot="10800000">
              <a:off x="4703" y="89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40" name="Shape 634"/>
            <p:cNvCxnSpPr/>
            <p:nvPr/>
          </p:nvCxnSpPr>
          <p:spPr>
            <a:xfrm>
              <a:off x="4713" y="822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41" name="Shape 635"/>
            <p:cNvCxnSpPr/>
            <p:nvPr/>
          </p:nvCxnSpPr>
          <p:spPr>
            <a:xfrm>
              <a:off x="4722" y="825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2" name="Shape 636"/>
            <p:cNvSpPr/>
            <p:nvPr/>
          </p:nvSpPr>
          <p:spPr>
            <a:xfrm>
              <a:off x="4759" y="84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3" name="Shape 637"/>
            <p:cNvCxnSpPr/>
            <p:nvPr/>
          </p:nvCxnSpPr>
          <p:spPr>
            <a:xfrm rot="10800000">
              <a:off x="4757" y="84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4" name="Shape 638"/>
            <p:cNvSpPr/>
            <p:nvPr/>
          </p:nvSpPr>
          <p:spPr>
            <a:xfrm>
              <a:off x="4759" y="85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5" name="Shape 639"/>
            <p:cNvCxnSpPr/>
            <p:nvPr/>
          </p:nvCxnSpPr>
          <p:spPr>
            <a:xfrm rot="10800000">
              <a:off x="4757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6" name="Shape 640"/>
            <p:cNvSpPr/>
            <p:nvPr/>
          </p:nvSpPr>
          <p:spPr>
            <a:xfrm>
              <a:off x="4759" y="86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7" name="Shape 641"/>
            <p:cNvCxnSpPr/>
            <p:nvPr/>
          </p:nvCxnSpPr>
          <p:spPr>
            <a:xfrm rot="10800000">
              <a:off x="4757" y="86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48" name="Shape 642"/>
            <p:cNvSpPr/>
            <p:nvPr/>
          </p:nvSpPr>
          <p:spPr>
            <a:xfrm>
              <a:off x="4759" y="86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49" name="Shape 643"/>
            <p:cNvCxnSpPr/>
            <p:nvPr/>
          </p:nvCxnSpPr>
          <p:spPr>
            <a:xfrm rot="10800000">
              <a:off x="4757" y="86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0" name="Shape 644"/>
            <p:cNvSpPr/>
            <p:nvPr/>
          </p:nvSpPr>
          <p:spPr>
            <a:xfrm>
              <a:off x="4759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1" name="Shape 645"/>
            <p:cNvCxnSpPr/>
            <p:nvPr/>
          </p:nvCxnSpPr>
          <p:spPr>
            <a:xfrm rot="10800000">
              <a:off x="4757" y="87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2" name="Shape 646"/>
            <p:cNvSpPr/>
            <p:nvPr/>
          </p:nvSpPr>
          <p:spPr>
            <a:xfrm>
              <a:off x="4759" y="88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3" name="Shape 647"/>
            <p:cNvCxnSpPr/>
            <p:nvPr/>
          </p:nvCxnSpPr>
          <p:spPr>
            <a:xfrm rot="10800000">
              <a:off x="4757" y="88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4" name="Shape 648"/>
            <p:cNvSpPr/>
            <p:nvPr/>
          </p:nvSpPr>
          <p:spPr>
            <a:xfrm>
              <a:off x="4759" y="89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8" extrusionOk="0">
                  <a:moveTo>
                    <a:pt x="281" y="78"/>
                  </a:moveTo>
                  <a:lnTo>
                    <a:pt x="0" y="0"/>
                  </a:lnTo>
                  <a:lnTo>
                    <a:pt x="281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5" name="Shape 649"/>
            <p:cNvCxnSpPr/>
            <p:nvPr/>
          </p:nvCxnSpPr>
          <p:spPr>
            <a:xfrm rot="10800000">
              <a:off x="4757" y="89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56" name="Shape 650"/>
            <p:cNvSpPr/>
            <p:nvPr/>
          </p:nvSpPr>
          <p:spPr>
            <a:xfrm>
              <a:off x="4759" y="90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57" name="Shape 651"/>
            <p:cNvCxnSpPr/>
            <p:nvPr/>
          </p:nvCxnSpPr>
          <p:spPr>
            <a:xfrm rot="10800000">
              <a:off x="4757" y="90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58" name="Shape 652"/>
            <p:cNvCxnSpPr/>
            <p:nvPr/>
          </p:nvCxnSpPr>
          <p:spPr>
            <a:xfrm>
              <a:off x="4765" y="835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59" name="Shape 653"/>
            <p:cNvCxnSpPr/>
            <p:nvPr/>
          </p:nvCxnSpPr>
          <p:spPr>
            <a:xfrm>
              <a:off x="4775" y="839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0" name="Shape 654"/>
            <p:cNvSpPr/>
            <p:nvPr/>
          </p:nvSpPr>
          <p:spPr>
            <a:xfrm>
              <a:off x="4811" y="856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1" name="Shape 655"/>
            <p:cNvCxnSpPr/>
            <p:nvPr/>
          </p:nvCxnSpPr>
          <p:spPr>
            <a:xfrm rot="10800000">
              <a:off x="4811" y="85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2" name="Shape 656"/>
            <p:cNvSpPr/>
            <p:nvPr/>
          </p:nvSpPr>
          <p:spPr>
            <a:xfrm>
              <a:off x="4811" y="864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3" name="Shape 657"/>
            <p:cNvCxnSpPr/>
            <p:nvPr/>
          </p:nvCxnSpPr>
          <p:spPr>
            <a:xfrm rot="10800000">
              <a:off x="4811" y="86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4" name="Shape 658"/>
            <p:cNvSpPr/>
            <p:nvPr/>
          </p:nvSpPr>
          <p:spPr>
            <a:xfrm>
              <a:off x="4811" y="88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5" name="Shape 659"/>
            <p:cNvCxnSpPr/>
            <p:nvPr/>
          </p:nvCxnSpPr>
          <p:spPr>
            <a:xfrm rot="10800000">
              <a:off x="4811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6" name="Shape 660"/>
            <p:cNvSpPr/>
            <p:nvPr/>
          </p:nvSpPr>
          <p:spPr>
            <a:xfrm>
              <a:off x="4811" y="87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7" name="Shape 661"/>
            <p:cNvCxnSpPr/>
            <p:nvPr/>
          </p:nvCxnSpPr>
          <p:spPr>
            <a:xfrm rot="10800000">
              <a:off x="4811" y="87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68" name="Shape 662"/>
            <p:cNvSpPr/>
            <p:nvPr/>
          </p:nvSpPr>
          <p:spPr>
            <a:xfrm>
              <a:off x="4811" y="893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69" name="Shape 663"/>
            <p:cNvCxnSpPr/>
            <p:nvPr/>
          </p:nvCxnSpPr>
          <p:spPr>
            <a:xfrm rot="10800000">
              <a:off x="4811" y="89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0" name="Shape 664"/>
            <p:cNvSpPr/>
            <p:nvPr/>
          </p:nvSpPr>
          <p:spPr>
            <a:xfrm>
              <a:off x="4811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1" name="Shape 665"/>
            <p:cNvCxnSpPr/>
            <p:nvPr/>
          </p:nvCxnSpPr>
          <p:spPr>
            <a:xfrm rot="10800000">
              <a:off x="4811" y="90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2" name="Shape 666"/>
            <p:cNvSpPr/>
            <p:nvPr/>
          </p:nvSpPr>
          <p:spPr>
            <a:xfrm>
              <a:off x="4811" y="91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3" name="Shape 667"/>
            <p:cNvCxnSpPr/>
            <p:nvPr/>
          </p:nvCxnSpPr>
          <p:spPr>
            <a:xfrm rot="10800000">
              <a:off x="4811" y="91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4" name="Shape 668"/>
            <p:cNvSpPr/>
            <p:nvPr/>
          </p:nvSpPr>
          <p:spPr>
            <a:xfrm>
              <a:off x="4811" y="918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5" name="Shape 669"/>
            <p:cNvCxnSpPr/>
            <p:nvPr/>
          </p:nvCxnSpPr>
          <p:spPr>
            <a:xfrm rot="10800000">
              <a:off x="4811" y="91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76" name="Shape 670"/>
            <p:cNvCxnSpPr/>
            <p:nvPr/>
          </p:nvCxnSpPr>
          <p:spPr>
            <a:xfrm>
              <a:off x="4818" y="850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77" name="Shape 671"/>
            <p:cNvCxnSpPr/>
            <p:nvPr/>
          </p:nvCxnSpPr>
          <p:spPr>
            <a:xfrm>
              <a:off x="4827" y="85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78" name="Shape 672"/>
            <p:cNvSpPr/>
            <p:nvPr/>
          </p:nvSpPr>
          <p:spPr>
            <a:xfrm>
              <a:off x="4863" y="871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79" name="Shape 673"/>
            <p:cNvCxnSpPr/>
            <p:nvPr/>
          </p:nvCxnSpPr>
          <p:spPr>
            <a:xfrm rot="10800000">
              <a:off x="4863" y="871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0" name="Shape 674"/>
            <p:cNvSpPr/>
            <p:nvPr/>
          </p:nvSpPr>
          <p:spPr>
            <a:xfrm>
              <a:off x="4863" y="880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1" name="Shape 675"/>
            <p:cNvCxnSpPr/>
            <p:nvPr/>
          </p:nvCxnSpPr>
          <p:spPr>
            <a:xfrm rot="10800000">
              <a:off x="4863" y="878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2" name="Shape 676"/>
            <p:cNvSpPr/>
            <p:nvPr/>
          </p:nvSpPr>
          <p:spPr>
            <a:xfrm>
              <a:off x="4863" y="897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3" name="Shape 677"/>
            <p:cNvCxnSpPr/>
            <p:nvPr/>
          </p:nvCxnSpPr>
          <p:spPr>
            <a:xfrm rot="10800000">
              <a:off x="4863" y="897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4" name="Shape 678"/>
            <p:cNvSpPr/>
            <p:nvPr/>
          </p:nvSpPr>
          <p:spPr>
            <a:xfrm>
              <a:off x="4863" y="889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5" name="Shape 679"/>
            <p:cNvCxnSpPr/>
            <p:nvPr/>
          </p:nvCxnSpPr>
          <p:spPr>
            <a:xfrm rot="10800000">
              <a:off x="4863" y="889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6" name="Shape 680"/>
            <p:cNvSpPr/>
            <p:nvPr/>
          </p:nvSpPr>
          <p:spPr>
            <a:xfrm>
              <a:off x="4863" y="906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7" name="Shape 681"/>
            <p:cNvCxnSpPr/>
            <p:nvPr/>
          </p:nvCxnSpPr>
          <p:spPr>
            <a:xfrm rot="10800000">
              <a:off x="4863" y="907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88" name="Shape 682"/>
            <p:cNvSpPr/>
            <p:nvPr/>
          </p:nvSpPr>
          <p:spPr>
            <a:xfrm>
              <a:off x="4863" y="91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89" name="Shape 683"/>
            <p:cNvCxnSpPr/>
            <p:nvPr/>
          </p:nvCxnSpPr>
          <p:spPr>
            <a:xfrm rot="10800000">
              <a:off x="4863" y="915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0" name="Shape 684"/>
            <p:cNvSpPr/>
            <p:nvPr/>
          </p:nvSpPr>
          <p:spPr>
            <a:xfrm>
              <a:off x="4863" y="925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1" name="Shape 685"/>
            <p:cNvCxnSpPr/>
            <p:nvPr/>
          </p:nvCxnSpPr>
          <p:spPr>
            <a:xfrm rot="10800000">
              <a:off x="4863" y="924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2" name="Shape 686"/>
            <p:cNvSpPr/>
            <p:nvPr/>
          </p:nvSpPr>
          <p:spPr>
            <a:xfrm>
              <a:off x="4863" y="93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3" name="Shape 687"/>
            <p:cNvCxnSpPr/>
            <p:nvPr/>
          </p:nvCxnSpPr>
          <p:spPr>
            <a:xfrm rot="10800000">
              <a:off x="4863" y="932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94" name="Shape 688"/>
            <p:cNvCxnSpPr/>
            <p:nvPr/>
          </p:nvCxnSpPr>
          <p:spPr>
            <a:xfrm>
              <a:off x="4872" y="86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95" name="Shape 689"/>
            <p:cNvCxnSpPr/>
            <p:nvPr/>
          </p:nvCxnSpPr>
          <p:spPr>
            <a:xfrm>
              <a:off x="4881" y="86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6" name="Shape 690"/>
            <p:cNvSpPr/>
            <p:nvPr/>
          </p:nvSpPr>
          <p:spPr>
            <a:xfrm>
              <a:off x="4915" y="885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7" name="Shape 691"/>
            <p:cNvCxnSpPr/>
            <p:nvPr/>
          </p:nvCxnSpPr>
          <p:spPr>
            <a:xfrm rot="10800000">
              <a:off x="4914" y="88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98" name="Shape 692"/>
            <p:cNvSpPr/>
            <p:nvPr/>
          </p:nvSpPr>
          <p:spPr>
            <a:xfrm>
              <a:off x="4915" y="89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399" name="Shape 693"/>
            <p:cNvCxnSpPr/>
            <p:nvPr/>
          </p:nvCxnSpPr>
          <p:spPr>
            <a:xfrm rot="10800000">
              <a:off x="4914" y="89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0" name="Shape 694"/>
            <p:cNvSpPr/>
            <p:nvPr/>
          </p:nvSpPr>
          <p:spPr>
            <a:xfrm>
              <a:off x="4915" y="91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1" name="Shape 695"/>
            <p:cNvCxnSpPr/>
            <p:nvPr/>
          </p:nvCxnSpPr>
          <p:spPr>
            <a:xfrm rot="10800000">
              <a:off x="4914" y="91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2" name="Shape 696"/>
            <p:cNvSpPr/>
            <p:nvPr/>
          </p:nvSpPr>
          <p:spPr>
            <a:xfrm>
              <a:off x="4915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3" name="Shape 697"/>
            <p:cNvCxnSpPr/>
            <p:nvPr/>
          </p:nvCxnSpPr>
          <p:spPr>
            <a:xfrm rot="10800000">
              <a:off x="4914" y="9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4" name="Shape 698"/>
            <p:cNvSpPr/>
            <p:nvPr/>
          </p:nvSpPr>
          <p:spPr>
            <a:xfrm>
              <a:off x="4915" y="92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5" name="Shape 699"/>
            <p:cNvCxnSpPr/>
            <p:nvPr/>
          </p:nvCxnSpPr>
          <p:spPr>
            <a:xfrm rot="10800000">
              <a:off x="4914" y="92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6" name="Shape 700"/>
            <p:cNvSpPr/>
            <p:nvPr/>
          </p:nvSpPr>
          <p:spPr>
            <a:xfrm>
              <a:off x="4915" y="9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7" name="Shape 701"/>
            <p:cNvCxnSpPr/>
            <p:nvPr/>
          </p:nvCxnSpPr>
          <p:spPr>
            <a:xfrm rot="10800000">
              <a:off x="4914" y="9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08" name="Shape 702"/>
            <p:cNvSpPr/>
            <p:nvPr/>
          </p:nvSpPr>
          <p:spPr>
            <a:xfrm>
              <a:off x="4915" y="939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09" name="Shape 703"/>
            <p:cNvCxnSpPr/>
            <p:nvPr/>
          </p:nvCxnSpPr>
          <p:spPr>
            <a:xfrm rot="10800000">
              <a:off x="4914" y="93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0" name="Shape 704"/>
            <p:cNvSpPr/>
            <p:nvPr/>
          </p:nvSpPr>
          <p:spPr>
            <a:xfrm>
              <a:off x="4915" y="947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11" name="Shape 705"/>
            <p:cNvCxnSpPr/>
            <p:nvPr/>
          </p:nvCxnSpPr>
          <p:spPr>
            <a:xfrm rot="10800000">
              <a:off x="4914" y="9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12" name="Shape 706"/>
            <p:cNvCxnSpPr/>
            <p:nvPr/>
          </p:nvCxnSpPr>
          <p:spPr>
            <a:xfrm>
              <a:off x="4924" y="87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13" name="Shape 707"/>
            <p:cNvCxnSpPr/>
            <p:nvPr/>
          </p:nvCxnSpPr>
          <p:spPr>
            <a:xfrm>
              <a:off x="4933" y="881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4" name="Shape 708"/>
            <p:cNvSpPr/>
            <p:nvPr/>
          </p:nvSpPr>
          <p:spPr>
            <a:xfrm>
              <a:off x="5034" y="773"/>
              <a:ext cx="312" cy="270"/>
            </a:xfrm>
            <a:custGeom>
              <a:avLst/>
              <a:gdLst/>
              <a:ahLst/>
              <a:cxnLst/>
              <a:rect l="0" t="0" r="0" b="0"/>
              <a:pathLst>
                <a:path w="3678" h="3151" extrusionOk="0">
                  <a:moveTo>
                    <a:pt x="0" y="3151"/>
                  </a:moveTo>
                  <a:lnTo>
                    <a:pt x="0" y="988"/>
                  </a:lnTo>
                  <a:lnTo>
                    <a:pt x="1928" y="473"/>
                  </a:lnTo>
                  <a:lnTo>
                    <a:pt x="3678" y="0"/>
                  </a:lnTo>
                  <a:lnTo>
                    <a:pt x="3678" y="2164"/>
                  </a:lnTo>
                  <a:lnTo>
                    <a:pt x="0" y="3151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5" name="Shape 709"/>
            <p:cNvSpPr/>
            <p:nvPr/>
          </p:nvSpPr>
          <p:spPr>
            <a:xfrm>
              <a:off x="5052" y="968"/>
              <a:ext cx="130" cy="69"/>
            </a:xfrm>
            <a:custGeom>
              <a:avLst/>
              <a:gdLst/>
              <a:ahLst/>
              <a:cxnLst/>
              <a:rect l="0" t="0" r="0" b="0"/>
              <a:pathLst>
                <a:path w="1521" h="815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5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6" name="Shape 710"/>
            <p:cNvSpPr/>
            <p:nvPr/>
          </p:nvSpPr>
          <p:spPr>
            <a:xfrm>
              <a:off x="5052" y="835"/>
              <a:ext cx="130" cy="166"/>
            </a:xfrm>
            <a:custGeom>
              <a:avLst/>
              <a:gdLst/>
              <a:ahLst/>
              <a:cxnLst/>
              <a:rect l="0" t="0" r="0" b="0"/>
              <a:pathLst>
                <a:path w="1521" h="1966" extrusionOk="0">
                  <a:moveTo>
                    <a:pt x="1521" y="1966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7"/>
                  </a:lnTo>
                  <a:lnTo>
                    <a:pt x="1521" y="1966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7" name="Shape 711"/>
            <p:cNvSpPr/>
            <p:nvPr/>
          </p:nvSpPr>
          <p:spPr>
            <a:xfrm>
              <a:off x="5204" y="794"/>
              <a:ext cx="130" cy="167"/>
            </a:xfrm>
            <a:custGeom>
              <a:avLst/>
              <a:gdLst/>
              <a:ahLst/>
              <a:cxnLst/>
              <a:rect l="0" t="0" r="0" b="0"/>
              <a:pathLst>
                <a:path w="1521" h="1963" extrusionOk="0">
                  <a:moveTo>
                    <a:pt x="1521" y="1963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4"/>
                  </a:lnTo>
                  <a:lnTo>
                    <a:pt x="1521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18" name="Shape 712"/>
            <p:cNvSpPr/>
            <p:nvPr/>
          </p:nvSpPr>
          <p:spPr>
            <a:xfrm>
              <a:off x="5204" y="927"/>
              <a:ext cx="130" cy="70"/>
            </a:xfrm>
            <a:custGeom>
              <a:avLst/>
              <a:gdLst/>
              <a:ahLst/>
              <a:cxnLst/>
              <a:rect l="0" t="0" r="0" b="0"/>
              <a:pathLst>
                <a:path w="1521" h="818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419" name="Shape 713"/>
          <p:cNvGrpSpPr/>
          <p:nvPr/>
        </p:nvGrpSpPr>
        <p:grpSpPr>
          <a:xfrm>
            <a:off x="5181597" y="2666999"/>
            <a:ext cx="1386338" cy="434955"/>
            <a:chOff x="4443" y="505"/>
            <a:chExt cx="956" cy="542"/>
          </a:xfrm>
        </p:grpSpPr>
        <p:sp>
          <p:nvSpPr>
            <p:cNvPr id="420" name="Shape 714"/>
            <p:cNvSpPr/>
            <p:nvPr/>
          </p:nvSpPr>
          <p:spPr>
            <a:xfrm>
              <a:off x="4481" y="534"/>
              <a:ext cx="881" cy="237"/>
            </a:xfrm>
            <a:custGeom>
              <a:avLst/>
              <a:gdLst/>
              <a:ahLst/>
              <a:cxnLst/>
              <a:rect l="0" t="0" r="0" b="0"/>
              <a:pathLst>
                <a:path w="10296" h="2764" extrusionOk="0">
                  <a:moveTo>
                    <a:pt x="0" y="1082"/>
                  </a:moveTo>
                  <a:lnTo>
                    <a:pt x="4027" y="0"/>
                  </a:lnTo>
                  <a:lnTo>
                    <a:pt x="10296" y="1682"/>
                  </a:lnTo>
                  <a:lnTo>
                    <a:pt x="6266" y="2764"/>
                  </a:lnTo>
                  <a:lnTo>
                    <a:pt x="0" y="1082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1" name="Shape 715"/>
            <p:cNvSpPr/>
            <p:nvPr/>
          </p:nvSpPr>
          <p:spPr>
            <a:xfrm>
              <a:off x="4481" y="626"/>
              <a:ext cx="535" cy="421"/>
            </a:xfrm>
            <a:custGeom>
              <a:avLst/>
              <a:gdLst/>
              <a:ahLst/>
              <a:cxnLst/>
              <a:rect l="0" t="0" r="0" b="0"/>
              <a:pathLst>
                <a:path w="6266" h="4916" extrusionOk="0">
                  <a:moveTo>
                    <a:pt x="6266" y="4916"/>
                  </a:moveTo>
                  <a:lnTo>
                    <a:pt x="6266" y="1682"/>
                  </a:lnTo>
                  <a:lnTo>
                    <a:pt x="0" y="0"/>
                  </a:lnTo>
                  <a:lnTo>
                    <a:pt x="0" y="3234"/>
                  </a:lnTo>
                  <a:lnTo>
                    <a:pt x="6266" y="491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2" name="Shape 716"/>
            <p:cNvSpPr/>
            <p:nvPr/>
          </p:nvSpPr>
          <p:spPr>
            <a:xfrm>
              <a:off x="5018" y="678"/>
              <a:ext cx="342" cy="369"/>
            </a:xfrm>
            <a:custGeom>
              <a:avLst/>
              <a:gdLst/>
              <a:ahLst/>
              <a:cxnLst/>
              <a:rect l="0" t="0" r="0" b="0"/>
              <a:pathLst>
                <a:path w="4030" h="4316" extrusionOk="0">
                  <a:moveTo>
                    <a:pt x="4030" y="3234"/>
                  </a:moveTo>
                  <a:lnTo>
                    <a:pt x="4030" y="0"/>
                  </a:lnTo>
                  <a:lnTo>
                    <a:pt x="0" y="1082"/>
                  </a:lnTo>
                  <a:lnTo>
                    <a:pt x="0" y="4316"/>
                  </a:lnTo>
                  <a:lnTo>
                    <a:pt x="4030" y="3234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3" name="Shape 717"/>
            <p:cNvSpPr/>
            <p:nvPr/>
          </p:nvSpPr>
          <p:spPr>
            <a:xfrm>
              <a:off x="4443" y="505"/>
              <a:ext cx="954" cy="257"/>
            </a:xfrm>
            <a:custGeom>
              <a:avLst/>
              <a:gdLst/>
              <a:ahLst/>
              <a:cxnLst/>
              <a:rect l="0" t="0" r="0" b="0"/>
              <a:pathLst>
                <a:path w="11190" h="3003" extrusionOk="0">
                  <a:moveTo>
                    <a:pt x="4474" y="0"/>
                  </a:moveTo>
                  <a:lnTo>
                    <a:pt x="11190" y="1800"/>
                  </a:lnTo>
                  <a:lnTo>
                    <a:pt x="6709" y="3003"/>
                  </a:lnTo>
                  <a:lnTo>
                    <a:pt x="0" y="1200"/>
                  </a:lnTo>
                  <a:lnTo>
                    <a:pt x="4474" y="0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4" name="Shape 718"/>
            <p:cNvSpPr/>
            <p:nvPr/>
          </p:nvSpPr>
          <p:spPr>
            <a:xfrm>
              <a:off x="4443" y="607"/>
              <a:ext cx="573" cy="172"/>
            </a:xfrm>
            <a:custGeom>
              <a:avLst/>
              <a:gdLst/>
              <a:ahLst/>
              <a:cxnLst/>
              <a:rect l="0" t="0" r="0" b="0"/>
              <a:pathLst>
                <a:path w="6711" h="2039" extrusionOk="0">
                  <a:moveTo>
                    <a:pt x="6711" y="2039"/>
                  </a:moveTo>
                  <a:lnTo>
                    <a:pt x="0" y="237"/>
                  </a:lnTo>
                  <a:lnTo>
                    <a:pt x="0" y="0"/>
                  </a:lnTo>
                  <a:lnTo>
                    <a:pt x="6711" y="1803"/>
                  </a:lnTo>
                  <a:lnTo>
                    <a:pt x="6711" y="2039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5" name="Shape 719"/>
            <p:cNvSpPr/>
            <p:nvPr/>
          </p:nvSpPr>
          <p:spPr>
            <a:xfrm>
              <a:off x="5018" y="659"/>
              <a:ext cx="381" cy="122"/>
            </a:xfrm>
            <a:custGeom>
              <a:avLst/>
              <a:gdLst/>
              <a:ahLst/>
              <a:cxnLst/>
              <a:rect l="0" t="0" r="0" b="0"/>
              <a:pathLst>
                <a:path w="4477" h="1439" extrusionOk="0">
                  <a:moveTo>
                    <a:pt x="0" y="1439"/>
                  </a:moveTo>
                  <a:lnTo>
                    <a:pt x="4477" y="237"/>
                  </a:lnTo>
                  <a:lnTo>
                    <a:pt x="4477" y="0"/>
                  </a:lnTo>
                  <a:lnTo>
                    <a:pt x="0" y="1203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6" name="Shape 720"/>
            <p:cNvSpPr/>
            <p:nvPr/>
          </p:nvSpPr>
          <p:spPr>
            <a:xfrm>
              <a:off x="4595" y="786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4" y="1139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7" name="Shape 721"/>
            <p:cNvSpPr/>
            <p:nvPr/>
          </p:nvSpPr>
          <p:spPr>
            <a:xfrm>
              <a:off x="4600" y="792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8" name="Shape 722"/>
            <p:cNvSpPr/>
            <p:nvPr/>
          </p:nvSpPr>
          <p:spPr>
            <a:xfrm>
              <a:off x="4540" y="771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6" extrusionOk="0">
                  <a:moveTo>
                    <a:pt x="0" y="0"/>
                  </a:moveTo>
                  <a:lnTo>
                    <a:pt x="0" y="1025"/>
                  </a:lnTo>
                  <a:lnTo>
                    <a:pt x="414" y="1136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29" name="Shape 723"/>
            <p:cNvSpPr/>
            <p:nvPr/>
          </p:nvSpPr>
          <p:spPr>
            <a:xfrm>
              <a:off x="4547" y="778"/>
              <a:ext cx="22" cy="85"/>
            </a:xfrm>
            <a:custGeom>
              <a:avLst/>
              <a:gdLst/>
              <a:ahLst/>
              <a:cxnLst/>
              <a:rect l="0" t="0" r="0" b="0"/>
              <a:pathLst>
                <a:path w="282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2" y="990"/>
                  </a:lnTo>
                  <a:lnTo>
                    <a:pt x="282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0" name="Shape 724"/>
            <p:cNvSpPr/>
            <p:nvPr/>
          </p:nvSpPr>
          <p:spPr>
            <a:xfrm>
              <a:off x="4700" y="814"/>
              <a:ext cx="34" cy="95"/>
            </a:xfrm>
            <a:custGeom>
              <a:avLst/>
              <a:gdLst/>
              <a:ahLst/>
              <a:cxnLst/>
              <a:rect l="0" t="0" r="0" b="0"/>
              <a:pathLst>
                <a:path w="413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8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1" name="Shape 725"/>
            <p:cNvSpPr/>
            <p:nvPr/>
          </p:nvSpPr>
          <p:spPr>
            <a:xfrm>
              <a:off x="4706" y="818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2" name="Shape 726"/>
            <p:cNvSpPr/>
            <p:nvPr/>
          </p:nvSpPr>
          <p:spPr>
            <a:xfrm>
              <a:off x="4647" y="800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3" name="Shape 727"/>
            <p:cNvSpPr/>
            <p:nvPr/>
          </p:nvSpPr>
          <p:spPr>
            <a:xfrm>
              <a:off x="4652" y="806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87" extrusionOk="0">
                  <a:moveTo>
                    <a:pt x="0" y="0"/>
                  </a:moveTo>
                  <a:lnTo>
                    <a:pt x="0" y="912"/>
                  </a:lnTo>
                  <a:lnTo>
                    <a:pt x="281" y="987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4" name="Shape 728"/>
            <p:cNvSpPr/>
            <p:nvPr/>
          </p:nvSpPr>
          <p:spPr>
            <a:xfrm>
              <a:off x="4806" y="842"/>
              <a:ext cx="34" cy="98"/>
            </a:xfrm>
            <a:custGeom>
              <a:avLst/>
              <a:gdLst/>
              <a:ahLst/>
              <a:cxnLst/>
              <a:rect l="0" t="0" r="0" b="0"/>
              <a:pathLst>
                <a:path w="413" h="1136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6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5" name="Shape 729"/>
            <p:cNvSpPr/>
            <p:nvPr/>
          </p:nvSpPr>
          <p:spPr>
            <a:xfrm>
              <a:off x="4811" y="847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6" name="Shape 730"/>
            <p:cNvSpPr/>
            <p:nvPr/>
          </p:nvSpPr>
          <p:spPr>
            <a:xfrm>
              <a:off x="4752" y="827"/>
              <a:ext cx="36" cy="98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7" name="Shape 731"/>
            <p:cNvSpPr/>
            <p:nvPr/>
          </p:nvSpPr>
          <p:spPr>
            <a:xfrm>
              <a:off x="4759" y="835"/>
              <a:ext cx="21" cy="84"/>
            </a:xfrm>
            <a:custGeom>
              <a:avLst/>
              <a:gdLst/>
              <a:ahLst/>
              <a:cxnLst/>
              <a:rect l="0" t="0" r="0" b="0"/>
              <a:pathLst>
                <a:path w="284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4" y="990"/>
                  </a:lnTo>
                  <a:lnTo>
                    <a:pt x="284" y="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8" name="Shape 732"/>
            <p:cNvSpPr/>
            <p:nvPr/>
          </p:nvSpPr>
          <p:spPr>
            <a:xfrm>
              <a:off x="4911" y="871"/>
              <a:ext cx="35" cy="95"/>
            </a:xfrm>
            <a:custGeom>
              <a:avLst/>
              <a:gdLst/>
              <a:ahLst/>
              <a:cxnLst/>
              <a:rect l="0" t="0" r="0" b="0"/>
              <a:pathLst>
                <a:path w="414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4" y="1138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39" name="Shape 733"/>
            <p:cNvSpPr/>
            <p:nvPr/>
          </p:nvSpPr>
          <p:spPr>
            <a:xfrm>
              <a:off x="4915" y="877"/>
              <a:ext cx="25" cy="85"/>
            </a:xfrm>
            <a:custGeom>
              <a:avLst/>
              <a:gdLst/>
              <a:ahLst/>
              <a:cxnLst/>
              <a:rect l="0" t="0" r="0" b="0"/>
              <a:pathLst>
                <a:path w="283" h="988" extrusionOk="0">
                  <a:moveTo>
                    <a:pt x="0" y="0"/>
                  </a:moveTo>
                  <a:lnTo>
                    <a:pt x="0" y="912"/>
                  </a:lnTo>
                  <a:lnTo>
                    <a:pt x="283" y="988"/>
                  </a:lnTo>
                  <a:lnTo>
                    <a:pt x="283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0" name="Shape 734"/>
            <p:cNvSpPr/>
            <p:nvPr/>
          </p:nvSpPr>
          <p:spPr>
            <a:xfrm>
              <a:off x="4859" y="856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1" name="Shape 735"/>
            <p:cNvSpPr/>
            <p:nvPr/>
          </p:nvSpPr>
          <p:spPr>
            <a:xfrm>
              <a:off x="4865" y="863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442" name="Shape 736"/>
            <p:cNvSpPr/>
            <p:nvPr/>
          </p:nvSpPr>
          <p:spPr>
            <a:xfrm>
              <a:off x="4547" y="786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3" name="Shape 737"/>
            <p:cNvCxnSpPr/>
            <p:nvPr/>
          </p:nvCxnSpPr>
          <p:spPr>
            <a:xfrm rot="10800000">
              <a:off x="4546" y="78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44" name="Shape 738"/>
            <p:cNvSpPr/>
            <p:nvPr/>
          </p:nvSpPr>
          <p:spPr>
            <a:xfrm>
              <a:off x="4547" y="794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5" name="Shape 739"/>
            <p:cNvCxnSpPr/>
            <p:nvPr/>
          </p:nvCxnSpPr>
          <p:spPr>
            <a:xfrm rot="10800000">
              <a:off x="4546" y="79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46" name="Shape 740"/>
            <p:cNvSpPr/>
            <p:nvPr/>
          </p:nvSpPr>
          <p:spPr>
            <a:xfrm>
              <a:off x="4547" y="813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7" name="Shape 741"/>
            <p:cNvCxnSpPr/>
            <p:nvPr/>
          </p:nvCxnSpPr>
          <p:spPr>
            <a:xfrm rot="10800000">
              <a:off x="4546" y="81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48" name="Shape 742"/>
            <p:cNvSpPr/>
            <p:nvPr/>
          </p:nvSpPr>
          <p:spPr>
            <a:xfrm>
              <a:off x="4547" y="80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49" name="Shape 743"/>
            <p:cNvCxnSpPr/>
            <p:nvPr/>
          </p:nvCxnSpPr>
          <p:spPr>
            <a:xfrm rot="10800000">
              <a:off x="4546" y="8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0" name="Shape 744"/>
            <p:cNvSpPr/>
            <p:nvPr/>
          </p:nvSpPr>
          <p:spPr>
            <a:xfrm>
              <a:off x="4547" y="82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1" name="Shape 745"/>
            <p:cNvCxnSpPr/>
            <p:nvPr/>
          </p:nvCxnSpPr>
          <p:spPr>
            <a:xfrm rot="10800000">
              <a:off x="4546" y="82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2" name="Shape 746"/>
            <p:cNvSpPr/>
            <p:nvPr/>
          </p:nvSpPr>
          <p:spPr>
            <a:xfrm>
              <a:off x="4547" y="83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3" name="Shape 747"/>
            <p:cNvCxnSpPr/>
            <p:nvPr/>
          </p:nvCxnSpPr>
          <p:spPr>
            <a:xfrm rot="10800000">
              <a:off x="4546" y="8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4" name="Shape 748"/>
            <p:cNvSpPr/>
            <p:nvPr/>
          </p:nvSpPr>
          <p:spPr>
            <a:xfrm>
              <a:off x="4547" y="839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5" name="Shape 749"/>
            <p:cNvCxnSpPr/>
            <p:nvPr/>
          </p:nvCxnSpPr>
          <p:spPr>
            <a:xfrm rot="10800000">
              <a:off x="4546" y="83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56" name="Shape 750"/>
            <p:cNvSpPr/>
            <p:nvPr/>
          </p:nvSpPr>
          <p:spPr>
            <a:xfrm>
              <a:off x="4547" y="847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57" name="Shape 751"/>
            <p:cNvCxnSpPr/>
            <p:nvPr/>
          </p:nvCxnSpPr>
          <p:spPr>
            <a:xfrm rot="10800000">
              <a:off x="4546" y="8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8" name="Shape 752"/>
            <p:cNvCxnSpPr/>
            <p:nvPr/>
          </p:nvCxnSpPr>
          <p:spPr>
            <a:xfrm>
              <a:off x="4554" y="78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9" name="Shape 753"/>
            <p:cNvCxnSpPr/>
            <p:nvPr/>
          </p:nvCxnSpPr>
          <p:spPr>
            <a:xfrm>
              <a:off x="4563" y="78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0" name="Shape 754"/>
            <p:cNvSpPr/>
            <p:nvPr/>
          </p:nvSpPr>
          <p:spPr>
            <a:xfrm>
              <a:off x="4600" y="80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1" name="Shape 755"/>
            <p:cNvCxnSpPr/>
            <p:nvPr/>
          </p:nvCxnSpPr>
          <p:spPr>
            <a:xfrm rot="10800000">
              <a:off x="4598" y="79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2" name="Shape 756"/>
            <p:cNvSpPr/>
            <p:nvPr/>
          </p:nvSpPr>
          <p:spPr>
            <a:xfrm>
              <a:off x="4600" y="80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3" name="Shape 757"/>
            <p:cNvCxnSpPr/>
            <p:nvPr/>
          </p:nvCxnSpPr>
          <p:spPr>
            <a:xfrm rot="10800000">
              <a:off x="4598" y="80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4" name="Shape 758"/>
            <p:cNvSpPr/>
            <p:nvPr/>
          </p:nvSpPr>
          <p:spPr>
            <a:xfrm>
              <a:off x="4600" y="82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5" name="Shape 759"/>
            <p:cNvCxnSpPr/>
            <p:nvPr/>
          </p:nvCxnSpPr>
          <p:spPr>
            <a:xfrm rot="10800000">
              <a:off x="4598" y="82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6" name="Shape 760"/>
            <p:cNvSpPr/>
            <p:nvPr/>
          </p:nvSpPr>
          <p:spPr>
            <a:xfrm>
              <a:off x="4600" y="81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7" name="Shape 761"/>
            <p:cNvCxnSpPr/>
            <p:nvPr/>
          </p:nvCxnSpPr>
          <p:spPr>
            <a:xfrm rot="10800000">
              <a:off x="4598" y="81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68" name="Shape 762"/>
            <p:cNvSpPr/>
            <p:nvPr/>
          </p:nvSpPr>
          <p:spPr>
            <a:xfrm>
              <a:off x="4600" y="835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69" name="Shape 763"/>
            <p:cNvCxnSpPr/>
            <p:nvPr/>
          </p:nvCxnSpPr>
          <p:spPr>
            <a:xfrm rot="10800000">
              <a:off x="4598" y="83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0" name="Shape 764"/>
            <p:cNvSpPr/>
            <p:nvPr/>
          </p:nvSpPr>
          <p:spPr>
            <a:xfrm>
              <a:off x="4600" y="84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1" name="Shape 765"/>
            <p:cNvCxnSpPr/>
            <p:nvPr/>
          </p:nvCxnSpPr>
          <p:spPr>
            <a:xfrm rot="10800000">
              <a:off x="4598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2" name="Shape 766"/>
            <p:cNvSpPr/>
            <p:nvPr/>
          </p:nvSpPr>
          <p:spPr>
            <a:xfrm>
              <a:off x="4600" y="85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3" name="Shape 767"/>
            <p:cNvCxnSpPr/>
            <p:nvPr/>
          </p:nvCxnSpPr>
          <p:spPr>
            <a:xfrm rot="10800000">
              <a:off x="4598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4" name="Shape 768"/>
            <p:cNvSpPr/>
            <p:nvPr/>
          </p:nvSpPr>
          <p:spPr>
            <a:xfrm>
              <a:off x="4600" y="86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5" name="Shape 769"/>
            <p:cNvCxnSpPr/>
            <p:nvPr/>
          </p:nvCxnSpPr>
          <p:spPr>
            <a:xfrm rot="10800000">
              <a:off x="4598" y="86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76" name="Shape 770"/>
            <p:cNvCxnSpPr/>
            <p:nvPr/>
          </p:nvCxnSpPr>
          <p:spPr>
            <a:xfrm>
              <a:off x="4606" y="79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77" name="Shape 771"/>
            <p:cNvCxnSpPr/>
            <p:nvPr/>
          </p:nvCxnSpPr>
          <p:spPr>
            <a:xfrm>
              <a:off x="4615" y="796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78" name="Shape 772"/>
            <p:cNvSpPr/>
            <p:nvPr/>
          </p:nvSpPr>
          <p:spPr>
            <a:xfrm>
              <a:off x="4652" y="81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79" name="Shape 773"/>
            <p:cNvCxnSpPr/>
            <p:nvPr/>
          </p:nvCxnSpPr>
          <p:spPr>
            <a:xfrm rot="10800000">
              <a:off x="4652" y="81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0" name="Shape 774"/>
            <p:cNvSpPr/>
            <p:nvPr/>
          </p:nvSpPr>
          <p:spPr>
            <a:xfrm>
              <a:off x="4652" y="822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1" name="Shape 775"/>
            <p:cNvCxnSpPr/>
            <p:nvPr/>
          </p:nvCxnSpPr>
          <p:spPr>
            <a:xfrm rot="10800000">
              <a:off x="4652" y="82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2" name="Shape 776"/>
            <p:cNvSpPr/>
            <p:nvPr/>
          </p:nvSpPr>
          <p:spPr>
            <a:xfrm>
              <a:off x="4652" y="839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3" name="Shape 777"/>
            <p:cNvCxnSpPr/>
            <p:nvPr/>
          </p:nvCxnSpPr>
          <p:spPr>
            <a:xfrm rot="10800000">
              <a:off x="4652" y="84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4" name="Shape 778"/>
            <p:cNvSpPr/>
            <p:nvPr/>
          </p:nvSpPr>
          <p:spPr>
            <a:xfrm>
              <a:off x="4652" y="8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5" name="Shape 779"/>
            <p:cNvCxnSpPr/>
            <p:nvPr/>
          </p:nvCxnSpPr>
          <p:spPr>
            <a:xfrm rot="10800000">
              <a:off x="4652" y="83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6" name="Shape 780"/>
            <p:cNvSpPr/>
            <p:nvPr/>
          </p:nvSpPr>
          <p:spPr>
            <a:xfrm>
              <a:off x="4652" y="85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7" name="Shape 781"/>
            <p:cNvCxnSpPr/>
            <p:nvPr/>
          </p:nvCxnSpPr>
          <p:spPr>
            <a:xfrm rot="10800000">
              <a:off x="4652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88" name="Shape 782"/>
            <p:cNvSpPr/>
            <p:nvPr/>
          </p:nvSpPr>
          <p:spPr>
            <a:xfrm>
              <a:off x="4652" y="85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89" name="Shape 783"/>
            <p:cNvCxnSpPr/>
            <p:nvPr/>
          </p:nvCxnSpPr>
          <p:spPr>
            <a:xfrm rot="10800000">
              <a:off x="4652" y="85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0" name="Shape 784"/>
            <p:cNvSpPr/>
            <p:nvPr/>
          </p:nvSpPr>
          <p:spPr>
            <a:xfrm>
              <a:off x="4652" y="86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1" name="Shape 785"/>
            <p:cNvCxnSpPr/>
            <p:nvPr/>
          </p:nvCxnSpPr>
          <p:spPr>
            <a:xfrm rot="10800000">
              <a:off x="4652" y="86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2" name="Shape 786"/>
            <p:cNvSpPr/>
            <p:nvPr/>
          </p:nvSpPr>
          <p:spPr>
            <a:xfrm>
              <a:off x="4652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3" name="Shape 787"/>
            <p:cNvCxnSpPr/>
            <p:nvPr/>
          </p:nvCxnSpPr>
          <p:spPr>
            <a:xfrm rot="10800000">
              <a:off x="4652" y="87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94" name="Shape 788"/>
            <p:cNvCxnSpPr/>
            <p:nvPr/>
          </p:nvCxnSpPr>
          <p:spPr>
            <a:xfrm>
              <a:off x="4659" y="806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95" name="Shape 789"/>
            <p:cNvCxnSpPr/>
            <p:nvPr/>
          </p:nvCxnSpPr>
          <p:spPr>
            <a:xfrm>
              <a:off x="4668" y="81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6" name="Shape 790"/>
            <p:cNvSpPr/>
            <p:nvPr/>
          </p:nvSpPr>
          <p:spPr>
            <a:xfrm>
              <a:off x="4706" y="827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7" name="Shape 791"/>
            <p:cNvCxnSpPr/>
            <p:nvPr/>
          </p:nvCxnSpPr>
          <p:spPr>
            <a:xfrm rot="10800000">
              <a:off x="4703" y="82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98" name="Shape 792"/>
            <p:cNvSpPr/>
            <p:nvPr/>
          </p:nvSpPr>
          <p:spPr>
            <a:xfrm>
              <a:off x="4706" y="83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499" name="Shape 793"/>
            <p:cNvCxnSpPr/>
            <p:nvPr/>
          </p:nvCxnSpPr>
          <p:spPr>
            <a:xfrm rot="10800000">
              <a:off x="4703" y="836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0" name="Shape 794"/>
            <p:cNvSpPr/>
            <p:nvPr/>
          </p:nvSpPr>
          <p:spPr>
            <a:xfrm>
              <a:off x="4706" y="85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1" name="Shape 795"/>
            <p:cNvCxnSpPr/>
            <p:nvPr/>
          </p:nvCxnSpPr>
          <p:spPr>
            <a:xfrm rot="10800000">
              <a:off x="4703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2" name="Shape 796"/>
            <p:cNvSpPr/>
            <p:nvPr/>
          </p:nvSpPr>
          <p:spPr>
            <a:xfrm>
              <a:off x="4706" y="846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3" name="Shape 797"/>
            <p:cNvCxnSpPr/>
            <p:nvPr/>
          </p:nvCxnSpPr>
          <p:spPr>
            <a:xfrm rot="10800000">
              <a:off x="4703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4" name="Shape 798"/>
            <p:cNvSpPr/>
            <p:nvPr/>
          </p:nvSpPr>
          <p:spPr>
            <a:xfrm>
              <a:off x="4706" y="864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5" name="Shape 799"/>
            <p:cNvCxnSpPr/>
            <p:nvPr/>
          </p:nvCxnSpPr>
          <p:spPr>
            <a:xfrm rot="10800000">
              <a:off x="4703" y="86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6" name="Shape 800"/>
            <p:cNvSpPr/>
            <p:nvPr/>
          </p:nvSpPr>
          <p:spPr>
            <a:xfrm>
              <a:off x="4706" y="872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7" name="Shape 801"/>
            <p:cNvCxnSpPr/>
            <p:nvPr/>
          </p:nvCxnSpPr>
          <p:spPr>
            <a:xfrm rot="10800000">
              <a:off x="4703" y="87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08" name="Shape 802"/>
            <p:cNvSpPr/>
            <p:nvPr/>
          </p:nvSpPr>
          <p:spPr>
            <a:xfrm>
              <a:off x="4706" y="88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09" name="Shape 803"/>
            <p:cNvCxnSpPr/>
            <p:nvPr/>
          </p:nvCxnSpPr>
          <p:spPr>
            <a:xfrm rot="10800000">
              <a:off x="4703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0" name="Shape 804"/>
            <p:cNvSpPr/>
            <p:nvPr/>
          </p:nvSpPr>
          <p:spPr>
            <a:xfrm>
              <a:off x="4706" y="89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8" extrusionOk="0">
                  <a:moveTo>
                    <a:pt x="282" y="78"/>
                  </a:moveTo>
                  <a:lnTo>
                    <a:pt x="0" y="0"/>
                  </a:lnTo>
                  <a:lnTo>
                    <a:pt x="282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1" name="Shape 805"/>
            <p:cNvCxnSpPr/>
            <p:nvPr/>
          </p:nvCxnSpPr>
          <p:spPr>
            <a:xfrm rot="10800000">
              <a:off x="4703" y="89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12" name="Shape 806"/>
            <p:cNvCxnSpPr/>
            <p:nvPr/>
          </p:nvCxnSpPr>
          <p:spPr>
            <a:xfrm>
              <a:off x="4713" y="822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13" name="Shape 807"/>
            <p:cNvCxnSpPr/>
            <p:nvPr/>
          </p:nvCxnSpPr>
          <p:spPr>
            <a:xfrm>
              <a:off x="4722" y="825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4" name="Shape 808"/>
            <p:cNvSpPr/>
            <p:nvPr/>
          </p:nvSpPr>
          <p:spPr>
            <a:xfrm>
              <a:off x="4759" y="84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5" name="Shape 809"/>
            <p:cNvCxnSpPr/>
            <p:nvPr/>
          </p:nvCxnSpPr>
          <p:spPr>
            <a:xfrm rot="10800000">
              <a:off x="4757" y="84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6" name="Shape 810"/>
            <p:cNvSpPr/>
            <p:nvPr/>
          </p:nvSpPr>
          <p:spPr>
            <a:xfrm>
              <a:off x="4759" y="85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7" name="Shape 811"/>
            <p:cNvCxnSpPr/>
            <p:nvPr/>
          </p:nvCxnSpPr>
          <p:spPr>
            <a:xfrm rot="10800000">
              <a:off x="4757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18" name="Shape 812"/>
            <p:cNvSpPr/>
            <p:nvPr/>
          </p:nvSpPr>
          <p:spPr>
            <a:xfrm>
              <a:off x="4759" y="86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19" name="Shape 813"/>
            <p:cNvCxnSpPr/>
            <p:nvPr/>
          </p:nvCxnSpPr>
          <p:spPr>
            <a:xfrm rot="10800000">
              <a:off x="4757" y="86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0" name="Shape 814"/>
            <p:cNvSpPr/>
            <p:nvPr/>
          </p:nvSpPr>
          <p:spPr>
            <a:xfrm>
              <a:off x="4759" y="86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1" name="Shape 815"/>
            <p:cNvCxnSpPr/>
            <p:nvPr/>
          </p:nvCxnSpPr>
          <p:spPr>
            <a:xfrm rot="10800000">
              <a:off x="4757" y="86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2" name="Shape 816"/>
            <p:cNvSpPr/>
            <p:nvPr/>
          </p:nvSpPr>
          <p:spPr>
            <a:xfrm>
              <a:off x="4759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3" name="Shape 817"/>
            <p:cNvCxnSpPr/>
            <p:nvPr/>
          </p:nvCxnSpPr>
          <p:spPr>
            <a:xfrm rot="10800000">
              <a:off x="4757" y="87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4" name="Shape 818"/>
            <p:cNvSpPr/>
            <p:nvPr/>
          </p:nvSpPr>
          <p:spPr>
            <a:xfrm>
              <a:off x="4759" y="88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5" name="Shape 819"/>
            <p:cNvCxnSpPr/>
            <p:nvPr/>
          </p:nvCxnSpPr>
          <p:spPr>
            <a:xfrm rot="10800000">
              <a:off x="4757" y="88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6" name="Shape 820"/>
            <p:cNvSpPr/>
            <p:nvPr/>
          </p:nvSpPr>
          <p:spPr>
            <a:xfrm>
              <a:off x="4759" y="89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8" extrusionOk="0">
                  <a:moveTo>
                    <a:pt x="281" y="78"/>
                  </a:moveTo>
                  <a:lnTo>
                    <a:pt x="0" y="0"/>
                  </a:lnTo>
                  <a:lnTo>
                    <a:pt x="281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7" name="Shape 821"/>
            <p:cNvCxnSpPr/>
            <p:nvPr/>
          </p:nvCxnSpPr>
          <p:spPr>
            <a:xfrm rot="10800000">
              <a:off x="4757" y="89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28" name="Shape 822"/>
            <p:cNvSpPr/>
            <p:nvPr/>
          </p:nvSpPr>
          <p:spPr>
            <a:xfrm>
              <a:off x="4759" y="90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29" name="Shape 823"/>
            <p:cNvCxnSpPr/>
            <p:nvPr/>
          </p:nvCxnSpPr>
          <p:spPr>
            <a:xfrm rot="10800000">
              <a:off x="4757" y="90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30" name="Shape 824"/>
            <p:cNvCxnSpPr/>
            <p:nvPr/>
          </p:nvCxnSpPr>
          <p:spPr>
            <a:xfrm>
              <a:off x="4765" y="835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31" name="Shape 825"/>
            <p:cNvCxnSpPr/>
            <p:nvPr/>
          </p:nvCxnSpPr>
          <p:spPr>
            <a:xfrm>
              <a:off x="4775" y="839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2" name="Shape 826"/>
            <p:cNvSpPr/>
            <p:nvPr/>
          </p:nvSpPr>
          <p:spPr>
            <a:xfrm>
              <a:off x="4811" y="856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3" name="Shape 827"/>
            <p:cNvCxnSpPr/>
            <p:nvPr/>
          </p:nvCxnSpPr>
          <p:spPr>
            <a:xfrm rot="10800000">
              <a:off x="4811" y="85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4" name="Shape 828"/>
            <p:cNvSpPr/>
            <p:nvPr/>
          </p:nvSpPr>
          <p:spPr>
            <a:xfrm>
              <a:off x="4811" y="864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5" name="Shape 829"/>
            <p:cNvCxnSpPr/>
            <p:nvPr/>
          </p:nvCxnSpPr>
          <p:spPr>
            <a:xfrm rot="10800000">
              <a:off x="4811" y="86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6" name="Shape 830"/>
            <p:cNvSpPr/>
            <p:nvPr/>
          </p:nvSpPr>
          <p:spPr>
            <a:xfrm>
              <a:off x="4811" y="88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7" name="Shape 831"/>
            <p:cNvCxnSpPr/>
            <p:nvPr/>
          </p:nvCxnSpPr>
          <p:spPr>
            <a:xfrm rot="10800000">
              <a:off x="4811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38" name="Shape 832"/>
            <p:cNvSpPr/>
            <p:nvPr/>
          </p:nvSpPr>
          <p:spPr>
            <a:xfrm>
              <a:off x="4811" y="87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39" name="Shape 833"/>
            <p:cNvCxnSpPr/>
            <p:nvPr/>
          </p:nvCxnSpPr>
          <p:spPr>
            <a:xfrm rot="10800000">
              <a:off x="4811" y="87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0" name="Shape 834"/>
            <p:cNvSpPr/>
            <p:nvPr/>
          </p:nvSpPr>
          <p:spPr>
            <a:xfrm>
              <a:off x="4811" y="893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1" name="Shape 835"/>
            <p:cNvCxnSpPr/>
            <p:nvPr/>
          </p:nvCxnSpPr>
          <p:spPr>
            <a:xfrm rot="10800000">
              <a:off x="4811" y="89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2" name="Shape 836"/>
            <p:cNvSpPr/>
            <p:nvPr/>
          </p:nvSpPr>
          <p:spPr>
            <a:xfrm>
              <a:off x="4811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3" name="Shape 837"/>
            <p:cNvCxnSpPr/>
            <p:nvPr/>
          </p:nvCxnSpPr>
          <p:spPr>
            <a:xfrm rot="10800000">
              <a:off x="4811" y="90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4" name="Shape 838"/>
            <p:cNvSpPr/>
            <p:nvPr/>
          </p:nvSpPr>
          <p:spPr>
            <a:xfrm>
              <a:off x="4811" y="91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5" name="Shape 839"/>
            <p:cNvCxnSpPr/>
            <p:nvPr/>
          </p:nvCxnSpPr>
          <p:spPr>
            <a:xfrm rot="10800000">
              <a:off x="4811" y="91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46" name="Shape 840"/>
            <p:cNvSpPr/>
            <p:nvPr/>
          </p:nvSpPr>
          <p:spPr>
            <a:xfrm>
              <a:off x="4811" y="918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47" name="Shape 841"/>
            <p:cNvCxnSpPr/>
            <p:nvPr/>
          </p:nvCxnSpPr>
          <p:spPr>
            <a:xfrm rot="10800000">
              <a:off x="4811" y="91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48" name="Shape 842"/>
            <p:cNvCxnSpPr/>
            <p:nvPr/>
          </p:nvCxnSpPr>
          <p:spPr>
            <a:xfrm>
              <a:off x="4818" y="850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49" name="Shape 843"/>
            <p:cNvCxnSpPr/>
            <p:nvPr/>
          </p:nvCxnSpPr>
          <p:spPr>
            <a:xfrm>
              <a:off x="4827" y="85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0" name="Shape 844"/>
            <p:cNvSpPr/>
            <p:nvPr/>
          </p:nvSpPr>
          <p:spPr>
            <a:xfrm>
              <a:off x="4863" y="871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1" name="Shape 845"/>
            <p:cNvCxnSpPr/>
            <p:nvPr/>
          </p:nvCxnSpPr>
          <p:spPr>
            <a:xfrm rot="10800000">
              <a:off x="4863" y="871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2" name="Shape 846"/>
            <p:cNvSpPr/>
            <p:nvPr/>
          </p:nvSpPr>
          <p:spPr>
            <a:xfrm>
              <a:off x="4863" y="880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3" name="Shape 847"/>
            <p:cNvCxnSpPr/>
            <p:nvPr/>
          </p:nvCxnSpPr>
          <p:spPr>
            <a:xfrm rot="10800000">
              <a:off x="4863" y="878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4" name="Shape 848"/>
            <p:cNvSpPr/>
            <p:nvPr/>
          </p:nvSpPr>
          <p:spPr>
            <a:xfrm>
              <a:off x="4863" y="897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5" name="Shape 849"/>
            <p:cNvCxnSpPr/>
            <p:nvPr/>
          </p:nvCxnSpPr>
          <p:spPr>
            <a:xfrm rot="10800000">
              <a:off x="4863" y="897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6" name="Shape 850"/>
            <p:cNvSpPr/>
            <p:nvPr/>
          </p:nvSpPr>
          <p:spPr>
            <a:xfrm>
              <a:off x="4863" y="889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7" name="Shape 851"/>
            <p:cNvCxnSpPr/>
            <p:nvPr/>
          </p:nvCxnSpPr>
          <p:spPr>
            <a:xfrm rot="10800000">
              <a:off x="4863" y="889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58" name="Shape 852"/>
            <p:cNvSpPr/>
            <p:nvPr/>
          </p:nvSpPr>
          <p:spPr>
            <a:xfrm>
              <a:off x="4863" y="906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59" name="Shape 853"/>
            <p:cNvCxnSpPr/>
            <p:nvPr/>
          </p:nvCxnSpPr>
          <p:spPr>
            <a:xfrm rot="10800000">
              <a:off x="4863" y="907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0" name="Shape 854"/>
            <p:cNvSpPr/>
            <p:nvPr/>
          </p:nvSpPr>
          <p:spPr>
            <a:xfrm>
              <a:off x="4863" y="91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1" name="Shape 855"/>
            <p:cNvCxnSpPr/>
            <p:nvPr/>
          </p:nvCxnSpPr>
          <p:spPr>
            <a:xfrm rot="10800000">
              <a:off x="4863" y="915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2" name="Shape 856"/>
            <p:cNvSpPr/>
            <p:nvPr/>
          </p:nvSpPr>
          <p:spPr>
            <a:xfrm>
              <a:off x="4863" y="925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3" name="Shape 857"/>
            <p:cNvCxnSpPr/>
            <p:nvPr/>
          </p:nvCxnSpPr>
          <p:spPr>
            <a:xfrm rot="10800000">
              <a:off x="4863" y="924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4" name="Shape 858"/>
            <p:cNvSpPr/>
            <p:nvPr/>
          </p:nvSpPr>
          <p:spPr>
            <a:xfrm>
              <a:off x="4863" y="93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5" name="Shape 859"/>
            <p:cNvCxnSpPr/>
            <p:nvPr/>
          </p:nvCxnSpPr>
          <p:spPr>
            <a:xfrm rot="10800000">
              <a:off x="4863" y="932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6" name="Shape 860"/>
            <p:cNvCxnSpPr/>
            <p:nvPr/>
          </p:nvCxnSpPr>
          <p:spPr>
            <a:xfrm>
              <a:off x="4872" y="86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67" name="Shape 861"/>
            <p:cNvCxnSpPr/>
            <p:nvPr/>
          </p:nvCxnSpPr>
          <p:spPr>
            <a:xfrm>
              <a:off x="4881" y="86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68" name="Shape 862"/>
            <p:cNvSpPr/>
            <p:nvPr/>
          </p:nvSpPr>
          <p:spPr>
            <a:xfrm>
              <a:off x="4915" y="885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69" name="Shape 863"/>
            <p:cNvCxnSpPr/>
            <p:nvPr/>
          </p:nvCxnSpPr>
          <p:spPr>
            <a:xfrm rot="10800000">
              <a:off x="4914" y="88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0" name="Shape 864"/>
            <p:cNvSpPr/>
            <p:nvPr/>
          </p:nvSpPr>
          <p:spPr>
            <a:xfrm>
              <a:off x="4915" y="89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1" name="Shape 865"/>
            <p:cNvCxnSpPr/>
            <p:nvPr/>
          </p:nvCxnSpPr>
          <p:spPr>
            <a:xfrm rot="10800000">
              <a:off x="4914" y="89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2" name="Shape 866"/>
            <p:cNvSpPr/>
            <p:nvPr/>
          </p:nvSpPr>
          <p:spPr>
            <a:xfrm>
              <a:off x="4915" y="91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3" name="Shape 867"/>
            <p:cNvCxnSpPr/>
            <p:nvPr/>
          </p:nvCxnSpPr>
          <p:spPr>
            <a:xfrm rot="10800000">
              <a:off x="4914" y="91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4" name="Shape 868"/>
            <p:cNvSpPr/>
            <p:nvPr/>
          </p:nvSpPr>
          <p:spPr>
            <a:xfrm>
              <a:off x="4915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5" name="Shape 869"/>
            <p:cNvCxnSpPr/>
            <p:nvPr/>
          </p:nvCxnSpPr>
          <p:spPr>
            <a:xfrm rot="10800000">
              <a:off x="4914" y="9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6" name="Shape 870"/>
            <p:cNvSpPr/>
            <p:nvPr/>
          </p:nvSpPr>
          <p:spPr>
            <a:xfrm>
              <a:off x="4915" y="92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7" name="Shape 871"/>
            <p:cNvCxnSpPr/>
            <p:nvPr/>
          </p:nvCxnSpPr>
          <p:spPr>
            <a:xfrm rot="10800000">
              <a:off x="4914" y="92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78" name="Shape 872"/>
            <p:cNvSpPr/>
            <p:nvPr/>
          </p:nvSpPr>
          <p:spPr>
            <a:xfrm>
              <a:off x="4915" y="9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79" name="Shape 873"/>
            <p:cNvCxnSpPr/>
            <p:nvPr/>
          </p:nvCxnSpPr>
          <p:spPr>
            <a:xfrm rot="10800000">
              <a:off x="4914" y="9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0" name="Shape 874"/>
            <p:cNvSpPr/>
            <p:nvPr/>
          </p:nvSpPr>
          <p:spPr>
            <a:xfrm>
              <a:off x="4915" y="939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81" name="Shape 875"/>
            <p:cNvCxnSpPr/>
            <p:nvPr/>
          </p:nvCxnSpPr>
          <p:spPr>
            <a:xfrm rot="10800000">
              <a:off x="4914" y="93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2" name="Shape 876"/>
            <p:cNvSpPr/>
            <p:nvPr/>
          </p:nvSpPr>
          <p:spPr>
            <a:xfrm>
              <a:off x="4915" y="947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583" name="Shape 877"/>
            <p:cNvCxnSpPr/>
            <p:nvPr/>
          </p:nvCxnSpPr>
          <p:spPr>
            <a:xfrm rot="10800000">
              <a:off x="4914" y="9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84" name="Shape 878"/>
            <p:cNvCxnSpPr/>
            <p:nvPr/>
          </p:nvCxnSpPr>
          <p:spPr>
            <a:xfrm>
              <a:off x="4924" y="87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85" name="Shape 879"/>
            <p:cNvCxnSpPr/>
            <p:nvPr/>
          </p:nvCxnSpPr>
          <p:spPr>
            <a:xfrm>
              <a:off x="4933" y="881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586" name="Shape 880"/>
            <p:cNvSpPr/>
            <p:nvPr/>
          </p:nvSpPr>
          <p:spPr>
            <a:xfrm>
              <a:off x="5034" y="773"/>
              <a:ext cx="312" cy="270"/>
            </a:xfrm>
            <a:custGeom>
              <a:avLst/>
              <a:gdLst/>
              <a:ahLst/>
              <a:cxnLst/>
              <a:rect l="0" t="0" r="0" b="0"/>
              <a:pathLst>
                <a:path w="3678" h="3151" extrusionOk="0">
                  <a:moveTo>
                    <a:pt x="0" y="3151"/>
                  </a:moveTo>
                  <a:lnTo>
                    <a:pt x="0" y="988"/>
                  </a:lnTo>
                  <a:lnTo>
                    <a:pt x="1928" y="473"/>
                  </a:lnTo>
                  <a:lnTo>
                    <a:pt x="3678" y="0"/>
                  </a:lnTo>
                  <a:lnTo>
                    <a:pt x="3678" y="2164"/>
                  </a:lnTo>
                  <a:lnTo>
                    <a:pt x="0" y="3151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7" name="Shape 881"/>
            <p:cNvSpPr/>
            <p:nvPr/>
          </p:nvSpPr>
          <p:spPr>
            <a:xfrm>
              <a:off x="5052" y="968"/>
              <a:ext cx="130" cy="69"/>
            </a:xfrm>
            <a:custGeom>
              <a:avLst/>
              <a:gdLst/>
              <a:ahLst/>
              <a:cxnLst/>
              <a:rect l="0" t="0" r="0" b="0"/>
              <a:pathLst>
                <a:path w="1521" h="815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5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8" name="Shape 882"/>
            <p:cNvSpPr/>
            <p:nvPr/>
          </p:nvSpPr>
          <p:spPr>
            <a:xfrm>
              <a:off x="5052" y="835"/>
              <a:ext cx="130" cy="166"/>
            </a:xfrm>
            <a:custGeom>
              <a:avLst/>
              <a:gdLst/>
              <a:ahLst/>
              <a:cxnLst/>
              <a:rect l="0" t="0" r="0" b="0"/>
              <a:pathLst>
                <a:path w="1521" h="1966" extrusionOk="0">
                  <a:moveTo>
                    <a:pt x="1521" y="1966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7"/>
                  </a:lnTo>
                  <a:lnTo>
                    <a:pt x="1521" y="1966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89" name="Shape 883"/>
            <p:cNvSpPr/>
            <p:nvPr/>
          </p:nvSpPr>
          <p:spPr>
            <a:xfrm>
              <a:off x="5204" y="794"/>
              <a:ext cx="130" cy="167"/>
            </a:xfrm>
            <a:custGeom>
              <a:avLst/>
              <a:gdLst/>
              <a:ahLst/>
              <a:cxnLst/>
              <a:rect l="0" t="0" r="0" b="0"/>
              <a:pathLst>
                <a:path w="1521" h="1963" extrusionOk="0">
                  <a:moveTo>
                    <a:pt x="1521" y="1963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4"/>
                  </a:lnTo>
                  <a:lnTo>
                    <a:pt x="1521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590" name="Shape 884"/>
            <p:cNvSpPr/>
            <p:nvPr/>
          </p:nvSpPr>
          <p:spPr>
            <a:xfrm>
              <a:off x="5204" y="927"/>
              <a:ext cx="130" cy="70"/>
            </a:xfrm>
            <a:custGeom>
              <a:avLst/>
              <a:gdLst/>
              <a:ahLst/>
              <a:cxnLst/>
              <a:rect l="0" t="0" r="0" b="0"/>
              <a:pathLst>
                <a:path w="1521" h="818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591" name="Shape 885"/>
          <p:cNvGrpSpPr/>
          <p:nvPr/>
        </p:nvGrpSpPr>
        <p:grpSpPr>
          <a:xfrm>
            <a:off x="6172198" y="5257800"/>
            <a:ext cx="1019718" cy="550268"/>
            <a:chOff x="2235" y="2657"/>
            <a:chExt cx="1299" cy="623"/>
          </a:xfrm>
        </p:grpSpPr>
        <p:sp>
          <p:nvSpPr>
            <p:cNvPr id="592" name="Shape 886"/>
            <p:cNvSpPr/>
            <p:nvPr/>
          </p:nvSpPr>
          <p:spPr>
            <a:xfrm>
              <a:off x="2235" y="2930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593" name="Shape 887"/>
            <p:cNvGrpSpPr/>
            <p:nvPr/>
          </p:nvGrpSpPr>
          <p:grpSpPr>
            <a:xfrm flipH="1">
              <a:off x="2253" y="2793"/>
              <a:ext cx="252" cy="333"/>
              <a:chOff x="-2037" y="5099"/>
              <a:chExt cx="888" cy="1184"/>
            </a:xfrm>
          </p:grpSpPr>
          <p:sp>
            <p:nvSpPr>
              <p:cNvPr id="652" name="Shape 888"/>
              <p:cNvSpPr/>
              <p:nvPr/>
            </p:nvSpPr>
            <p:spPr>
              <a:xfrm>
                <a:off x="-1597" y="6136"/>
                <a:ext cx="447" cy="147"/>
              </a:xfrm>
              <a:custGeom>
                <a:avLst/>
                <a:gdLst/>
                <a:ahLst/>
                <a:cxnLst/>
                <a:rect l="0" t="0" r="0" b="0"/>
                <a:pathLst>
                  <a:path w="448" h="149" extrusionOk="0">
                    <a:moveTo>
                      <a:pt x="0" y="149"/>
                    </a:moveTo>
                    <a:lnTo>
                      <a:pt x="448" y="29"/>
                    </a:lnTo>
                    <a:lnTo>
                      <a:pt x="448" y="0"/>
                    </a:lnTo>
                    <a:lnTo>
                      <a:pt x="0" y="121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3" name="Shape 889"/>
              <p:cNvSpPr/>
              <p:nvPr/>
            </p:nvSpPr>
            <p:spPr>
              <a:xfrm>
                <a:off x="-1646" y="6240"/>
                <a:ext cx="50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2" h="45" extrusionOk="0">
                    <a:moveTo>
                      <a:pt x="0" y="0"/>
                    </a:moveTo>
                    <a:lnTo>
                      <a:pt x="52" y="17"/>
                    </a:lnTo>
                    <a:lnTo>
                      <a:pt x="52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4" name="Shape 890"/>
              <p:cNvSpPr/>
              <p:nvPr/>
            </p:nvSpPr>
            <p:spPr>
              <a:xfrm>
                <a:off x="-1985" y="6033"/>
                <a:ext cx="446" cy="146"/>
              </a:xfrm>
              <a:custGeom>
                <a:avLst/>
                <a:gdLst/>
                <a:ahLst/>
                <a:cxnLst/>
                <a:rect l="0" t="0" r="0" b="0"/>
                <a:pathLst>
                  <a:path w="449" h="148" extrusionOk="0">
                    <a:moveTo>
                      <a:pt x="0" y="148"/>
                    </a:moveTo>
                    <a:lnTo>
                      <a:pt x="449" y="28"/>
                    </a:lnTo>
                    <a:lnTo>
                      <a:pt x="449" y="0"/>
                    </a:lnTo>
                    <a:lnTo>
                      <a:pt x="0" y="120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5" name="Shape 891"/>
              <p:cNvSpPr/>
              <p:nvPr/>
            </p:nvSpPr>
            <p:spPr>
              <a:xfrm>
                <a:off x="-2037" y="6136"/>
                <a:ext cx="50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2" h="45" extrusionOk="0">
                    <a:moveTo>
                      <a:pt x="0" y="0"/>
                    </a:moveTo>
                    <a:lnTo>
                      <a:pt x="52" y="17"/>
                    </a:lnTo>
                    <a:lnTo>
                      <a:pt x="52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6" name="Shape 892"/>
              <p:cNvSpPr/>
              <p:nvPr/>
            </p:nvSpPr>
            <p:spPr>
              <a:xfrm>
                <a:off x="-1978" y="6034"/>
                <a:ext cx="774" cy="202"/>
              </a:xfrm>
              <a:custGeom>
                <a:avLst/>
                <a:gdLst/>
                <a:ahLst/>
                <a:cxnLst/>
                <a:rect l="0" t="0" r="0" b="0"/>
                <a:pathLst>
                  <a:path w="775" h="203" extrusionOk="0">
                    <a:moveTo>
                      <a:pt x="0" y="85"/>
                    </a:moveTo>
                    <a:lnTo>
                      <a:pt x="329" y="0"/>
                    </a:lnTo>
                    <a:lnTo>
                      <a:pt x="775" y="116"/>
                    </a:lnTo>
                    <a:lnTo>
                      <a:pt x="444" y="203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7" name="Shape 893"/>
              <p:cNvSpPr/>
              <p:nvPr/>
            </p:nvSpPr>
            <p:spPr>
              <a:xfrm>
                <a:off x="-1929" y="6134"/>
                <a:ext cx="331" cy="115"/>
              </a:xfrm>
              <a:custGeom>
                <a:avLst/>
                <a:gdLst/>
                <a:ahLst/>
                <a:cxnLst/>
                <a:rect l="0" t="0" r="0" b="0"/>
                <a:pathLst>
                  <a:path w="334" h="118" extrusionOk="0">
                    <a:moveTo>
                      <a:pt x="0" y="0"/>
                    </a:moveTo>
                    <a:lnTo>
                      <a:pt x="334" y="90"/>
                    </a:lnTo>
                    <a:lnTo>
                      <a:pt x="334" y="11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8" name="Shape 894"/>
              <p:cNvSpPr/>
              <p:nvPr/>
            </p:nvSpPr>
            <p:spPr>
              <a:xfrm>
                <a:off x="-1646" y="6122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0" h="135" extrusionOk="0">
                    <a:moveTo>
                      <a:pt x="0" y="118"/>
                    </a:moveTo>
                    <a:lnTo>
                      <a:pt x="52" y="135"/>
                    </a:lnTo>
                    <a:lnTo>
                      <a:pt x="500" y="14"/>
                    </a:lnTo>
                    <a:lnTo>
                      <a:pt x="446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9" name="Shape 895"/>
              <p:cNvSpPr/>
              <p:nvPr/>
            </p:nvSpPr>
            <p:spPr>
              <a:xfrm>
                <a:off x="-2037" y="6018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1" h="135" extrusionOk="0">
                    <a:moveTo>
                      <a:pt x="0" y="118"/>
                    </a:moveTo>
                    <a:lnTo>
                      <a:pt x="52" y="135"/>
                    </a:lnTo>
                    <a:lnTo>
                      <a:pt x="501" y="15"/>
                    </a:lnTo>
                    <a:lnTo>
                      <a:pt x="449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0" name="Shape 896"/>
              <p:cNvSpPr/>
              <p:nvPr/>
            </p:nvSpPr>
            <p:spPr>
              <a:xfrm>
                <a:off x="-1770" y="5561"/>
                <a:ext cx="355" cy="94"/>
              </a:xfrm>
              <a:custGeom>
                <a:avLst/>
                <a:gdLst/>
                <a:ahLst/>
                <a:cxnLst/>
                <a:rect l="0" t="0" r="0" b="0"/>
                <a:pathLst>
                  <a:path w="357" h="97" extrusionOk="0">
                    <a:moveTo>
                      <a:pt x="0" y="48"/>
                    </a:moveTo>
                    <a:lnTo>
                      <a:pt x="177" y="0"/>
                    </a:lnTo>
                    <a:lnTo>
                      <a:pt x="357" y="48"/>
                    </a:lnTo>
                    <a:lnTo>
                      <a:pt x="177" y="97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1" name="Shape 897"/>
              <p:cNvSpPr/>
              <p:nvPr/>
            </p:nvSpPr>
            <p:spPr>
              <a:xfrm>
                <a:off x="-1593" y="5609"/>
                <a:ext cx="179" cy="573"/>
              </a:xfrm>
              <a:custGeom>
                <a:avLst/>
                <a:gdLst/>
                <a:ahLst/>
                <a:cxnLst/>
                <a:rect l="0" t="0" r="0" b="0"/>
                <a:pathLst>
                  <a:path w="180" h="574" extrusionOk="0">
                    <a:moveTo>
                      <a:pt x="0" y="574"/>
                    </a:moveTo>
                    <a:lnTo>
                      <a:pt x="0" y="49"/>
                    </a:lnTo>
                    <a:lnTo>
                      <a:pt x="180" y="0"/>
                    </a:lnTo>
                    <a:lnTo>
                      <a:pt x="180" y="526"/>
                    </a:lnTo>
                    <a:lnTo>
                      <a:pt x="0" y="57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2" name="Shape 898"/>
              <p:cNvSpPr/>
              <p:nvPr/>
            </p:nvSpPr>
            <p:spPr>
              <a:xfrm>
                <a:off x="-1770" y="5609"/>
                <a:ext cx="176" cy="573"/>
              </a:xfrm>
              <a:custGeom>
                <a:avLst/>
                <a:gdLst/>
                <a:ahLst/>
                <a:cxnLst/>
                <a:rect l="0" t="0" r="0" b="0"/>
                <a:pathLst>
                  <a:path w="177" h="574" extrusionOk="0">
                    <a:moveTo>
                      <a:pt x="0" y="0"/>
                    </a:moveTo>
                    <a:lnTo>
                      <a:pt x="0" y="526"/>
                    </a:lnTo>
                    <a:lnTo>
                      <a:pt x="177" y="574"/>
                    </a:lnTo>
                    <a:lnTo>
                      <a:pt x="177" y="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3" name="Shape 899"/>
              <p:cNvSpPr/>
              <p:nvPr/>
            </p:nvSpPr>
            <p:spPr>
              <a:xfrm>
                <a:off x="-1810" y="5595"/>
                <a:ext cx="264" cy="89"/>
              </a:xfrm>
              <a:custGeom>
                <a:avLst/>
                <a:gdLst/>
                <a:ahLst/>
                <a:cxnLst/>
                <a:rect l="0" t="0" r="0" b="0"/>
                <a:pathLst>
                  <a:path w="267" h="90" extrusionOk="0">
                    <a:moveTo>
                      <a:pt x="0" y="0"/>
                    </a:moveTo>
                    <a:lnTo>
                      <a:pt x="19" y="22"/>
                    </a:lnTo>
                    <a:lnTo>
                      <a:pt x="267" y="90"/>
                    </a:lnTo>
                    <a:lnTo>
                      <a:pt x="241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4" name="Shape 900"/>
              <p:cNvSpPr/>
              <p:nvPr/>
            </p:nvSpPr>
            <p:spPr>
              <a:xfrm>
                <a:off x="-1810" y="5372"/>
                <a:ext cx="425" cy="111"/>
              </a:xfrm>
              <a:custGeom>
                <a:avLst/>
                <a:gdLst/>
                <a:ahLst/>
                <a:cxnLst/>
                <a:rect l="0" t="0" r="0" b="0"/>
                <a:pathLst>
                  <a:path w="427" h="114" extrusionOk="0">
                    <a:moveTo>
                      <a:pt x="0" y="50"/>
                    </a:moveTo>
                    <a:lnTo>
                      <a:pt x="184" y="0"/>
                    </a:lnTo>
                    <a:lnTo>
                      <a:pt x="427" y="64"/>
                    </a:lnTo>
                    <a:lnTo>
                      <a:pt x="241" y="114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5" name="Shape 901"/>
              <p:cNvSpPr/>
              <p:nvPr/>
            </p:nvSpPr>
            <p:spPr>
              <a:xfrm>
                <a:off x="-1568" y="5436"/>
                <a:ext cx="183" cy="24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248" extrusionOk="0">
                    <a:moveTo>
                      <a:pt x="184" y="175"/>
                    </a:moveTo>
                    <a:lnTo>
                      <a:pt x="186" y="0"/>
                    </a:lnTo>
                    <a:lnTo>
                      <a:pt x="0" y="50"/>
                    </a:lnTo>
                    <a:lnTo>
                      <a:pt x="0" y="225"/>
                    </a:lnTo>
                    <a:lnTo>
                      <a:pt x="26" y="248"/>
                    </a:lnTo>
                    <a:lnTo>
                      <a:pt x="168" y="208"/>
                    </a:lnTo>
                    <a:lnTo>
                      <a:pt x="184" y="17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6" name="Shape 902"/>
              <p:cNvSpPr/>
              <p:nvPr/>
            </p:nvSpPr>
            <p:spPr>
              <a:xfrm>
                <a:off x="-1810" y="5422"/>
                <a:ext cx="240" cy="238"/>
              </a:xfrm>
              <a:custGeom>
                <a:avLst/>
                <a:gdLst/>
                <a:ahLst/>
                <a:cxnLst/>
                <a:rect l="0" t="0" r="0" b="0"/>
                <a:pathLst>
                  <a:path w="241" h="239" extrusionOk="0">
                    <a:moveTo>
                      <a:pt x="0" y="0"/>
                    </a:moveTo>
                    <a:lnTo>
                      <a:pt x="0" y="172"/>
                    </a:lnTo>
                    <a:lnTo>
                      <a:pt x="241" y="239"/>
                    </a:lnTo>
                    <a:lnTo>
                      <a:pt x="241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7" name="Shape 903"/>
              <p:cNvSpPr/>
              <p:nvPr/>
            </p:nvSpPr>
            <p:spPr>
              <a:xfrm>
                <a:off x="-1629" y="5104"/>
                <a:ext cx="243" cy="337"/>
              </a:xfrm>
              <a:custGeom>
                <a:avLst/>
                <a:gdLst/>
                <a:ahLst/>
                <a:cxnLst/>
                <a:rect l="0" t="0" r="0" b="0"/>
                <a:pathLst>
                  <a:path w="246" h="338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246" y="338"/>
                    </a:lnTo>
                    <a:lnTo>
                      <a:pt x="246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8" name="Shape 904"/>
              <p:cNvSpPr/>
              <p:nvPr/>
            </p:nvSpPr>
            <p:spPr>
              <a:xfrm>
                <a:off x="-1612" y="5129"/>
                <a:ext cx="206" cy="258"/>
              </a:xfrm>
              <a:custGeom>
                <a:avLst/>
                <a:gdLst/>
                <a:ahLst/>
                <a:cxnLst/>
                <a:rect l="0" t="0" r="0" b="0"/>
                <a:pathLst>
                  <a:path w="208" h="260" extrusionOk="0">
                    <a:moveTo>
                      <a:pt x="0" y="0"/>
                    </a:moveTo>
                    <a:lnTo>
                      <a:pt x="0" y="203"/>
                    </a:lnTo>
                    <a:lnTo>
                      <a:pt x="208" y="260"/>
                    </a:lnTo>
                    <a:lnTo>
                      <a:pt x="208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69" name="Shape 905"/>
              <p:cNvSpPr/>
              <p:nvPr/>
            </p:nvSpPr>
            <p:spPr>
              <a:xfrm>
                <a:off x="-1629" y="5099"/>
                <a:ext cx="264" cy="70"/>
              </a:xfrm>
              <a:custGeom>
                <a:avLst/>
                <a:gdLst/>
                <a:ahLst/>
                <a:cxnLst/>
                <a:rect l="0" t="0" r="0" b="0"/>
                <a:pathLst>
                  <a:path w="267" h="71" extrusionOk="0">
                    <a:moveTo>
                      <a:pt x="267" y="66"/>
                    </a:moveTo>
                    <a:lnTo>
                      <a:pt x="246" y="71"/>
                    </a:lnTo>
                    <a:lnTo>
                      <a:pt x="0" y="5"/>
                    </a:lnTo>
                    <a:lnTo>
                      <a:pt x="22" y="0"/>
                    </a:lnTo>
                    <a:lnTo>
                      <a:pt x="267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0" name="Shape 906"/>
              <p:cNvSpPr/>
              <p:nvPr/>
            </p:nvSpPr>
            <p:spPr>
              <a:xfrm>
                <a:off x="-1893" y="5347"/>
                <a:ext cx="528" cy="138"/>
              </a:xfrm>
              <a:custGeom>
                <a:avLst/>
                <a:gdLst/>
                <a:ahLst/>
                <a:cxnLst/>
                <a:rect l="0" t="0" r="0" b="0"/>
                <a:pathLst>
                  <a:path w="529" h="140" extrusionOk="0">
                    <a:moveTo>
                      <a:pt x="0" y="71"/>
                    </a:moveTo>
                    <a:lnTo>
                      <a:pt x="265" y="0"/>
                    </a:lnTo>
                    <a:lnTo>
                      <a:pt x="529" y="71"/>
                    </a:lnTo>
                    <a:lnTo>
                      <a:pt x="265" y="14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1" name="Shape 907"/>
              <p:cNvSpPr/>
              <p:nvPr/>
            </p:nvSpPr>
            <p:spPr>
              <a:xfrm>
                <a:off x="-1628" y="5418"/>
                <a:ext cx="261" cy="89"/>
              </a:xfrm>
              <a:custGeom>
                <a:avLst/>
                <a:gdLst/>
                <a:ahLst/>
                <a:cxnLst/>
                <a:rect l="0" t="0" r="0" b="0"/>
                <a:pathLst>
                  <a:path w="264" h="90" extrusionOk="0">
                    <a:moveTo>
                      <a:pt x="0" y="69"/>
                    </a:moveTo>
                    <a:lnTo>
                      <a:pt x="0" y="90"/>
                    </a:lnTo>
                    <a:lnTo>
                      <a:pt x="264" y="19"/>
                    </a:lnTo>
                    <a:lnTo>
                      <a:pt x="264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2" name="Shape 908"/>
              <p:cNvSpPr/>
              <p:nvPr/>
            </p:nvSpPr>
            <p:spPr>
              <a:xfrm>
                <a:off x="-1893" y="5418"/>
                <a:ext cx="264" cy="89"/>
              </a:xfrm>
              <a:custGeom>
                <a:avLst/>
                <a:gdLst/>
                <a:ahLst/>
                <a:cxnLst/>
                <a:rect l="0" t="0" r="0" b="0"/>
                <a:pathLst>
                  <a:path w="265" h="90" extrusionOk="0">
                    <a:moveTo>
                      <a:pt x="265" y="90"/>
                    </a:moveTo>
                    <a:lnTo>
                      <a:pt x="0" y="19"/>
                    </a:lnTo>
                    <a:lnTo>
                      <a:pt x="0" y="0"/>
                    </a:lnTo>
                    <a:lnTo>
                      <a:pt x="265" y="69"/>
                    </a:lnTo>
                    <a:lnTo>
                      <a:pt x="265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3" name="Shape 909"/>
              <p:cNvSpPr/>
              <p:nvPr/>
            </p:nvSpPr>
            <p:spPr>
              <a:xfrm>
                <a:off x="-1817" y="5368"/>
                <a:ext cx="355" cy="93"/>
              </a:xfrm>
              <a:custGeom>
                <a:avLst/>
                <a:gdLst/>
                <a:ahLst/>
                <a:cxnLst/>
                <a:rect l="0" t="0" r="0" b="0"/>
                <a:pathLst>
                  <a:path w="357" h="96" extrusionOk="0">
                    <a:moveTo>
                      <a:pt x="0" y="37"/>
                    </a:moveTo>
                    <a:lnTo>
                      <a:pt x="224" y="96"/>
                    </a:lnTo>
                    <a:lnTo>
                      <a:pt x="357" y="61"/>
                    </a:lnTo>
                    <a:lnTo>
                      <a:pt x="134" y="0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4" name="Shape 910"/>
              <p:cNvSpPr/>
              <p:nvPr/>
            </p:nvSpPr>
            <p:spPr>
              <a:xfrm>
                <a:off x="-1385" y="5165"/>
                <a:ext cx="20" cy="276"/>
              </a:xfrm>
              <a:custGeom>
                <a:avLst/>
                <a:gdLst/>
                <a:ahLst/>
                <a:cxnLst/>
                <a:rect l="0" t="0" r="0" b="0"/>
                <a:pathLst>
                  <a:path w="21" h="277" extrusionOk="0">
                    <a:moveTo>
                      <a:pt x="0" y="277"/>
                    </a:moveTo>
                    <a:lnTo>
                      <a:pt x="21" y="272"/>
                    </a:lnTo>
                    <a:lnTo>
                      <a:pt x="21" y="0"/>
                    </a:lnTo>
                    <a:lnTo>
                      <a:pt x="0" y="5"/>
                    </a:lnTo>
                    <a:lnTo>
                      <a:pt x="0" y="27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75" name="Shape 911"/>
              <p:cNvSpPr/>
              <p:nvPr/>
            </p:nvSpPr>
            <p:spPr>
              <a:xfrm>
                <a:off x="-1604" y="5231"/>
                <a:ext cx="196" cy="88"/>
              </a:xfrm>
              <a:custGeom>
                <a:avLst/>
                <a:gdLst/>
                <a:ahLst/>
                <a:cxnLst/>
                <a:rect l="0" t="0" r="0" b="0"/>
                <a:pathLst>
                  <a:path w="83" h="37" extrusionOk="0">
                    <a:moveTo>
                      <a:pt x="0" y="13"/>
                    </a:moveTo>
                    <a:cubicBezTo>
                      <a:pt x="1" y="13"/>
                      <a:pt x="1" y="13"/>
                      <a:pt x="1" y="1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2" y="18"/>
                      <a:pt x="22" y="18"/>
                      <a:pt x="22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9" y="24"/>
                      <a:pt x="39" y="24"/>
                      <a:pt x="39" y="24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6" y="10"/>
                      <a:pt x="43" y="25"/>
                      <a:pt x="44" y="26"/>
                    </a:cubicBezTo>
                    <a:cubicBezTo>
                      <a:pt x="50" y="26"/>
                      <a:pt x="53" y="22"/>
                      <a:pt x="53" y="22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74" y="32"/>
                      <a:pt x="74" y="32"/>
                      <a:pt x="74" y="32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1" y="21"/>
                      <a:pt x="81" y="21"/>
                      <a:pt x="81" y="21"/>
                    </a:cubicBezTo>
                    <a:cubicBezTo>
                      <a:pt x="77" y="37"/>
                      <a:pt x="77" y="37"/>
                      <a:pt x="77" y="37"/>
                    </a:cubicBezTo>
                    <a:cubicBezTo>
                      <a:pt x="83" y="34"/>
                      <a:pt x="83" y="34"/>
                      <a:pt x="83" y="34"/>
                    </a:cubicBezTo>
                  </a:path>
                </a:pathLst>
              </a:custGeom>
              <a:noFill/>
              <a:ln w="9525" cap="flat" cmpd="sng">
                <a:solidFill>
                  <a:schemeClr val="accent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594" name="Shape 912"/>
            <p:cNvGrpSpPr/>
            <p:nvPr/>
          </p:nvGrpSpPr>
          <p:grpSpPr>
            <a:xfrm>
              <a:off x="2780" y="2657"/>
              <a:ext cx="249" cy="357"/>
              <a:chOff x="3379" y="5015"/>
              <a:chExt cx="885" cy="1269"/>
            </a:xfrm>
          </p:grpSpPr>
          <p:sp>
            <p:nvSpPr>
              <p:cNvPr id="620" name="Shape 913"/>
              <p:cNvSpPr/>
              <p:nvPr/>
            </p:nvSpPr>
            <p:spPr>
              <a:xfrm>
                <a:off x="3820" y="6136"/>
                <a:ext cx="444" cy="147"/>
              </a:xfrm>
              <a:custGeom>
                <a:avLst/>
                <a:gdLst/>
                <a:ahLst/>
                <a:cxnLst/>
                <a:rect l="0" t="0" r="0" b="0"/>
                <a:pathLst>
                  <a:path w="447" h="149" extrusionOk="0">
                    <a:moveTo>
                      <a:pt x="0" y="149"/>
                    </a:moveTo>
                    <a:lnTo>
                      <a:pt x="447" y="29"/>
                    </a:lnTo>
                    <a:lnTo>
                      <a:pt x="447" y="0"/>
                    </a:lnTo>
                    <a:lnTo>
                      <a:pt x="0" y="121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1" name="Shape 914"/>
              <p:cNvSpPr/>
              <p:nvPr/>
            </p:nvSpPr>
            <p:spPr>
              <a:xfrm>
                <a:off x="3765" y="6240"/>
                <a:ext cx="51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4" h="45" extrusionOk="0">
                    <a:moveTo>
                      <a:pt x="0" y="0"/>
                    </a:moveTo>
                    <a:lnTo>
                      <a:pt x="54" y="17"/>
                    </a:lnTo>
                    <a:lnTo>
                      <a:pt x="54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2" name="Shape 915"/>
              <p:cNvSpPr/>
              <p:nvPr/>
            </p:nvSpPr>
            <p:spPr>
              <a:xfrm>
                <a:off x="3434" y="6033"/>
                <a:ext cx="443" cy="146"/>
              </a:xfrm>
              <a:custGeom>
                <a:avLst/>
                <a:gdLst/>
                <a:ahLst/>
                <a:cxnLst/>
                <a:rect l="0" t="0" r="0" b="0"/>
                <a:pathLst>
                  <a:path w="446" h="148" extrusionOk="0">
                    <a:moveTo>
                      <a:pt x="0" y="148"/>
                    </a:moveTo>
                    <a:lnTo>
                      <a:pt x="446" y="28"/>
                    </a:lnTo>
                    <a:lnTo>
                      <a:pt x="446" y="0"/>
                    </a:lnTo>
                    <a:lnTo>
                      <a:pt x="0" y="120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3" name="Shape 916"/>
              <p:cNvSpPr/>
              <p:nvPr/>
            </p:nvSpPr>
            <p:spPr>
              <a:xfrm>
                <a:off x="3379" y="6136"/>
                <a:ext cx="51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4" h="45" extrusionOk="0">
                    <a:moveTo>
                      <a:pt x="0" y="0"/>
                    </a:moveTo>
                    <a:lnTo>
                      <a:pt x="54" y="17"/>
                    </a:lnTo>
                    <a:lnTo>
                      <a:pt x="54" y="45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4" name="Shape 917"/>
              <p:cNvSpPr/>
              <p:nvPr/>
            </p:nvSpPr>
            <p:spPr>
              <a:xfrm>
                <a:off x="3440" y="6034"/>
                <a:ext cx="774" cy="202"/>
              </a:xfrm>
              <a:custGeom>
                <a:avLst/>
                <a:gdLst/>
                <a:ahLst/>
                <a:cxnLst/>
                <a:rect l="0" t="0" r="0" b="0"/>
                <a:pathLst>
                  <a:path w="775" h="203" extrusionOk="0">
                    <a:moveTo>
                      <a:pt x="0" y="85"/>
                    </a:moveTo>
                    <a:lnTo>
                      <a:pt x="326" y="0"/>
                    </a:lnTo>
                    <a:lnTo>
                      <a:pt x="775" y="116"/>
                    </a:lnTo>
                    <a:lnTo>
                      <a:pt x="442" y="203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5" name="Shape 918"/>
              <p:cNvSpPr/>
              <p:nvPr/>
            </p:nvSpPr>
            <p:spPr>
              <a:xfrm>
                <a:off x="3488" y="6134"/>
                <a:ext cx="332" cy="115"/>
              </a:xfrm>
              <a:custGeom>
                <a:avLst/>
                <a:gdLst/>
                <a:ahLst/>
                <a:cxnLst/>
                <a:rect l="0" t="0" r="0" b="0"/>
                <a:pathLst>
                  <a:path w="333" h="118" extrusionOk="0">
                    <a:moveTo>
                      <a:pt x="0" y="0"/>
                    </a:moveTo>
                    <a:lnTo>
                      <a:pt x="333" y="90"/>
                    </a:lnTo>
                    <a:lnTo>
                      <a:pt x="333" y="11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6" name="Shape 919"/>
              <p:cNvSpPr/>
              <p:nvPr/>
            </p:nvSpPr>
            <p:spPr>
              <a:xfrm>
                <a:off x="3765" y="6122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1" h="135" extrusionOk="0">
                    <a:moveTo>
                      <a:pt x="0" y="118"/>
                    </a:moveTo>
                    <a:lnTo>
                      <a:pt x="54" y="135"/>
                    </a:lnTo>
                    <a:lnTo>
                      <a:pt x="501" y="14"/>
                    </a:lnTo>
                    <a:lnTo>
                      <a:pt x="449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7" name="Shape 920"/>
              <p:cNvSpPr/>
              <p:nvPr/>
            </p:nvSpPr>
            <p:spPr>
              <a:xfrm>
                <a:off x="3379" y="6018"/>
                <a:ext cx="498" cy="134"/>
              </a:xfrm>
              <a:custGeom>
                <a:avLst/>
                <a:gdLst/>
                <a:ahLst/>
                <a:cxnLst/>
                <a:rect l="0" t="0" r="0" b="0"/>
                <a:pathLst>
                  <a:path w="500" h="135" extrusionOk="0">
                    <a:moveTo>
                      <a:pt x="0" y="118"/>
                    </a:moveTo>
                    <a:lnTo>
                      <a:pt x="54" y="135"/>
                    </a:lnTo>
                    <a:lnTo>
                      <a:pt x="500" y="15"/>
                    </a:lnTo>
                    <a:lnTo>
                      <a:pt x="448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8" name="Shape 921"/>
              <p:cNvSpPr/>
              <p:nvPr/>
            </p:nvSpPr>
            <p:spPr>
              <a:xfrm>
                <a:off x="3884" y="5636"/>
                <a:ext cx="176" cy="573"/>
              </a:xfrm>
              <a:custGeom>
                <a:avLst/>
                <a:gdLst/>
                <a:ahLst/>
                <a:cxnLst/>
                <a:rect l="0" t="0" r="0" b="0"/>
                <a:pathLst>
                  <a:path w="177" h="574" extrusionOk="0">
                    <a:moveTo>
                      <a:pt x="0" y="574"/>
                    </a:moveTo>
                    <a:lnTo>
                      <a:pt x="0" y="47"/>
                    </a:lnTo>
                    <a:lnTo>
                      <a:pt x="177" y="0"/>
                    </a:lnTo>
                    <a:lnTo>
                      <a:pt x="177" y="524"/>
                    </a:lnTo>
                    <a:lnTo>
                      <a:pt x="0" y="574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29" name="Shape 922"/>
              <p:cNvSpPr/>
              <p:nvPr/>
            </p:nvSpPr>
            <p:spPr>
              <a:xfrm>
                <a:off x="3554" y="5593"/>
                <a:ext cx="330" cy="616"/>
              </a:xfrm>
              <a:custGeom>
                <a:avLst/>
                <a:gdLst/>
                <a:ahLst/>
                <a:cxnLst/>
                <a:rect l="0" t="0" r="0" b="0"/>
                <a:pathLst>
                  <a:path w="331" h="617" extrusionOk="0">
                    <a:moveTo>
                      <a:pt x="0" y="0"/>
                    </a:moveTo>
                    <a:lnTo>
                      <a:pt x="0" y="527"/>
                    </a:lnTo>
                    <a:lnTo>
                      <a:pt x="331" y="617"/>
                    </a:lnTo>
                    <a:lnTo>
                      <a:pt x="331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0" name="Shape 923"/>
              <p:cNvSpPr/>
              <p:nvPr/>
            </p:nvSpPr>
            <p:spPr>
              <a:xfrm>
                <a:off x="3559" y="5340"/>
                <a:ext cx="517" cy="136"/>
              </a:xfrm>
              <a:custGeom>
                <a:avLst/>
                <a:gdLst/>
                <a:ahLst/>
                <a:cxnLst/>
                <a:rect l="0" t="0" r="0" b="0"/>
                <a:pathLst>
                  <a:path w="520" h="137" extrusionOk="0">
                    <a:moveTo>
                      <a:pt x="0" y="50"/>
                    </a:moveTo>
                    <a:lnTo>
                      <a:pt x="196" y="0"/>
                    </a:lnTo>
                    <a:lnTo>
                      <a:pt x="520" y="85"/>
                    </a:lnTo>
                    <a:lnTo>
                      <a:pt x="326" y="137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80808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1" name="Shape 924"/>
              <p:cNvSpPr/>
              <p:nvPr/>
            </p:nvSpPr>
            <p:spPr>
              <a:xfrm>
                <a:off x="3702" y="5425"/>
                <a:ext cx="373" cy="292"/>
              </a:xfrm>
              <a:custGeom>
                <a:avLst/>
                <a:gdLst/>
                <a:ahLst/>
                <a:cxnLst/>
                <a:rect l="0" t="0" r="0" b="0"/>
                <a:pathLst>
                  <a:path w="376" h="293" extrusionOk="0">
                    <a:moveTo>
                      <a:pt x="376" y="175"/>
                    </a:moveTo>
                    <a:lnTo>
                      <a:pt x="376" y="0"/>
                    </a:lnTo>
                    <a:lnTo>
                      <a:pt x="182" y="52"/>
                    </a:lnTo>
                    <a:lnTo>
                      <a:pt x="128" y="140"/>
                    </a:lnTo>
                    <a:lnTo>
                      <a:pt x="0" y="239"/>
                    </a:lnTo>
                    <a:lnTo>
                      <a:pt x="54" y="293"/>
                    </a:lnTo>
                    <a:lnTo>
                      <a:pt x="359" y="211"/>
                    </a:lnTo>
                    <a:lnTo>
                      <a:pt x="376" y="175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2" name="Shape 925"/>
              <p:cNvSpPr/>
              <p:nvPr/>
            </p:nvSpPr>
            <p:spPr>
              <a:xfrm>
                <a:off x="3938" y="5625"/>
                <a:ext cx="23" cy="35"/>
              </a:xfrm>
              <a:custGeom>
                <a:avLst/>
                <a:gdLst/>
                <a:ahLst/>
                <a:cxnLst/>
                <a:rect l="0" t="0" r="0" b="0"/>
                <a:pathLst>
                  <a:path w="24" h="36" extrusionOk="0">
                    <a:moveTo>
                      <a:pt x="0" y="0"/>
                    </a:moveTo>
                    <a:lnTo>
                      <a:pt x="0" y="28"/>
                    </a:lnTo>
                    <a:lnTo>
                      <a:pt x="24" y="36"/>
                    </a:lnTo>
                    <a:lnTo>
                      <a:pt x="24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3" name="Shape 926"/>
              <p:cNvSpPr/>
              <p:nvPr/>
            </p:nvSpPr>
            <p:spPr>
              <a:xfrm>
                <a:off x="3929" y="5500"/>
                <a:ext cx="64" cy="119"/>
              </a:xfrm>
              <a:custGeom>
                <a:avLst/>
                <a:gdLst/>
                <a:ahLst/>
                <a:cxnLst/>
                <a:rect l="0" t="0" r="0" b="0"/>
                <a:pathLst>
                  <a:path w="66" h="120" extrusionOk="0">
                    <a:moveTo>
                      <a:pt x="66" y="94"/>
                    </a:moveTo>
                    <a:lnTo>
                      <a:pt x="66" y="0"/>
                    </a:lnTo>
                    <a:lnTo>
                      <a:pt x="0" y="19"/>
                    </a:lnTo>
                    <a:lnTo>
                      <a:pt x="0" y="111"/>
                    </a:lnTo>
                    <a:lnTo>
                      <a:pt x="9" y="120"/>
                    </a:lnTo>
                    <a:lnTo>
                      <a:pt x="61" y="106"/>
                    </a:lnTo>
                    <a:lnTo>
                      <a:pt x="66" y="9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4" name="Shape 927"/>
              <p:cNvSpPr/>
              <p:nvPr/>
            </p:nvSpPr>
            <p:spPr>
              <a:xfrm>
                <a:off x="3927" y="5522"/>
                <a:ext cx="34" cy="110"/>
              </a:xfrm>
              <a:custGeom>
                <a:avLst/>
                <a:gdLst/>
                <a:ahLst/>
                <a:cxnLst/>
                <a:rect l="0" t="0" r="0" b="0"/>
                <a:pathLst>
                  <a:path w="35" h="111" extrusionOk="0">
                    <a:moveTo>
                      <a:pt x="0" y="0"/>
                    </a:moveTo>
                    <a:lnTo>
                      <a:pt x="0" y="92"/>
                    </a:lnTo>
                    <a:lnTo>
                      <a:pt x="11" y="104"/>
                    </a:lnTo>
                    <a:lnTo>
                      <a:pt x="35" y="111"/>
                    </a:lnTo>
                    <a:lnTo>
                      <a:pt x="23" y="99"/>
                    </a:lnTo>
                    <a:lnTo>
                      <a:pt x="23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5" name="Shape 928"/>
              <p:cNvSpPr/>
              <p:nvPr/>
            </p:nvSpPr>
            <p:spPr>
              <a:xfrm>
                <a:off x="3911" y="5559"/>
                <a:ext cx="32" cy="37"/>
              </a:xfrm>
              <a:custGeom>
                <a:avLst/>
                <a:gdLst/>
                <a:ahLst/>
                <a:cxnLst/>
                <a:rect l="0" t="0" r="0" b="0"/>
                <a:pathLst>
                  <a:path w="33" h="38" extrusionOk="0">
                    <a:moveTo>
                      <a:pt x="0" y="0"/>
                    </a:moveTo>
                    <a:lnTo>
                      <a:pt x="33" y="9"/>
                    </a:lnTo>
                    <a:lnTo>
                      <a:pt x="33" y="3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6" name="Shape 929"/>
              <p:cNvSpPr/>
              <p:nvPr/>
            </p:nvSpPr>
            <p:spPr>
              <a:xfrm>
                <a:off x="3950" y="5509"/>
                <a:ext cx="64" cy="118"/>
              </a:xfrm>
              <a:custGeom>
                <a:avLst/>
                <a:gdLst/>
                <a:ahLst/>
                <a:cxnLst/>
                <a:rect l="0" t="0" r="0" b="0"/>
                <a:pathLst>
                  <a:path w="66" h="121" extrusionOk="0">
                    <a:moveTo>
                      <a:pt x="66" y="92"/>
                    </a:moveTo>
                    <a:lnTo>
                      <a:pt x="66" y="0"/>
                    </a:lnTo>
                    <a:lnTo>
                      <a:pt x="0" y="19"/>
                    </a:lnTo>
                    <a:lnTo>
                      <a:pt x="0" y="111"/>
                    </a:lnTo>
                    <a:lnTo>
                      <a:pt x="10" y="121"/>
                    </a:lnTo>
                    <a:lnTo>
                      <a:pt x="62" y="107"/>
                    </a:lnTo>
                    <a:lnTo>
                      <a:pt x="66" y="9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7" name="Shape 930"/>
              <p:cNvSpPr/>
              <p:nvPr/>
            </p:nvSpPr>
            <p:spPr>
              <a:xfrm>
                <a:off x="3943" y="5545"/>
                <a:ext cx="84" cy="50"/>
              </a:xfrm>
              <a:custGeom>
                <a:avLst/>
                <a:gdLst/>
                <a:ahLst/>
                <a:cxnLst/>
                <a:rect l="0" t="0" r="0" b="0"/>
                <a:pathLst>
                  <a:path w="85" h="52" extrusionOk="0">
                    <a:moveTo>
                      <a:pt x="0" y="52"/>
                    </a:moveTo>
                    <a:lnTo>
                      <a:pt x="0" y="23"/>
                    </a:lnTo>
                    <a:lnTo>
                      <a:pt x="85" y="0"/>
                    </a:lnTo>
                    <a:lnTo>
                      <a:pt x="85" y="28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8" name="Shape 931"/>
              <p:cNvSpPr/>
              <p:nvPr/>
            </p:nvSpPr>
            <p:spPr>
              <a:xfrm>
                <a:off x="3802" y="5911"/>
                <a:ext cx="18" cy="97"/>
              </a:xfrm>
              <a:custGeom>
                <a:avLst/>
                <a:gdLst/>
                <a:ahLst/>
                <a:cxnLst/>
                <a:rect l="0" t="0" r="0" b="0"/>
                <a:pathLst>
                  <a:path w="19" h="99" extrusionOk="0">
                    <a:moveTo>
                      <a:pt x="0" y="99"/>
                    </a:moveTo>
                    <a:lnTo>
                      <a:pt x="0" y="7"/>
                    </a:lnTo>
                    <a:lnTo>
                      <a:pt x="19" y="0"/>
                    </a:lnTo>
                    <a:lnTo>
                      <a:pt x="19" y="95"/>
                    </a:lnTo>
                    <a:lnTo>
                      <a:pt x="0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39" name="Shape 932"/>
              <p:cNvSpPr/>
              <p:nvPr/>
            </p:nvSpPr>
            <p:spPr>
              <a:xfrm>
                <a:off x="3838" y="5924"/>
                <a:ext cx="18" cy="94"/>
              </a:xfrm>
              <a:custGeom>
                <a:avLst/>
                <a:gdLst/>
                <a:ahLst/>
                <a:cxnLst/>
                <a:rect l="0" t="0" r="0" b="0"/>
                <a:pathLst>
                  <a:path w="19" h="97" extrusionOk="0">
                    <a:moveTo>
                      <a:pt x="0" y="97"/>
                    </a:moveTo>
                    <a:lnTo>
                      <a:pt x="0" y="5"/>
                    </a:lnTo>
                    <a:lnTo>
                      <a:pt x="19" y="0"/>
                    </a:lnTo>
                    <a:lnTo>
                      <a:pt x="19" y="92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0" name="Shape 933"/>
              <p:cNvSpPr/>
              <p:nvPr/>
            </p:nvSpPr>
            <p:spPr>
              <a:xfrm>
                <a:off x="3802" y="5918"/>
                <a:ext cx="35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36" h="102" extrusionOk="0">
                    <a:moveTo>
                      <a:pt x="0" y="0"/>
                    </a:moveTo>
                    <a:lnTo>
                      <a:pt x="0" y="92"/>
                    </a:lnTo>
                    <a:lnTo>
                      <a:pt x="36" y="102"/>
                    </a:lnTo>
                    <a:lnTo>
                      <a:pt x="36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1" name="Shape 934"/>
              <p:cNvSpPr/>
              <p:nvPr/>
            </p:nvSpPr>
            <p:spPr>
              <a:xfrm>
                <a:off x="3802" y="5913"/>
                <a:ext cx="55" cy="12"/>
              </a:xfrm>
              <a:custGeom>
                <a:avLst/>
                <a:gdLst/>
                <a:ahLst/>
                <a:cxnLst/>
                <a:rect l="0" t="0" r="0" b="0"/>
                <a:pathLst>
                  <a:path w="57" h="15" extrusionOk="0">
                    <a:moveTo>
                      <a:pt x="0" y="5"/>
                    </a:moveTo>
                    <a:lnTo>
                      <a:pt x="36" y="15"/>
                    </a:lnTo>
                    <a:lnTo>
                      <a:pt x="57" y="7"/>
                    </a:lnTo>
                    <a:lnTo>
                      <a:pt x="22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2" name="Shape 935"/>
              <p:cNvSpPr/>
              <p:nvPr/>
            </p:nvSpPr>
            <p:spPr>
              <a:xfrm>
                <a:off x="3431" y="5390"/>
                <a:ext cx="450" cy="292"/>
              </a:xfrm>
              <a:custGeom>
                <a:avLst/>
                <a:gdLst/>
                <a:ahLst/>
                <a:cxnLst/>
                <a:rect l="0" t="0" r="0" b="0"/>
                <a:pathLst>
                  <a:path w="453" h="295" extrusionOk="0">
                    <a:moveTo>
                      <a:pt x="127" y="0"/>
                    </a:moveTo>
                    <a:lnTo>
                      <a:pt x="0" y="205"/>
                    </a:lnTo>
                    <a:lnTo>
                      <a:pt x="325" y="295"/>
                    </a:lnTo>
                    <a:lnTo>
                      <a:pt x="453" y="87"/>
                    </a:ln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3" name="Shape 936"/>
              <p:cNvSpPr/>
              <p:nvPr/>
            </p:nvSpPr>
            <p:spPr>
              <a:xfrm>
                <a:off x="3533" y="5415"/>
                <a:ext cx="308" cy="143"/>
              </a:xfrm>
              <a:custGeom>
                <a:avLst/>
                <a:gdLst/>
                <a:ahLst/>
                <a:cxnLst/>
                <a:rect l="0" t="0" r="0" b="0"/>
                <a:pathLst>
                  <a:path w="310" h="144" extrusionOk="0">
                    <a:moveTo>
                      <a:pt x="45" y="0"/>
                    </a:moveTo>
                    <a:lnTo>
                      <a:pt x="0" y="73"/>
                    </a:lnTo>
                    <a:lnTo>
                      <a:pt x="265" y="144"/>
                    </a:lnTo>
                    <a:lnTo>
                      <a:pt x="310" y="7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4" name="Shape 937"/>
              <p:cNvSpPr/>
              <p:nvPr/>
            </p:nvSpPr>
            <p:spPr>
              <a:xfrm>
                <a:off x="3579" y="5536"/>
                <a:ext cx="81" cy="81"/>
              </a:xfrm>
              <a:custGeom>
                <a:avLst/>
                <a:gdLst/>
                <a:ahLst/>
                <a:cxnLst/>
                <a:rect l="0" t="0" r="0" b="0"/>
                <a:pathLst>
                  <a:path w="34" h="34" extrusionOk="0">
                    <a:moveTo>
                      <a:pt x="23" y="30"/>
                    </a:moveTo>
                    <a:cubicBezTo>
                      <a:pt x="16" y="34"/>
                      <a:pt x="7" y="31"/>
                      <a:pt x="3" y="23"/>
                    </a:cubicBezTo>
                    <a:cubicBezTo>
                      <a:pt x="0" y="16"/>
                      <a:pt x="3" y="7"/>
                      <a:pt x="10" y="4"/>
                    </a:cubicBezTo>
                    <a:cubicBezTo>
                      <a:pt x="18" y="0"/>
                      <a:pt x="27" y="3"/>
                      <a:pt x="30" y="10"/>
                    </a:cubicBezTo>
                    <a:cubicBezTo>
                      <a:pt x="34" y="18"/>
                      <a:pt x="31" y="27"/>
                      <a:pt x="23" y="3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5" name="Shape 938"/>
              <p:cNvSpPr/>
              <p:nvPr/>
            </p:nvSpPr>
            <p:spPr>
              <a:xfrm>
                <a:off x="3734" y="5020"/>
                <a:ext cx="318" cy="408"/>
              </a:xfrm>
              <a:custGeom>
                <a:avLst/>
                <a:gdLst/>
                <a:ahLst/>
                <a:cxnLst/>
                <a:rect l="0" t="0" r="0" b="0"/>
                <a:pathLst>
                  <a:path w="321" h="411" extrusionOk="0">
                    <a:moveTo>
                      <a:pt x="0" y="0"/>
                    </a:moveTo>
                    <a:lnTo>
                      <a:pt x="0" y="324"/>
                    </a:lnTo>
                    <a:lnTo>
                      <a:pt x="321" y="411"/>
                    </a:lnTo>
                    <a:lnTo>
                      <a:pt x="321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6" name="Shape 939"/>
              <p:cNvSpPr/>
              <p:nvPr/>
            </p:nvSpPr>
            <p:spPr>
              <a:xfrm>
                <a:off x="3754" y="5052"/>
                <a:ext cx="278" cy="314"/>
              </a:xfrm>
              <a:custGeom>
                <a:avLst/>
                <a:gdLst/>
                <a:ahLst/>
                <a:cxnLst/>
                <a:rect l="0" t="0" r="0" b="0"/>
                <a:pathLst>
                  <a:path w="279" h="317" extrusionOk="0">
                    <a:moveTo>
                      <a:pt x="0" y="0"/>
                    </a:moveTo>
                    <a:lnTo>
                      <a:pt x="0" y="241"/>
                    </a:lnTo>
                    <a:lnTo>
                      <a:pt x="279" y="317"/>
                    </a:lnTo>
                    <a:lnTo>
                      <a:pt x="279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7" name="Shape 940"/>
              <p:cNvSpPr/>
              <p:nvPr/>
            </p:nvSpPr>
            <p:spPr>
              <a:xfrm>
                <a:off x="3734" y="5015"/>
                <a:ext cx="342" cy="90"/>
              </a:xfrm>
              <a:custGeom>
                <a:avLst/>
                <a:gdLst/>
                <a:ahLst/>
                <a:cxnLst/>
                <a:rect l="0" t="0" r="0" b="0"/>
                <a:pathLst>
                  <a:path w="345" h="93" extrusionOk="0">
                    <a:moveTo>
                      <a:pt x="345" y="88"/>
                    </a:moveTo>
                    <a:lnTo>
                      <a:pt x="321" y="93"/>
                    </a:lnTo>
                    <a:lnTo>
                      <a:pt x="0" y="5"/>
                    </a:lnTo>
                    <a:lnTo>
                      <a:pt x="23" y="0"/>
                    </a:lnTo>
                    <a:lnTo>
                      <a:pt x="345" y="8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8" name="Shape 941"/>
              <p:cNvSpPr/>
              <p:nvPr/>
            </p:nvSpPr>
            <p:spPr>
              <a:xfrm>
                <a:off x="3431" y="5595"/>
                <a:ext cx="323" cy="120"/>
              </a:xfrm>
              <a:custGeom>
                <a:avLst/>
                <a:gdLst/>
                <a:ahLst/>
                <a:cxnLst/>
                <a:rect l="0" t="0" r="0" b="0"/>
                <a:pathLst>
                  <a:path w="325" h="123" extrusionOk="0">
                    <a:moveTo>
                      <a:pt x="325" y="123"/>
                    </a:moveTo>
                    <a:lnTo>
                      <a:pt x="0" y="36"/>
                    </a:lnTo>
                    <a:lnTo>
                      <a:pt x="0" y="0"/>
                    </a:lnTo>
                    <a:lnTo>
                      <a:pt x="325" y="90"/>
                    </a:lnTo>
                    <a:lnTo>
                      <a:pt x="325" y="123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49" name="Shape 942"/>
              <p:cNvSpPr/>
              <p:nvPr/>
            </p:nvSpPr>
            <p:spPr>
              <a:xfrm>
                <a:off x="4054" y="5104"/>
                <a:ext cx="23" cy="325"/>
              </a:xfrm>
              <a:custGeom>
                <a:avLst/>
                <a:gdLst/>
                <a:ahLst/>
                <a:cxnLst/>
                <a:rect l="0" t="0" r="0" b="0"/>
                <a:pathLst>
                  <a:path w="24" h="328" extrusionOk="0">
                    <a:moveTo>
                      <a:pt x="0" y="328"/>
                    </a:moveTo>
                    <a:lnTo>
                      <a:pt x="24" y="321"/>
                    </a:lnTo>
                    <a:lnTo>
                      <a:pt x="24" y="0"/>
                    </a:lnTo>
                    <a:lnTo>
                      <a:pt x="0" y="5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0" name="Shape 943"/>
              <p:cNvSpPr/>
              <p:nvPr/>
            </p:nvSpPr>
            <p:spPr>
              <a:xfrm>
                <a:off x="3963" y="5615"/>
                <a:ext cx="49" cy="44"/>
              </a:xfrm>
              <a:custGeom>
                <a:avLst/>
                <a:gdLst/>
                <a:ahLst/>
                <a:cxnLst/>
                <a:rect l="0" t="0" r="0" b="0"/>
                <a:pathLst>
                  <a:path w="50" h="45" extrusionOk="0">
                    <a:moveTo>
                      <a:pt x="0" y="45"/>
                    </a:moveTo>
                    <a:lnTo>
                      <a:pt x="0" y="11"/>
                    </a:lnTo>
                    <a:lnTo>
                      <a:pt x="50" y="0"/>
                    </a:lnTo>
                    <a:lnTo>
                      <a:pt x="50" y="3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51" name="Shape 944"/>
              <p:cNvSpPr/>
              <p:nvPr/>
            </p:nvSpPr>
            <p:spPr>
              <a:xfrm>
                <a:off x="3927" y="5506"/>
                <a:ext cx="87" cy="22"/>
              </a:xfrm>
              <a:custGeom>
                <a:avLst/>
                <a:gdLst/>
                <a:ahLst/>
                <a:cxnLst/>
                <a:rect l="0" t="0" r="0" b="0"/>
                <a:pathLst>
                  <a:path w="89" h="23" extrusionOk="0">
                    <a:moveTo>
                      <a:pt x="0" y="16"/>
                    </a:moveTo>
                    <a:lnTo>
                      <a:pt x="66" y="0"/>
                    </a:lnTo>
                    <a:lnTo>
                      <a:pt x="89" y="4"/>
                    </a:lnTo>
                    <a:lnTo>
                      <a:pt x="23" y="23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595" name="Shape 945"/>
            <p:cNvGrpSpPr/>
            <p:nvPr/>
          </p:nvGrpSpPr>
          <p:grpSpPr>
            <a:xfrm>
              <a:off x="2667" y="2779"/>
              <a:ext cx="134" cy="318"/>
              <a:chOff x="-3274" y="694"/>
              <a:chExt cx="470" cy="1119"/>
            </a:xfrm>
          </p:grpSpPr>
          <p:sp>
            <p:nvSpPr>
              <p:cNvPr id="609" name="Shape 946"/>
              <p:cNvSpPr/>
              <p:nvPr/>
            </p:nvSpPr>
            <p:spPr>
              <a:xfrm>
                <a:off x="-3153" y="1235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89" y="156"/>
                    </a:moveTo>
                    <a:cubicBezTo>
                      <a:pt x="89" y="141"/>
                      <a:pt x="90" y="48"/>
                      <a:pt x="89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7" y="17"/>
                      <a:pt x="71" y="22"/>
                      <a:pt x="63" y="21"/>
                    </a:cubicBezTo>
                    <a:cubicBezTo>
                      <a:pt x="55" y="20"/>
                      <a:pt x="24" y="13"/>
                      <a:pt x="12" y="11"/>
                    </a:cubicBezTo>
                    <a:cubicBezTo>
                      <a:pt x="6" y="10"/>
                      <a:pt x="4" y="5"/>
                      <a:pt x="2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2" y="49"/>
                      <a:pt x="0" y="182"/>
                      <a:pt x="2" y="206"/>
                    </a:cubicBezTo>
                    <a:cubicBezTo>
                      <a:pt x="3" y="229"/>
                      <a:pt x="43" y="225"/>
                      <a:pt x="43" y="205"/>
                    </a:cubicBezTo>
                    <a:cubicBezTo>
                      <a:pt x="43" y="171"/>
                      <a:pt x="46" y="56"/>
                      <a:pt x="45" y="52"/>
                    </a:cubicBezTo>
                    <a:cubicBezTo>
                      <a:pt x="45" y="48"/>
                      <a:pt x="36" y="47"/>
                      <a:pt x="36" y="40"/>
                    </a:cubicBezTo>
                    <a:cubicBezTo>
                      <a:pt x="36" y="47"/>
                      <a:pt x="45" y="48"/>
                      <a:pt x="45" y="52"/>
                    </a:cubicBezTo>
                    <a:cubicBezTo>
                      <a:pt x="46" y="56"/>
                      <a:pt x="43" y="171"/>
                      <a:pt x="43" y="205"/>
                    </a:cubicBezTo>
                    <a:cubicBezTo>
                      <a:pt x="43" y="207"/>
                      <a:pt x="44" y="211"/>
                      <a:pt x="44" y="211"/>
                    </a:cubicBezTo>
                    <a:cubicBezTo>
                      <a:pt x="46" y="245"/>
                      <a:pt x="87" y="236"/>
                      <a:pt x="88" y="218"/>
                    </a:cubicBezTo>
                    <a:cubicBezTo>
                      <a:pt x="89" y="201"/>
                      <a:pt x="88" y="171"/>
                      <a:pt x="89" y="1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0" name="Shape 947"/>
              <p:cNvSpPr/>
              <p:nvPr/>
            </p:nvSpPr>
            <p:spPr>
              <a:xfrm>
                <a:off x="-3274" y="847"/>
                <a:ext cx="470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9" h="232" extrusionOk="0">
                    <a:moveTo>
                      <a:pt x="193" y="194"/>
                    </a:moveTo>
                    <a:cubicBezTo>
                      <a:pt x="190" y="185"/>
                      <a:pt x="172" y="67"/>
                      <a:pt x="170" y="49"/>
                    </a:cubicBezTo>
                    <a:cubicBezTo>
                      <a:pt x="167" y="32"/>
                      <a:pt x="152" y="27"/>
                      <a:pt x="143" y="24"/>
                    </a:cubicBezTo>
                    <a:cubicBezTo>
                      <a:pt x="136" y="21"/>
                      <a:pt x="114" y="16"/>
                      <a:pt x="101" y="13"/>
                    </a:cubicBezTo>
                    <a:cubicBezTo>
                      <a:pt x="89" y="10"/>
                      <a:pt x="70" y="4"/>
                      <a:pt x="61" y="2"/>
                    </a:cubicBezTo>
                    <a:cubicBezTo>
                      <a:pt x="52" y="0"/>
                      <a:pt x="34" y="4"/>
                      <a:pt x="31" y="12"/>
                    </a:cubicBezTo>
                    <a:cubicBezTo>
                      <a:pt x="29" y="17"/>
                      <a:pt x="9" y="139"/>
                      <a:pt x="4" y="159"/>
                    </a:cubicBezTo>
                    <a:cubicBezTo>
                      <a:pt x="0" y="181"/>
                      <a:pt x="32" y="184"/>
                      <a:pt x="37" y="168"/>
                    </a:cubicBezTo>
                    <a:cubicBezTo>
                      <a:pt x="41" y="158"/>
                      <a:pt x="55" y="38"/>
                      <a:pt x="55" y="47"/>
                    </a:cubicBezTo>
                    <a:cubicBezTo>
                      <a:pt x="55" y="53"/>
                      <a:pt x="54" y="122"/>
                      <a:pt x="53" y="164"/>
                    </a:cubicBezTo>
                    <a:cubicBezTo>
                      <a:pt x="55" y="169"/>
                      <a:pt x="57" y="174"/>
                      <a:pt x="63" y="175"/>
                    </a:cubicBezTo>
                    <a:cubicBezTo>
                      <a:pt x="75" y="177"/>
                      <a:pt x="107" y="187"/>
                      <a:pt x="114" y="189"/>
                    </a:cubicBezTo>
                    <a:cubicBezTo>
                      <a:pt x="122" y="190"/>
                      <a:pt x="138" y="181"/>
                      <a:pt x="140" y="170"/>
                    </a:cubicBezTo>
                    <a:cubicBezTo>
                      <a:pt x="140" y="170"/>
                      <a:pt x="140" y="170"/>
                      <a:pt x="140" y="170"/>
                    </a:cubicBezTo>
                    <a:cubicBezTo>
                      <a:pt x="140" y="141"/>
                      <a:pt x="141" y="111"/>
                      <a:pt x="139" y="88"/>
                    </a:cubicBezTo>
                    <a:cubicBezTo>
                      <a:pt x="138" y="79"/>
                      <a:pt x="137" y="74"/>
                      <a:pt x="136" y="71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0"/>
                      <a:pt x="136" y="70"/>
                      <a:pt x="136" y="71"/>
                    </a:cubicBezTo>
                    <a:cubicBezTo>
                      <a:pt x="137" y="76"/>
                      <a:pt x="139" y="82"/>
                      <a:pt x="139" y="88"/>
                    </a:cubicBezTo>
                    <a:cubicBezTo>
                      <a:pt x="142" y="110"/>
                      <a:pt x="149" y="150"/>
                      <a:pt x="160" y="204"/>
                    </a:cubicBezTo>
                    <a:cubicBezTo>
                      <a:pt x="165" y="232"/>
                      <a:pt x="199" y="218"/>
                      <a:pt x="193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1" name="Shape 948"/>
              <p:cNvSpPr/>
              <p:nvPr/>
            </p:nvSpPr>
            <p:spPr>
              <a:xfrm>
                <a:off x="-3274" y="847"/>
                <a:ext cx="470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9" h="232" extrusionOk="0">
                    <a:moveTo>
                      <a:pt x="193" y="194"/>
                    </a:moveTo>
                    <a:cubicBezTo>
                      <a:pt x="190" y="185"/>
                      <a:pt x="172" y="67"/>
                      <a:pt x="170" y="49"/>
                    </a:cubicBezTo>
                    <a:cubicBezTo>
                      <a:pt x="167" y="32"/>
                      <a:pt x="152" y="27"/>
                      <a:pt x="143" y="24"/>
                    </a:cubicBezTo>
                    <a:cubicBezTo>
                      <a:pt x="136" y="21"/>
                      <a:pt x="114" y="16"/>
                      <a:pt x="101" y="13"/>
                    </a:cubicBezTo>
                    <a:cubicBezTo>
                      <a:pt x="89" y="10"/>
                      <a:pt x="70" y="4"/>
                      <a:pt x="61" y="2"/>
                    </a:cubicBezTo>
                    <a:cubicBezTo>
                      <a:pt x="52" y="0"/>
                      <a:pt x="34" y="4"/>
                      <a:pt x="31" y="12"/>
                    </a:cubicBezTo>
                    <a:cubicBezTo>
                      <a:pt x="29" y="17"/>
                      <a:pt x="9" y="139"/>
                      <a:pt x="4" y="159"/>
                    </a:cubicBezTo>
                    <a:cubicBezTo>
                      <a:pt x="0" y="181"/>
                      <a:pt x="32" y="184"/>
                      <a:pt x="37" y="168"/>
                    </a:cubicBezTo>
                    <a:cubicBezTo>
                      <a:pt x="41" y="158"/>
                      <a:pt x="55" y="38"/>
                      <a:pt x="55" y="47"/>
                    </a:cubicBezTo>
                    <a:cubicBezTo>
                      <a:pt x="55" y="53"/>
                      <a:pt x="54" y="122"/>
                      <a:pt x="53" y="164"/>
                    </a:cubicBezTo>
                    <a:cubicBezTo>
                      <a:pt x="55" y="169"/>
                      <a:pt x="57" y="174"/>
                      <a:pt x="63" y="175"/>
                    </a:cubicBezTo>
                    <a:cubicBezTo>
                      <a:pt x="75" y="177"/>
                      <a:pt x="107" y="187"/>
                      <a:pt x="114" y="189"/>
                    </a:cubicBezTo>
                    <a:cubicBezTo>
                      <a:pt x="122" y="190"/>
                      <a:pt x="138" y="181"/>
                      <a:pt x="140" y="170"/>
                    </a:cubicBezTo>
                    <a:cubicBezTo>
                      <a:pt x="140" y="170"/>
                      <a:pt x="140" y="170"/>
                      <a:pt x="140" y="170"/>
                    </a:cubicBezTo>
                    <a:cubicBezTo>
                      <a:pt x="140" y="141"/>
                      <a:pt x="141" y="111"/>
                      <a:pt x="139" y="88"/>
                    </a:cubicBezTo>
                    <a:cubicBezTo>
                      <a:pt x="138" y="79"/>
                      <a:pt x="137" y="74"/>
                      <a:pt x="136" y="71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0"/>
                      <a:pt x="136" y="70"/>
                      <a:pt x="136" y="71"/>
                    </a:cubicBezTo>
                    <a:cubicBezTo>
                      <a:pt x="137" y="76"/>
                      <a:pt x="139" y="82"/>
                      <a:pt x="139" y="88"/>
                    </a:cubicBezTo>
                    <a:cubicBezTo>
                      <a:pt x="142" y="110"/>
                      <a:pt x="149" y="150"/>
                      <a:pt x="160" y="204"/>
                    </a:cubicBezTo>
                    <a:cubicBezTo>
                      <a:pt x="165" y="232"/>
                      <a:pt x="199" y="218"/>
                      <a:pt x="193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2" name="Shape 949"/>
              <p:cNvSpPr/>
              <p:nvPr/>
            </p:nvSpPr>
            <p:spPr>
              <a:xfrm>
                <a:off x="-3274" y="847"/>
                <a:ext cx="470" cy="741"/>
              </a:xfrm>
              <a:custGeom>
                <a:avLst/>
                <a:gdLst/>
                <a:ahLst/>
                <a:cxnLst/>
                <a:rect l="0" t="0" r="0" b="0"/>
                <a:pathLst>
                  <a:path w="199" h="314" extrusionOk="0">
                    <a:moveTo>
                      <a:pt x="193" y="194"/>
                    </a:moveTo>
                    <a:cubicBezTo>
                      <a:pt x="190" y="185"/>
                      <a:pt x="172" y="67"/>
                      <a:pt x="170" y="49"/>
                    </a:cubicBezTo>
                    <a:cubicBezTo>
                      <a:pt x="167" y="32"/>
                      <a:pt x="152" y="27"/>
                      <a:pt x="143" y="24"/>
                    </a:cubicBezTo>
                    <a:cubicBezTo>
                      <a:pt x="136" y="21"/>
                      <a:pt x="114" y="16"/>
                      <a:pt x="101" y="13"/>
                    </a:cubicBezTo>
                    <a:cubicBezTo>
                      <a:pt x="89" y="10"/>
                      <a:pt x="70" y="4"/>
                      <a:pt x="61" y="2"/>
                    </a:cubicBezTo>
                    <a:cubicBezTo>
                      <a:pt x="52" y="0"/>
                      <a:pt x="34" y="4"/>
                      <a:pt x="31" y="12"/>
                    </a:cubicBezTo>
                    <a:cubicBezTo>
                      <a:pt x="29" y="17"/>
                      <a:pt x="9" y="139"/>
                      <a:pt x="4" y="159"/>
                    </a:cubicBezTo>
                    <a:cubicBezTo>
                      <a:pt x="0" y="181"/>
                      <a:pt x="32" y="184"/>
                      <a:pt x="37" y="168"/>
                    </a:cubicBezTo>
                    <a:cubicBezTo>
                      <a:pt x="41" y="158"/>
                      <a:pt x="55" y="38"/>
                      <a:pt x="55" y="47"/>
                    </a:cubicBezTo>
                    <a:cubicBezTo>
                      <a:pt x="55" y="53"/>
                      <a:pt x="54" y="246"/>
                      <a:pt x="53" y="288"/>
                    </a:cubicBezTo>
                    <a:cubicBezTo>
                      <a:pt x="55" y="293"/>
                      <a:pt x="57" y="298"/>
                      <a:pt x="63" y="299"/>
                    </a:cubicBezTo>
                    <a:cubicBezTo>
                      <a:pt x="66" y="299"/>
                      <a:pt x="70" y="300"/>
                      <a:pt x="74" y="302"/>
                    </a:cubicBezTo>
                    <a:cubicBezTo>
                      <a:pt x="74" y="20"/>
                      <a:pt x="74" y="20"/>
                      <a:pt x="74" y="20"/>
                    </a:cubicBezTo>
                    <a:cubicBezTo>
                      <a:pt x="90" y="21"/>
                      <a:pt x="90" y="21"/>
                      <a:pt x="90" y="21"/>
                    </a:cubicBezTo>
                    <a:cubicBezTo>
                      <a:pt x="105" y="28"/>
                      <a:pt x="105" y="28"/>
                      <a:pt x="105" y="28"/>
                    </a:cubicBezTo>
                    <a:cubicBezTo>
                      <a:pt x="105" y="311"/>
                      <a:pt x="105" y="311"/>
                      <a:pt x="105" y="311"/>
                    </a:cubicBezTo>
                    <a:cubicBezTo>
                      <a:pt x="109" y="312"/>
                      <a:pt x="112" y="312"/>
                      <a:pt x="114" y="313"/>
                    </a:cubicBezTo>
                    <a:cubicBezTo>
                      <a:pt x="122" y="314"/>
                      <a:pt x="138" y="305"/>
                      <a:pt x="140" y="294"/>
                    </a:cubicBezTo>
                    <a:cubicBezTo>
                      <a:pt x="140" y="170"/>
                      <a:pt x="140" y="170"/>
                      <a:pt x="140" y="170"/>
                    </a:cubicBezTo>
                    <a:cubicBezTo>
                      <a:pt x="140" y="141"/>
                      <a:pt x="141" y="111"/>
                      <a:pt x="139" y="88"/>
                    </a:cubicBezTo>
                    <a:cubicBezTo>
                      <a:pt x="138" y="82"/>
                      <a:pt x="138" y="78"/>
                      <a:pt x="137" y="75"/>
                    </a:cubicBezTo>
                    <a:cubicBezTo>
                      <a:pt x="137" y="74"/>
                      <a:pt x="137" y="72"/>
                      <a:pt x="136" y="71"/>
                    </a:cubicBezTo>
                    <a:cubicBezTo>
                      <a:pt x="136" y="70"/>
                      <a:pt x="136" y="70"/>
                      <a:pt x="136" y="70"/>
                    </a:cubicBezTo>
                    <a:cubicBezTo>
                      <a:pt x="136" y="71"/>
                      <a:pt x="136" y="71"/>
                      <a:pt x="136" y="71"/>
                    </a:cubicBezTo>
                    <a:cubicBezTo>
                      <a:pt x="137" y="72"/>
                      <a:pt x="137" y="74"/>
                      <a:pt x="137" y="75"/>
                    </a:cubicBezTo>
                    <a:cubicBezTo>
                      <a:pt x="138" y="79"/>
                      <a:pt x="139" y="84"/>
                      <a:pt x="139" y="88"/>
                    </a:cubicBezTo>
                    <a:cubicBezTo>
                      <a:pt x="142" y="110"/>
                      <a:pt x="149" y="150"/>
                      <a:pt x="160" y="204"/>
                    </a:cubicBezTo>
                    <a:cubicBezTo>
                      <a:pt x="165" y="232"/>
                      <a:pt x="199" y="218"/>
                      <a:pt x="193" y="19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3" name="Shape 950"/>
              <p:cNvSpPr/>
              <p:nvPr/>
            </p:nvSpPr>
            <p:spPr>
              <a:xfrm>
                <a:off x="-3120" y="822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3" y="37"/>
                      <a:pt x="0" y="25"/>
                      <a:pt x="9" y="23"/>
                    </a:cubicBezTo>
                    <a:cubicBezTo>
                      <a:pt x="16" y="21"/>
                      <a:pt x="12" y="15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29"/>
                    </a:cubicBezTo>
                    <a:cubicBezTo>
                      <a:pt x="66" y="33"/>
                      <a:pt x="45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4" name="Shape 951"/>
              <p:cNvSpPr/>
              <p:nvPr/>
            </p:nvSpPr>
            <p:spPr>
              <a:xfrm>
                <a:off x="-3138" y="694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2"/>
                    </a:cubicBezTo>
                    <a:cubicBezTo>
                      <a:pt x="2" y="64"/>
                      <a:pt x="20" y="80"/>
                      <a:pt x="42" y="79"/>
                    </a:cubicBezTo>
                    <a:cubicBezTo>
                      <a:pt x="64" y="78"/>
                      <a:pt x="81" y="60"/>
                      <a:pt x="80" y="39"/>
                    </a:cubicBezTo>
                    <a:cubicBezTo>
                      <a:pt x="79" y="17"/>
                      <a:pt x="60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5" name="Shape 952"/>
              <p:cNvSpPr/>
              <p:nvPr/>
            </p:nvSpPr>
            <p:spPr>
              <a:xfrm>
                <a:off x="-3138" y="694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2"/>
                    </a:cubicBezTo>
                    <a:cubicBezTo>
                      <a:pt x="2" y="64"/>
                      <a:pt x="20" y="80"/>
                      <a:pt x="42" y="79"/>
                    </a:cubicBezTo>
                    <a:cubicBezTo>
                      <a:pt x="64" y="78"/>
                      <a:pt x="81" y="60"/>
                      <a:pt x="80" y="39"/>
                    </a:cubicBezTo>
                    <a:cubicBezTo>
                      <a:pt x="79" y="17"/>
                      <a:pt x="60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16" name="Shape 953"/>
              <p:cNvSpPr/>
              <p:nvPr/>
            </p:nvSpPr>
            <p:spPr>
              <a:xfrm>
                <a:off x="-3009" y="1331"/>
                <a:ext cx="67" cy="15"/>
              </a:xfrm>
              <a:custGeom>
                <a:avLst/>
                <a:gdLst/>
                <a:ahLst/>
                <a:cxnLst/>
                <a:rect l="0" t="0" r="0" b="0"/>
                <a:pathLst>
                  <a:path w="69" h="16" extrusionOk="0">
                    <a:moveTo>
                      <a:pt x="0" y="16"/>
                    </a:moveTo>
                    <a:lnTo>
                      <a:pt x="69" y="0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617" name="Shape 954"/>
              <p:cNvCxnSpPr/>
              <p:nvPr/>
            </p:nvCxnSpPr>
            <p:spPr>
              <a:xfrm rot="10800000" flipH="1">
                <a:off x="-3009" y="1332"/>
                <a:ext cx="69" cy="14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618" name="Shape 955"/>
              <p:cNvSpPr/>
              <p:nvPr/>
            </p:nvSpPr>
            <p:spPr>
              <a:xfrm>
                <a:off x="-3144" y="1314"/>
                <a:ext cx="21" cy="5"/>
              </a:xfrm>
              <a:custGeom>
                <a:avLst/>
                <a:gdLst/>
                <a:ahLst/>
                <a:cxnLst/>
                <a:rect l="0" t="0" r="0" b="0"/>
                <a:pathLst>
                  <a:path w="22" h="7" extrusionOk="0">
                    <a:moveTo>
                      <a:pt x="22" y="7"/>
                    </a:moveTo>
                    <a:lnTo>
                      <a:pt x="0" y="0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619" name="Shape 956"/>
              <p:cNvCxnSpPr/>
              <p:nvPr/>
            </p:nvCxnSpPr>
            <p:spPr>
              <a:xfrm rot="10800000">
                <a:off x="-3142" y="1315"/>
                <a:ext cx="22" cy="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596" name="Shape 957"/>
            <p:cNvGrpSpPr/>
            <p:nvPr/>
          </p:nvGrpSpPr>
          <p:grpSpPr>
            <a:xfrm>
              <a:off x="2527" y="2845"/>
              <a:ext cx="165" cy="279"/>
              <a:chOff x="3831" y="307"/>
              <a:chExt cx="165" cy="279"/>
            </a:xfrm>
          </p:grpSpPr>
          <p:grpSp>
            <p:nvGrpSpPr>
              <p:cNvPr id="597" name="Shape 958"/>
              <p:cNvGrpSpPr/>
              <p:nvPr/>
            </p:nvGrpSpPr>
            <p:grpSpPr>
              <a:xfrm>
                <a:off x="3832" y="393"/>
                <a:ext cx="152" cy="172"/>
                <a:chOff x="4131" y="242"/>
                <a:chExt cx="152" cy="172"/>
              </a:xfrm>
            </p:grpSpPr>
            <p:sp>
              <p:nvSpPr>
                <p:cNvPr id="606" name="Shape 959"/>
                <p:cNvSpPr/>
                <p:nvPr/>
              </p:nvSpPr>
              <p:spPr>
                <a:xfrm>
                  <a:off x="4202" y="283"/>
                  <a:ext cx="82" cy="1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9" y="204"/>
                      </a:moveTo>
                      <a:cubicBezTo>
                        <a:pt x="118" y="204"/>
                        <a:pt x="118" y="204"/>
                        <a:pt x="117" y="204"/>
                      </a:cubicBezTo>
                      <a:cubicBezTo>
                        <a:pt x="4" y="173"/>
                        <a:pt x="4" y="173"/>
                        <a:pt x="4" y="173"/>
                      </a:cubicBezTo>
                      <a:cubicBezTo>
                        <a:pt x="2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1" y="2"/>
                        <a:pt x="2" y="1"/>
                      </a:cubicBezTo>
                      <a:cubicBezTo>
                        <a:pt x="3" y="0"/>
                        <a:pt x="5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3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3" y="202"/>
                        <a:pt x="122" y="203"/>
                      </a:cubicBezTo>
                      <a:cubicBezTo>
                        <a:pt x="121" y="203"/>
                        <a:pt x="120" y="204"/>
                        <a:pt x="119" y="204"/>
                      </a:cubicBezTo>
                      <a:close/>
                      <a:moveTo>
                        <a:pt x="10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65"/>
                        <a:pt x="10" y="165"/>
                        <a:pt x="10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7" name="Shape 960"/>
                <p:cNvSpPr/>
                <p:nvPr/>
              </p:nvSpPr>
              <p:spPr>
                <a:xfrm>
                  <a:off x="4131" y="319"/>
                  <a:ext cx="148" cy="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9" h="144" extrusionOk="0">
                      <a:moveTo>
                        <a:pt x="0" y="70"/>
                      </a:moveTo>
                      <a:lnTo>
                        <a:pt x="269" y="0"/>
                      </a:lnTo>
                      <a:lnTo>
                        <a:pt x="539" y="70"/>
                      </a:lnTo>
                      <a:lnTo>
                        <a:pt x="269" y="144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8" name="Shape 961"/>
                <p:cNvSpPr/>
                <p:nvPr/>
              </p:nvSpPr>
              <p:spPr>
                <a:xfrm>
                  <a:off x="4133" y="242"/>
                  <a:ext cx="75" cy="9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7" h="349" extrusionOk="0">
                      <a:moveTo>
                        <a:pt x="0" y="349"/>
                      </a:moveTo>
                      <a:lnTo>
                        <a:pt x="0" y="71"/>
                      </a:lnTo>
                      <a:lnTo>
                        <a:pt x="267" y="0"/>
                      </a:lnTo>
                      <a:lnTo>
                        <a:pt x="267" y="279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598" name="Shape 962"/>
              <p:cNvGrpSpPr/>
              <p:nvPr/>
            </p:nvGrpSpPr>
            <p:grpSpPr>
              <a:xfrm>
                <a:off x="3841" y="307"/>
                <a:ext cx="156" cy="269"/>
                <a:chOff x="3515" y="-1152"/>
                <a:chExt cx="556" cy="954"/>
              </a:xfrm>
            </p:grpSpPr>
            <p:sp>
              <p:nvSpPr>
                <p:cNvPr id="600" name="Shape 963"/>
                <p:cNvSpPr/>
                <p:nvPr/>
              </p:nvSpPr>
              <p:spPr>
                <a:xfrm>
                  <a:off x="3515" y="-997"/>
                  <a:ext cx="556" cy="4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6" h="186" extrusionOk="0">
                      <a:moveTo>
                        <a:pt x="0" y="124"/>
                      </a:moveTo>
                      <a:cubicBezTo>
                        <a:pt x="0" y="135"/>
                        <a:pt x="1" y="141"/>
                        <a:pt x="4" y="145"/>
                      </a:cubicBezTo>
                      <a:cubicBezTo>
                        <a:pt x="7" y="150"/>
                        <a:pt x="11" y="152"/>
                        <a:pt x="17" y="154"/>
                      </a:cubicBezTo>
                      <a:cubicBezTo>
                        <a:pt x="18" y="154"/>
                        <a:pt x="19" y="154"/>
                        <a:pt x="20" y="155"/>
                      </a:cubicBezTo>
                      <a:cubicBezTo>
                        <a:pt x="27" y="156"/>
                        <a:pt x="34" y="158"/>
                        <a:pt x="40" y="160"/>
                      </a:cubicBezTo>
                      <a:cubicBezTo>
                        <a:pt x="40" y="161"/>
                        <a:pt x="40" y="163"/>
                        <a:pt x="40" y="165"/>
                      </a:cubicBezTo>
                      <a:cubicBezTo>
                        <a:pt x="43" y="176"/>
                        <a:pt x="59" y="186"/>
                        <a:pt x="67" y="184"/>
                      </a:cubicBezTo>
                      <a:cubicBezTo>
                        <a:pt x="74" y="183"/>
                        <a:pt x="105" y="173"/>
                        <a:pt x="118" y="170"/>
                      </a:cubicBezTo>
                      <a:cubicBezTo>
                        <a:pt x="124" y="169"/>
                        <a:pt x="126" y="164"/>
                        <a:pt x="127" y="159"/>
                      </a:cubicBezTo>
                      <a:cubicBezTo>
                        <a:pt x="127" y="117"/>
                        <a:pt x="126" y="53"/>
                        <a:pt x="126" y="47"/>
                      </a:cubicBezTo>
                      <a:cubicBezTo>
                        <a:pt x="126" y="43"/>
                        <a:pt x="129" y="65"/>
                        <a:pt x="132" y="92"/>
                      </a:cubicBezTo>
                      <a:cubicBezTo>
                        <a:pt x="132" y="92"/>
                        <a:pt x="132" y="92"/>
                        <a:pt x="132" y="92"/>
                      </a:cubicBezTo>
                      <a:cubicBezTo>
                        <a:pt x="132" y="102"/>
                        <a:pt x="134" y="108"/>
                        <a:pt x="137" y="112"/>
                      </a:cubicBezTo>
                      <a:cubicBezTo>
                        <a:pt x="140" y="116"/>
                        <a:pt x="144" y="118"/>
                        <a:pt x="150" y="120"/>
                      </a:cubicBezTo>
                      <a:cubicBezTo>
                        <a:pt x="156" y="121"/>
                        <a:pt x="156" y="121"/>
                        <a:pt x="156" y="121"/>
                      </a:cubicBezTo>
                      <a:cubicBezTo>
                        <a:pt x="156" y="122"/>
                        <a:pt x="156" y="122"/>
                        <a:pt x="156" y="122"/>
                      </a:cubicBezTo>
                      <a:cubicBezTo>
                        <a:pt x="181" y="128"/>
                        <a:pt x="205" y="135"/>
                        <a:pt x="210" y="135"/>
                      </a:cubicBezTo>
                      <a:cubicBezTo>
                        <a:pt x="227" y="136"/>
                        <a:pt x="236" y="108"/>
                        <a:pt x="215" y="104"/>
                      </a:cubicBezTo>
                      <a:cubicBezTo>
                        <a:pt x="207" y="102"/>
                        <a:pt x="187" y="95"/>
                        <a:pt x="164" y="90"/>
                      </a:cubicBezTo>
                      <a:cubicBezTo>
                        <a:pt x="163" y="85"/>
                        <a:pt x="163" y="85"/>
                        <a:pt x="163" y="85"/>
                      </a:cubicBezTo>
                      <a:cubicBezTo>
                        <a:pt x="163" y="85"/>
                        <a:pt x="163" y="85"/>
                        <a:pt x="163" y="85"/>
                      </a:cubicBezTo>
                      <a:cubicBezTo>
                        <a:pt x="157" y="49"/>
                        <a:pt x="151" y="14"/>
                        <a:pt x="150" y="11"/>
                      </a:cubicBezTo>
                      <a:cubicBezTo>
                        <a:pt x="147" y="3"/>
                        <a:pt x="129" y="0"/>
                        <a:pt x="120" y="1"/>
                      </a:cubicBezTo>
                      <a:cubicBezTo>
                        <a:pt x="111" y="3"/>
                        <a:pt x="91" y="9"/>
                        <a:pt x="80" y="12"/>
                      </a:cubicBezTo>
                      <a:cubicBezTo>
                        <a:pt x="67" y="16"/>
                        <a:pt x="44" y="21"/>
                        <a:pt x="37" y="24"/>
                      </a:cubicBezTo>
                      <a:cubicBezTo>
                        <a:pt x="29" y="26"/>
                        <a:pt x="14" y="32"/>
                        <a:pt x="11" y="49"/>
                      </a:cubicBezTo>
                      <a:cubicBezTo>
                        <a:pt x="10" y="57"/>
                        <a:pt x="6" y="84"/>
                        <a:pt x="1" y="113"/>
                      </a:cubicBezTo>
                      <a:cubicBezTo>
                        <a:pt x="1" y="113"/>
                        <a:pt x="1" y="113"/>
                        <a:pt x="1" y="113"/>
                      </a:cubicBezTo>
                      <a:lnTo>
                        <a:pt x="0" y="124"/>
                      </a:lnTo>
                      <a:close/>
                      <a:moveTo>
                        <a:pt x="44" y="70"/>
                      </a:moveTo>
                      <a:cubicBezTo>
                        <a:pt x="44" y="72"/>
                        <a:pt x="44" y="73"/>
                        <a:pt x="43" y="75"/>
                      </a:cubicBezTo>
                      <a:cubicBezTo>
                        <a:pt x="43" y="78"/>
                        <a:pt x="43" y="82"/>
                        <a:pt x="42" y="87"/>
                      </a:cubicBezTo>
                      <a:cubicBezTo>
                        <a:pt x="41" y="99"/>
                        <a:pt x="40" y="111"/>
                        <a:pt x="40" y="124"/>
                      </a:cubicBezTo>
                      <a:cubicBezTo>
                        <a:pt x="39" y="123"/>
                        <a:pt x="37" y="123"/>
                        <a:pt x="36" y="122"/>
                      </a:cubicBezTo>
                      <a:cubicBezTo>
                        <a:pt x="39" y="108"/>
                        <a:pt x="40" y="96"/>
                        <a:pt x="42" y="87"/>
                      </a:cubicBezTo>
                      <a:cubicBezTo>
                        <a:pt x="42" y="83"/>
                        <a:pt x="43" y="78"/>
                        <a:pt x="43" y="75"/>
                      </a:cubicBezTo>
                      <a:cubicBezTo>
                        <a:pt x="44" y="73"/>
                        <a:pt x="44" y="71"/>
                        <a:pt x="44" y="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1" name="Shape 964"/>
                <p:cNvSpPr/>
                <p:nvPr/>
              </p:nvSpPr>
              <p:spPr>
                <a:xfrm>
                  <a:off x="3638" y="-1026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36" y="39"/>
                      </a:moveTo>
                      <a:cubicBezTo>
                        <a:pt x="52" y="37"/>
                        <a:pt x="66" y="25"/>
                        <a:pt x="56" y="22"/>
                      </a:cubicBezTo>
                      <a:cubicBezTo>
                        <a:pt x="50" y="21"/>
                        <a:pt x="53" y="15"/>
                        <a:pt x="50" y="12"/>
                      </a:cubicBezTo>
                      <a:cubicBezTo>
                        <a:pt x="48" y="10"/>
                        <a:pt x="13" y="0"/>
                        <a:pt x="13" y="15"/>
                      </a:cubicBezTo>
                      <a:cubicBezTo>
                        <a:pt x="13" y="21"/>
                        <a:pt x="19" y="25"/>
                        <a:pt x="9" y="29"/>
                      </a:cubicBezTo>
                      <a:cubicBezTo>
                        <a:pt x="0" y="33"/>
                        <a:pt x="20" y="41"/>
                        <a:pt x="36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2" name="Shape 965"/>
                <p:cNvSpPr/>
                <p:nvPr/>
              </p:nvSpPr>
              <p:spPr>
                <a:xfrm>
                  <a:off x="3624" y="-1152"/>
                  <a:ext cx="187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80" extrusionOk="0">
                      <a:moveTo>
                        <a:pt x="42" y="1"/>
                      </a:moveTo>
                      <a:cubicBezTo>
                        <a:pt x="64" y="2"/>
                        <a:pt x="80" y="20"/>
                        <a:pt x="79" y="42"/>
                      </a:cubicBezTo>
                      <a:cubicBezTo>
                        <a:pt x="79" y="63"/>
                        <a:pt x="60" y="80"/>
                        <a:pt x="38" y="79"/>
                      </a:cubicBezTo>
                      <a:cubicBezTo>
                        <a:pt x="17" y="78"/>
                        <a:pt x="0" y="60"/>
                        <a:pt x="1" y="38"/>
                      </a:cubicBezTo>
                      <a:cubicBezTo>
                        <a:pt x="2" y="17"/>
                        <a:pt x="20" y="0"/>
                        <a:pt x="42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3" name="Shape 966"/>
                <p:cNvSpPr/>
                <p:nvPr/>
              </p:nvSpPr>
              <p:spPr>
                <a:xfrm>
                  <a:off x="3624" y="-1152"/>
                  <a:ext cx="187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80" extrusionOk="0">
                      <a:moveTo>
                        <a:pt x="42" y="1"/>
                      </a:moveTo>
                      <a:cubicBezTo>
                        <a:pt x="64" y="2"/>
                        <a:pt x="80" y="20"/>
                        <a:pt x="79" y="42"/>
                      </a:cubicBezTo>
                      <a:cubicBezTo>
                        <a:pt x="79" y="63"/>
                        <a:pt x="60" y="80"/>
                        <a:pt x="38" y="79"/>
                      </a:cubicBezTo>
                      <a:cubicBezTo>
                        <a:pt x="17" y="78"/>
                        <a:pt x="0" y="60"/>
                        <a:pt x="1" y="38"/>
                      </a:cubicBezTo>
                      <a:cubicBezTo>
                        <a:pt x="2" y="17"/>
                        <a:pt x="20" y="0"/>
                        <a:pt x="42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4" name="Shape 967"/>
                <p:cNvSpPr/>
                <p:nvPr/>
              </p:nvSpPr>
              <p:spPr>
                <a:xfrm>
                  <a:off x="3609" y="-623"/>
                  <a:ext cx="375" cy="4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9" h="180" extrusionOk="0">
                      <a:moveTo>
                        <a:pt x="0" y="6"/>
                      </a:moveTo>
                      <a:cubicBezTo>
                        <a:pt x="3" y="17"/>
                        <a:pt x="19" y="22"/>
                        <a:pt x="27" y="21"/>
                      </a:cubicBezTo>
                      <a:cubicBezTo>
                        <a:pt x="35" y="20"/>
                        <a:pt x="66" y="13"/>
                        <a:pt x="78" y="11"/>
                      </a:cubicBezTo>
                      <a:cubicBezTo>
                        <a:pt x="84" y="10"/>
                        <a:pt x="86" y="5"/>
                        <a:pt x="87" y="0"/>
                      </a:cubicBezTo>
                      <a:cubicBezTo>
                        <a:pt x="88" y="18"/>
                        <a:pt x="87" y="18"/>
                        <a:pt x="91" y="19"/>
                      </a:cubicBezTo>
                      <a:cubicBezTo>
                        <a:pt x="91" y="19"/>
                        <a:pt x="131" y="28"/>
                        <a:pt x="142" y="32"/>
                      </a:cubicBezTo>
                      <a:cubicBezTo>
                        <a:pt x="152" y="36"/>
                        <a:pt x="158" y="42"/>
                        <a:pt x="158" y="54"/>
                      </a:cubicBezTo>
                      <a:cubicBezTo>
                        <a:pt x="158" y="55"/>
                        <a:pt x="159" y="134"/>
                        <a:pt x="158" y="145"/>
                      </a:cubicBezTo>
                      <a:cubicBezTo>
                        <a:pt x="157" y="163"/>
                        <a:pt x="134" y="165"/>
                        <a:pt x="123" y="156"/>
                      </a:cubicBezTo>
                      <a:cubicBezTo>
                        <a:pt x="120" y="153"/>
                        <a:pt x="117" y="149"/>
                        <a:pt x="117" y="145"/>
                      </a:cubicBezTo>
                      <a:cubicBezTo>
                        <a:pt x="117" y="130"/>
                        <a:pt x="117" y="102"/>
                        <a:pt x="117" y="73"/>
                      </a:cubicBezTo>
                      <a:cubicBezTo>
                        <a:pt x="117" y="73"/>
                        <a:pt x="117" y="73"/>
                        <a:pt x="117" y="73"/>
                      </a:cubicBezTo>
                      <a:cubicBezTo>
                        <a:pt x="117" y="72"/>
                        <a:pt x="117" y="72"/>
                        <a:pt x="117" y="72"/>
                      </a:cubicBezTo>
                      <a:cubicBezTo>
                        <a:pt x="117" y="69"/>
                        <a:pt x="117" y="67"/>
                        <a:pt x="117" y="65"/>
                      </a:cubicBezTo>
                      <a:cubicBezTo>
                        <a:pt x="117" y="65"/>
                        <a:pt x="117" y="64"/>
                        <a:pt x="117" y="64"/>
                      </a:cubicBezTo>
                      <a:cubicBezTo>
                        <a:pt x="117" y="64"/>
                        <a:pt x="117" y="63"/>
                        <a:pt x="117" y="63"/>
                      </a:cubicBezTo>
                      <a:cubicBezTo>
                        <a:pt x="116" y="50"/>
                        <a:pt x="111" y="44"/>
                        <a:pt x="101" y="40"/>
                      </a:cubicBezTo>
                      <a:cubicBezTo>
                        <a:pt x="91" y="37"/>
                        <a:pt x="58" y="30"/>
                        <a:pt x="56" y="29"/>
                      </a:cubicBezTo>
                      <a:cubicBezTo>
                        <a:pt x="52" y="28"/>
                        <a:pt x="52" y="28"/>
                        <a:pt x="56" y="29"/>
                      </a:cubicBezTo>
                      <a:cubicBezTo>
                        <a:pt x="58" y="30"/>
                        <a:pt x="91" y="37"/>
                        <a:pt x="101" y="40"/>
                      </a:cubicBezTo>
                      <a:cubicBezTo>
                        <a:pt x="111" y="44"/>
                        <a:pt x="116" y="50"/>
                        <a:pt x="117" y="63"/>
                      </a:cubicBezTo>
                      <a:cubicBezTo>
                        <a:pt x="117" y="64"/>
                        <a:pt x="117" y="70"/>
                        <a:pt x="117" y="71"/>
                      </a:cubicBezTo>
                      <a:cubicBezTo>
                        <a:pt x="117" y="71"/>
                        <a:pt x="117" y="71"/>
                        <a:pt x="117" y="71"/>
                      </a:cubicBezTo>
                      <a:cubicBezTo>
                        <a:pt x="117" y="71"/>
                        <a:pt x="117" y="74"/>
                        <a:pt x="117" y="77"/>
                      </a:cubicBezTo>
                      <a:cubicBezTo>
                        <a:pt x="117" y="77"/>
                        <a:pt x="117" y="77"/>
                        <a:pt x="117" y="77"/>
                      </a:cubicBezTo>
                      <a:cubicBezTo>
                        <a:pt x="117" y="154"/>
                        <a:pt x="117" y="154"/>
                        <a:pt x="117" y="154"/>
                      </a:cubicBezTo>
                      <a:cubicBezTo>
                        <a:pt x="117" y="154"/>
                        <a:pt x="116" y="154"/>
                        <a:pt x="117" y="154"/>
                      </a:cubicBezTo>
                      <a:cubicBezTo>
                        <a:pt x="116" y="155"/>
                        <a:pt x="116" y="156"/>
                        <a:pt x="116" y="157"/>
                      </a:cubicBezTo>
                      <a:cubicBezTo>
                        <a:pt x="115" y="180"/>
                        <a:pt x="75" y="176"/>
                        <a:pt x="75" y="156"/>
                      </a:cubicBezTo>
                      <a:cubicBezTo>
                        <a:pt x="75" y="141"/>
                        <a:pt x="74" y="79"/>
                        <a:pt x="74" y="77"/>
                      </a:cubicBezTo>
                      <a:cubicBezTo>
                        <a:pt x="74" y="74"/>
                        <a:pt x="72" y="70"/>
                        <a:pt x="70" y="69"/>
                      </a:cubicBezTo>
                      <a:cubicBezTo>
                        <a:pt x="68" y="68"/>
                        <a:pt x="23" y="57"/>
                        <a:pt x="18" y="55"/>
                      </a:cubicBezTo>
                      <a:cubicBezTo>
                        <a:pt x="6" y="51"/>
                        <a:pt x="0" y="47"/>
                        <a:pt x="0" y="25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7"/>
                        <a:pt x="0" y="7"/>
                        <a:pt x="0" y="6"/>
                      </a:cubicBezTo>
                      <a:close/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605" name="Shape 968"/>
                <p:cNvSpPr/>
                <p:nvPr/>
              </p:nvSpPr>
              <p:spPr>
                <a:xfrm>
                  <a:off x="3563" y="-709"/>
                  <a:ext cx="215" cy="12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" h="55" extrusionOk="0">
                      <a:moveTo>
                        <a:pt x="16" y="0"/>
                      </a:moveTo>
                      <a:cubicBezTo>
                        <a:pt x="30" y="4"/>
                        <a:pt x="46" y="9"/>
                        <a:pt x="63" y="14"/>
                      </a:cubicBezTo>
                      <a:cubicBezTo>
                        <a:pt x="91" y="22"/>
                        <a:pt x="74" y="55"/>
                        <a:pt x="51" y="46"/>
                      </a:cubicBezTo>
                      <a:cubicBezTo>
                        <a:pt x="47" y="45"/>
                        <a:pt x="26" y="39"/>
                        <a:pt x="0" y="33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sp>
            <p:nvSpPr>
              <p:cNvPr id="599" name="Shape 969"/>
              <p:cNvSpPr/>
              <p:nvPr/>
            </p:nvSpPr>
            <p:spPr>
              <a:xfrm>
                <a:off x="3831" y="455"/>
                <a:ext cx="82" cy="131"/>
              </a:xfrm>
              <a:custGeom>
                <a:avLst/>
                <a:gdLst/>
                <a:ahLst/>
                <a:cxnLst/>
                <a:rect l="0" t="0" r="0" b="0"/>
                <a:pathLst>
                  <a:path w="123" h="204" extrusionOk="0">
                    <a:moveTo>
                      <a:pt x="118" y="204"/>
                    </a:moveTo>
                    <a:cubicBezTo>
                      <a:pt x="118" y="204"/>
                      <a:pt x="117" y="204"/>
                      <a:pt x="117" y="204"/>
                    </a:cubicBezTo>
                    <a:cubicBezTo>
                      <a:pt x="3" y="173"/>
                      <a:pt x="3" y="173"/>
                      <a:pt x="3" y="173"/>
                    </a:cubicBezTo>
                    <a:cubicBezTo>
                      <a:pt x="1" y="173"/>
                      <a:pt x="0" y="171"/>
                      <a:pt x="0" y="169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4"/>
                      <a:pt x="0" y="2"/>
                      <a:pt x="2" y="2"/>
                    </a:cubicBezTo>
                    <a:cubicBezTo>
                      <a:pt x="3" y="1"/>
                      <a:pt x="4" y="0"/>
                      <a:pt x="6" y="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2" y="32"/>
                      <a:pt x="123" y="34"/>
                      <a:pt x="123" y="36"/>
                    </a:cubicBezTo>
                    <a:cubicBezTo>
                      <a:pt x="123" y="199"/>
                      <a:pt x="123" y="199"/>
                      <a:pt x="123" y="199"/>
                    </a:cubicBezTo>
                    <a:cubicBezTo>
                      <a:pt x="123" y="201"/>
                      <a:pt x="122" y="202"/>
                      <a:pt x="121" y="203"/>
                    </a:cubicBezTo>
                    <a:cubicBezTo>
                      <a:pt x="120" y="204"/>
                      <a:pt x="119" y="204"/>
                      <a:pt x="118" y="204"/>
                    </a:cubicBezTo>
                    <a:close/>
                    <a:moveTo>
                      <a:pt x="9" y="165"/>
                    </a:move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39"/>
                      <a:pt x="114" y="39"/>
                      <a:pt x="114" y="39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65"/>
                      <a:pt x="9" y="165"/>
                      <a:pt x="9" y="1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676" name="Shape 970"/>
          <p:cNvGrpSpPr/>
          <p:nvPr/>
        </p:nvGrpSpPr>
        <p:grpSpPr>
          <a:xfrm>
            <a:off x="3886199" y="5105398"/>
            <a:ext cx="713309" cy="331890"/>
            <a:chOff x="223" y="2766"/>
            <a:chExt cx="1299" cy="512"/>
          </a:xfrm>
        </p:grpSpPr>
        <p:sp>
          <p:nvSpPr>
            <p:cNvPr id="677" name="Shape 971"/>
            <p:cNvSpPr/>
            <p:nvPr/>
          </p:nvSpPr>
          <p:spPr>
            <a:xfrm>
              <a:off x="223" y="2929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678" name="Shape 972"/>
            <p:cNvGrpSpPr/>
            <p:nvPr/>
          </p:nvGrpSpPr>
          <p:grpSpPr>
            <a:xfrm>
              <a:off x="991" y="2766"/>
              <a:ext cx="131" cy="317"/>
              <a:chOff x="3734" y="3265"/>
              <a:chExt cx="466" cy="1118"/>
            </a:xfrm>
          </p:grpSpPr>
          <p:sp>
            <p:nvSpPr>
              <p:cNvPr id="707" name="Shape 97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8" name="Shape 974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9" name="Shape 97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0" name="Shape 976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1" name="Shape 977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2" name="Shape 97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3" name="Shape 979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4" name="Shape 980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5" name="Shape 981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6" name="Shape 98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7" name="Shape 983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8" name="Shape 98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19" name="Shape 985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20" name="Shape 986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21" name="Shape 98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22" name="Shape 988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679" name="Shape 989"/>
            <p:cNvGrpSpPr/>
            <p:nvPr/>
          </p:nvGrpSpPr>
          <p:grpSpPr>
            <a:xfrm flipH="1">
              <a:off x="726" y="2864"/>
              <a:ext cx="635" cy="267"/>
              <a:chOff x="-1652" y="6058"/>
              <a:chExt cx="2253" cy="951"/>
            </a:xfrm>
          </p:grpSpPr>
          <p:sp>
            <p:nvSpPr>
              <p:cNvPr id="697" name="Shape 990"/>
              <p:cNvSpPr/>
              <p:nvPr/>
            </p:nvSpPr>
            <p:spPr>
              <a:xfrm>
                <a:off x="150" y="6058"/>
                <a:ext cx="448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1" h="590" extrusionOk="0">
                    <a:moveTo>
                      <a:pt x="0" y="0"/>
                    </a:moveTo>
                    <a:lnTo>
                      <a:pt x="0" y="470"/>
                    </a:lnTo>
                    <a:lnTo>
                      <a:pt x="451" y="590"/>
                    </a:lnTo>
                    <a:lnTo>
                      <a:pt x="45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8" name="Shape 991"/>
              <p:cNvSpPr/>
              <p:nvPr/>
            </p:nvSpPr>
            <p:spPr>
              <a:xfrm>
                <a:off x="-751" y="6256"/>
                <a:ext cx="1350" cy="361"/>
              </a:xfrm>
              <a:custGeom>
                <a:avLst/>
                <a:gdLst/>
                <a:ahLst/>
                <a:cxnLst/>
                <a:rect l="0" t="0" r="0" b="0"/>
                <a:pathLst>
                  <a:path w="1353" h="362" extrusionOk="0">
                    <a:moveTo>
                      <a:pt x="0" y="241"/>
                    </a:moveTo>
                    <a:lnTo>
                      <a:pt x="902" y="0"/>
                    </a:lnTo>
                    <a:lnTo>
                      <a:pt x="1353" y="121"/>
                    </a:lnTo>
                    <a:lnTo>
                      <a:pt x="454" y="362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9" name="Shape 992"/>
              <p:cNvSpPr/>
              <p:nvPr/>
            </p:nvSpPr>
            <p:spPr>
              <a:xfrm>
                <a:off x="-298" y="6181"/>
                <a:ext cx="898" cy="706"/>
              </a:xfrm>
              <a:custGeom>
                <a:avLst/>
                <a:gdLst/>
                <a:ahLst/>
                <a:cxnLst/>
                <a:rect l="0" t="0" r="0" b="0"/>
                <a:pathLst>
                  <a:path w="899" h="708" extrusionOk="0">
                    <a:moveTo>
                      <a:pt x="0" y="241"/>
                    </a:moveTo>
                    <a:lnTo>
                      <a:pt x="0" y="708"/>
                    </a:lnTo>
                    <a:lnTo>
                      <a:pt x="899" y="467"/>
                    </a:lnTo>
                    <a:lnTo>
                      <a:pt x="899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0" name="Shape 993"/>
              <p:cNvSpPr/>
              <p:nvPr/>
            </p:nvSpPr>
            <p:spPr>
              <a:xfrm>
                <a:off x="-750" y="6352"/>
                <a:ext cx="451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2" h="536" extrusionOk="0">
                    <a:moveTo>
                      <a:pt x="196" y="0"/>
                    </a:moveTo>
                    <a:lnTo>
                      <a:pt x="196" y="196"/>
                    </a:lnTo>
                    <a:lnTo>
                      <a:pt x="0" y="144"/>
                    </a:lnTo>
                    <a:lnTo>
                      <a:pt x="0" y="416"/>
                    </a:lnTo>
                    <a:lnTo>
                      <a:pt x="452" y="536"/>
                    </a:lnTo>
                    <a:lnTo>
                      <a:pt x="452" y="69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1" name="Shape 994"/>
              <p:cNvSpPr/>
              <p:nvPr/>
            </p:nvSpPr>
            <p:spPr>
              <a:xfrm>
                <a:off x="-553" y="6058"/>
                <a:ext cx="1154" cy="363"/>
              </a:xfrm>
              <a:custGeom>
                <a:avLst/>
                <a:gdLst/>
                <a:ahLst/>
                <a:cxnLst/>
                <a:rect l="0" t="0" r="0" b="0"/>
                <a:pathLst>
                  <a:path w="1155" h="364" extrusionOk="0">
                    <a:moveTo>
                      <a:pt x="707" y="0"/>
                    </a:moveTo>
                    <a:lnTo>
                      <a:pt x="452" y="68"/>
                    </a:lnTo>
                    <a:lnTo>
                      <a:pt x="645" y="123"/>
                    </a:lnTo>
                    <a:lnTo>
                      <a:pt x="0" y="295"/>
                    </a:lnTo>
                    <a:lnTo>
                      <a:pt x="256" y="364"/>
                    </a:lnTo>
                    <a:lnTo>
                      <a:pt x="1155" y="123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2" name="Shape 995"/>
              <p:cNvSpPr/>
              <p:nvPr/>
            </p:nvSpPr>
            <p:spPr>
              <a:xfrm>
                <a:off x="-1652" y="6233"/>
                <a:ext cx="453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36" extrusionOk="0">
                    <a:moveTo>
                      <a:pt x="255" y="0"/>
                    </a:moveTo>
                    <a:lnTo>
                      <a:pt x="258" y="196"/>
                    </a:lnTo>
                    <a:lnTo>
                      <a:pt x="454" y="144"/>
                    </a:lnTo>
                    <a:lnTo>
                      <a:pt x="454" y="415"/>
                    </a:lnTo>
                    <a:lnTo>
                      <a:pt x="0" y="536"/>
                    </a:lnTo>
                    <a:lnTo>
                      <a:pt x="0" y="68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3" name="Shape 996"/>
              <p:cNvSpPr/>
              <p:nvPr/>
            </p:nvSpPr>
            <p:spPr>
              <a:xfrm>
                <a:off x="-1652" y="6377"/>
                <a:ext cx="1352" cy="362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63" extrusionOk="0">
                    <a:moveTo>
                      <a:pt x="1354" y="241"/>
                    </a:moveTo>
                    <a:lnTo>
                      <a:pt x="454" y="0"/>
                    </a:lnTo>
                    <a:lnTo>
                      <a:pt x="0" y="120"/>
                    </a:lnTo>
                    <a:lnTo>
                      <a:pt x="902" y="363"/>
                    </a:lnTo>
                    <a:lnTo>
                      <a:pt x="1354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4" name="Shape 997"/>
              <p:cNvSpPr/>
              <p:nvPr/>
            </p:nvSpPr>
            <p:spPr>
              <a:xfrm>
                <a:off x="-1652" y="6233"/>
                <a:ext cx="1352" cy="306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09" extrusionOk="0">
                    <a:moveTo>
                      <a:pt x="1157" y="240"/>
                    </a:moveTo>
                    <a:lnTo>
                      <a:pt x="1354" y="189"/>
                    </a:lnTo>
                    <a:lnTo>
                      <a:pt x="1098" y="120"/>
                    </a:lnTo>
                    <a:lnTo>
                      <a:pt x="900" y="172"/>
                    </a:lnTo>
                    <a:lnTo>
                      <a:pt x="255" y="0"/>
                    </a:lnTo>
                    <a:lnTo>
                      <a:pt x="0" y="68"/>
                    </a:lnTo>
                    <a:lnTo>
                      <a:pt x="902" y="309"/>
                    </a:lnTo>
                    <a:lnTo>
                      <a:pt x="1157" y="24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5" name="Shape 998"/>
              <p:cNvSpPr/>
              <p:nvPr/>
            </p:nvSpPr>
            <p:spPr>
              <a:xfrm>
                <a:off x="-1652" y="6300"/>
                <a:ext cx="899" cy="708"/>
              </a:xfrm>
              <a:custGeom>
                <a:avLst/>
                <a:gdLst/>
                <a:ahLst/>
                <a:cxnLst/>
                <a:rect l="0" t="0" r="0" b="0"/>
                <a:pathLst>
                  <a:path w="902" h="709" extrusionOk="0">
                    <a:moveTo>
                      <a:pt x="902" y="241"/>
                    </a:moveTo>
                    <a:lnTo>
                      <a:pt x="900" y="709"/>
                    </a:lnTo>
                    <a:lnTo>
                      <a:pt x="0" y="468"/>
                    </a:lnTo>
                    <a:lnTo>
                      <a:pt x="0" y="0"/>
                    </a:lnTo>
                    <a:lnTo>
                      <a:pt x="902" y="24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706" name="Shape 999"/>
              <p:cNvSpPr/>
              <p:nvPr/>
            </p:nvSpPr>
            <p:spPr>
              <a:xfrm>
                <a:off x="-751" y="6422"/>
                <a:ext cx="453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90" extrusionOk="0">
                    <a:moveTo>
                      <a:pt x="257" y="51"/>
                    </a:moveTo>
                    <a:lnTo>
                      <a:pt x="454" y="0"/>
                    </a:lnTo>
                    <a:lnTo>
                      <a:pt x="454" y="196"/>
                    </a:lnTo>
                    <a:lnTo>
                      <a:pt x="454" y="467"/>
                    </a:lnTo>
                    <a:lnTo>
                      <a:pt x="0" y="590"/>
                    </a:lnTo>
                    <a:lnTo>
                      <a:pt x="2" y="120"/>
                    </a:lnTo>
                    <a:lnTo>
                      <a:pt x="257" y="5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680" name="Shape 1000"/>
            <p:cNvGrpSpPr/>
            <p:nvPr/>
          </p:nvGrpSpPr>
          <p:grpSpPr>
            <a:xfrm>
              <a:off x="764" y="2828"/>
              <a:ext cx="131" cy="317"/>
              <a:chOff x="3734" y="3265"/>
              <a:chExt cx="466" cy="1118"/>
            </a:xfrm>
          </p:grpSpPr>
          <p:sp>
            <p:nvSpPr>
              <p:cNvPr id="681" name="Shape 1001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2" name="Shape 100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3" name="Shape 1003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4" name="Shape 100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5" name="Shape 1005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6" name="Shape 1006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7" name="Shape 100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8" name="Shape 1008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89" name="Shape 1009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0" name="Shape 1010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1" name="Shape 1011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2" name="Shape 1012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3" name="Shape 1013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4" name="Shape 1014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5" name="Shape 1015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696" name="Shape 1016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723" name="Shape 1017"/>
          <p:cNvGrpSpPr/>
          <p:nvPr/>
        </p:nvGrpSpPr>
        <p:grpSpPr>
          <a:xfrm>
            <a:off x="4190999" y="5334000"/>
            <a:ext cx="931549" cy="533397"/>
            <a:chOff x="4256" y="2263"/>
            <a:chExt cx="1299" cy="473"/>
          </a:xfrm>
        </p:grpSpPr>
        <p:sp>
          <p:nvSpPr>
            <p:cNvPr id="724" name="Shape 1018"/>
            <p:cNvSpPr/>
            <p:nvPr/>
          </p:nvSpPr>
          <p:spPr>
            <a:xfrm>
              <a:off x="4256" y="238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725" name="Shape 1019"/>
            <p:cNvGrpSpPr/>
            <p:nvPr/>
          </p:nvGrpSpPr>
          <p:grpSpPr>
            <a:xfrm>
              <a:off x="4551" y="2263"/>
              <a:ext cx="969" cy="380"/>
              <a:chOff x="4551" y="2263"/>
              <a:chExt cx="969" cy="380"/>
            </a:xfrm>
          </p:grpSpPr>
          <p:grpSp>
            <p:nvGrpSpPr>
              <p:cNvPr id="726" name="Shape 1020"/>
              <p:cNvGrpSpPr/>
              <p:nvPr/>
            </p:nvGrpSpPr>
            <p:grpSpPr>
              <a:xfrm flipH="1">
                <a:off x="5344" y="2263"/>
                <a:ext cx="176" cy="321"/>
                <a:chOff x="-5368" y="4477"/>
                <a:chExt cx="904" cy="1647"/>
              </a:xfrm>
            </p:grpSpPr>
            <p:sp>
              <p:nvSpPr>
                <p:cNvPr id="765" name="Shape 1021"/>
                <p:cNvSpPr/>
                <p:nvPr/>
              </p:nvSpPr>
              <p:spPr>
                <a:xfrm>
                  <a:off x="-5368" y="4477"/>
                  <a:ext cx="904" cy="2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5" h="243" extrusionOk="0">
                      <a:moveTo>
                        <a:pt x="0" y="123"/>
                      </a:moveTo>
                      <a:lnTo>
                        <a:pt x="454" y="0"/>
                      </a:lnTo>
                      <a:lnTo>
                        <a:pt x="905" y="123"/>
                      </a:lnTo>
                      <a:lnTo>
                        <a:pt x="454" y="243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6" name="Shape 1022"/>
                <p:cNvSpPr/>
                <p:nvPr/>
              </p:nvSpPr>
              <p:spPr>
                <a:xfrm>
                  <a:off x="-5368" y="4600"/>
                  <a:ext cx="453" cy="1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4" h="1526" extrusionOk="0">
                      <a:moveTo>
                        <a:pt x="0" y="0"/>
                      </a:moveTo>
                      <a:lnTo>
                        <a:pt x="0" y="1405"/>
                      </a:lnTo>
                      <a:lnTo>
                        <a:pt x="454" y="1526"/>
                      </a:lnTo>
                      <a:lnTo>
                        <a:pt x="454" y="1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7" name="Shape 1023"/>
                <p:cNvSpPr/>
                <p:nvPr/>
              </p:nvSpPr>
              <p:spPr>
                <a:xfrm>
                  <a:off x="-4915" y="4659"/>
                  <a:ext cx="221" cy="14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4" h="1467" extrusionOk="0">
                      <a:moveTo>
                        <a:pt x="0" y="61"/>
                      </a:moveTo>
                      <a:lnTo>
                        <a:pt x="0" y="1467"/>
                      </a:lnTo>
                      <a:lnTo>
                        <a:pt x="224" y="1405"/>
                      </a:lnTo>
                      <a:lnTo>
                        <a:pt x="224" y="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8" name="Shape 1024"/>
                <p:cNvSpPr/>
                <p:nvPr/>
              </p:nvSpPr>
              <p:spPr>
                <a:xfrm>
                  <a:off x="-4877" y="4715"/>
                  <a:ext cx="146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8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8" y="919"/>
                      </a:lnTo>
                      <a:lnTo>
                        <a:pt x="148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9" name="Shape 1025"/>
                <p:cNvSpPr/>
                <p:nvPr/>
              </p:nvSpPr>
              <p:spPr>
                <a:xfrm>
                  <a:off x="-4690" y="4600"/>
                  <a:ext cx="226" cy="14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7" h="1464" extrusionOk="0">
                      <a:moveTo>
                        <a:pt x="227" y="0"/>
                      </a:moveTo>
                      <a:lnTo>
                        <a:pt x="0" y="59"/>
                      </a:lnTo>
                      <a:lnTo>
                        <a:pt x="0" y="1464"/>
                      </a:lnTo>
                      <a:lnTo>
                        <a:pt x="227" y="1405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0" name="Shape 1026"/>
                <p:cNvSpPr/>
                <p:nvPr/>
              </p:nvSpPr>
              <p:spPr>
                <a:xfrm>
                  <a:off x="-4647" y="4663"/>
                  <a:ext cx="147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9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9" y="922"/>
                      </a:lnTo>
                      <a:lnTo>
                        <a:pt x="149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1" name="Shape 1027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2" name="Shape 1028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3" name="Shape 1029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74" name="Shape 1030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27" name="Shape 1031"/>
              <p:cNvGrpSpPr/>
              <p:nvPr/>
            </p:nvGrpSpPr>
            <p:grpSpPr>
              <a:xfrm flipH="1">
                <a:off x="5088" y="2363"/>
                <a:ext cx="155" cy="196"/>
                <a:chOff x="-2819" y="9312"/>
                <a:chExt cx="553" cy="710"/>
              </a:xfrm>
            </p:grpSpPr>
            <p:sp>
              <p:nvSpPr>
                <p:cNvPr id="761" name="Shape 1032"/>
                <p:cNvSpPr/>
                <p:nvPr/>
              </p:nvSpPr>
              <p:spPr>
                <a:xfrm>
                  <a:off x="-2554" y="9469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9" y="204"/>
                      </a:moveTo>
                      <a:cubicBezTo>
                        <a:pt x="118" y="204"/>
                        <a:pt x="118" y="204"/>
                        <a:pt x="117" y="204"/>
                      </a:cubicBezTo>
                      <a:cubicBezTo>
                        <a:pt x="4" y="173"/>
                        <a:pt x="4" y="173"/>
                        <a:pt x="4" y="173"/>
                      </a:cubicBezTo>
                      <a:cubicBezTo>
                        <a:pt x="2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1" y="2"/>
                        <a:pt x="2" y="1"/>
                      </a:cubicBezTo>
                      <a:cubicBezTo>
                        <a:pt x="3" y="0"/>
                        <a:pt x="5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3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3" y="202"/>
                        <a:pt x="122" y="203"/>
                      </a:cubicBezTo>
                      <a:cubicBezTo>
                        <a:pt x="121" y="203"/>
                        <a:pt x="120" y="204"/>
                        <a:pt x="119" y="204"/>
                      </a:cubicBezTo>
                      <a:close/>
                      <a:moveTo>
                        <a:pt x="10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65"/>
                        <a:pt x="10" y="165"/>
                        <a:pt x="10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2" name="Shape 1033"/>
                <p:cNvSpPr/>
                <p:nvPr/>
              </p:nvSpPr>
              <p:spPr>
                <a:xfrm>
                  <a:off x="-2812" y="9591"/>
                  <a:ext cx="536" cy="1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9" h="144" extrusionOk="0">
                      <a:moveTo>
                        <a:pt x="0" y="70"/>
                      </a:moveTo>
                      <a:lnTo>
                        <a:pt x="269" y="0"/>
                      </a:lnTo>
                      <a:lnTo>
                        <a:pt x="539" y="70"/>
                      </a:lnTo>
                      <a:lnTo>
                        <a:pt x="269" y="144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3" name="Shape 1034"/>
                <p:cNvSpPr/>
                <p:nvPr/>
              </p:nvSpPr>
              <p:spPr>
                <a:xfrm>
                  <a:off x="-2804" y="9312"/>
                  <a:ext cx="264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7" h="349" extrusionOk="0">
                      <a:moveTo>
                        <a:pt x="0" y="349"/>
                      </a:moveTo>
                      <a:lnTo>
                        <a:pt x="0" y="71"/>
                      </a:lnTo>
                      <a:lnTo>
                        <a:pt x="267" y="0"/>
                      </a:lnTo>
                      <a:lnTo>
                        <a:pt x="267" y="279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4" name="Shape 1035"/>
                <p:cNvSpPr/>
                <p:nvPr/>
              </p:nvSpPr>
              <p:spPr>
                <a:xfrm>
                  <a:off x="-2819" y="9541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8" y="204"/>
                      </a:moveTo>
                      <a:cubicBezTo>
                        <a:pt x="118" y="204"/>
                        <a:pt x="117" y="204"/>
                        <a:pt x="117" y="204"/>
                      </a:cubicBezTo>
                      <a:cubicBezTo>
                        <a:pt x="3" y="173"/>
                        <a:pt x="3" y="173"/>
                        <a:pt x="3" y="173"/>
                      </a:cubicBezTo>
                      <a:cubicBezTo>
                        <a:pt x="1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0" y="2"/>
                        <a:pt x="2" y="2"/>
                      </a:cubicBezTo>
                      <a:cubicBezTo>
                        <a:pt x="3" y="1"/>
                        <a:pt x="4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4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2" y="202"/>
                        <a:pt x="121" y="203"/>
                      </a:cubicBezTo>
                      <a:cubicBezTo>
                        <a:pt x="120" y="204"/>
                        <a:pt x="119" y="204"/>
                        <a:pt x="118" y="204"/>
                      </a:cubicBezTo>
                      <a:close/>
                      <a:moveTo>
                        <a:pt x="9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9" y="165"/>
                        <a:pt x="9" y="165"/>
                        <a:pt x="9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28" name="Shape 1036"/>
              <p:cNvGrpSpPr/>
              <p:nvPr/>
            </p:nvGrpSpPr>
            <p:grpSpPr>
              <a:xfrm flipH="1">
                <a:off x="4828" y="2380"/>
                <a:ext cx="498" cy="264"/>
                <a:chOff x="790" y="1887"/>
                <a:chExt cx="864" cy="459"/>
              </a:xfrm>
            </p:grpSpPr>
            <p:sp>
              <p:nvSpPr>
                <p:cNvPr id="750" name="Shape 1037"/>
                <p:cNvSpPr/>
                <p:nvPr/>
              </p:nvSpPr>
              <p:spPr>
                <a:xfrm>
                  <a:off x="1625" y="1946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1" name="Shape 1038"/>
                <p:cNvSpPr/>
                <p:nvPr/>
              </p:nvSpPr>
              <p:spPr>
                <a:xfrm>
                  <a:off x="1592" y="1946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2" name="Shape 1039"/>
                <p:cNvSpPr/>
                <p:nvPr/>
              </p:nvSpPr>
              <p:spPr>
                <a:xfrm>
                  <a:off x="972" y="2113"/>
                  <a:ext cx="34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3" name="Shape 1040"/>
                <p:cNvSpPr/>
                <p:nvPr/>
              </p:nvSpPr>
              <p:spPr>
                <a:xfrm>
                  <a:off x="1006" y="211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4" name="Shape 1041"/>
                <p:cNvSpPr/>
                <p:nvPr/>
              </p:nvSpPr>
              <p:spPr>
                <a:xfrm>
                  <a:off x="790" y="2063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5" name="Shape 1042"/>
                <p:cNvSpPr/>
                <p:nvPr/>
              </p:nvSpPr>
              <p:spPr>
                <a:xfrm>
                  <a:off x="822" y="206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6" name="Shape 1043"/>
                <p:cNvSpPr/>
                <p:nvPr/>
              </p:nvSpPr>
              <p:spPr>
                <a:xfrm>
                  <a:off x="1406" y="1902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7" name="Shape 1044"/>
                <p:cNvSpPr/>
                <p:nvPr/>
              </p:nvSpPr>
              <p:spPr>
                <a:xfrm>
                  <a:off x="1435" y="1902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8" name="Shape 1045"/>
                <p:cNvSpPr/>
                <p:nvPr/>
              </p:nvSpPr>
              <p:spPr>
                <a:xfrm>
                  <a:off x="1006" y="1946"/>
                  <a:ext cx="646" cy="2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77" extrusionOk="0">
                      <a:moveTo>
                        <a:pt x="0" y="65"/>
                      </a:moveTo>
                      <a:lnTo>
                        <a:pt x="0" y="77"/>
                      </a:lnTo>
                      <a:lnTo>
                        <a:pt x="241" y="12"/>
                      </a:lnTo>
                      <a:lnTo>
                        <a:pt x="241" y="0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59" name="Shape 1046"/>
                <p:cNvSpPr/>
                <p:nvPr/>
              </p:nvSpPr>
              <p:spPr>
                <a:xfrm>
                  <a:off x="790" y="2063"/>
                  <a:ext cx="216" cy="9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34" extrusionOk="0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80" y="34"/>
                      </a:lnTo>
                      <a:lnTo>
                        <a:pt x="80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60" name="Shape 1047"/>
                <p:cNvSpPr/>
                <p:nvPr/>
              </p:nvSpPr>
              <p:spPr>
                <a:xfrm>
                  <a:off x="790" y="1887"/>
                  <a:ext cx="863" cy="2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1" h="87" extrusionOk="0">
                      <a:moveTo>
                        <a:pt x="0" y="65"/>
                      </a:move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240" y="0"/>
                      </a:lnTo>
                      <a:lnTo>
                        <a:pt x="321" y="22"/>
                      </a:lnTo>
                      <a:lnTo>
                        <a:pt x="240" y="44"/>
                      </a:lnTo>
                      <a:lnTo>
                        <a:pt x="240" y="44"/>
                      </a:lnTo>
                      <a:lnTo>
                        <a:pt x="81" y="87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29" name="Shape 1048"/>
              <p:cNvGrpSpPr/>
              <p:nvPr/>
            </p:nvGrpSpPr>
            <p:grpSpPr>
              <a:xfrm>
                <a:off x="4688" y="2290"/>
                <a:ext cx="175" cy="325"/>
                <a:chOff x="3609" y="3261"/>
                <a:chExt cx="601" cy="1116"/>
              </a:xfrm>
            </p:grpSpPr>
            <p:sp>
              <p:nvSpPr>
                <p:cNvPr id="738" name="Shape 1049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9" name="Shape 1050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0" name="Shape 1051"/>
                <p:cNvSpPr/>
                <p:nvPr/>
              </p:nvSpPr>
              <p:spPr>
                <a:xfrm>
                  <a:off x="3611" y="3413"/>
                  <a:ext cx="598" cy="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4" h="232" extrusionOk="0">
                      <a:moveTo>
                        <a:pt x="248" y="194"/>
                      </a:moveTo>
                      <a:cubicBezTo>
                        <a:pt x="245" y="184"/>
                        <a:pt x="228" y="67"/>
                        <a:pt x="225" y="49"/>
                      </a:cubicBezTo>
                      <a:cubicBezTo>
                        <a:pt x="222" y="32"/>
                        <a:pt x="207" y="27"/>
                        <a:pt x="199" y="24"/>
                      </a:cubicBezTo>
                      <a:cubicBezTo>
                        <a:pt x="191" y="21"/>
                        <a:pt x="169" y="16"/>
                        <a:pt x="156" y="13"/>
                      </a:cubicBezTo>
                      <a:cubicBezTo>
                        <a:pt x="144" y="10"/>
                        <a:pt x="125" y="4"/>
                        <a:pt x="116" y="2"/>
                      </a:cubicBezTo>
                      <a:cubicBezTo>
                        <a:pt x="107" y="0"/>
                        <a:pt x="89" y="4"/>
                        <a:pt x="86" y="12"/>
                      </a:cubicBezTo>
                      <a:cubicBezTo>
                        <a:pt x="85" y="15"/>
                        <a:pt x="79" y="50"/>
                        <a:pt x="73" y="86"/>
                      </a:cubicBezTo>
                      <a:cubicBezTo>
                        <a:pt x="73" y="86"/>
                        <a:pt x="73" y="86"/>
                        <a:pt x="73" y="86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ubicBezTo>
                        <a:pt x="48" y="96"/>
                        <a:pt x="28" y="103"/>
                        <a:pt x="21" y="104"/>
                      </a:cubicBezTo>
                      <a:cubicBezTo>
                        <a:pt x="0" y="109"/>
                        <a:pt x="9" y="137"/>
                        <a:pt x="26" y="135"/>
                      </a:cubicBezTo>
                      <a:cubicBezTo>
                        <a:pt x="30" y="135"/>
                        <a:pt x="55" y="129"/>
                        <a:pt x="80" y="122"/>
                      </a:cubicBezTo>
                      <a:cubicBezTo>
                        <a:pt x="80" y="122"/>
                        <a:pt x="80" y="122"/>
                        <a:pt x="80" y="122"/>
                      </a:cubicBezTo>
                      <a:cubicBezTo>
                        <a:pt x="86" y="120"/>
                        <a:pt x="86" y="120"/>
                        <a:pt x="86" y="120"/>
                      </a:cubicBezTo>
                      <a:cubicBezTo>
                        <a:pt x="92" y="119"/>
                        <a:pt x="96" y="116"/>
                        <a:pt x="99" y="113"/>
                      </a:cubicBezTo>
                      <a:cubicBezTo>
                        <a:pt x="102" y="108"/>
                        <a:pt x="103" y="102"/>
                        <a:pt x="104" y="92"/>
                      </a:cubicBezTo>
                      <a:cubicBezTo>
                        <a:pt x="104" y="92"/>
                        <a:pt x="104" y="92"/>
                        <a:pt x="104" y="92"/>
                      </a:cubicBezTo>
                      <a:cubicBezTo>
                        <a:pt x="107" y="69"/>
                        <a:pt x="109" y="49"/>
                        <a:pt x="110" y="47"/>
                      </a:cubicBezTo>
                      <a:cubicBezTo>
                        <a:pt x="110" y="47"/>
                        <a:pt x="110" y="47"/>
                        <a:pt x="110" y="47"/>
                      </a:cubicBezTo>
                      <a:cubicBezTo>
                        <a:pt x="110" y="53"/>
                        <a:pt x="109" y="122"/>
                        <a:pt x="109" y="164"/>
                      </a:cubicBezTo>
                      <a:cubicBezTo>
                        <a:pt x="110" y="169"/>
                        <a:pt x="112" y="174"/>
                        <a:pt x="118" y="175"/>
                      </a:cubicBezTo>
                      <a:cubicBezTo>
                        <a:pt x="130" y="177"/>
                        <a:pt x="162" y="187"/>
                        <a:pt x="169" y="189"/>
                      </a:cubicBezTo>
                      <a:cubicBezTo>
                        <a:pt x="177" y="190"/>
                        <a:pt x="193" y="181"/>
                        <a:pt x="196" y="169"/>
                      </a:cubicBezTo>
                      <a:cubicBezTo>
                        <a:pt x="195" y="141"/>
                        <a:pt x="196" y="111"/>
                        <a:pt x="194" y="88"/>
                      </a:cubicBezTo>
                      <a:cubicBezTo>
                        <a:pt x="193" y="82"/>
                        <a:pt x="193" y="78"/>
                        <a:pt x="192" y="75"/>
                      </a:cubicBezTo>
                      <a:cubicBezTo>
                        <a:pt x="193" y="79"/>
                        <a:pt x="194" y="83"/>
                        <a:pt x="194" y="88"/>
                      </a:cubicBezTo>
                      <a:cubicBezTo>
                        <a:pt x="197" y="110"/>
                        <a:pt x="204" y="150"/>
                        <a:pt x="215" y="204"/>
                      </a:cubicBezTo>
                      <a:cubicBezTo>
                        <a:pt x="220" y="232"/>
                        <a:pt x="254" y="218"/>
                        <a:pt x="248" y="194"/>
                      </a:cubicBez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1" name="Shape 1052"/>
                <p:cNvSpPr/>
                <p:nvPr/>
              </p:nvSpPr>
              <p:spPr>
                <a:xfrm>
                  <a:off x="3947" y="3895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7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2" name="Shape 1053"/>
                <p:cNvSpPr/>
                <p:nvPr/>
              </p:nvSpPr>
              <p:spPr>
                <a:xfrm>
                  <a:off x="3609" y="3413"/>
                  <a:ext cx="601" cy="74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5" h="314" extrusionOk="0">
                      <a:moveTo>
                        <a:pt x="249" y="194"/>
                      </a:moveTo>
                      <a:cubicBezTo>
                        <a:pt x="246" y="184"/>
                        <a:pt x="229" y="67"/>
                        <a:pt x="226" y="49"/>
                      </a:cubicBezTo>
                      <a:cubicBezTo>
                        <a:pt x="223" y="32"/>
                        <a:pt x="208" y="27"/>
                        <a:pt x="200" y="24"/>
                      </a:cubicBezTo>
                      <a:cubicBezTo>
                        <a:pt x="192" y="21"/>
                        <a:pt x="170" y="16"/>
                        <a:pt x="157" y="13"/>
                      </a:cubicBezTo>
                      <a:cubicBezTo>
                        <a:pt x="145" y="10"/>
                        <a:pt x="126" y="4"/>
                        <a:pt x="117" y="2"/>
                      </a:cubicBezTo>
                      <a:cubicBezTo>
                        <a:pt x="108" y="0"/>
                        <a:pt x="90" y="4"/>
                        <a:pt x="87" y="12"/>
                      </a:cubicBezTo>
                      <a:cubicBezTo>
                        <a:pt x="86" y="15"/>
                        <a:pt x="79" y="53"/>
                        <a:pt x="73" y="91"/>
                      </a:cubicBezTo>
                      <a:cubicBezTo>
                        <a:pt x="73" y="91"/>
                        <a:pt x="31" y="101"/>
                        <a:pt x="22" y="104"/>
                      </a:cubicBezTo>
                      <a:cubicBezTo>
                        <a:pt x="0" y="111"/>
                        <a:pt x="12" y="137"/>
                        <a:pt x="27" y="135"/>
                      </a:cubicBezTo>
                      <a:cubicBezTo>
                        <a:pt x="31" y="135"/>
                        <a:pt x="88" y="120"/>
                        <a:pt x="88" y="120"/>
                      </a:cubicBezTo>
                      <a:cubicBezTo>
                        <a:pt x="102" y="114"/>
                        <a:pt x="103" y="109"/>
                        <a:pt x="104" y="94"/>
                      </a:cubicBezTo>
                      <a:cubicBezTo>
                        <a:pt x="108" y="66"/>
                        <a:pt x="111" y="43"/>
                        <a:pt x="111" y="47"/>
                      </a:cubicBezTo>
                      <a:cubicBezTo>
                        <a:pt x="111" y="53"/>
                        <a:pt x="110" y="246"/>
                        <a:pt x="110" y="288"/>
                      </a:cubicBezTo>
                      <a:cubicBezTo>
                        <a:pt x="111" y="293"/>
                        <a:pt x="113" y="298"/>
                        <a:pt x="119" y="299"/>
                      </a:cubicBezTo>
                      <a:cubicBezTo>
                        <a:pt x="122" y="299"/>
                        <a:pt x="126" y="300"/>
                        <a:pt x="130" y="301"/>
                      </a:cubicBezTo>
                      <a:cubicBezTo>
                        <a:pt x="130" y="20"/>
                        <a:pt x="130" y="20"/>
                        <a:pt x="130" y="20"/>
                      </a:cubicBezTo>
                      <a:cubicBezTo>
                        <a:pt x="146" y="20"/>
                        <a:pt x="146" y="20"/>
                        <a:pt x="146" y="20"/>
                      </a:cubicBezTo>
                      <a:cubicBezTo>
                        <a:pt x="162" y="28"/>
                        <a:pt x="162" y="28"/>
                        <a:pt x="162" y="28"/>
                      </a:cubicBezTo>
                      <a:cubicBezTo>
                        <a:pt x="162" y="310"/>
                        <a:pt x="162" y="310"/>
                        <a:pt x="162" y="310"/>
                      </a:cubicBezTo>
                      <a:cubicBezTo>
                        <a:pt x="165" y="311"/>
                        <a:pt x="168" y="312"/>
                        <a:pt x="170" y="313"/>
                      </a:cubicBezTo>
                      <a:cubicBezTo>
                        <a:pt x="178" y="314"/>
                        <a:pt x="194" y="305"/>
                        <a:pt x="197" y="293"/>
                      </a:cubicBezTo>
                      <a:cubicBezTo>
                        <a:pt x="197" y="169"/>
                        <a:pt x="197" y="169"/>
                        <a:pt x="197" y="169"/>
                      </a:cubicBezTo>
                      <a:cubicBezTo>
                        <a:pt x="196" y="141"/>
                        <a:pt x="197" y="111"/>
                        <a:pt x="195" y="88"/>
                      </a:cubicBezTo>
                      <a:cubicBezTo>
                        <a:pt x="194" y="82"/>
                        <a:pt x="194" y="78"/>
                        <a:pt x="193" y="75"/>
                      </a:cubicBezTo>
                      <a:cubicBezTo>
                        <a:pt x="193" y="74"/>
                        <a:pt x="193" y="72"/>
                        <a:pt x="192" y="71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2" y="71"/>
                        <a:pt x="192" y="71"/>
                        <a:pt x="192" y="71"/>
                      </a:cubicBezTo>
                      <a:cubicBezTo>
                        <a:pt x="193" y="72"/>
                        <a:pt x="193" y="73"/>
                        <a:pt x="193" y="75"/>
                      </a:cubicBezTo>
                      <a:cubicBezTo>
                        <a:pt x="194" y="79"/>
                        <a:pt x="195" y="83"/>
                        <a:pt x="195" y="88"/>
                      </a:cubicBezTo>
                      <a:cubicBezTo>
                        <a:pt x="198" y="110"/>
                        <a:pt x="205" y="150"/>
                        <a:pt x="216" y="204"/>
                      </a:cubicBezTo>
                      <a:cubicBezTo>
                        <a:pt x="221" y="232"/>
                        <a:pt x="255" y="218"/>
                        <a:pt x="249" y="1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3" name="Shape 1054"/>
                <p:cNvSpPr/>
                <p:nvPr/>
              </p:nvSpPr>
              <p:spPr>
                <a:xfrm>
                  <a:off x="4006" y="3893"/>
                  <a:ext cx="66" cy="1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" h="19" extrusionOk="0">
                      <a:moveTo>
                        <a:pt x="0" y="19"/>
                      </a:moveTo>
                      <a:lnTo>
                        <a:pt x="68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744" name="Shape 1055"/>
                <p:cNvCxnSpPr/>
                <p:nvPr/>
              </p:nvCxnSpPr>
              <p:spPr>
                <a:xfrm rot="10800000" flipH="1">
                  <a:off x="4006" y="3891"/>
                  <a:ext cx="68" cy="18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745" name="Shape 1056"/>
                <p:cNvSpPr/>
                <p:nvPr/>
              </p:nvSpPr>
              <p:spPr>
                <a:xfrm>
                  <a:off x="3872" y="3879"/>
                  <a:ext cx="21" cy="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7" extrusionOk="0">
                      <a:moveTo>
                        <a:pt x="22" y="7"/>
                      </a:moveTo>
                      <a:lnTo>
                        <a:pt x="0" y="0"/>
                      </a:lnTo>
                      <a:lnTo>
                        <a:pt x="22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746" name="Shape 1057"/>
                <p:cNvCxnSpPr/>
                <p:nvPr/>
              </p:nvCxnSpPr>
              <p:spPr>
                <a:xfrm rot="10800000">
                  <a:off x="3871" y="3879"/>
                  <a:ext cx="22" cy="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747" name="Shape 1058"/>
                <p:cNvSpPr/>
                <p:nvPr/>
              </p:nvSpPr>
              <p:spPr>
                <a:xfrm>
                  <a:off x="3895" y="3388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3" y="37"/>
                        <a:pt x="0" y="25"/>
                        <a:pt x="9" y="22"/>
                      </a:cubicBezTo>
                      <a:cubicBezTo>
                        <a:pt x="16" y="21"/>
                        <a:pt x="12" y="15"/>
                        <a:pt x="15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5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8" name="Shape 1059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49" name="Shape 1060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30" name="Shape 1061"/>
              <p:cNvGrpSpPr/>
              <p:nvPr/>
            </p:nvGrpSpPr>
            <p:grpSpPr>
              <a:xfrm>
                <a:off x="4551" y="2291"/>
                <a:ext cx="164" cy="322"/>
                <a:chOff x="3213" y="3265"/>
                <a:chExt cx="570" cy="1118"/>
              </a:xfrm>
            </p:grpSpPr>
            <p:sp>
              <p:nvSpPr>
                <p:cNvPr id="731" name="Shape 1062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2" name="Shape 1063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3" name="Shape 1064"/>
                <p:cNvSpPr/>
                <p:nvPr/>
              </p:nvSpPr>
              <p:spPr>
                <a:xfrm>
                  <a:off x="3213" y="3422"/>
                  <a:ext cx="570" cy="4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190" extrusionOk="0">
                      <a:moveTo>
                        <a:pt x="201" y="107"/>
                      </a:moveTo>
                      <a:cubicBezTo>
                        <a:pt x="199" y="108"/>
                        <a:pt x="191" y="110"/>
                        <a:pt x="179" y="113"/>
                      </a:cubicBezTo>
                      <a:cubicBezTo>
                        <a:pt x="174" y="85"/>
                        <a:pt x="170" y="58"/>
                        <a:pt x="169" y="49"/>
                      </a:cubicBezTo>
                      <a:cubicBezTo>
                        <a:pt x="169" y="49"/>
                        <a:pt x="169" y="49"/>
                        <a:pt x="169" y="49"/>
                      </a:cubicBezTo>
                      <a:cubicBezTo>
                        <a:pt x="166" y="32"/>
                        <a:pt x="151" y="27"/>
                        <a:pt x="143" y="24"/>
                      </a:cubicBezTo>
                      <a:cubicBezTo>
                        <a:pt x="136" y="21"/>
                        <a:pt x="113" y="16"/>
                        <a:pt x="100" y="13"/>
                      </a:cubicBezTo>
                      <a:cubicBezTo>
                        <a:pt x="89" y="10"/>
                        <a:pt x="69" y="4"/>
                        <a:pt x="60" y="2"/>
                      </a:cubicBezTo>
                      <a:cubicBezTo>
                        <a:pt x="51" y="0"/>
                        <a:pt x="33" y="4"/>
                        <a:pt x="30" y="12"/>
                      </a:cubicBezTo>
                      <a:cubicBezTo>
                        <a:pt x="28" y="17"/>
                        <a:pt x="8" y="139"/>
                        <a:pt x="4" y="159"/>
                      </a:cubicBezTo>
                      <a:cubicBezTo>
                        <a:pt x="0" y="181"/>
                        <a:pt x="31" y="184"/>
                        <a:pt x="36" y="168"/>
                      </a:cubicBezTo>
                      <a:cubicBezTo>
                        <a:pt x="40" y="158"/>
                        <a:pt x="55" y="38"/>
                        <a:pt x="54" y="47"/>
                      </a:cubicBezTo>
                      <a:cubicBezTo>
                        <a:pt x="54" y="53"/>
                        <a:pt x="53" y="122"/>
                        <a:pt x="53" y="164"/>
                      </a:cubicBezTo>
                      <a:cubicBezTo>
                        <a:pt x="54" y="169"/>
                        <a:pt x="56" y="174"/>
                        <a:pt x="62" y="175"/>
                      </a:cubicBezTo>
                      <a:cubicBezTo>
                        <a:pt x="75" y="177"/>
                        <a:pt x="106" y="187"/>
                        <a:pt x="113" y="189"/>
                      </a:cubicBezTo>
                      <a:cubicBezTo>
                        <a:pt x="121" y="190"/>
                        <a:pt x="137" y="181"/>
                        <a:pt x="140" y="169"/>
                      </a:cubicBezTo>
                      <a:cubicBezTo>
                        <a:pt x="140" y="141"/>
                        <a:pt x="140" y="111"/>
                        <a:pt x="138" y="88"/>
                      </a:cubicBezTo>
                      <a:cubicBezTo>
                        <a:pt x="137" y="82"/>
                        <a:pt x="137" y="78"/>
                        <a:pt x="137" y="75"/>
                      </a:cubicBezTo>
                      <a:cubicBezTo>
                        <a:pt x="137" y="75"/>
                        <a:pt x="137" y="75"/>
                        <a:pt x="137" y="76"/>
                      </a:cubicBezTo>
                      <a:cubicBezTo>
                        <a:pt x="137" y="77"/>
                        <a:pt x="137" y="79"/>
                        <a:pt x="138" y="80"/>
                      </a:cubicBezTo>
                      <a:cubicBezTo>
                        <a:pt x="138" y="81"/>
                        <a:pt x="138" y="81"/>
                        <a:pt x="138" y="82"/>
                      </a:cubicBezTo>
                      <a:cubicBezTo>
                        <a:pt x="138" y="84"/>
                        <a:pt x="138" y="85"/>
                        <a:pt x="138" y="87"/>
                      </a:cubicBezTo>
                      <a:cubicBezTo>
                        <a:pt x="138" y="87"/>
                        <a:pt x="138" y="88"/>
                        <a:pt x="138" y="88"/>
                      </a:cubicBezTo>
                      <a:cubicBezTo>
                        <a:pt x="138" y="88"/>
                        <a:pt x="138" y="88"/>
                        <a:pt x="138" y="88"/>
                      </a:cubicBezTo>
                      <a:cubicBezTo>
                        <a:pt x="140" y="96"/>
                        <a:pt x="141" y="108"/>
                        <a:pt x="144" y="121"/>
                      </a:cubicBezTo>
                      <a:cubicBezTo>
                        <a:pt x="144" y="122"/>
                        <a:pt x="144" y="122"/>
                        <a:pt x="144" y="123"/>
                      </a:cubicBezTo>
                      <a:cubicBezTo>
                        <a:pt x="144" y="123"/>
                        <a:pt x="144" y="123"/>
                        <a:pt x="144" y="123"/>
                      </a:cubicBezTo>
                      <a:cubicBezTo>
                        <a:pt x="144" y="127"/>
                        <a:pt x="144" y="127"/>
                        <a:pt x="144" y="127"/>
                      </a:cubicBezTo>
                      <a:cubicBezTo>
                        <a:pt x="146" y="137"/>
                        <a:pt x="149" y="143"/>
                        <a:pt x="153" y="147"/>
                      </a:cubicBezTo>
                      <a:cubicBezTo>
                        <a:pt x="156" y="151"/>
                        <a:pt x="161" y="152"/>
                        <a:pt x="167" y="153"/>
                      </a:cubicBezTo>
                      <a:cubicBezTo>
                        <a:pt x="181" y="149"/>
                        <a:pt x="197" y="144"/>
                        <a:pt x="214" y="139"/>
                      </a:cubicBezTo>
                      <a:cubicBezTo>
                        <a:pt x="241" y="131"/>
                        <a:pt x="225" y="99"/>
                        <a:pt x="201" y="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4" name="Shape 1065"/>
                <p:cNvSpPr/>
                <p:nvPr/>
              </p:nvSpPr>
              <p:spPr>
                <a:xfrm>
                  <a:off x="3365" y="3393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4" y="37"/>
                        <a:pt x="0" y="25"/>
                        <a:pt x="10" y="22"/>
                      </a:cubicBezTo>
                      <a:cubicBezTo>
                        <a:pt x="16" y="21"/>
                        <a:pt x="13" y="15"/>
                        <a:pt x="16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6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5" name="Shape 1066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6" name="Shape 1067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37" name="Shape 1068"/>
                <p:cNvSpPr/>
                <p:nvPr/>
              </p:nvSpPr>
              <p:spPr>
                <a:xfrm>
                  <a:off x="3415" y="3900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8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grpSp>
        <p:nvGrpSpPr>
          <p:cNvPr id="775" name="Shape 1069"/>
          <p:cNvGrpSpPr/>
          <p:nvPr/>
        </p:nvGrpSpPr>
        <p:grpSpPr>
          <a:xfrm>
            <a:off x="7010397" y="5029200"/>
            <a:ext cx="895000" cy="484155"/>
            <a:chOff x="200" y="1909"/>
            <a:chExt cx="1287" cy="597"/>
          </a:xfrm>
        </p:grpSpPr>
        <p:sp>
          <p:nvSpPr>
            <p:cNvPr id="776" name="Shape 1070"/>
            <p:cNvSpPr/>
            <p:nvPr/>
          </p:nvSpPr>
          <p:spPr>
            <a:xfrm>
              <a:off x="200" y="2162"/>
              <a:ext cx="1287" cy="343"/>
            </a:xfrm>
            <a:custGeom>
              <a:avLst/>
              <a:gdLst/>
              <a:ahLst/>
              <a:cxnLst/>
              <a:rect l="0" t="0" r="0" b="0"/>
              <a:pathLst>
                <a:path w="161" h="44" extrusionOk="0">
                  <a:moveTo>
                    <a:pt x="0" y="22"/>
                  </a:moveTo>
                  <a:lnTo>
                    <a:pt x="81" y="0"/>
                  </a:lnTo>
                  <a:lnTo>
                    <a:pt x="161" y="22"/>
                  </a:lnTo>
                  <a:lnTo>
                    <a:pt x="81" y="44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777" name="Shape 1071"/>
            <p:cNvGrpSpPr/>
            <p:nvPr/>
          </p:nvGrpSpPr>
          <p:grpSpPr>
            <a:xfrm>
              <a:off x="344" y="1909"/>
              <a:ext cx="997" cy="423"/>
              <a:chOff x="645" y="1826"/>
              <a:chExt cx="3025" cy="1284"/>
            </a:xfrm>
          </p:grpSpPr>
          <p:grpSp>
            <p:nvGrpSpPr>
              <p:cNvPr id="778" name="Shape 1072"/>
              <p:cNvGrpSpPr/>
              <p:nvPr/>
            </p:nvGrpSpPr>
            <p:grpSpPr>
              <a:xfrm>
                <a:off x="2372" y="1826"/>
                <a:ext cx="1298" cy="1247"/>
                <a:chOff x="2633" y="1684"/>
                <a:chExt cx="1298" cy="1247"/>
              </a:xfrm>
            </p:grpSpPr>
            <p:sp>
              <p:nvSpPr>
                <p:cNvPr id="984" name="Shape 1073"/>
                <p:cNvSpPr/>
                <p:nvPr/>
              </p:nvSpPr>
              <p:spPr>
                <a:xfrm>
                  <a:off x="2634" y="1684"/>
                  <a:ext cx="1298" cy="12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1472" extrusionOk="0">
                      <a:moveTo>
                        <a:pt x="258" y="0"/>
                      </a:moveTo>
                      <a:lnTo>
                        <a:pt x="0" y="69"/>
                      </a:lnTo>
                      <a:lnTo>
                        <a:pt x="0" y="1131"/>
                      </a:lnTo>
                      <a:lnTo>
                        <a:pt x="1280" y="1472"/>
                      </a:lnTo>
                      <a:lnTo>
                        <a:pt x="1280" y="411"/>
                      </a:lnTo>
                      <a:lnTo>
                        <a:pt x="1535" y="343"/>
                      </a:lnTo>
                      <a:lnTo>
                        <a:pt x="258" y="0"/>
                      </a:lnTo>
                      <a:close/>
                    </a:path>
                  </a:pathLst>
                </a:custGeom>
                <a:solidFill>
                  <a:srgbClr val="6D6D6C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5" name="Shape 1074"/>
                <p:cNvSpPr/>
                <p:nvPr/>
              </p:nvSpPr>
              <p:spPr>
                <a:xfrm>
                  <a:off x="2634" y="2553"/>
                  <a:ext cx="1298" cy="3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10" extrusionOk="0">
                      <a:moveTo>
                        <a:pt x="1535" y="342"/>
                      </a:moveTo>
                      <a:lnTo>
                        <a:pt x="255" y="0"/>
                      </a:lnTo>
                      <a:lnTo>
                        <a:pt x="0" y="68"/>
                      </a:lnTo>
                      <a:lnTo>
                        <a:pt x="1280" y="410"/>
                      </a:lnTo>
                      <a:lnTo>
                        <a:pt x="1535" y="342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6" name="Shape 1075"/>
                <p:cNvSpPr/>
                <p:nvPr/>
              </p:nvSpPr>
              <p:spPr>
                <a:xfrm>
                  <a:off x="2634" y="2329"/>
                  <a:ext cx="1298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11" extrusionOk="0">
                      <a:moveTo>
                        <a:pt x="1535" y="342"/>
                      </a:moveTo>
                      <a:lnTo>
                        <a:pt x="255" y="0"/>
                      </a:lnTo>
                      <a:lnTo>
                        <a:pt x="0" y="69"/>
                      </a:lnTo>
                      <a:lnTo>
                        <a:pt x="1280" y="411"/>
                      </a:lnTo>
                      <a:lnTo>
                        <a:pt x="1535" y="342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7" name="Shape 1076"/>
                <p:cNvSpPr/>
                <p:nvPr/>
              </p:nvSpPr>
              <p:spPr>
                <a:xfrm>
                  <a:off x="2634" y="2104"/>
                  <a:ext cx="1298" cy="3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11" extrusionOk="0">
                      <a:moveTo>
                        <a:pt x="1535" y="343"/>
                      </a:moveTo>
                      <a:lnTo>
                        <a:pt x="255" y="0"/>
                      </a:lnTo>
                      <a:lnTo>
                        <a:pt x="0" y="69"/>
                      </a:lnTo>
                      <a:lnTo>
                        <a:pt x="1280" y="411"/>
                      </a:lnTo>
                      <a:lnTo>
                        <a:pt x="1535" y="343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988" name="Shape 1077"/>
                <p:cNvSpPr/>
                <p:nvPr/>
              </p:nvSpPr>
              <p:spPr>
                <a:xfrm>
                  <a:off x="2634" y="1879"/>
                  <a:ext cx="1298" cy="3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35" h="408" extrusionOk="0">
                      <a:moveTo>
                        <a:pt x="1535" y="340"/>
                      </a:moveTo>
                      <a:lnTo>
                        <a:pt x="255" y="0"/>
                      </a:lnTo>
                      <a:lnTo>
                        <a:pt x="0" y="68"/>
                      </a:lnTo>
                      <a:lnTo>
                        <a:pt x="1280" y="408"/>
                      </a:lnTo>
                      <a:lnTo>
                        <a:pt x="1535" y="34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989" name="Shape 1078"/>
                <p:cNvGrpSpPr/>
                <p:nvPr/>
              </p:nvGrpSpPr>
              <p:grpSpPr>
                <a:xfrm>
                  <a:off x="2633" y="1739"/>
                  <a:ext cx="1081" cy="1189"/>
                  <a:chOff x="4615" y="1679"/>
                  <a:chExt cx="361" cy="395"/>
                </a:xfrm>
              </p:grpSpPr>
              <p:sp>
                <p:nvSpPr>
                  <p:cNvPr id="991" name="Shape 1079"/>
                  <p:cNvSpPr/>
                  <p:nvPr/>
                </p:nvSpPr>
                <p:spPr>
                  <a:xfrm>
                    <a:off x="4615" y="1904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4"/>
                        </a:lnTo>
                        <a:lnTo>
                          <a:pt x="1280" y="607"/>
                        </a:lnTo>
                        <a:lnTo>
                          <a:pt x="1280" y="342"/>
                        </a:lnTo>
                        <a:lnTo>
                          <a:pt x="0" y="0"/>
                        </a:lnTo>
                        <a:close/>
                        <a:moveTo>
                          <a:pt x="1250" y="566"/>
                        </a:moveTo>
                        <a:lnTo>
                          <a:pt x="33" y="240"/>
                        </a:lnTo>
                        <a:lnTo>
                          <a:pt x="33" y="42"/>
                        </a:lnTo>
                        <a:lnTo>
                          <a:pt x="1247" y="368"/>
                        </a:lnTo>
                        <a:lnTo>
                          <a:pt x="1250" y="368"/>
                        </a:lnTo>
                        <a:lnTo>
                          <a:pt x="1250" y="566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992" name="Shape 1080"/>
                  <p:cNvSpPr/>
                  <p:nvPr/>
                </p:nvSpPr>
                <p:spPr>
                  <a:xfrm>
                    <a:off x="4615" y="1829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5"/>
                        </a:lnTo>
                        <a:lnTo>
                          <a:pt x="1280" y="607"/>
                        </a:lnTo>
                        <a:lnTo>
                          <a:pt x="1280" y="343"/>
                        </a:lnTo>
                        <a:lnTo>
                          <a:pt x="0" y="0"/>
                        </a:lnTo>
                        <a:close/>
                        <a:moveTo>
                          <a:pt x="1250" y="565"/>
                        </a:moveTo>
                        <a:lnTo>
                          <a:pt x="33" y="241"/>
                        </a:lnTo>
                        <a:lnTo>
                          <a:pt x="33" y="43"/>
                        </a:lnTo>
                        <a:lnTo>
                          <a:pt x="1247" y="366"/>
                        </a:lnTo>
                        <a:lnTo>
                          <a:pt x="1250" y="366"/>
                        </a:lnTo>
                        <a:lnTo>
                          <a:pt x="1250" y="565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993" name="Shape 1081"/>
                  <p:cNvSpPr/>
                  <p:nvPr/>
                </p:nvSpPr>
                <p:spPr>
                  <a:xfrm>
                    <a:off x="4615" y="1754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5"/>
                        </a:lnTo>
                        <a:lnTo>
                          <a:pt x="1280" y="607"/>
                        </a:lnTo>
                        <a:lnTo>
                          <a:pt x="1280" y="343"/>
                        </a:lnTo>
                        <a:lnTo>
                          <a:pt x="0" y="0"/>
                        </a:lnTo>
                        <a:close/>
                        <a:moveTo>
                          <a:pt x="1250" y="567"/>
                        </a:moveTo>
                        <a:lnTo>
                          <a:pt x="33" y="241"/>
                        </a:lnTo>
                        <a:lnTo>
                          <a:pt x="33" y="43"/>
                        </a:lnTo>
                        <a:lnTo>
                          <a:pt x="1247" y="366"/>
                        </a:lnTo>
                        <a:lnTo>
                          <a:pt x="1250" y="366"/>
                        </a:lnTo>
                        <a:lnTo>
                          <a:pt x="1250" y="567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994" name="Shape 1082"/>
                  <p:cNvSpPr/>
                  <p:nvPr/>
                </p:nvSpPr>
                <p:spPr>
                  <a:xfrm>
                    <a:off x="4615" y="1679"/>
                    <a:ext cx="361" cy="17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607" extrusionOk="0">
                        <a:moveTo>
                          <a:pt x="0" y="0"/>
                        </a:moveTo>
                        <a:lnTo>
                          <a:pt x="0" y="264"/>
                        </a:lnTo>
                        <a:lnTo>
                          <a:pt x="1280" y="607"/>
                        </a:lnTo>
                        <a:lnTo>
                          <a:pt x="1280" y="342"/>
                        </a:lnTo>
                        <a:lnTo>
                          <a:pt x="0" y="0"/>
                        </a:lnTo>
                        <a:close/>
                        <a:moveTo>
                          <a:pt x="1250" y="564"/>
                        </a:moveTo>
                        <a:lnTo>
                          <a:pt x="33" y="241"/>
                        </a:lnTo>
                        <a:lnTo>
                          <a:pt x="33" y="40"/>
                        </a:lnTo>
                        <a:lnTo>
                          <a:pt x="1247" y="366"/>
                        </a:lnTo>
                        <a:lnTo>
                          <a:pt x="1250" y="366"/>
                        </a:lnTo>
                        <a:lnTo>
                          <a:pt x="1250" y="564"/>
                        </a:lnTo>
                        <a:close/>
                      </a:path>
                    </a:pathLst>
                  </a:custGeom>
                  <a:solidFill>
                    <a:srgbClr val="545554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sp>
              <p:nvSpPr>
                <p:cNvPr id="990" name="Shape 1083"/>
                <p:cNvSpPr/>
                <p:nvPr/>
              </p:nvSpPr>
              <p:spPr>
                <a:xfrm>
                  <a:off x="3715" y="1975"/>
                  <a:ext cx="216" cy="9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5" h="1129" extrusionOk="0">
                      <a:moveTo>
                        <a:pt x="0" y="68"/>
                      </a:moveTo>
                      <a:lnTo>
                        <a:pt x="0" y="333"/>
                      </a:lnTo>
                      <a:lnTo>
                        <a:pt x="0" y="373"/>
                      </a:lnTo>
                      <a:lnTo>
                        <a:pt x="0" y="564"/>
                      </a:lnTo>
                      <a:lnTo>
                        <a:pt x="0" y="597"/>
                      </a:lnTo>
                      <a:lnTo>
                        <a:pt x="0" y="864"/>
                      </a:lnTo>
                      <a:lnTo>
                        <a:pt x="0" y="897"/>
                      </a:lnTo>
                      <a:lnTo>
                        <a:pt x="0" y="1129"/>
                      </a:lnTo>
                      <a:lnTo>
                        <a:pt x="255" y="1060"/>
                      </a:lnTo>
                      <a:lnTo>
                        <a:pt x="255" y="829"/>
                      </a:lnTo>
                      <a:lnTo>
                        <a:pt x="255" y="796"/>
                      </a:lnTo>
                      <a:lnTo>
                        <a:pt x="255" y="529"/>
                      </a:lnTo>
                      <a:lnTo>
                        <a:pt x="255" y="496"/>
                      </a:lnTo>
                      <a:lnTo>
                        <a:pt x="255" y="304"/>
                      </a:lnTo>
                      <a:lnTo>
                        <a:pt x="255" y="264"/>
                      </a:lnTo>
                      <a:lnTo>
                        <a:pt x="255" y="0"/>
                      </a:lnTo>
                      <a:lnTo>
                        <a:pt x="0" y="68"/>
                      </a:lnTo>
                      <a:close/>
                    </a:path>
                  </a:pathLst>
                </a:custGeom>
                <a:solidFill>
                  <a:srgbClr val="828282"/>
                </a:solidFill>
                <a:ln w="9525" cap="flat" cmpd="sng">
                  <a:solidFill>
                    <a:srgbClr val="54555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79" name="Shape 1084"/>
              <p:cNvGrpSpPr/>
              <p:nvPr/>
            </p:nvGrpSpPr>
            <p:grpSpPr>
              <a:xfrm>
                <a:off x="645" y="1833"/>
                <a:ext cx="1287" cy="1237"/>
                <a:chOff x="1079" y="1708"/>
                <a:chExt cx="1300" cy="1249"/>
              </a:xfrm>
            </p:grpSpPr>
            <p:grpSp>
              <p:nvGrpSpPr>
                <p:cNvPr id="802" name="Shape 1085"/>
                <p:cNvGrpSpPr/>
                <p:nvPr/>
              </p:nvGrpSpPr>
              <p:grpSpPr>
                <a:xfrm>
                  <a:off x="1079" y="1708"/>
                  <a:ext cx="1300" cy="1249"/>
                  <a:chOff x="1079" y="1708"/>
                  <a:chExt cx="1300" cy="1249"/>
                </a:xfrm>
              </p:grpSpPr>
              <p:grpSp>
                <p:nvGrpSpPr>
                  <p:cNvPr id="860" name="Shape 1086"/>
                  <p:cNvGrpSpPr/>
                  <p:nvPr/>
                </p:nvGrpSpPr>
                <p:grpSpPr>
                  <a:xfrm>
                    <a:off x="1079" y="2384"/>
                    <a:ext cx="1300" cy="573"/>
                    <a:chOff x="1079" y="2384"/>
                    <a:chExt cx="1300" cy="573"/>
                  </a:xfrm>
                </p:grpSpPr>
                <p:grpSp>
                  <p:nvGrpSpPr>
                    <p:cNvPr id="954" name="Shape 1087"/>
                    <p:cNvGrpSpPr/>
                    <p:nvPr/>
                  </p:nvGrpSpPr>
                  <p:grpSpPr>
                    <a:xfrm flipH="1">
                      <a:off x="1946" y="2384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79" name="Shape 1088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0" name="Shape 1089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1" name="Shape 1090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2" name="Shape 1091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83" name="Shape 1092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5" name="Shape 1093"/>
                    <p:cNvGrpSpPr/>
                    <p:nvPr/>
                  </p:nvGrpSpPr>
                  <p:grpSpPr>
                    <a:xfrm flipH="1">
                      <a:off x="1728" y="2442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74" name="Shape 1094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5" name="Shape 1095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6" name="Shape 1096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7" name="Shape 1097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8" name="Shape 1098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6" name="Shape 1099"/>
                    <p:cNvGrpSpPr/>
                    <p:nvPr/>
                  </p:nvGrpSpPr>
                  <p:grpSpPr>
                    <a:xfrm flipH="1">
                      <a:off x="1512" y="2500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969" name="Shape 1100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0" name="Shape 1101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1" name="Shape 1102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2" name="Shape 1103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73" name="Shape 1104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7" name="Shape 1105"/>
                    <p:cNvGrpSpPr/>
                    <p:nvPr/>
                  </p:nvGrpSpPr>
                  <p:grpSpPr>
                    <a:xfrm flipH="1">
                      <a:off x="1294" y="2559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64" name="Shape 1106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5" name="Shape 1107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6" name="Shape 1108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7" name="Shape 1109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8" name="Shape 1110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58" name="Shape 1111"/>
                    <p:cNvGrpSpPr/>
                    <p:nvPr/>
                  </p:nvGrpSpPr>
                  <p:grpSpPr>
                    <a:xfrm flipH="1">
                      <a:off x="1079" y="2617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59" name="Shape 1112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0" name="Shape 1113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1" name="Shape 1114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2" name="Shape 1115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63" name="Shape 1116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861" name="Shape 1117"/>
                  <p:cNvGrpSpPr/>
                  <p:nvPr/>
                </p:nvGrpSpPr>
                <p:grpSpPr>
                  <a:xfrm>
                    <a:off x="1079" y="2158"/>
                    <a:ext cx="1300" cy="574"/>
                    <a:chOff x="1079" y="2158"/>
                    <a:chExt cx="1300" cy="574"/>
                  </a:xfrm>
                </p:grpSpPr>
                <p:grpSp>
                  <p:nvGrpSpPr>
                    <p:cNvPr id="924" name="Shape 1118"/>
                    <p:cNvGrpSpPr/>
                    <p:nvPr/>
                  </p:nvGrpSpPr>
                  <p:grpSpPr>
                    <a:xfrm flipH="1">
                      <a:off x="1946" y="2158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49" name="Shape 1119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0" name="Shape 1120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1" name="Shape 1121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2" name="Shape 1122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53" name="Shape 1123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5" name="Shape 1124"/>
                    <p:cNvGrpSpPr/>
                    <p:nvPr/>
                  </p:nvGrpSpPr>
                  <p:grpSpPr>
                    <a:xfrm flipH="1">
                      <a:off x="1728" y="2215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44" name="Shape 1125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5" name="Shape 1126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6" name="Shape 1127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7" name="Shape 1128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8" name="Shape 1129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6" name="Shape 1130"/>
                    <p:cNvGrpSpPr/>
                    <p:nvPr/>
                  </p:nvGrpSpPr>
                  <p:grpSpPr>
                    <a:xfrm flipH="1">
                      <a:off x="1512" y="2276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939" name="Shape 1131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0" name="Shape 1132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1" name="Shape 1133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2" name="Shape 1134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43" name="Shape 1135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7" name="Shape 1136"/>
                    <p:cNvGrpSpPr/>
                    <p:nvPr/>
                  </p:nvGrpSpPr>
                  <p:grpSpPr>
                    <a:xfrm flipH="1">
                      <a:off x="1294" y="2334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34" name="Shape 1137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5" name="Shape 1138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6" name="Shape 1139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7" name="Shape 1140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8" name="Shape 1141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928" name="Shape 1142"/>
                    <p:cNvGrpSpPr/>
                    <p:nvPr/>
                  </p:nvGrpSpPr>
                  <p:grpSpPr>
                    <a:xfrm flipH="1">
                      <a:off x="1079" y="2392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29" name="Shape 1143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0" name="Shape 1144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1" name="Shape 1145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2" name="Shape 1146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33" name="Shape 1147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862" name="Shape 1148"/>
                  <p:cNvGrpSpPr/>
                  <p:nvPr/>
                </p:nvGrpSpPr>
                <p:grpSpPr>
                  <a:xfrm>
                    <a:off x="1079" y="1933"/>
                    <a:ext cx="1300" cy="573"/>
                    <a:chOff x="1079" y="1933"/>
                    <a:chExt cx="1300" cy="573"/>
                  </a:xfrm>
                </p:grpSpPr>
                <p:grpSp>
                  <p:nvGrpSpPr>
                    <p:cNvPr id="894" name="Shape 1149"/>
                    <p:cNvGrpSpPr/>
                    <p:nvPr/>
                  </p:nvGrpSpPr>
                  <p:grpSpPr>
                    <a:xfrm flipH="1">
                      <a:off x="1946" y="1933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19" name="Shape 1150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0" name="Shape 1151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1" name="Shape 1152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2" name="Shape 1153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23" name="Shape 1154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5" name="Shape 1155"/>
                    <p:cNvGrpSpPr/>
                    <p:nvPr/>
                  </p:nvGrpSpPr>
                  <p:grpSpPr>
                    <a:xfrm flipH="1">
                      <a:off x="1728" y="1990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14" name="Shape 1156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5" name="Shape 1157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6" name="Shape 1158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7" name="Shape 1159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8" name="Shape 1160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6" name="Shape 1161"/>
                    <p:cNvGrpSpPr/>
                    <p:nvPr/>
                  </p:nvGrpSpPr>
                  <p:grpSpPr>
                    <a:xfrm flipH="1">
                      <a:off x="1512" y="2048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909" name="Shape 1162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0" name="Shape 1163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1" name="Shape 1164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2" name="Shape 1165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13" name="Shape 1166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7" name="Shape 1167"/>
                    <p:cNvGrpSpPr/>
                    <p:nvPr/>
                  </p:nvGrpSpPr>
                  <p:grpSpPr>
                    <a:xfrm flipH="1">
                      <a:off x="1294" y="2108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904" name="Shape 1168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5" name="Shape 1169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6" name="Shape 1170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7" name="Shape 1171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8" name="Shape 1172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98" name="Shape 1173"/>
                    <p:cNvGrpSpPr/>
                    <p:nvPr/>
                  </p:nvGrpSpPr>
                  <p:grpSpPr>
                    <a:xfrm flipH="1">
                      <a:off x="1079" y="2165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99" name="Shape 1174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0" name="Shape 1175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1" name="Shape 1176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2" name="Shape 1177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903" name="Shape 1178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863" name="Shape 1179"/>
                  <p:cNvGrpSpPr/>
                  <p:nvPr/>
                </p:nvGrpSpPr>
                <p:grpSpPr>
                  <a:xfrm>
                    <a:off x="1079" y="1708"/>
                    <a:ext cx="1300" cy="573"/>
                    <a:chOff x="1079" y="1708"/>
                    <a:chExt cx="1300" cy="573"/>
                  </a:xfrm>
                </p:grpSpPr>
                <p:grpSp>
                  <p:nvGrpSpPr>
                    <p:cNvPr id="864" name="Shape 1180"/>
                    <p:cNvGrpSpPr/>
                    <p:nvPr/>
                  </p:nvGrpSpPr>
                  <p:grpSpPr>
                    <a:xfrm flipH="1">
                      <a:off x="1946" y="1708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89" name="Shape 1181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0" name="Shape 1182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1" name="Shape 1183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2" name="Shape 1184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93" name="Shape 1185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5" name="Shape 1186"/>
                    <p:cNvGrpSpPr/>
                    <p:nvPr/>
                  </p:nvGrpSpPr>
                  <p:grpSpPr>
                    <a:xfrm flipH="1">
                      <a:off x="1728" y="1765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84" name="Shape 1187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5" name="Shape 1188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6" name="Shape 1189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7" name="Shape 1190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8" name="Shape 1191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6" name="Shape 1192"/>
                    <p:cNvGrpSpPr/>
                    <p:nvPr/>
                  </p:nvGrpSpPr>
                  <p:grpSpPr>
                    <a:xfrm flipH="1">
                      <a:off x="1512" y="1823"/>
                      <a:ext cx="433" cy="341"/>
                      <a:chOff x="584" y="1097"/>
                      <a:chExt cx="662" cy="520"/>
                    </a:xfrm>
                  </p:grpSpPr>
                  <p:sp>
                    <p:nvSpPr>
                      <p:cNvPr id="879" name="Shape 1193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0" name="Shape 1194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1" name="Shape 1195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2" name="Shape 1196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83" name="Shape 1197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7" name="Shape 1198"/>
                    <p:cNvGrpSpPr/>
                    <p:nvPr/>
                  </p:nvGrpSpPr>
                  <p:grpSpPr>
                    <a:xfrm flipH="1">
                      <a:off x="1294" y="1883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74" name="Shape 1199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5" name="Shape 1200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6" name="Shape 1201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7" name="Shape 1202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8" name="Shape 1203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868" name="Shape 1204"/>
                    <p:cNvGrpSpPr/>
                    <p:nvPr/>
                  </p:nvGrpSpPr>
                  <p:grpSpPr>
                    <a:xfrm flipH="1">
                      <a:off x="1079" y="1940"/>
                      <a:ext cx="433" cy="340"/>
                      <a:chOff x="584" y="1097"/>
                      <a:chExt cx="662" cy="520"/>
                    </a:xfrm>
                  </p:grpSpPr>
                  <p:sp>
                    <p:nvSpPr>
                      <p:cNvPr id="869" name="Shape 1205"/>
                      <p:cNvSpPr/>
                      <p:nvPr/>
                    </p:nvSpPr>
                    <p:spPr>
                      <a:xfrm>
                        <a:off x="584" y="1097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3" extrusionOk="0">
                            <a:moveTo>
                              <a:pt x="0" y="500"/>
                            </a:moveTo>
                            <a:lnTo>
                              <a:pt x="0" y="2433"/>
                            </a:lnTo>
                            <a:lnTo>
                              <a:pt x="1866" y="1932"/>
                            </a:lnTo>
                            <a:lnTo>
                              <a:pt x="1866" y="1001"/>
                            </a:lnTo>
                            <a:lnTo>
                              <a:pt x="1866" y="0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D6D6D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0" name="Shape 1206"/>
                      <p:cNvSpPr/>
                      <p:nvPr/>
                    </p:nvSpPr>
                    <p:spPr>
                      <a:xfrm>
                        <a:off x="584" y="13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303030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1" name="Shape 1207"/>
                      <p:cNvSpPr/>
                      <p:nvPr/>
                    </p:nvSpPr>
                    <p:spPr>
                      <a:xfrm>
                        <a:off x="91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0" y="2434"/>
                            </a:moveTo>
                            <a:lnTo>
                              <a:pt x="1866" y="1933"/>
                            </a:lnTo>
                            <a:lnTo>
                              <a:pt x="1866" y="0"/>
                            </a:lnTo>
                            <a:lnTo>
                              <a:pt x="0" y="501"/>
                            </a:lnTo>
                            <a:lnTo>
                              <a:pt x="0" y="2434"/>
                            </a:lnTo>
                            <a:close/>
                          </a:path>
                        </a:pathLst>
                      </a:custGeom>
                      <a:solidFill>
                        <a:srgbClr val="828282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2" name="Shape 1208"/>
                      <p:cNvSpPr/>
                      <p:nvPr/>
                    </p:nvSpPr>
                    <p:spPr>
                      <a:xfrm>
                        <a:off x="584" y="1185"/>
                        <a:ext cx="331" cy="432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1866" h="2434" extrusionOk="0">
                            <a:moveTo>
                              <a:pt x="1866" y="501"/>
                            </a:moveTo>
                            <a:lnTo>
                              <a:pt x="1632" y="437"/>
                            </a:lnTo>
                            <a:lnTo>
                              <a:pt x="1632" y="437"/>
                            </a:lnTo>
                            <a:lnTo>
                              <a:pt x="234" y="64"/>
                            </a:lnTo>
                            <a:lnTo>
                              <a:pt x="234" y="64"/>
                            </a:lnTo>
                            <a:lnTo>
                              <a:pt x="0" y="0"/>
                            </a:lnTo>
                            <a:lnTo>
                              <a:pt x="0" y="1933"/>
                            </a:lnTo>
                            <a:lnTo>
                              <a:pt x="234" y="1997"/>
                            </a:lnTo>
                            <a:lnTo>
                              <a:pt x="234" y="1997"/>
                            </a:lnTo>
                            <a:lnTo>
                              <a:pt x="1866" y="2434"/>
                            </a:lnTo>
                            <a:lnTo>
                              <a:pt x="1866" y="501"/>
                            </a:lnTo>
                            <a:close/>
                            <a:moveTo>
                              <a:pt x="234" y="1753"/>
                            </a:moveTo>
                            <a:lnTo>
                              <a:pt x="234" y="305"/>
                            </a:lnTo>
                            <a:lnTo>
                              <a:pt x="234" y="305"/>
                            </a:lnTo>
                            <a:lnTo>
                              <a:pt x="1630" y="681"/>
                            </a:lnTo>
                            <a:lnTo>
                              <a:pt x="1632" y="681"/>
                            </a:lnTo>
                            <a:lnTo>
                              <a:pt x="1632" y="2129"/>
                            </a:lnTo>
                            <a:lnTo>
                              <a:pt x="234" y="1753"/>
                            </a:lnTo>
                            <a:lnTo>
                              <a:pt x="234" y="1753"/>
                            </a:lnTo>
                            <a:close/>
                          </a:path>
                        </a:pathLst>
                      </a:custGeom>
                      <a:solidFill>
                        <a:srgbClr val="545454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873" name="Shape 1209"/>
                      <p:cNvSpPr/>
                      <p:nvPr/>
                    </p:nvSpPr>
                    <p:spPr>
                      <a:xfrm>
                        <a:off x="584" y="1097"/>
                        <a:ext cx="662" cy="176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3732" h="1001" extrusionOk="0">
                            <a:moveTo>
                              <a:pt x="0" y="500"/>
                            </a:moveTo>
                            <a:lnTo>
                              <a:pt x="1866" y="0"/>
                            </a:lnTo>
                            <a:lnTo>
                              <a:pt x="3732" y="500"/>
                            </a:lnTo>
                            <a:lnTo>
                              <a:pt x="1866" y="1001"/>
                            </a:lnTo>
                            <a:lnTo>
                              <a:pt x="0" y="500"/>
                            </a:lnTo>
                            <a:close/>
                          </a:path>
                        </a:pathLst>
                      </a:custGeom>
                      <a:solidFill>
                        <a:srgbClr val="6E6E6E"/>
                      </a:solidFill>
                      <a:ln w="9525" cap="flat" cmpd="sng">
                        <a:solidFill>
                          <a:srgbClr val="545554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03" name="Shape 1210"/>
                <p:cNvGrpSpPr/>
                <p:nvPr/>
              </p:nvGrpSpPr>
              <p:grpSpPr>
                <a:xfrm>
                  <a:off x="1319" y="1819"/>
                  <a:ext cx="1007" cy="1024"/>
                  <a:chOff x="1319" y="1819"/>
                  <a:chExt cx="1007" cy="1024"/>
                </a:xfrm>
              </p:grpSpPr>
              <p:grpSp>
                <p:nvGrpSpPr>
                  <p:cNvPr id="804" name="Shape 1211"/>
                  <p:cNvGrpSpPr/>
                  <p:nvPr/>
                </p:nvGrpSpPr>
                <p:grpSpPr>
                  <a:xfrm>
                    <a:off x="2190" y="1819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57" name="Shape 1212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8" name="Shape 1213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9" name="Shape 1214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5" name="Shape 1215"/>
                  <p:cNvGrpSpPr/>
                  <p:nvPr/>
                </p:nvGrpSpPr>
                <p:grpSpPr>
                  <a:xfrm>
                    <a:off x="1757" y="2156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54" name="Shape 1216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5" name="Shape 1217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6" name="Shape 1218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6" name="Shape 1219"/>
                  <p:cNvGrpSpPr/>
                  <p:nvPr/>
                </p:nvGrpSpPr>
                <p:grpSpPr>
                  <a:xfrm>
                    <a:off x="1971" y="2324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51" name="Shape 1220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2" name="Shape 1221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3" name="Shape 1222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7" name="Shape 1223"/>
                  <p:cNvGrpSpPr/>
                  <p:nvPr/>
                </p:nvGrpSpPr>
                <p:grpSpPr>
                  <a:xfrm>
                    <a:off x="1540" y="2669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48" name="Shape 1224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9" name="Shape 1225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50" name="Shape 1226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8" name="Shape 1227"/>
                  <p:cNvGrpSpPr/>
                  <p:nvPr/>
                </p:nvGrpSpPr>
                <p:grpSpPr>
                  <a:xfrm>
                    <a:off x="1324" y="2500"/>
                    <a:ext cx="138" cy="173"/>
                    <a:chOff x="2343" y="728"/>
                    <a:chExt cx="568" cy="717"/>
                  </a:xfrm>
                </p:grpSpPr>
                <p:sp>
                  <p:nvSpPr>
                    <p:cNvPr id="845" name="Shape 1228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6" name="Shape 1229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7" name="Shape 1230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09" name="Shape 1231"/>
                  <p:cNvGrpSpPr/>
                  <p:nvPr/>
                </p:nvGrpSpPr>
                <p:grpSpPr>
                  <a:xfrm>
                    <a:off x="1757" y="2389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42" name="Shape 1232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3" name="Shape 1233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4" name="Shape 1234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0" name="Shape 1235"/>
                  <p:cNvGrpSpPr/>
                  <p:nvPr/>
                </p:nvGrpSpPr>
                <p:grpSpPr>
                  <a:xfrm>
                    <a:off x="1971" y="1874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9" name="Shape 1236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0" name="Shape 1237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41" name="Shape 1238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1" name="Shape 1239"/>
                  <p:cNvGrpSpPr/>
                  <p:nvPr/>
                </p:nvGrpSpPr>
                <p:grpSpPr>
                  <a:xfrm>
                    <a:off x="1319" y="2281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6" name="Shape 1240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7" name="Shape 1241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8" name="Shape 1242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2" name="Shape 1243"/>
                  <p:cNvGrpSpPr/>
                  <p:nvPr/>
                </p:nvGrpSpPr>
                <p:grpSpPr>
                  <a:xfrm>
                    <a:off x="1542" y="1997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3" name="Shape 1244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4" name="Shape 1245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5" name="Shape 1246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3" name="Shape 1247"/>
                  <p:cNvGrpSpPr/>
                  <p:nvPr/>
                </p:nvGrpSpPr>
                <p:grpSpPr>
                  <a:xfrm>
                    <a:off x="1757" y="1936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30" name="Shape 1248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1" name="Shape 1249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32" name="Shape 1250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4" name="Shape 1251"/>
                  <p:cNvGrpSpPr/>
                  <p:nvPr/>
                </p:nvGrpSpPr>
                <p:grpSpPr>
                  <a:xfrm>
                    <a:off x="1324" y="2055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27" name="Shape 1252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8" name="Shape 1253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9" name="Shape 1254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5" name="Shape 1255"/>
                  <p:cNvGrpSpPr/>
                  <p:nvPr/>
                </p:nvGrpSpPr>
                <p:grpSpPr>
                  <a:xfrm>
                    <a:off x="2190" y="2271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24" name="Shape 1256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5" name="Shape 1257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6" name="Shape 1258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6" name="Shape 1259"/>
                  <p:cNvGrpSpPr/>
                  <p:nvPr/>
                </p:nvGrpSpPr>
                <p:grpSpPr>
                  <a:xfrm>
                    <a:off x="1973" y="2554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21" name="Shape 1260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2" name="Shape 1261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3" name="Shape 1262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grpSp>
                <p:nvGrpSpPr>
                  <p:cNvPr id="817" name="Shape 1263"/>
                  <p:cNvGrpSpPr/>
                  <p:nvPr/>
                </p:nvGrpSpPr>
                <p:grpSpPr>
                  <a:xfrm>
                    <a:off x="2190" y="2497"/>
                    <a:ext cx="136" cy="174"/>
                    <a:chOff x="2343" y="728"/>
                    <a:chExt cx="568" cy="717"/>
                  </a:xfrm>
                </p:grpSpPr>
                <p:sp>
                  <p:nvSpPr>
                    <p:cNvPr id="818" name="Shape 1264"/>
                    <p:cNvSpPr/>
                    <p:nvPr/>
                  </p:nvSpPr>
                  <p:spPr>
                    <a:xfrm>
                      <a:off x="2343" y="728"/>
                      <a:ext cx="568" cy="179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69" h="180" extrusionOk="0">
                          <a:moveTo>
                            <a:pt x="0" y="112"/>
                          </a:moveTo>
                          <a:lnTo>
                            <a:pt x="422" y="0"/>
                          </a:lnTo>
                          <a:lnTo>
                            <a:pt x="569" y="39"/>
                          </a:lnTo>
                          <a:lnTo>
                            <a:pt x="49" y="180"/>
                          </a:lnTo>
                          <a:lnTo>
                            <a:pt x="0" y="168"/>
                          </a:lnTo>
                          <a:lnTo>
                            <a:pt x="0" y="112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19" name="Shape 1265"/>
                    <p:cNvSpPr/>
                    <p:nvPr/>
                  </p:nvSpPr>
                  <p:spPr>
                    <a:xfrm>
                      <a:off x="2392" y="767"/>
                      <a:ext cx="517" cy="67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453" h="589" extrusionOk="0">
                          <a:moveTo>
                            <a:pt x="0" y="589"/>
                          </a:moveTo>
                          <a:lnTo>
                            <a:pt x="0" y="121"/>
                          </a:lnTo>
                          <a:lnTo>
                            <a:pt x="453" y="0"/>
                          </a:lnTo>
                          <a:lnTo>
                            <a:pt x="453" y="468"/>
                          </a:lnTo>
                          <a:lnTo>
                            <a:pt x="0" y="589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820" name="Shape 1266"/>
                    <p:cNvSpPr/>
                    <p:nvPr/>
                  </p:nvSpPr>
                  <p:spPr>
                    <a:xfrm>
                      <a:off x="2344" y="896"/>
                      <a:ext cx="46" cy="55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6" h="183" extrusionOk="0">
                          <a:moveTo>
                            <a:pt x="0" y="0"/>
                          </a:moveTo>
                          <a:lnTo>
                            <a:pt x="0" y="180"/>
                          </a:lnTo>
                          <a:lnTo>
                            <a:pt x="16" y="183"/>
                          </a:lnTo>
                          <a:lnTo>
                            <a:pt x="16" y="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9933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</p:grpSp>
          </p:grpSp>
          <p:grpSp>
            <p:nvGrpSpPr>
              <p:cNvPr id="780" name="Shape 1267"/>
              <p:cNvGrpSpPr/>
              <p:nvPr/>
            </p:nvGrpSpPr>
            <p:grpSpPr>
              <a:xfrm>
                <a:off x="2547" y="2846"/>
                <a:ext cx="257" cy="202"/>
                <a:chOff x="1314" y="1506"/>
                <a:chExt cx="596" cy="470"/>
              </a:xfrm>
            </p:grpSpPr>
            <p:sp>
              <p:nvSpPr>
                <p:cNvPr id="799" name="Shape 1268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800" name="Shape 1269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801" name="Shape 1270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81" name="Shape 1271"/>
              <p:cNvGrpSpPr/>
              <p:nvPr/>
            </p:nvGrpSpPr>
            <p:grpSpPr>
              <a:xfrm>
                <a:off x="2083" y="2374"/>
                <a:ext cx="317" cy="631"/>
                <a:chOff x="1922" y="2438"/>
                <a:chExt cx="317" cy="631"/>
              </a:xfrm>
            </p:grpSpPr>
            <p:sp>
              <p:nvSpPr>
                <p:cNvPr id="790" name="Shape 1272"/>
                <p:cNvSpPr/>
                <p:nvPr/>
              </p:nvSpPr>
              <p:spPr>
                <a:xfrm>
                  <a:off x="2069" y="2745"/>
                  <a:ext cx="120" cy="3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89" y="156"/>
                      </a:move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  <a:cubicBezTo>
                        <a:pt x="55" y="20"/>
                        <a:pt x="24" y="13"/>
                        <a:pt x="12" y="10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8"/>
                        <a:pt x="43" y="225"/>
                        <a:pt x="43" y="205"/>
                      </a:cubicBezTo>
                      <a:cubicBezTo>
                        <a:pt x="43" y="171"/>
                        <a:pt x="46" y="55"/>
                        <a:pt x="45" y="51"/>
                      </a:cubicBezTo>
                      <a:cubicBezTo>
                        <a:pt x="45" y="47"/>
                        <a:pt x="36" y="47"/>
                        <a:pt x="36" y="40"/>
                      </a:cubicBezTo>
                      <a:cubicBezTo>
                        <a:pt x="36" y="47"/>
                        <a:pt x="45" y="47"/>
                        <a:pt x="45" y="51"/>
                      </a:cubicBezTo>
                      <a:cubicBezTo>
                        <a:pt x="46" y="55"/>
                        <a:pt x="43" y="171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91" name="Shape 1273"/>
                <p:cNvSpPr/>
                <p:nvPr/>
              </p:nvSpPr>
              <p:spPr>
                <a:xfrm>
                  <a:off x="1927" y="2527"/>
                  <a:ext cx="312" cy="25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6" h="194" extrusionOk="0">
                      <a:moveTo>
                        <a:pt x="235" y="114"/>
                      </a:moveTo>
                      <a:cubicBezTo>
                        <a:pt x="235" y="114"/>
                        <a:pt x="235" y="114"/>
                        <a:pt x="235" y="114"/>
                      </a:cubicBezTo>
                      <a:cubicBezTo>
                        <a:pt x="230" y="85"/>
                        <a:pt x="226" y="57"/>
                        <a:pt x="225" y="49"/>
                      </a:cubicBezTo>
                      <a:cubicBezTo>
                        <a:pt x="222" y="32"/>
                        <a:pt x="207" y="27"/>
                        <a:pt x="199" y="24"/>
                      </a:cubicBezTo>
                      <a:cubicBezTo>
                        <a:pt x="191" y="21"/>
                        <a:pt x="169" y="16"/>
                        <a:pt x="156" y="13"/>
                      </a:cubicBezTo>
                      <a:cubicBezTo>
                        <a:pt x="144" y="9"/>
                        <a:pt x="125" y="3"/>
                        <a:pt x="116" y="2"/>
                      </a:cubicBezTo>
                      <a:cubicBezTo>
                        <a:pt x="107" y="0"/>
                        <a:pt x="89" y="4"/>
                        <a:pt x="86" y="12"/>
                      </a:cubicBezTo>
                      <a:cubicBezTo>
                        <a:pt x="85" y="14"/>
                        <a:pt x="79" y="50"/>
                        <a:pt x="73" y="86"/>
                      </a:cubicBezTo>
                      <a:cubicBezTo>
                        <a:pt x="73" y="86"/>
                        <a:pt x="73" y="86"/>
                        <a:pt x="73" y="86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ubicBezTo>
                        <a:pt x="49" y="96"/>
                        <a:pt x="28" y="103"/>
                        <a:pt x="21" y="104"/>
                      </a:cubicBezTo>
                      <a:cubicBezTo>
                        <a:pt x="0" y="109"/>
                        <a:pt x="9" y="137"/>
                        <a:pt x="26" y="135"/>
                      </a:cubicBezTo>
                      <a:cubicBezTo>
                        <a:pt x="31" y="135"/>
                        <a:pt x="55" y="129"/>
                        <a:pt x="80" y="122"/>
                      </a:cubicBezTo>
                      <a:cubicBezTo>
                        <a:pt x="80" y="122"/>
                        <a:pt x="80" y="122"/>
                        <a:pt x="80" y="122"/>
                      </a:cubicBezTo>
                      <a:cubicBezTo>
                        <a:pt x="86" y="120"/>
                        <a:pt x="86" y="120"/>
                        <a:pt x="86" y="120"/>
                      </a:cubicBezTo>
                      <a:cubicBezTo>
                        <a:pt x="92" y="118"/>
                        <a:pt x="96" y="116"/>
                        <a:pt x="99" y="112"/>
                      </a:cubicBezTo>
                      <a:cubicBezTo>
                        <a:pt x="102" y="108"/>
                        <a:pt x="104" y="102"/>
                        <a:pt x="104" y="92"/>
                      </a:cubicBezTo>
                      <a:cubicBezTo>
                        <a:pt x="104" y="92"/>
                        <a:pt x="104" y="92"/>
                        <a:pt x="104" y="92"/>
                      </a:cubicBezTo>
                      <a:cubicBezTo>
                        <a:pt x="107" y="65"/>
                        <a:pt x="110" y="43"/>
                        <a:pt x="110" y="47"/>
                      </a:cubicBezTo>
                      <a:cubicBezTo>
                        <a:pt x="110" y="53"/>
                        <a:pt x="109" y="125"/>
                        <a:pt x="109" y="167"/>
                      </a:cubicBezTo>
                      <a:cubicBezTo>
                        <a:pt x="110" y="172"/>
                        <a:pt x="112" y="177"/>
                        <a:pt x="118" y="178"/>
                      </a:cubicBezTo>
                      <a:cubicBezTo>
                        <a:pt x="130" y="180"/>
                        <a:pt x="162" y="190"/>
                        <a:pt x="169" y="192"/>
                      </a:cubicBezTo>
                      <a:cubicBezTo>
                        <a:pt x="177" y="194"/>
                        <a:pt x="193" y="184"/>
                        <a:pt x="196" y="173"/>
                      </a:cubicBezTo>
                      <a:cubicBezTo>
                        <a:pt x="196" y="171"/>
                        <a:pt x="196" y="162"/>
                        <a:pt x="196" y="160"/>
                      </a:cubicBezTo>
                      <a:cubicBezTo>
                        <a:pt x="202" y="158"/>
                        <a:pt x="208" y="157"/>
                        <a:pt x="216" y="155"/>
                      </a:cubicBezTo>
                      <a:cubicBezTo>
                        <a:pt x="217" y="155"/>
                        <a:pt x="218" y="154"/>
                        <a:pt x="219" y="154"/>
                      </a:cubicBezTo>
                      <a:cubicBezTo>
                        <a:pt x="225" y="152"/>
                        <a:pt x="229" y="150"/>
                        <a:pt x="232" y="146"/>
                      </a:cubicBezTo>
                      <a:cubicBezTo>
                        <a:pt x="235" y="142"/>
                        <a:pt x="236" y="135"/>
                        <a:pt x="236" y="124"/>
                      </a:cubicBezTo>
                      <a:lnTo>
                        <a:pt x="235" y="114"/>
                      </a:lnTo>
                      <a:close/>
                      <a:moveTo>
                        <a:pt x="192" y="75"/>
                      </a:moveTo>
                      <a:cubicBezTo>
                        <a:pt x="193" y="79"/>
                        <a:pt x="194" y="83"/>
                        <a:pt x="194" y="88"/>
                      </a:cubicBezTo>
                      <a:cubicBezTo>
                        <a:pt x="195" y="97"/>
                        <a:pt x="197" y="108"/>
                        <a:pt x="200" y="123"/>
                      </a:cubicBezTo>
                      <a:cubicBezTo>
                        <a:pt x="198" y="123"/>
                        <a:pt x="197" y="124"/>
                        <a:pt x="196" y="124"/>
                      </a:cubicBezTo>
                      <a:cubicBezTo>
                        <a:pt x="196" y="111"/>
                        <a:pt x="195" y="99"/>
                        <a:pt x="194" y="88"/>
                      </a:cubicBezTo>
                      <a:cubicBezTo>
                        <a:pt x="193" y="82"/>
                        <a:pt x="193" y="78"/>
                        <a:pt x="192" y="75"/>
                      </a:cubicBezTo>
                      <a:cubicBezTo>
                        <a:pt x="192" y="73"/>
                        <a:pt x="192" y="72"/>
                        <a:pt x="192" y="71"/>
                      </a:cubicBezTo>
                      <a:cubicBezTo>
                        <a:pt x="192" y="72"/>
                        <a:pt x="192" y="73"/>
                        <a:pt x="192" y="75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792" name="Shape 1274"/>
                <p:cNvGrpSpPr/>
                <p:nvPr/>
              </p:nvGrpSpPr>
              <p:grpSpPr>
                <a:xfrm>
                  <a:off x="1922" y="2585"/>
                  <a:ext cx="257" cy="202"/>
                  <a:chOff x="1314" y="1506"/>
                  <a:chExt cx="596" cy="470"/>
                </a:xfrm>
              </p:grpSpPr>
              <p:sp>
                <p:nvSpPr>
                  <p:cNvPr id="796" name="Shape 1275"/>
                  <p:cNvSpPr/>
                  <p:nvPr/>
                </p:nvSpPr>
                <p:spPr>
                  <a:xfrm>
                    <a:off x="1314" y="1506"/>
                    <a:ext cx="596" cy="16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04" h="244" extrusionOk="0">
                        <a:moveTo>
                          <a:pt x="0" y="123"/>
                        </a:moveTo>
                        <a:lnTo>
                          <a:pt x="451" y="0"/>
                        </a:lnTo>
                        <a:lnTo>
                          <a:pt x="904" y="123"/>
                        </a:lnTo>
                        <a:lnTo>
                          <a:pt x="451" y="244"/>
                        </a:lnTo>
                        <a:lnTo>
                          <a:pt x="0" y="123"/>
                        </a:lnTo>
                        <a:close/>
                      </a:path>
                    </a:pathLst>
                  </a:custGeom>
                  <a:solidFill>
                    <a:srgbClr val="FF9933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797" name="Shape 1276"/>
                  <p:cNvSpPr/>
                  <p:nvPr/>
                </p:nvSpPr>
                <p:spPr>
                  <a:xfrm>
                    <a:off x="1612" y="1589"/>
                    <a:ext cx="297" cy="3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53" h="589" extrusionOk="0">
                        <a:moveTo>
                          <a:pt x="0" y="589"/>
                        </a:moveTo>
                        <a:lnTo>
                          <a:pt x="0" y="121"/>
                        </a:lnTo>
                        <a:lnTo>
                          <a:pt x="453" y="0"/>
                        </a:lnTo>
                        <a:lnTo>
                          <a:pt x="453" y="468"/>
                        </a:lnTo>
                        <a:lnTo>
                          <a:pt x="0" y="589"/>
                        </a:lnTo>
                        <a:close/>
                      </a:path>
                    </a:pathLst>
                  </a:custGeom>
                  <a:solidFill>
                    <a:srgbClr val="FF9933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798" name="Shape 1277"/>
                  <p:cNvSpPr/>
                  <p:nvPr/>
                </p:nvSpPr>
                <p:spPr>
                  <a:xfrm>
                    <a:off x="1314" y="1589"/>
                    <a:ext cx="294" cy="3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51" h="589" extrusionOk="0">
                        <a:moveTo>
                          <a:pt x="0" y="0"/>
                        </a:moveTo>
                        <a:lnTo>
                          <a:pt x="0" y="468"/>
                        </a:lnTo>
                        <a:lnTo>
                          <a:pt x="451" y="589"/>
                        </a:lnTo>
                        <a:lnTo>
                          <a:pt x="451" y="12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9933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sp>
              <p:nvSpPr>
                <p:cNvPr id="793" name="Shape 1278"/>
                <p:cNvSpPr/>
                <p:nvPr/>
              </p:nvSpPr>
              <p:spPr>
                <a:xfrm>
                  <a:off x="2084" y="2511"/>
                  <a:ext cx="84" cy="5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4" y="37"/>
                        <a:pt x="0" y="25"/>
                        <a:pt x="10" y="23"/>
                      </a:cubicBezTo>
                      <a:cubicBezTo>
                        <a:pt x="16" y="21"/>
                        <a:pt x="13" y="16"/>
                        <a:pt x="15" y="13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6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94" name="Shape 1279"/>
                <p:cNvSpPr/>
                <p:nvPr/>
              </p:nvSpPr>
              <p:spPr>
                <a:xfrm>
                  <a:off x="2093" y="2687"/>
                  <a:ext cx="120" cy="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" h="54" extrusionOk="0">
                      <a:moveTo>
                        <a:pt x="75" y="0"/>
                      </a:moveTo>
                      <a:cubicBezTo>
                        <a:pt x="61" y="4"/>
                        <a:pt x="45" y="9"/>
                        <a:pt x="27" y="14"/>
                      </a:cubicBezTo>
                      <a:cubicBezTo>
                        <a:pt x="0" y="22"/>
                        <a:pt x="17" y="54"/>
                        <a:pt x="40" y="46"/>
                      </a:cubicBezTo>
                      <a:cubicBezTo>
                        <a:pt x="44" y="44"/>
                        <a:pt x="65" y="38"/>
                        <a:pt x="91" y="32"/>
                      </a:cubicBezTo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95" name="Shape 1280"/>
                <p:cNvSpPr/>
                <p:nvPr/>
              </p:nvSpPr>
              <p:spPr>
                <a:xfrm flipH="1">
                  <a:off x="2074" y="2438"/>
                  <a:ext cx="105" cy="105"/>
                </a:xfrm>
                <a:prstGeom prst="ellipse">
                  <a:avLst/>
                </a:prstGeom>
                <a:solidFill>
                  <a:schemeClr val="lt1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82" name="Shape 1281"/>
              <p:cNvGrpSpPr/>
              <p:nvPr/>
            </p:nvGrpSpPr>
            <p:grpSpPr>
              <a:xfrm>
                <a:off x="2766" y="2908"/>
                <a:ext cx="257" cy="202"/>
                <a:chOff x="1314" y="1506"/>
                <a:chExt cx="596" cy="470"/>
              </a:xfrm>
            </p:grpSpPr>
            <p:sp>
              <p:nvSpPr>
                <p:cNvPr id="787" name="Shape 1282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8" name="Shape 1283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9" name="Shape 1284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783" name="Shape 1285"/>
              <p:cNvGrpSpPr/>
              <p:nvPr/>
            </p:nvGrpSpPr>
            <p:grpSpPr>
              <a:xfrm>
                <a:off x="2674" y="2746"/>
                <a:ext cx="257" cy="202"/>
                <a:chOff x="1314" y="1506"/>
                <a:chExt cx="596" cy="470"/>
              </a:xfrm>
            </p:grpSpPr>
            <p:sp>
              <p:nvSpPr>
                <p:cNvPr id="784" name="Shape 1286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5" name="Shape 1287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786" name="Shape 1288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grpSp>
        <p:nvGrpSpPr>
          <p:cNvPr id="995" name="Shape 1289"/>
          <p:cNvGrpSpPr/>
          <p:nvPr/>
        </p:nvGrpSpPr>
        <p:grpSpPr>
          <a:xfrm>
            <a:off x="7924798" y="5410199"/>
            <a:ext cx="149478" cy="95163"/>
            <a:chOff x="347" y="3531"/>
            <a:chExt cx="906" cy="514"/>
          </a:xfrm>
        </p:grpSpPr>
        <p:sp>
          <p:nvSpPr>
            <p:cNvPr id="996" name="Shape 1290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97" name="Shape 1291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98" name="Shape 1292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999" name="Shape 1293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0" name="Shape 1294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1" name="Shape 1295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2" name="Shape 1296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3" name="Shape 1297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1004" name="Shape 1298"/>
          <p:cNvGrpSpPr/>
          <p:nvPr/>
        </p:nvGrpSpPr>
        <p:grpSpPr>
          <a:xfrm>
            <a:off x="8021324" y="5334708"/>
            <a:ext cx="149478" cy="95163"/>
            <a:chOff x="347" y="3531"/>
            <a:chExt cx="906" cy="514"/>
          </a:xfrm>
        </p:grpSpPr>
        <p:sp>
          <p:nvSpPr>
            <p:cNvPr id="1005" name="Shape 1299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6" name="Shape 1300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7" name="Shape 1301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8" name="Shape 1302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09" name="Shape 1303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0" name="Shape 1304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1" name="Shape 1305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2" name="Shape 1306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1013" name="Shape 1307"/>
          <p:cNvGrpSpPr/>
          <p:nvPr/>
        </p:nvGrpSpPr>
        <p:grpSpPr>
          <a:xfrm>
            <a:off x="8257469" y="5192201"/>
            <a:ext cx="127072" cy="80144"/>
            <a:chOff x="347" y="3531"/>
            <a:chExt cx="906" cy="514"/>
          </a:xfrm>
        </p:grpSpPr>
        <p:sp>
          <p:nvSpPr>
            <p:cNvPr id="1014" name="Shape 1308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5" name="Shape 1309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6" name="Shape 1310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7" name="Shape 1311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8" name="Shape 1312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19" name="Shape 1313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0" name="Shape 1314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1" name="Shape 1315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sp>
        <p:nvSpPr>
          <p:cNvPr id="1022" name="Shape 1316"/>
          <p:cNvSpPr txBox="1"/>
          <p:nvPr/>
        </p:nvSpPr>
        <p:spPr>
          <a:xfrm>
            <a:off x="1890908" y="1066800"/>
            <a:ext cx="2071492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Primary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 </a:t>
            </a:r>
            <a:r>
              <a:rPr lang="en-US" sz="1200" dirty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(National) stores:</a:t>
            </a:r>
            <a:endParaRPr lang="en-US" sz="1200" b="0" i="0" u="none" strike="noStrike" cap="none" baseline="0" dirty="0">
              <a:solidFill>
                <a:schemeClr val="dk1"/>
              </a:solidFill>
              <a:ea typeface="Cambria"/>
              <a:cs typeface="Cambria"/>
              <a:sym typeface="Cambria"/>
              <a:rtl val="0"/>
            </a:endParaRPr>
          </a:p>
        </p:txBody>
      </p:sp>
      <p:sp>
        <p:nvSpPr>
          <p:cNvPr id="1023" name="Shape 1317"/>
          <p:cNvSpPr txBox="1"/>
          <p:nvPr/>
        </p:nvSpPr>
        <p:spPr>
          <a:xfrm>
            <a:off x="1834951" y="2456259"/>
            <a:ext cx="216468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Sub-national (Regional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 or Provincial) stores:</a:t>
            </a:r>
            <a:endParaRPr lang="en-US" sz="1200" b="0" i="0" u="none" strike="noStrike" cap="none" baseline="0" dirty="0">
              <a:solidFill>
                <a:schemeClr val="dk1"/>
              </a:solidFill>
              <a:ea typeface="Cambria"/>
              <a:cs typeface="Cambria"/>
              <a:sym typeface="Cambria"/>
              <a:rtl val="0"/>
            </a:endParaRPr>
          </a:p>
        </p:txBody>
      </p:sp>
      <p:sp>
        <p:nvSpPr>
          <p:cNvPr id="1024" name="Shape 1318"/>
          <p:cNvSpPr/>
          <p:nvPr/>
        </p:nvSpPr>
        <p:spPr>
          <a:xfrm>
            <a:off x="4267200" y="1066800"/>
            <a:ext cx="1332565" cy="376334"/>
          </a:xfrm>
          <a:custGeom>
            <a:avLst/>
            <a:gdLst/>
            <a:ahLst/>
            <a:cxnLst/>
            <a:rect l="0" t="0" r="0" b="0"/>
            <a:pathLst>
              <a:path w="161" h="44" extrusionOk="0">
                <a:moveTo>
                  <a:pt x="0" y="22"/>
                </a:moveTo>
                <a:lnTo>
                  <a:pt x="81" y="0"/>
                </a:lnTo>
                <a:lnTo>
                  <a:pt x="161" y="22"/>
                </a:lnTo>
                <a:lnTo>
                  <a:pt x="81" y="44"/>
                </a:lnTo>
                <a:lnTo>
                  <a:pt x="0" y="22"/>
                </a:lnTo>
                <a:close/>
              </a:path>
            </a:pathLst>
          </a:custGeom>
          <a:gradFill>
            <a:gsLst>
              <a:gs pos="0">
                <a:srgbClr val="DFDFDF"/>
              </a:gs>
              <a:gs pos="100000">
                <a:srgbClr val="B2B2B2"/>
              </a:gs>
            </a:gsLst>
            <a:lin ang="5400000" scaled="0"/>
          </a:gradFill>
          <a:ln w="1905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ea typeface="Calibri"/>
              <a:cs typeface="Calibri"/>
              <a:sym typeface="Calibri"/>
              <a:rtl val="0"/>
            </a:endParaRPr>
          </a:p>
        </p:txBody>
      </p:sp>
      <p:grpSp>
        <p:nvGrpSpPr>
          <p:cNvPr id="1025" name="Shape 1319"/>
          <p:cNvGrpSpPr/>
          <p:nvPr/>
        </p:nvGrpSpPr>
        <p:grpSpPr>
          <a:xfrm>
            <a:off x="4724398" y="838197"/>
            <a:ext cx="623114" cy="532541"/>
            <a:chOff x="1426" y="2270"/>
            <a:chExt cx="701" cy="620"/>
          </a:xfrm>
        </p:grpSpPr>
        <p:sp>
          <p:nvSpPr>
            <p:cNvPr id="1026" name="Shape 1320"/>
            <p:cNvSpPr/>
            <p:nvPr/>
          </p:nvSpPr>
          <p:spPr>
            <a:xfrm flipH="1">
              <a:off x="1426" y="2270"/>
              <a:ext cx="594" cy="159"/>
            </a:xfrm>
            <a:custGeom>
              <a:avLst/>
              <a:gdLst/>
              <a:ahLst/>
              <a:cxnLst/>
              <a:rect l="0" t="0" r="0" b="0"/>
              <a:pathLst>
                <a:path w="7614" h="2041" extrusionOk="0">
                  <a:moveTo>
                    <a:pt x="0" y="361"/>
                  </a:moveTo>
                  <a:lnTo>
                    <a:pt x="6267" y="2041"/>
                  </a:lnTo>
                  <a:lnTo>
                    <a:pt x="7614" y="1682"/>
                  </a:lnTo>
                  <a:lnTo>
                    <a:pt x="1347" y="0"/>
                  </a:lnTo>
                  <a:lnTo>
                    <a:pt x="0" y="361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7" name="Shape 1321"/>
            <p:cNvSpPr/>
            <p:nvPr/>
          </p:nvSpPr>
          <p:spPr>
            <a:xfrm flipH="1">
              <a:off x="1429" y="2404"/>
              <a:ext cx="106" cy="460"/>
            </a:xfrm>
            <a:custGeom>
              <a:avLst/>
              <a:gdLst/>
              <a:ahLst/>
              <a:cxnLst/>
              <a:rect l="0" t="0" r="0" b="0"/>
              <a:pathLst>
                <a:path w="1347" h="5905" extrusionOk="0">
                  <a:moveTo>
                    <a:pt x="1347" y="5543"/>
                  </a:moveTo>
                  <a:lnTo>
                    <a:pt x="1347" y="0"/>
                  </a:lnTo>
                  <a:lnTo>
                    <a:pt x="0" y="359"/>
                  </a:lnTo>
                  <a:lnTo>
                    <a:pt x="0" y="5905"/>
                  </a:lnTo>
                  <a:lnTo>
                    <a:pt x="1347" y="5543"/>
                  </a:lnTo>
                  <a:close/>
                </a:path>
              </a:pathLst>
            </a:custGeom>
            <a:gradFill>
              <a:gsLst>
                <a:gs pos="0">
                  <a:srgbClr val="EAEAEA"/>
                </a:gs>
                <a:gs pos="100000">
                  <a:srgbClr val="C0C0C0"/>
                </a:gs>
              </a:gsLst>
              <a:lin ang="0" scaled="0"/>
            </a:gra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8" name="Shape 1322"/>
            <p:cNvSpPr/>
            <p:nvPr/>
          </p:nvSpPr>
          <p:spPr>
            <a:xfrm flipH="1">
              <a:off x="1534" y="2646"/>
              <a:ext cx="103" cy="244"/>
            </a:xfrm>
            <a:custGeom>
              <a:avLst/>
              <a:gdLst/>
              <a:ahLst/>
              <a:cxnLst/>
              <a:rect l="0" t="0" r="0" b="0"/>
              <a:pathLst>
                <a:path w="1344" h="3132" extrusionOk="0">
                  <a:moveTo>
                    <a:pt x="0" y="3132"/>
                  </a:moveTo>
                  <a:lnTo>
                    <a:pt x="0" y="359"/>
                  </a:lnTo>
                  <a:lnTo>
                    <a:pt x="1344" y="0"/>
                  </a:lnTo>
                  <a:lnTo>
                    <a:pt x="1344" y="2773"/>
                  </a:lnTo>
                  <a:lnTo>
                    <a:pt x="0" y="3132"/>
                  </a:lnTo>
                  <a:close/>
                </a:path>
              </a:pathLst>
            </a:custGeom>
            <a:gradFill>
              <a:gsLst>
                <a:gs pos="0">
                  <a:srgbClr val="EAEAEA"/>
                </a:gs>
                <a:gs pos="100000">
                  <a:srgbClr val="C0C0C0"/>
                </a:gs>
              </a:gsLst>
              <a:lin ang="0" scaled="0"/>
            </a:gra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29" name="Shape 1323"/>
            <p:cNvSpPr/>
            <p:nvPr/>
          </p:nvSpPr>
          <p:spPr>
            <a:xfrm flipH="1">
              <a:off x="1639" y="2545"/>
              <a:ext cx="489" cy="346"/>
            </a:xfrm>
            <a:custGeom>
              <a:avLst/>
              <a:gdLst/>
              <a:ahLst/>
              <a:cxnLst/>
              <a:rect l="0" t="0" r="0" b="0"/>
              <a:pathLst>
                <a:path w="6267" h="4455" extrusionOk="0">
                  <a:moveTo>
                    <a:pt x="0" y="0"/>
                  </a:moveTo>
                  <a:lnTo>
                    <a:pt x="6267" y="1682"/>
                  </a:lnTo>
                  <a:lnTo>
                    <a:pt x="6267" y="4455"/>
                  </a:lnTo>
                  <a:lnTo>
                    <a:pt x="0" y="27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0" name="Shape 1324"/>
            <p:cNvSpPr/>
            <p:nvPr/>
          </p:nvSpPr>
          <p:spPr>
            <a:xfrm flipH="1">
              <a:off x="1742" y="2619"/>
              <a:ext cx="287" cy="244"/>
            </a:xfrm>
            <a:custGeom>
              <a:avLst/>
              <a:gdLst/>
              <a:ahLst/>
              <a:cxnLst/>
              <a:rect l="0" t="0" r="0" b="0"/>
              <a:pathLst>
                <a:path w="3676" h="3154" extrusionOk="0">
                  <a:moveTo>
                    <a:pt x="3676" y="3154"/>
                  </a:moveTo>
                  <a:lnTo>
                    <a:pt x="3676" y="988"/>
                  </a:lnTo>
                  <a:lnTo>
                    <a:pt x="1748" y="475"/>
                  </a:lnTo>
                  <a:lnTo>
                    <a:pt x="0" y="0"/>
                  </a:lnTo>
                  <a:lnTo>
                    <a:pt x="0" y="2166"/>
                  </a:lnTo>
                  <a:lnTo>
                    <a:pt x="3676" y="315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1" name="Shape 1325"/>
            <p:cNvSpPr/>
            <p:nvPr/>
          </p:nvSpPr>
          <p:spPr>
            <a:xfrm flipH="1">
              <a:off x="1760" y="2795"/>
              <a:ext cx="116" cy="64"/>
            </a:xfrm>
            <a:custGeom>
              <a:avLst/>
              <a:gdLst/>
              <a:ahLst/>
              <a:cxnLst/>
              <a:rect l="0" t="0" r="0" b="0"/>
              <a:pathLst>
                <a:path w="1522" h="817" extrusionOk="0">
                  <a:moveTo>
                    <a:pt x="0" y="409"/>
                  </a:moveTo>
                  <a:lnTo>
                    <a:pt x="1522" y="0"/>
                  </a:lnTo>
                  <a:lnTo>
                    <a:pt x="1522" y="817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2" name="Shape 1326"/>
            <p:cNvSpPr/>
            <p:nvPr/>
          </p:nvSpPr>
          <p:spPr>
            <a:xfrm flipH="1">
              <a:off x="1760" y="2676"/>
              <a:ext cx="116" cy="153"/>
            </a:xfrm>
            <a:custGeom>
              <a:avLst/>
              <a:gdLst/>
              <a:ahLst/>
              <a:cxnLst/>
              <a:rect l="0" t="0" r="0" b="0"/>
              <a:pathLst>
                <a:path w="1522" h="1963" extrusionOk="0">
                  <a:moveTo>
                    <a:pt x="0" y="1963"/>
                  </a:moveTo>
                  <a:lnTo>
                    <a:pt x="0" y="0"/>
                  </a:lnTo>
                  <a:lnTo>
                    <a:pt x="1522" y="408"/>
                  </a:lnTo>
                  <a:lnTo>
                    <a:pt x="1522" y="1554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3" name="Shape 1327"/>
            <p:cNvSpPr/>
            <p:nvPr/>
          </p:nvSpPr>
          <p:spPr>
            <a:xfrm flipH="1">
              <a:off x="1898" y="2637"/>
              <a:ext cx="116" cy="153"/>
            </a:xfrm>
            <a:custGeom>
              <a:avLst/>
              <a:gdLst/>
              <a:ahLst/>
              <a:cxnLst/>
              <a:rect l="0" t="0" r="0" b="0"/>
              <a:pathLst>
                <a:path w="1522" h="1963" extrusionOk="0">
                  <a:moveTo>
                    <a:pt x="0" y="1963"/>
                  </a:moveTo>
                  <a:lnTo>
                    <a:pt x="0" y="0"/>
                  </a:lnTo>
                  <a:lnTo>
                    <a:pt x="1522" y="406"/>
                  </a:lnTo>
                  <a:lnTo>
                    <a:pt x="1522" y="1554"/>
                  </a:lnTo>
                  <a:lnTo>
                    <a:pt x="0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4" name="Shape 1328"/>
            <p:cNvSpPr/>
            <p:nvPr/>
          </p:nvSpPr>
          <p:spPr>
            <a:xfrm flipH="1">
              <a:off x="1898" y="2761"/>
              <a:ext cx="116" cy="60"/>
            </a:xfrm>
            <a:custGeom>
              <a:avLst/>
              <a:gdLst/>
              <a:ahLst/>
              <a:cxnLst/>
              <a:rect l="0" t="0" r="0" b="0"/>
              <a:pathLst>
                <a:path w="1522" h="815" extrusionOk="0">
                  <a:moveTo>
                    <a:pt x="0" y="409"/>
                  </a:moveTo>
                  <a:lnTo>
                    <a:pt x="1522" y="0"/>
                  </a:lnTo>
                  <a:lnTo>
                    <a:pt x="1522" y="815"/>
                  </a:lnTo>
                  <a:lnTo>
                    <a:pt x="0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5" name="Shape 1329"/>
            <p:cNvSpPr/>
            <p:nvPr/>
          </p:nvSpPr>
          <p:spPr>
            <a:xfrm flipH="1">
              <a:off x="1883" y="2319"/>
              <a:ext cx="71" cy="233"/>
            </a:xfrm>
            <a:custGeom>
              <a:avLst/>
              <a:gdLst/>
              <a:ahLst/>
              <a:cxnLst/>
              <a:rect l="0" t="0" r="0" b="0"/>
              <a:pathLst>
                <a:path w="897" h="3007" extrusionOk="0">
                  <a:moveTo>
                    <a:pt x="897" y="241"/>
                  </a:moveTo>
                  <a:lnTo>
                    <a:pt x="897" y="3007"/>
                  </a:lnTo>
                  <a:lnTo>
                    <a:pt x="0" y="2766"/>
                  </a:lnTo>
                  <a:lnTo>
                    <a:pt x="0" y="0"/>
                  </a:lnTo>
                  <a:lnTo>
                    <a:pt x="897" y="241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6" name="Shape 1330"/>
            <p:cNvSpPr/>
            <p:nvPr/>
          </p:nvSpPr>
          <p:spPr>
            <a:xfrm flipH="1">
              <a:off x="1815" y="2337"/>
              <a:ext cx="69" cy="235"/>
            </a:xfrm>
            <a:custGeom>
              <a:avLst/>
              <a:gdLst/>
              <a:ahLst/>
              <a:cxnLst/>
              <a:rect l="0" t="0" r="0" b="0"/>
              <a:pathLst>
                <a:path w="903" h="3014" extrusionOk="0">
                  <a:moveTo>
                    <a:pt x="903" y="241"/>
                  </a:moveTo>
                  <a:lnTo>
                    <a:pt x="903" y="3014"/>
                  </a:lnTo>
                  <a:lnTo>
                    <a:pt x="0" y="2766"/>
                  </a:lnTo>
                  <a:lnTo>
                    <a:pt x="0" y="0"/>
                  </a:lnTo>
                  <a:lnTo>
                    <a:pt x="903" y="241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7" name="Shape 1331"/>
            <p:cNvSpPr/>
            <p:nvPr/>
          </p:nvSpPr>
          <p:spPr>
            <a:xfrm flipH="1">
              <a:off x="1742" y="2354"/>
              <a:ext cx="70" cy="232"/>
            </a:xfrm>
            <a:custGeom>
              <a:avLst/>
              <a:gdLst/>
              <a:ahLst/>
              <a:cxnLst/>
              <a:rect l="0" t="0" r="0" b="0"/>
              <a:pathLst>
                <a:path w="893" h="3007" extrusionOk="0">
                  <a:moveTo>
                    <a:pt x="893" y="241"/>
                  </a:moveTo>
                  <a:lnTo>
                    <a:pt x="893" y="3007"/>
                  </a:lnTo>
                  <a:lnTo>
                    <a:pt x="0" y="2773"/>
                  </a:lnTo>
                  <a:lnTo>
                    <a:pt x="0" y="0"/>
                  </a:lnTo>
                  <a:lnTo>
                    <a:pt x="893" y="241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8" name="Shape 1332"/>
            <p:cNvSpPr/>
            <p:nvPr/>
          </p:nvSpPr>
          <p:spPr>
            <a:xfrm flipH="1">
              <a:off x="1675" y="2376"/>
              <a:ext cx="68" cy="232"/>
            </a:xfrm>
            <a:custGeom>
              <a:avLst/>
              <a:gdLst/>
              <a:ahLst/>
              <a:cxnLst/>
              <a:rect l="0" t="0" r="0" b="0"/>
              <a:pathLst>
                <a:path w="895" h="3007" extrusionOk="0">
                  <a:moveTo>
                    <a:pt x="895" y="238"/>
                  </a:moveTo>
                  <a:lnTo>
                    <a:pt x="895" y="3007"/>
                  </a:lnTo>
                  <a:lnTo>
                    <a:pt x="0" y="2766"/>
                  </a:lnTo>
                  <a:lnTo>
                    <a:pt x="0" y="0"/>
                  </a:lnTo>
                  <a:lnTo>
                    <a:pt x="895" y="238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39" name="Shape 1333"/>
            <p:cNvSpPr/>
            <p:nvPr/>
          </p:nvSpPr>
          <p:spPr>
            <a:xfrm flipH="1">
              <a:off x="1603" y="2395"/>
              <a:ext cx="69" cy="232"/>
            </a:xfrm>
            <a:custGeom>
              <a:avLst/>
              <a:gdLst/>
              <a:ahLst/>
              <a:cxnLst/>
              <a:rect l="0" t="0" r="0" b="0"/>
              <a:pathLst>
                <a:path w="883" h="3012" extrusionOk="0">
                  <a:moveTo>
                    <a:pt x="883" y="239"/>
                  </a:moveTo>
                  <a:lnTo>
                    <a:pt x="883" y="3012"/>
                  </a:lnTo>
                  <a:lnTo>
                    <a:pt x="0" y="2769"/>
                  </a:lnTo>
                  <a:lnTo>
                    <a:pt x="0" y="0"/>
                  </a:lnTo>
                  <a:lnTo>
                    <a:pt x="883" y="239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40" name="Shape 1334"/>
            <p:cNvSpPr/>
            <p:nvPr/>
          </p:nvSpPr>
          <p:spPr>
            <a:xfrm flipH="1">
              <a:off x="1533" y="2412"/>
              <a:ext cx="71" cy="235"/>
            </a:xfrm>
            <a:custGeom>
              <a:avLst/>
              <a:gdLst/>
              <a:ahLst/>
              <a:cxnLst/>
              <a:rect l="0" t="0" r="0" b="0"/>
              <a:pathLst>
                <a:path w="924" h="3014" extrusionOk="0">
                  <a:moveTo>
                    <a:pt x="0" y="0"/>
                  </a:moveTo>
                  <a:lnTo>
                    <a:pt x="0" y="2773"/>
                  </a:lnTo>
                  <a:lnTo>
                    <a:pt x="924" y="3014"/>
                  </a:lnTo>
                  <a:lnTo>
                    <a:pt x="924" y="24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41" name="Shape 1335"/>
            <p:cNvSpPr/>
            <p:nvPr/>
          </p:nvSpPr>
          <p:spPr>
            <a:xfrm flipH="1">
              <a:off x="1953" y="2301"/>
              <a:ext cx="67" cy="234"/>
            </a:xfrm>
            <a:custGeom>
              <a:avLst/>
              <a:gdLst/>
              <a:ahLst/>
              <a:cxnLst/>
              <a:rect l="0" t="0" r="0" b="0"/>
              <a:pathLst>
                <a:path w="877" h="3000" extrusionOk="0">
                  <a:moveTo>
                    <a:pt x="877" y="234"/>
                  </a:moveTo>
                  <a:lnTo>
                    <a:pt x="877" y="3000"/>
                  </a:lnTo>
                  <a:lnTo>
                    <a:pt x="5" y="2766"/>
                  </a:lnTo>
                  <a:lnTo>
                    <a:pt x="0" y="0"/>
                  </a:lnTo>
                  <a:lnTo>
                    <a:pt x="877" y="234"/>
                  </a:lnTo>
                  <a:close/>
                </a:path>
              </a:pathLst>
            </a:custGeom>
            <a:gradFill>
              <a:gsLst>
                <a:gs pos="0">
                  <a:srgbClr val="9F9FFF"/>
                </a:gs>
                <a:gs pos="100000">
                  <a:schemeClr val="hlink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042" name="Shape 1336"/>
            <p:cNvSpPr/>
            <p:nvPr/>
          </p:nvSpPr>
          <p:spPr>
            <a:xfrm flipH="1">
              <a:off x="1534" y="2518"/>
              <a:ext cx="594" cy="159"/>
            </a:xfrm>
            <a:custGeom>
              <a:avLst/>
              <a:gdLst/>
              <a:ahLst/>
              <a:cxnLst/>
              <a:rect l="0" t="0" r="0" b="0"/>
              <a:pathLst>
                <a:path w="7614" h="2041" extrusionOk="0">
                  <a:moveTo>
                    <a:pt x="0" y="362"/>
                  </a:moveTo>
                  <a:lnTo>
                    <a:pt x="6267" y="2041"/>
                  </a:lnTo>
                  <a:lnTo>
                    <a:pt x="7614" y="1682"/>
                  </a:lnTo>
                  <a:lnTo>
                    <a:pt x="1347" y="0"/>
                  </a:lnTo>
                  <a:lnTo>
                    <a:pt x="0" y="362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grpSp>
        <p:nvGrpSpPr>
          <p:cNvPr id="1043" name="Shape 1337"/>
          <p:cNvGrpSpPr/>
          <p:nvPr/>
        </p:nvGrpSpPr>
        <p:grpSpPr>
          <a:xfrm flipH="1">
            <a:off x="6214773" y="3972086"/>
            <a:ext cx="1442491" cy="473339"/>
            <a:chOff x="2909" y="1903"/>
            <a:chExt cx="1299" cy="513"/>
          </a:xfrm>
        </p:grpSpPr>
        <p:sp>
          <p:nvSpPr>
            <p:cNvPr id="1044" name="Shape 1338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1045" name="Shape 1339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1130" name="Shape 1340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1278" name="Shape 1341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1360" name="Shape 1342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361" name="Shape 1343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362" name="Shape 1344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363" name="Shape 1345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412" name="Shape 134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21" name="Shape 134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22" name="Shape 134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23" name="Shape 134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13" name="Shape 135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18" name="Shape 135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9" name="Shape 135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20" name="Shape 135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14" name="Shape 135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15" name="Shape 135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6" name="Shape 135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7" name="Shape 135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364" name="Shape 1358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365" name="Shape 1359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366" name="Shape 1360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400" name="Shape 136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09" name="Shape 13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0" name="Shape 13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11" name="Shape 13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01" name="Shape 136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06" name="Shape 136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7" name="Shape 136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8" name="Shape 136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402" name="Shape 136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403" name="Shape 137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4" name="Shape 137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405" name="Shape 137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367" name="Shape 1373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388" name="Shape 137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97" name="Shape 13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8" name="Shape 13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9" name="Shape 13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89" name="Shape 137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94" name="Shape 13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5" name="Shape 13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6" name="Shape 13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90" name="Shape 138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91" name="Shape 13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2" name="Shape 13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93" name="Shape 13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368" name="Shape 1386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376" name="Shape 1387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85" name="Shape 138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6" name="Shape 138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7" name="Shape 139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77" name="Shape 1391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82" name="Shape 139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3" name="Shape 139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4" name="Shape 139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78" name="Shape 1395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379" name="Shape 13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0" name="Shape 13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81" name="Shape 13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369" name="Shape 1399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370" name="Shape 1400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1372" name="Shape 1401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373" name="Shape 1402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374" name="Shape 1403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375" name="Shape 1404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371" name="Shape 1405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279" name="Shape 1406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280" name="Shape 1407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81" name="Shape 1408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82" name="Shape 1409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344" name="Shape 1410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57" name="Shape 141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8" name="Shape 141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9" name="Shape 141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45" name="Shape 1414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54" name="Shape 14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5" name="Shape 14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6" name="Shape 14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46" name="Shape 1418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51" name="Shape 14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2" name="Shape 14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3" name="Shape 14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47" name="Shape 1422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48" name="Shape 142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9" name="Shape 142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50" name="Shape 142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283" name="Shape 1426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84" name="Shape 1427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85" name="Shape 1428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86" name="Shape 1429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328" name="Shape 1430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41" name="Shape 143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2" name="Shape 143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3" name="Shape 143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29" name="Shape 1434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38" name="Shape 143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9" name="Shape 143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40" name="Shape 143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30" name="Shape 1438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35" name="Shape 143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6" name="Shape 144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7" name="Shape 144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31" name="Shape 1442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32" name="Shape 14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3" name="Shape 14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34" name="Shape 14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87" name="Shape 1446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312" name="Shape 144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25" name="Shape 144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6" name="Shape 144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7" name="Shape 145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13" name="Shape 145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22" name="Shape 145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3" name="Shape 145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4" name="Shape 145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14" name="Shape 145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19" name="Shape 14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0" name="Shape 14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21" name="Shape 14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315" name="Shape 145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16" name="Shape 14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7" name="Shape 14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8" name="Shape 14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88" name="Shape 1463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296" name="Shape 146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9" name="Shape 146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0" name="Shape 146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11" name="Shape 146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97" name="Shape 146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6" name="Shape 146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7" name="Shape 147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8" name="Shape 147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98" name="Shape 147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3" name="Shape 147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4" name="Shape 147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5" name="Shape 147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99" name="Shape 147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300" name="Shape 147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1" name="Shape 147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302" name="Shape 147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89" name="Shape 1480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292" name="Shape 1481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93" name="Shape 1482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94" name="Shape 1483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95" name="Shape 1484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290" name="Shape 1485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91" name="Shape 1486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1131" name="Shape 1487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1132" name="Shape 1488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1214" name="Shape 1489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15" name="Shape 1490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16" name="Shape 1491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17" name="Shape 1492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66" name="Shape 149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75" name="Shape 149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6" name="Shape 149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7" name="Shape 149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67" name="Shape 149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72" name="Shape 14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3" name="Shape 14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4" name="Shape 15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68" name="Shape 150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69" name="Shape 150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0" name="Shape 150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71" name="Shape 150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218" name="Shape 1505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219" name="Shape 1506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20" name="Shape 1507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54" name="Shape 150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63" name="Shape 15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4" name="Shape 15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5" name="Shape 15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55" name="Shape 151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60" name="Shape 15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1" name="Shape 15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62" name="Shape 15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56" name="Shape 151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57" name="Shape 15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8" name="Shape 15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9" name="Shape 15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21" name="Shape 1520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42" name="Shape 152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51" name="Shape 152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2" name="Shape 152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3" name="Shape 152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43" name="Shape 152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48" name="Shape 152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9" name="Shape 152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50" name="Shape 152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44" name="Shape 152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45" name="Shape 153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6" name="Shape 153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7" name="Shape 153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222" name="Shape 1533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230" name="Shape 153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39" name="Shape 153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0" name="Shape 153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41" name="Shape 153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31" name="Shape 153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36" name="Shape 153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7" name="Shape 154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8" name="Shape 154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32" name="Shape 154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233" name="Shape 15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4" name="Shape 15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35" name="Shape 15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223" name="Shape 1546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224" name="Shape 1547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1226" name="Shape 1548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27" name="Shape 1549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28" name="Shape 1550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229" name="Shape 1551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225" name="Shape 1552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133" name="Shape 1553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134" name="Shape 1554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35" name="Shape 1555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136" name="Shape 1556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198" name="Shape 155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11" name="Shape 155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12" name="Shape 155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13" name="Shape 156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99" name="Shape 156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08" name="Shape 15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9" name="Shape 15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10" name="Shape 15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00" name="Shape 156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05" name="Shape 156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6" name="Shape 156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7" name="Shape 156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201" name="Shape 156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202" name="Shape 157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3" name="Shape 157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204" name="Shape 157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137" name="Shape 1573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38" name="Shape 1574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39" name="Shape 1575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140" name="Shape 1576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182" name="Shape 1577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95" name="Shape 157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6" name="Shape 157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7" name="Shape 158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83" name="Shape 1581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92" name="Shape 158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3" name="Shape 158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4" name="Shape 158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84" name="Shape 1585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89" name="Shape 158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0" name="Shape 158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91" name="Shape 158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85" name="Shape 1589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86" name="Shape 159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7" name="Shape 159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8" name="Shape 159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141" name="Shape 1593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166" name="Shape 159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9" name="Shape 159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0" name="Shape 159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81" name="Shape 159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67" name="Shape 159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6" name="Shape 159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7" name="Shape 160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8" name="Shape 160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68" name="Shape 160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3" name="Shape 160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4" name="Shape 160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5" name="Shape 160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69" name="Shape 160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70" name="Shape 160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1" name="Shape 160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72" name="Shape 160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142" name="Shape 1610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150" name="Shape 1611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63" name="Shape 161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4" name="Shape 161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5" name="Shape 161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51" name="Shape 1615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60" name="Shape 161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1" name="Shape 161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62" name="Shape 161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52" name="Shape 1619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57" name="Shape 162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8" name="Shape 162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9" name="Shape 162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153" name="Shape 1623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154" name="Shape 162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5" name="Shape 162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156" name="Shape 162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143" name="Shape 1627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146" name="Shape 1628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147" name="Shape 1629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148" name="Shape 1630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149" name="Shape 1631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144" name="Shape 1632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145" name="Shape 1633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1046" name="Shape 1634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1089" name="Shape 1635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0" name="Shape 1636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1" name="Shape 1637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2" name="Shape 1638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3" name="Shape 1639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4" name="Shape 1640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5" name="Shape 1641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6" name="Shape 1642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7" name="Shape 1643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8" name="Shape 1644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99" name="Shape 1645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0" name="Shape 1646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1" name="Shape 1647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2" name="Shape 1648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3" name="Shape 1649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4" name="Shape 1650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05" name="Shape 1651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106" name="Shape 1652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7" name="Shape 1653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8" name="Shape 1654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109" name="Shape 1655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110" name="Shape 1656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1" name="Shape 1657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2" name="Shape 1658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3" name="Shape 1659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4" name="Shape 1660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5" name="Shape 1661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6" name="Shape 1662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7" name="Shape 1663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8" name="Shape 1664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19" name="Shape 1665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0" name="Shape 1666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1" name="Shape 1667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2" name="Shape 1668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3" name="Shape 1669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4" name="Shape 1670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5" name="Shape 1671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6" name="Shape 1672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7" name="Shape 1673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128" name="Shape 1674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129" name="Shape 1675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1047" name="Shape 1676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1048" name="Shape 1677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49" name="Shape 1678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0" name="Shape 1679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1" name="Shape 1680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2" name="Shape 1681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3" name="Shape 1682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4" name="Shape 1683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5" name="Shape 1684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6" name="Shape 1685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7" name="Shape 1686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8" name="Shape 1687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59" name="Shape 1688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0" name="Shape 1689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1" name="Shape 1690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2" name="Shape 1691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3" name="Shape 1692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64" name="Shape 1693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065" name="Shape 1694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66" name="Shape 1695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67" name="Shape 1696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068" name="Shape 1697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069" name="Shape 1698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0" name="Shape 1699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1" name="Shape 1700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2" name="Shape 1701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3" name="Shape 1702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4" name="Shape 1703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5" name="Shape 1704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6" name="Shape 1705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7" name="Shape 1706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8" name="Shape 1707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79" name="Shape 1708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0" name="Shape 1709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1" name="Shape 1710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2" name="Shape 1711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3" name="Shape 1712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4" name="Shape 1713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5" name="Shape 1714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6" name="Shape 1715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087" name="Shape 1716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088" name="Shape 1717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1424" name="Shape 1718"/>
          <p:cNvSpPr txBox="1"/>
          <p:nvPr/>
        </p:nvSpPr>
        <p:spPr>
          <a:xfrm>
            <a:off x="1834951" y="3746440"/>
            <a:ext cx="165145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Lowest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 distribution level (District) stores:</a:t>
            </a:r>
            <a:endParaRPr lang="en-US" sz="1200" b="0" i="0" u="none" strike="noStrike" cap="none" baseline="0" dirty="0">
              <a:solidFill>
                <a:schemeClr val="dk1"/>
              </a:solidFill>
              <a:ea typeface="Cambria"/>
              <a:cs typeface="Cambria"/>
              <a:sym typeface="Cambria"/>
              <a:rtl val="0"/>
            </a:endParaRPr>
          </a:p>
        </p:txBody>
      </p:sp>
      <p:sp>
        <p:nvSpPr>
          <p:cNvPr id="1425" name="Shape 1719"/>
          <p:cNvSpPr txBox="1"/>
          <p:nvPr/>
        </p:nvSpPr>
        <p:spPr>
          <a:xfrm>
            <a:off x="1828800" y="4800600"/>
            <a:ext cx="206189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200" b="0" i="0" u="none" strike="noStrike" cap="none" baseline="0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Service points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ea typeface="Cambria"/>
                <a:cs typeface="Cambria"/>
                <a:sym typeface="Cambria"/>
                <a:rtl val="0"/>
              </a:rPr>
              <a:t>(health facilities):</a:t>
            </a:r>
            <a:endParaRPr lang="en-US" sz="1200" b="0" i="0" u="none" strike="noStrike" cap="none" baseline="0" dirty="0">
              <a:solidFill>
                <a:schemeClr val="dk1"/>
              </a:solidFill>
              <a:ea typeface="Cambria"/>
              <a:cs typeface="Cambria"/>
              <a:sym typeface="Cambria"/>
              <a:rtl val="0"/>
            </a:endParaRPr>
          </a:p>
        </p:txBody>
      </p:sp>
      <p:grpSp>
        <p:nvGrpSpPr>
          <p:cNvPr id="1426" name="Shape 1720"/>
          <p:cNvGrpSpPr/>
          <p:nvPr/>
        </p:nvGrpSpPr>
        <p:grpSpPr>
          <a:xfrm>
            <a:off x="8190593" y="5308602"/>
            <a:ext cx="135846" cy="77648"/>
            <a:chOff x="347" y="3531"/>
            <a:chExt cx="906" cy="514"/>
          </a:xfrm>
        </p:grpSpPr>
        <p:sp>
          <p:nvSpPr>
            <p:cNvPr id="1427" name="Shape 1721"/>
            <p:cNvSpPr/>
            <p:nvPr/>
          </p:nvSpPr>
          <p:spPr>
            <a:xfrm>
              <a:off x="800" y="3572"/>
              <a:ext cx="300" cy="393"/>
            </a:xfrm>
            <a:custGeom>
              <a:avLst/>
              <a:gdLst/>
              <a:ahLst/>
              <a:cxnLst/>
              <a:rect l="0" t="0" r="0" b="0"/>
              <a:pathLst>
                <a:path w="303" h="394" extrusionOk="0">
                  <a:moveTo>
                    <a:pt x="0" y="0"/>
                  </a:moveTo>
                  <a:lnTo>
                    <a:pt x="0" y="312"/>
                  </a:lnTo>
                  <a:lnTo>
                    <a:pt x="303" y="394"/>
                  </a:lnTo>
                  <a:lnTo>
                    <a:pt x="303" y="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28" name="Shape 1722"/>
            <p:cNvSpPr/>
            <p:nvPr/>
          </p:nvSpPr>
          <p:spPr>
            <a:xfrm>
              <a:off x="800" y="3654"/>
              <a:ext cx="300" cy="392"/>
            </a:xfrm>
            <a:custGeom>
              <a:avLst/>
              <a:gdLst/>
              <a:ahLst/>
              <a:cxnLst/>
              <a:rect l="0" t="0" r="0" b="0"/>
              <a:pathLst>
                <a:path w="303" h="393" extrusionOk="0">
                  <a:moveTo>
                    <a:pt x="0" y="393"/>
                  </a:moveTo>
                  <a:lnTo>
                    <a:pt x="0" y="81"/>
                  </a:lnTo>
                  <a:lnTo>
                    <a:pt x="303" y="0"/>
                  </a:lnTo>
                  <a:lnTo>
                    <a:pt x="303" y="312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29" name="Shape 1723"/>
            <p:cNvSpPr/>
            <p:nvPr/>
          </p:nvSpPr>
          <p:spPr>
            <a:xfrm>
              <a:off x="501" y="3572"/>
              <a:ext cx="296" cy="393"/>
            </a:xfrm>
            <a:custGeom>
              <a:avLst/>
              <a:gdLst/>
              <a:ahLst/>
              <a:cxnLst/>
              <a:rect l="0" t="0" r="0" b="0"/>
              <a:pathLst>
                <a:path w="299" h="394" extrusionOk="0">
                  <a:moveTo>
                    <a:pt x="0" y="394"/>
                  </a:moveTo>
                  <a:lnTo>
                    <a:pt x="0" y="82"/>
                  </a:lnTo>
                  <a:lnTo>
                    <a:pt x="299" y="0"/>
                  </a:lnTo>
                  <a:lnTo>
                    <a:pt x="299" y="312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0" name="Shape 1724"/>
            <p:cNvSpPr/>
            <p:nvPr/>
          </p:nvSpPr>
          <p:spPr>
            <a:xfrm>
              <a:off x="501" y="3654"/>
              <a:ext cx="296" cy="392"/>
            </a:xfrm>
            <a:custGeom>
              <a:avLst/>
              <a:gdLst/>
              <a:ahLst/>
              <a:cxnLst/>
              <a:rect l="0" t="0" r="0" b="0"/>
              <a:pathLst>
                <a:path w="299" h="393" extrusionOk="0">
                  <a:moveTo>
                    <a:pt x="0" y="0"/>
                  </a:moveTo>
                  <a:lnTo>
                    <a:pt x="0" y="312"/>
                  </a:lnTo>
                  <a:lnTo>
                    <a:pt x="299" y="393"/>
                  </a:lnTo>
                  <a:lnTo>
                    <a:pt x="299" y="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1" name="Shape 1725"/>
            <p:cNvSpPr/>
            <p:nvPr/>
          </p:nvSpPr>
          <p:spPr>
            <a:xfrm>
              <a:off x="347" y="3654"/>
              <a:ext cx="450" cy="118"/>
            </a:xfrm>
            <a:custGeom>
              <a:avLst/>
              <a:gdLst/>
              <a:ahLst/>
              <a:cxnLst/>
              <a:rect l="0" t="0" r="0" b="0"/>
              <a:pathLst>
                <a:path w="453" h="121" extrusionOk="0">
                  <a:moveTo>
                    <a:pt x="0" y="41"/>
                  </a:moveTo>
                  <a:lnTo>
                    <a:pt x="154" y="0"/>
                  </a:lnTo>
                  <a:lnTo>
                    <a:pt x="453" y="81"/>
                  </a:lnTo>
                  <a:lnTo>
                    <a:pt x="302" y="121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2" name="Shape 1726"/>
            <p:cNvSpPr/>
            <p:nvPr/>
          </p:nvSpPr>
          <p:spPr>
            <a:xfrm>
              <a:off x="800" y="3531"/>
              <a:ext cx="453" cy="120"/>
            </a:xfrm>
            <a:custGeom>
              <a:avLst/>
              <a:gdLst/>
              <a:ahLst/>
              <a:cxnLst/>
              <a:rect l="0" t="0" r="0" b="0"/>
              <a:pathLst>
                <a:path w="454" h="123" extrusionOk="0">
                  <a:moveTo>
                    <a:pt x="0" y="41"/>
                  </a:moveTo>
                  <a:lnTo>
                    <a:pt x="154" y="0"/>
                  </a:lnTo>
                  <a:lnTo>
                    <a:pt x="454" y="81"/>
                  </a:lnTo>
                  <a:lnTo>
                    <a:pt x="303" y="123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3" name="Shape 1727"/>
            <p:cNvSpPr/>
            <p:nvPr/>
          </p:nvSpPr>
          <p:spPr>
            <a:xfrm>
              <a:off x="351" y="3534"/>
              <a:ext cx="443" cy="119"/>
            </a:xfrm>
            <a:custGeom>
              <a:avLst/>
              <a:gdLst/>
              <a:ahLst/>
              <a:cxnLst/>
              <a:rect l="0" t="0" r="0" b="0"/>
              <a:pathLst>
                <a:path w="446" h="120" extrusionOk="0">
                  <a:moveTo>
                    <a:pt x="0" y="80"/>
                  </a:moveTo>
                  <a:lnTo>
                    <a:pt x="302" y="0"/>
                  </a:lnTo>
                  <a:lnTo>
                    <a:pt x="446" y="38"/>
                  </a:lnTo>
                  <a:lnTo>
                    <a:pt x="147" y="12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434" name="Shape 1728"/>
            <p:cNvSpPr/>
            <p:nvPr/>
          </p:nvSpPr>
          <p:spPr>
            <a:xfrm>
              <a:off x="800" y="3654"/>
              <a:ext cx="446" cy="118"/>
            </a:xfrm>
            <a:custGeom>
              <a:avLst/>
              <a:gdLst/>
              <a:ahLst/>
              <a:cxnLst/>
              <a:rect l="0" t="0" r="0" b="0"/>
              <a:pathLst>
                <a:path w="449" h="119" extrusionOk="0">
                  <a:moveTo>
                    <a:pt x="0" y="81"/>
                  </a:moveTo>
                  <a:lnTo>
                    <a:pt x="303" y="0"/>
                  </a:lnTo>
                  <a:lnTo>
                    <a:pt x="449" y="38"/>
                  </a:lnTo>
                  <a:lnTo>
                    <a:pt x="147" y="119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F9933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cxnSp>
        <p:nvCxnSpPr>
          <p:cNvPr id="1436" name="Shape 1730"/>
          <p:cNvCxnSpPr/>
          <p:nvPr/>
        </p:nvCxnSpPr>
        <p:spPr>
          <a:xfrm>
            <a:off x="5477426" y="2057400"/>
            <a:ext cx="1731" cy="6095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grpSp>
        <p:nvGrpSpPr>
          <p:cNvPr id="1437" name="Shape 1731"/>
          <p:cNvGrpSpPr/>
          <p:nvPr/>
        </p:nvGrpSpPr>
        <p:grpSpPr>
          <a:xfrm>
            <a:off x="403205" y="675313"/>
            <a:ext cx="1241531" cy="750982"/>
            <a:chOff x="3536" y="1846"/>
            <a:chExt cx="1290" cy="784"/>
          </a:xfrm>
        </p:grpSpPr>
        <p:sp>
          <p:nvSpPr>
            <p:cNvPr id="1438" name="Shape 1732"/>
            <p:cNvSpPr/>
            <p:nvPr/>
          </p:nvSpPr>
          <p:spPr>
            <a:xfrm>
              <a:off x="3536" y="2287"/>
              <a:ext cx="1289" cy="343"/>
            </a:xfrm>
            <a:custGeom>
              <a:avLst/>
              <a:gdLst/>
              <a:ahLst/>
              <a:cxnLst/>
              <a:rect l="0" t="0" r="0" b="0"/>
              <a:pathLst>
                <a:path w="161" h="44" extrusionOk="0">
                  <a:moveTo>
                    <a:pt x="0" y="22"/>
                  </a:moveTo>
                  <a:lnTo>
                    <a:pt x="81" y="0"/>
                  </a:lnTo>
                  <a:lnTo>
                    <a:pt x="161" y="22"/>
                  </a:lnTo>
                  <a:lnTo>
                    <a:pt x="81" y="44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1439" name="Shape 1733"/>
            <p:cNvGrpSpPr/>
            <p:nvPr/>
          </p:nvGrpSpPr>
          <p:grpSpPr>
            <a:xfrm flipH="1">
              <a:off x="3864" y="2303"/>
              <a:ext cx="215" cy="129"/>
              <a:chOff x="1977" y="2704"/>
              <a:chExt cx="897" cy="546"/>
            </a:xfrm>
          </p:grpSpPr>
          <p:sp>
            <p:nvSpPr>
              <p:cNvPr id="1490" name="Shape 1734"/>
              <p:cNvSpPr/>
              <p:nvPr/>
            </p:nvSpPr>
            <p:spPr>
              <a:xfrm>
                <a:off x="1977" y="2787"/>
                <a:ext cx="45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12" y="87"/>
                    </a:moveTo>
                    <a:lnTo>
                      <a:pt x="0" y="83"/>
                    </a:lnTo>
                    <a:lnTo>
                      <a:pt x="0" y="0"/>
                    </a:lnTo>
                    <a:lnTo>
                      <a:pt x="12" y="3"/>
                    </a:lnTo>
                    <a:lnTo>
                      <a:pt x="12" y="87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1" name="Shape 1735"/>
              <p:cNvSpPr/>
              <p:nvPr/>
            </p:nvSpPr>
            <p:spPr>
              <a:xfrm>
                <a:off x="2020" y="2787"/>
                <a:ext cx="46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0" y="87"/>
                    </a:moveTo>
                    <a:lnTo>
                      <a:pt x="12" y="83"/>
                    </a:lnTo>
                    <a:lnTo>
                      <a:pt x="12" y="0"/>
                    </a:lnTo>
                    <a:lnTo>
                      <a:pt x="0" y="3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4824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2" name="Shape 1736"/>
              <p:cNvSpPr/>
              <p:nvPr/>
            </p:nvSpPr>
            <p:spPr>
              <a:xfrm>
                <a:off x="2571" y="2929"/>
                <a:ext cx="45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0" y="87"/>
                    </a:moveTo>
                    <a:lnTo>
                      <a:pt x="12" y="84"/>
                    </a:lnTo>
                    <a:lnTo>
                      <a:pt x="12" y="0"/>
                    </a:lnTo>
                    <a:lnTo>
                      <a:pt x="0" y="3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3" name="Shape 1737"/>
              <p:cNvSpPr/>
              <p:nvPr/>
            </p:nvSpPr>
            <p:spPr>
              <a:xfrm>
                <a:off x="2529" y="2929"/>
                <a:ext cx="45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12" y="87"/>
                    </a:moveTo>
                    <a:lnTo>
                      <a:pt x="0" y="84"/>
                    </a:lnTo>
                    <a:lnTo>
                      <a:pt x="0" y="0"/>
                    </a:lnTo>
                    <a:lnTo>
                      <a:pt x="12" y="3"/>
                    </a:lnTo>
                    <a:lnTo>
                      <a:pt x="12" y="87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4" name="Shape 1738"/>
              <p:cNvSpPr/>
              <p:nvPr/>
            </p:nvSpPr>
            <p:spPr>
              <a:xfrm>
                <a:off x="2829" y="2863"/>
                <a:ext cx="45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0" y="87"/>
                    </a:moveTo>
                    <a:lnTo>
                      <a:pt x="12" y="84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5" name="Shape 1739"/>
              <p:cNvSpPr/>
              <p:nvPr/>
            </p:nvSpPr>
            <p:spPr>
              <a:xfrm>
                <a:off x="2779" y="2863"/>
                <a:ext cx="49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3" h="87" extrusionOk="0">
                    <a:moveTo>
                      <a:pt x="13" y="87"/>
                    </a:moveTo>
                    <a:lnTo>
                      <a:pt x="0" y="84"/>
                    </a:lnTo>
                    <a:lnTo>
                      <a:pt x="0" y="0"/>
                    </a:lnTo>
                    <a:lnTo>
                      <a:pt x="13" y="4"/>
                    </a:lnTo>
                    <a:lnTo>
                      <a:pt x="13" y="87"/>
                    </a:lnTo>
                    <a:close/>
                  </a:path>
                </a:pathLst>
              </a:custGeom>
              <a:solidFill>
                <a:srgbClr val="4824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6" name="Shape 1740"/>
              <p:cNvSpPr/>
              <p:nvPr/>
            </p:nvSpPr>
            <p:spPr>
              <a:xfrm>
                <a:off x="2277" y="2704"/>
                <a:ext cx="45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12" y="87"/>
                    </a:moveTo>
                    <a:lnTo>
                      <a:pt x="0" y="84"/>
                    </a:lnTo>
                    <a:lnTo>
                      <a:pt x="0" y="0"/>
                    </a:lnTo>
                    <a:lnTo>
                      <a:pt x="12" y="3"/>
                    </a:lnTo>
                    <a:lnTo>
                      <a:pt x="12" y="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7" name="Shape 1741"/>
              <p:cNvSpPr/>
              <p:nvPr/>
            </p:nvSpPr>
            <p:spPr>
              <a:xfrm>
                <a:off x="2277" y="2717"/>
                <a:ext cx="45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0" y="87"/>
                    </a:moveTo>
                    <a:lnTo>
                      <a:pt x="12" y="84"/>
                    </a:lnTo>
                    <a:lnTo>
                      <a:pt x="12" y="0"/>
                    </a:lnTo>
                    <a:lnTo>
                      <a:pt x="0" y="4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4824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8" name="Shape 1742"/>
              <p:cNvSpPr/>
              <p:nvPr/>
            </p:nvSpPr>
            <p:spPr>
              <a:xfrm>
                <a:off x="2235" y="2717"/>
                <a:ext cx="42" cy="321"/>
              </a:xfrm>
              <a:custGeom>
                <a:avLst/>
                <a:gdLst/>
                <a:ahLst/>
                <a:cxnLst/>
                <a:rect l="0" t="0" r="0" b="0"/>
                <a:pathLst>
                  <a:path w="12" h="87" extrusionOk="0">
                    <a:moveTo>
                      <a:pt x="12" y="87"/>
                    </a:moveTo>
                    <a:lnTo>
                      <a:pt x="0" y="84"/>
                    </a:lnTo>
                    <a:lnTo>
                      <a:pt x="0" y="0"/>
                    </a:lnTo>
                    <a:lnTo>
                      <a:pt x="12" y="4"/>
                    </a:lnTo>
                    <a:lnTo>
                      <a:pt x="12" y="87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99" name="Shape 1743"/>
              <p:cNvSpPr/>
              <p:nvPr/>
            </p:nvSpPr>
            <p:spPr>
              <a:xfrm>
                <a:off x="1977" y="2795"/>
                <a:ext cx="597" cy="207"/>
              </a:xfrm>
              <a:custGeom>
                <a:avLst/>
                <a:gdLst/>
                <a:ahLst/>
                <a:cxnLst/>
                <a:rect l="0" t="0" r="0" b="0"/>
                <a:pathLst>
                  <a:path w="161" h="56" extrusionOk="0">
                    <a:moveTo>
                      <a:pt x="161" y="43"/>
                    </a:moveTo>
                    <a:lnTo>
                      <a:pt x="161" y="5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1" y="43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500" name="Shape 1744"/>
              <p:cNvSpPr/>
              <p:nvPr/>
            </p:nvSpPr>
            <p:spPr>
              <a:xfrm>
                <a:off x="2571" y="2863"/>
                <a:ext cx="300" cy="125"/>
              </a:xfrm>
              <a:custGeom>
                <a:avLst/>
                <a:gdLst/>
                <a:ahLst/>
                <a:cxnLst/>
                <a:rect l="0" t="0" r="0" b="0"/>
                <a:pathLst>
                  <a:path w="81" h="35" extrusionOk="0">
                    <a:moveTo>
                      <a:pt x="81" y="0"/>
                    </a:moveTo>
                    <a:lnTo>
                      <a:pt x="81" y="13"/>
                    </a:lnTo>
                    <a:lnTo>
                      <a:pt x="0" y="35"/>
                    </a:lnTo>
                    <a:lnTo>
                      <a:pt x="0" y="22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6633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501" name="Shape 1745"/>
              <p:cNvSpPr/>
              <p:nvPr/>
            </p:nvSpPr>
            <p:spPr>
              <a:xfrm>
                <a:off x="1977" y="2704"/>
                <a:ext cx="897" cy="240"/>
              </a:xfrm>
              <a:custGeom>
                <a:avLst/>
                <a:gdLst/>
                <a:ahLst/>
                <a:cxnLst/>
                <a:rect l="0" t="0" r="0" b="0"/>
                <a:pathLst>
                  <a:path w="242" h="65" extrusionOk="0">
                    <a:moveTo>
                      <a:pt x="242" y="43"/>
                    </a:moveTo>
                    <a:lnTo>
                      <a:pt x="161" y="22"/>
                    </a:lnTo>
                    <a:lnTo>
                      <a:pt x="161" y="22"/>
                    </a:lnTo>
                    <a:lnTo>
                      <a:pt x="81" y="0"/>
                    </a:lnTo>
                    <a:lnTo>
                      <a:pt x="0" y="22"/>
                    </a:lnTo>
                    <a:lnTo>
                      <a:pt x="81" y="44"/>
                    </a:lnTo>
                    <a:lnTo>
                      <a:pt x="81" y="44"/>
                    </a:lnTo>
                    <a:lnTo>
                      <a:pt x="161" y="65"/>
                    </a:lnTo>
                    <a:lnTo>
                      <a:pt x="242" y="43"/>
                    </a:lnTo>
                    <a:close/>
                  </a:path>
                </a:pathLst>
              </a:custGeom>
              <a:solidFill>
                <a:srgbClr val="8E4700"/>
              </a:solidFill>
              <a:ln w="9525" cap="flat" cmpd="sng">
                <a:solidFill>
                  <a:srgbClr val="6633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1440" name="Shape 1746"/>
            <p:cNvGrpSpPr/>
            <p:nvPr/>
          </p:nvGrpSpPr>
          <p:grpSpPr>
            <a:xfrm flipH="1">
              <a:off x="4186" y="1846"/>
              <a:ext cx="640" cy="612"/>
              <a:chOff x="80" y="0"/>
              <a:chExt cx="1939" cy="1851"/>
            </a:xfrm>
          </p:grpSpPr>
          <p:grpSp>
            <p:nvGrpSpPr>
              <p:cNvPr id="1469" name="Shape 1747"/>
              <p:cNvGrpSpPr/>
              <p:nvPr/>
            </p:nvGrpSpPr>
            <p:grpSpPr>
              <a:xfrm>
                <a:off x="80" y="0"/>
                <a:ext cx="1939" cy="1851"/>
                <a:chOff x="80" y="0"/>
                <a:chExt cx="1939" cy="1851"/>
              </a:xfrm>
            </p:grpSpPr>
            <p:sp>
              <p:nvSpPr>
                <p:cNvPr id="1482" name="Shape 1748"/>
                <p:cNvSpPr/>
                <p:nvPr/>
              </p:nvSpPr>
              <p:spPr>
                <a:xfrm>
                  <a:off x="1247" y="511"/>
                  <a:ext cx="100" cy="99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8" h="2088" extrusionOk="0">
                      <a:moveTo>
                        <a:pt x="0" y="0"/>
                      </a:moveTo>
                      <a:lnTo>
                        <a:pt x="0" y="1698"/>
                      </a:lnTo>
                      <a:lnTo>
                        <a:pt x="208" y="2088"/>
                      </a:lnTo>
                      <a:lnTo>
                        <a:pt x="208" y="3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grpSp>
              <p:nvGrpSpPr>
                <p:cNvPr id="1483" name="Shape 1749"/>
                <p:cNvGrpSpPr/>
                <p:nvPr/>
              </p:nvGrpSpPr>
              <p:grpSpPr>
                <a:xfrm>
                  <a:off x="80" y="0"/>
                  <a:ext cx="1939" cy="1851"/>
                  <a:chOff x="80" y="0"/>
                  <a:chExt cx="1939" cy="1851"/>
                </a:xfrm>
              </p:grpSpPr>
              <p:sp>
                <p:nvSpPr>
                  <p:cNvPr id="1484" name="Shape 1750"/>
                  <p:cNvSpPr/>
                  <p:nvPr/>
                </p:nvSpPr>
                <p:spPr>
                  <a:xfrm>
                    <a:off x="80" y="0"/>
                    <a:ext cx="1939" cy="1851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4042" h="3858" extrusionOk="0">
                        <a:moveTo>
                          <a:pt x="0" y="1084"/>
                        </a:moveTo>
                        <a:lnTo>
                          <a:pt x="0" y="3858"/>
                        </a:lnTo>
                        <a:lnTo>
                          <a:pt x="1848" y="3361"/>
                        </a:lnTo>
                        <a:lnTo>
                          <a:pt x="1848" y="1661"/>
                        </a:lnTo>
                        <a:lnTo>
                          <a:pt x="2641" y="1448"/>
                        </a:lnTo>
                        <a:lnTo>
                          <a:pt x="2641" y="3149"/>
                        </a:lnTo>
                        <a:lnTo>
                          <a:pt x="4042" y="2773"/>
                        </a:lnTo>
                        <a:lnTo>
                          <a:pt x="4042" y="0"/>
                        </a:lnTo>
                        <a:lnTo>
                          <a:pt x="0" y="1084"/>
                        </a:lnTo>
                        <a:close/>
                      </a:path>
                    </a:pathLst>
                  </a:custGeom>
                  <a:solidFill>
                    <a:srgbClr val="DDDDDD"/>
                  </a:solidFill>
                  <a:ln w="9525" cap="flat" cmpd="sng">
                    <a:solidFill>
                      <a:srgbClr val="969696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485" name="Shape 1751"/>
                  <p:cNvGrpSpPr/>
                  <p:nvPr/>
                </p:nvGrpSpPr>
                <p:grpSpPr>
                  <a:xfrm>
                    <a:off x="939" y="661"/>
                    <a:ext cx="434" cy="957"/>
                    <a:chOff x="939" y="661"/>
                    <a:chExt cx="434" cy="957"/>
                  </a:xfrm>
                </p:grpSpPr>
                <p:sp>
                  <p:nvSpPr>
                    <p:cNvPr id="1486" name="Shape 1752"/>
                    <p:cNvSpPr/>
                    <p:nvPr/>
                  </p:nvSpPr>
                  <p:spPr>
                    <a:xfrm>
                      <a:off x="1264" y="927"/>
                      <a:ext cx="16" cy="4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33" h="90" extrusionOk="0">
                          <a:moveTo>
                            <a:pt x="33" y="61"/>
                          </a:moveTo>
                          <a:lnTo>
                            <a:pt x="0" y="0"/>
                          </a:lnTo>
                          <a:lnTo>
                            <a:pt x="0" y="59"/>
                          </a:lnTo>
                          <a:lnTo>
                            <a:pt x="12" y="85"/>
                          </a:lnTo>
                          <a:lnTo>
                            <a:pt x="12" y="50"/>
                          </a:lnTo>
                          <a:lnTo>
                            <a:pt x="33" y="90"/>
                          </a:lnTo>
                          <a:lnTo>
                            <a:pt x="33" y="61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 w="9525" cap="flat" cmpd="sng">
                      <a:solidFill>
                        <a:schemeClr val="l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487" name="Shape 1753"/>
                    <p:cNvSpPr/>
                    <p:nvPr/>
                  </p:nvSpPr>
                  <p:spPr>
                    <a:xfrm>
                      <a:off x="939" y="776"/>
                      <a:ext cx="26" cy="842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5" h="1757" extrusionOk="0">
                          <a:moveTo>
                            <a:pt x="0" y="0"/>
                          </a:moveTo>
                          <a:lnTo>
                            <a:pt x="0" y="822"/>
                          </a:lnTo>
                          <a:lnTo>
                            <a:pt x="0" y="822"/>
                          </a:lnTo>
                          <a:lnTo>
                            <a:pt x="0" y="822"/>
                          </a:lnTo>
                          <a:lnTo>
                            <a:pt x="0" y="1290"/>
                          </a:lnTo>
                          <a:lnTo>
                            <a:pt x="0" y="1290"/>
                          </a:lnTo>
                          <a:lnTo>
                            <a:pt x="0" y="1290"/>
                          </a:lnTo>
                          <a:lnTo>
                            <a:pt x="0" y="1757"/>
                          </a:lnTo>
                          <a:lnTo>
                            <a:pt x="55" y="1743"/>
                          </a:lnTo>
                          <a:lnTo>
                            <a:pt x="55" y="4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 w="9525" cap="flat" cmpd="sng">
                      <a:solidFill>
                        <a:schemeClr val="l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488" name="Shape 1754"/>
                    <p:cNvSpPr/>
                    <p:nvPr/>
                  </p:nvSpPr>
                  <p:spPr>
                    <a:xfrm>
                      <a:off x="939" y="661"/>
                      <a:ext cx="434" cy="137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905" h="290" extrusionOk="0">
                          <a:moveTo>
                            <a:pt x="848" y="16"/>
                          </a:moveTo>
                          <a:lnTo>
                            <a:pt x="0" y="243"/>
                          </a:lnTo>
                          <a:lnTo>
                            <a:pt x="55" y="290"/>
                          </a:lnTo>
                          <a:lnTo>
                            <a:pt x="848" y="78"/>
                          </a:lnTo>
                          <a:lnTo>
                            <a:pt x="905" y="0"/>
                          </a:lnTo>
                          <a:lnTo>
                            <a:pt x="848" y="16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 w="9525" cap="flat" cmpd="sng">
                      <a:solidFill>
                        <a:schemeClr val="l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489" name="Shape 1755"/>
                    <p:cNvSpPr/>
                    <p:nvPr/>
                  </p:nvSpPr>
                  <p:spPr>
                    <a:xfrm>
                      <a:off x="1347" y="661"/>
                      <a:ext cx="27" cy="851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57" h="1774" extrusionOk="0">
                          <a:moveTo>
                            <a:pt x="0" y="78"/>
                          </a:moveTo>
                          <a:lnTo>
                            <a:pt x="0" y="836"/>
                          </a:lnTo>
                          <a:lnTo>
                            <a:pt x="0" y="836"/>
                          </a:lnTo>
                          <a:lnTo>
                            <a:pt x="0" y="836"/>
                          </a:lnTo>
                          <a:lnTo>
                            <a:pt x="0" y="1303"/>
                          </a:lnTo>
                          <a:lnTo>
                            <a:pt x="0" y="1303"/>
                          </a:lnTo>
                          <a:lnTo>
                            <a:pt x="0" y="1303"/>
                          </a:lnTo>
                          <a:lnTo>
                            <a:pt x="0" y="1774"/>
                          </a:lnTo>
                          <a:lnTo>
                            <a:pt x="57" y="1757"/>
                          </a:lnTo>
                          <a:lnTo>
                            <a:pt x="57" y="0"/>
                          </a:lnTo>
                          <a:lnTo>
                            <a:pt x="0" y="78"/>
                          </a:lnTo>
                          <a:close/>
                        </a:path>
                      </a:pathLst>
                    </a:custGeom>
                    <a:solidFill>
                      <a:srgbClr val="A0A0A0"/>
                    </a:solidFill>
                    <a:ln w="9525" cap="flat" cmpd="sng">
                      <a:solidFill>
                        <a:schemeClr val="lt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</p:grpSp>
          </p:grpSp>
          <p:grpSp>
            <p:nvGrpSpPr>
              <p:cNvPr id="1470" name="Shape 1756"/>
              <p:cNvGrpSpPr/>
              <p:nvPr/>
            </p:nvGrpSpPr>
            <p:grpSpPr>
              <a:xfrm>
                <a:off x="1429" y="580"/>
                <a:ext cx="417" cy="426"/>
                <a:chOff x="1177" y="3085"/>
                <a:chExt cx="417" cy="426"/>
              </a:xfrm>
            </p:grpSpPr>
            <p:sp>
              <p:nvSpPr>
                <p:cNvPr id="1477" name="Shape 1757"/>
                <p:cNvSpPr/>
                <p:nvPr/>
              </p:nvSpPr>
              <p:spPr>
                <a:xfrm>
                  <a:off x="1177" y="3085"/>
                  <a:ext cx="351" cy="3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33" h="822" extrusionOk="0">
                      <a:moveTo>
                        <a:pt x="0" y="822"/>
                      </a:moveTo>
                      <a:lnTo>
                        <a:pt x="0" y="196"/>
                      </a:lnTo>
                      <a:lnTo>
                        <a:pt x="733" y="0"/>
                      </a:lnTo>
                      <a:lnTo>
                        <a:pt x="733" y="624"/>
                      </a:lnTo>
                      <a:lnTo>
                        <a:pt x="0" y="822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8" name="Shape 1758"/>
                <p:cNvSpPr/>
                <p:nvPr/>
              </p:nvSpPr>
              <p:spPr>
                <a:xfrm>
                  <a:off x="1218" y="3130"/>
                  <a:ext cx="266" cy="3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60" h="633" extrusionOk="0">
                      <a:moveTo>
                        <a:pt x="560" y="0"/>
                      </a:moveTo>
                      <a:lnTo>
                        <a:pt x="560" y="482"/>
                      </a:lnTo>
                      <a:lnTo>
                        <a:pt x="0" y="633"/>
                      </a:lnTo>
                      <a:lnTo>
                        <a:pt x="0" y="149"/>
                      </a:lnTo>
                      <a:lnTo>
                        <a:pt x="56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9" name="Shape 1759"/>
                <p:cNvSpPr/>
                <p:nvPr/>
              </p:nvSpPr>
              <p:spPr>
                <a:xfrm>
                  <a:off x="1177" y="3384"/>
                  <a:ext cx="417" cy="1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67" h="234" extrusionOk="0">
                      <a:moveTo>
                        <a:pt x="0" y="198"/>
                      </a:moveTo>
                      <a:lnTo>
                        <a:pt x="733" y="0"/>
                      </a:lnTo>
                      <a:lnTo>
                        <a:pt x="867" y="35"/>
                      </a:lnTo>
                      <a:lnTo>
                        <a:pt x="133" y="23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80" name="Shape 1760"/>
                <p:cNvSpPr/>
                <p:nvPr/>
              </p:nvSpPr>
              <p:spPr>
                <a:xfrm>
                  <a:off x="1242" y="3402"/>
                  <a:ext cx="351" cy="1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34" h="227" extrusionOk="0">
                      <a:moveTo>
                        <a:pt x="0" y="199"/>
                      </a:moveTo>
                      <a:lnTo>
                        <a:pt x="0" y="227"/>
                      </a:lnTo>
                      <a:lnTo>
                        <a:pt x="734" y="28"/>
                      </a:lnTo>
                      <a:lnTo>
                        <a:pt x="734" y="0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828282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81" name="Shape 1761"/>
                <p:cNvSpPr/>
                <p:nvPr/>
              </p:nvSpPr>
              <p:spPr>
                <a:xfrm>
                  <a:off x="1177" y="3479"/>
                  <a:ext cx="64" cy="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3" h="64" extrusionOk="0">
                      <a:moveTo>
                        <a:pt x="133" y="36"/>
                      </a:moveTo>
                      <a:lnTo>
                        <a:pt x="133" y="64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133" y="36"/>
                      </a:lnTo>
                      <a:close/>
                    </a:path>
                  </a:pathLst>
                </a:custGeom>
                <a:solidFill>
                  <a:srgbClr val="828282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1471" name="Shape 1762"/>
              <p:cNvGrpSpPr/>
              <p:nvPr/>
            </p:nvGrpSpPr>
            <p:grpSpPr>
              <a:xfrm>
                <a:off x="334" y="879"/>
                <a:ext cx="417" cy="426"/>
                <a:chOff x="1177" y="3085"/>
                <a:chExt cx="417" cy="426"/>
              </a:xfrm>
            </p:grpSpPr>
            <p:sp>
              <p:nvSpPr>
                <p:cNvPr id="1472" name="Shape 1763"/>
                <p:cNvSpPr/>
                <p:nvPr/>
              </p:nvSpPr>
              <p:spPr>
                <a:xfrm>
                  <a:off x="1177" y="3085"/>
                  <a:ext cx="351" cy="39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33" h="822" extrusionOk="0">
                      <a:moveTo>
                        <a:pt x="0" y="822"/>
                      </a:moveTo>
                      <a:lnTo>
                        <a:pt x="0" y="196"/>
                      </a:lnTo>
                      <a:lnTo>
                        <a:pt x="733" y="0"/>
                      </a:lnTo>
                      <a:lnTo>
                        <a:pt x="733" y="624"/>
                      </a:lnTo>
                      <a:lnTo>
                        <a:pt x="0" y="822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3" name="Shape 1764"/>
                <p:cNvSpPr/>
                <p:nvPr/>
              </p:nvSpPr>
              <p:spPr>
                <a:xfrm>
                  <a:off x="1218" y="3130"/>
                  <a:ext cx="266" cy="3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60" h="633" extrusionOk="0">
                      <a:moveTo>
                        <a:pt x="560" y="0"/>
                      </a:moveTo>
                      <a:lnTo>
                        <a:pt x="560" y="482"/>
                      </a:lnTo>
                      <a:lnTo>
                        <a:pt x="0" y="633"/>
                      </a:lnTo>
                      <a:lnTo>
                        <a:pt x="0" y="149"/>
                      </a:lnTo>
                      <a:lnTo>
                        <a:pt x="56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4" name="Shape 1765"/>
                <p:cNvSpPr/>
                <p:nvPr/>
              </p:nvSpPr>
              <p:spPr>
                <a:xfrm>
                  <a:off x="1177" y="3384"/>
                  <a:ext cx="417" cy="1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67" h="234" extrusionOk="0">
                      <a:moveTo>
                        <a:pt x="0" y="198"/>
                      </a:moveTo>
                      <a:lnTo>
                        <a:pt x="733" y="0"/>
                      </a:lnTo>
                      <a:lnTo>
                        <a:pt x="867" y="35"/>
                      </a:lnTo>
                      <a:lnTo>
                        <a:pt x="133" y="234"/>
                      </a:lnTo>
                      <a:lnTo>
                        <a:pt x="0" y="198"/>
                      </a:lnTo>
                      <a:close/>
                    </a:path>
                  </a:pathLst>
                </a:custGeom>
                <a:solidFill>
                  <a:srgbClr val="A0A0A0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5" name="Shape 1766"/>
                <p:cNvSpPr/>
                <p:nvPr/>
              </p:nvSpPr>
              <p:spPr>
                <a:xfrm>
                  <a:off x="1242" y="3402"/>
                  <a:ext cx="351" cy="1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34" h="227" extrusionOk="0">
                      <a:moveTo>
                        <a:pt x="0" y="199"/>
                      </a:moveTo>
                      <a:lnTo>
                        <a:pt x="0" y="227"/>
                      </a:lnTo>
                      <a:lnTo>
                        <a:pt x="734" y="28"/>
                      </a:lnTo>
                      <a:lnTo>
                        <a:pt x="734" y="0"/>
                      </a:lnTo>
                      <a:lnTo>
                        <a:pt x="0" y="199"/>
                      </a:lnTo>
                      <a:close/>
                    </a:path>
                  </a:pathLst>
                </a:custGeom>
                <a:solidFill>
                  <a:srgbClr val="828282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76" name="Shape 1767"/>
                <p:cNvSpPr/>
                <p:nvPr/>
              </p:nvSpPr>
              <p:spPr>
                <a:xfrm>
                  <a:off x="1177" y="3479"/>
                  <a:ext cx="64" cy="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3" h="64" extrusionOk="0">
                      <a:moveTo>
                        <a:pt x="133" y="36"/>
                      </a:moveTo>
                      <a:lnTo>
                        <a:pt x="133" y="64"/>
                      </a:lnTo>
                      <a:lnTo>
                        <a:pt x="0" y="26"/>
                      </a:lnTo>
                      <a:lnTo>
                        <a:pt x="0" y="0"/>
                      </a:lnTo>
                      <a:lnTo>
                        <a:pt x="133" y="36"/>
                      </a:lnTo>
                      <a:close/>
                    </a:path>
                  </a:pathLst>
                </a:custGeom>
                <a:solidFill>
                  <a:srgbClr val="828282"/>
                </a:solidFill>
                <a:ln w="9525" cap="flat" cmpd="sng">
                  <a:solidFill>
                    <a:schemeClr val="lt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  <p:grpSp>
          <p:nvGrpSpPr>
            <p:cNvPr id="1441" name="Shape 1768"/>
            <p:cNvGrpSpPr/>
            <p:nvPr/>
          </p:nvGrpSpPr>
          <p:grpSpPr>
            <a:xfrm>
              <a:off x="4219" y="2218"/>
              <a:ext cx="107" cy="206"/>
              <a:chOff x="2057" y="3062"/>
              <a:chExt cx="107" cy="206"/>
            </a:xfrm>
          </p:grpSpPr>
          <p:sp>
            <p:nvSpPr>
              <p:cNvPr id="1459" name="Shape 1769"/>
              <p:cNvSpPr/>
              <p:nvPr/>
            </p:nvSpPr>
            <p:spPr>
              <a:xfrm>
                <a:off x="2109" y="3162"/>
                <a:ext cx="40" cy="106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89" y="156"/>
                    </a:moveTo>
                    <a:cubicBezTo>
                      <a:pt x="89" y="141"/>
                      <a:pt x="90" y="47"/>
                      <a:pt x="89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  <a:cubicBezTo>
                      <a:pt x="55" y="20"/>
                      <a:pt x="24" y="13"/>
                      <a:pt x="12" y="10"/>
                    </a:cubicBezTo>
                    <a:cubicBezTo>
                      <a:pt x="6" y="10"/>
                      <a:pt x="4" y="5"/>
                      <a:pt x="2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5"/>
                      <a:pt x="43" y="205"/>
                    </a:cubicBezTo>
                    <a:cubicBezTo>
                      <a:pt x="43" y="171"/>
                      <a:pt x="46" y="55"/>
                      <a:pt x="45" y="51"/>
                    </a:cubicBezTo>
                    <a:cubicBezTo>
                      <a:pt x="45" y="47"/>
                      <a:pt x="36" y="47"/>
                      <a:pt x="36" y="40"/>
                    </a:cubicBezTo>
                    <a:cubicBezTo>
                      <a:pt x="36" y="47"/>
                      <a:pt x="45" y="47"/>
                      <a:pt x="45" y="51"/>
                    </a:cubicBezTo>
                    <a:cubicBezTo>
                      <a:pt x="46" y="55"/>
                      <a:pt x="43" y="171"/>
                      <a:pt x="43" y="205"/>
                    </a:cubicBezTo>
                    <a:cubicBezTo>
                      <a:pt x="43" y="207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50000">
                    <a:srgbClr val="8F5F2F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60" name="Shape 1770"/>
              <p:cNvSpPr/>
              <p:nvPr/>
            </p:nvSpPr>
            <p:spPr>
              <a:xfrm>
                <a:off x="2062" y="3092"/>
                <a:ext cx="101" cy="8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194" extrusionOk="0">
                    <a:moveTo>
                      <a:pt x="235" y="114"/>
                    </a:moveTo>
                    <a:cubicBezTo>
                      <a:pt x="235" y="114"/>
                      <a:pt x="235" y="114"/>
                      <a:pt x="235" y="114"/>
                    </a:cubicBezTo>
                    <a:cubicBezTo>
                      <a:pt x="230" y="85"/>
                      <a:pt x="226" y="57"/>
                      <a:pt x="225" y="49"/>
                    </a:cubicBezTo>
                    <a:cubicBezTo>
                      <a:pt x="222" y="32"/>
                      <a:pt x="207" y="27"/>
                      <a:pt x="199" y="24"/>
                    </a:cubicBezTo>
                    <a:cubicBezTo>
                      <a:pt x="191" y="21"/>
                      <a:pt x="169" y="16"/>
                      <a:pt x="156" y="13"/>
                    </a:cubicBezTo>
                    <a:cubicBezTo>
                      <a:pt x="144" y="9"/>
                      <a:pt x="125" y="3"/>
                      <a:pt x="116" y="2"/>
                    </a:cubicBezTo>
                    <a:cubicBezTo>
                      <a:pt x="107" y="0"/>
                      <a:pt x="89" y="4"/>
                      <a:pt x="86" y="12"/>
                    </a:cubicBezTo>
                    <a:cubicBezTo>
                      <a:pt x="85" y="14"/>
                      <a:pt x="79" y="50"/>
                      <a:pt x="73" y="86"/>
                    </a:cubicBezTo>
                    <a:cubicBezTo>
                      <a:pt x="73" y="86"/>
                      <a:pt x="73" y="86"/>
                      <a:pt x="73" y="86"/>
                    </a:cubicBezTo>
                    <a:cubicBezTo>
                      <a:pt x="72" y="91"/>
                      <a:pt x="72" y="91"/>
                      <a:pt x="72" y="91"/>
                    </a:cubicBezTo>
                    <a:cubicBezTo>
                      <a:pt x="49" y="96"/>
                      <a:pt x="28" y="103"/>
                      <a:pt x="21" y="104"/>
                    </a:cubicBezTo>
                    <a:cubicBezTo>
                      <a:pt x="0" y="109"/>
                      <a:pt x="9" y="137"/>
                      <a:pt x="26" y="135"/>
                    </a:cubicBezTo>
                    <a:cubicBezTo>
                      <a:pt x="31" y="135"/>
                      <a:pt x="55" y="129"/>
                      <a:pt x="80" y="122"/>
                    </a:cubicBezTo>
                    <a:cubicBezTo>
                      <a:pt x="80" y="122"/>
                      <a:pt x="80" y="122"/>
                      <a:pt x="80" y="122"/>
                    </a:cubicBezTo>
                    <a:cubicBezTo>
                      <a:pt x="86" y="120"/>
                      <a:pt x="86" y="120"/>
                      <a:pt x="86" y="120"/>
                    </a:cubicBezTo>
                    <a:cubicBezTo>
                      <a:pt x="92" y="118"/>
                      <a:pt x="96" y="116"/>
                      <a:pt x="99" y="112"/>
                    </a:cubicBezTo>
                    <a:cubicBezTo>
                      <a:pt x="102" y="108"/>
                      <a:pt x="104" y="102"/>
                      <a:pt x="104" y="92"/>
                    </a:cubicBezTo>
                    <a:cubicBezTo>
                      <a:pt x="104" y="92"/>
                      <a:pt x="104" y="92"/>
                      <a:pt x="104" y="92"/>
                    </a:cubicBezTo>
                    <a:cubicBezTo>
                      <a:pt x="107" y="65"/>
                      <a:pt x="110" y="43"/>
                      <a:pt x="110" y="47"/>
                    </a:cubicBezTo>
                    <a:cubicBezTo>
                      <a:pt x="110" y="53"/>
                      <a:pt x="109" y="125"/>
                      <a:pt x="109" y="167"/>
                    </a:cubicBezTo>
                    <a:cubicBezTo>
                      <a:pt x="110" y="172"/>
                      <a:pt x="112" y="177"/>
                      <a:pt x="118" y="178"/>
                    </a:cubicBezTo>
                    <a:cubicBezTo>
                      <a:pt x="130" y="180"/>
                      <a:pt x="162" y="190"/>
                      <a:pt x="169" y="192"/>
                    </a:cubicBezTo>
                    <a:cubicBezTo>
                      <a:pt x="177" y="194"/>
                      <a:pt x="193" y="184"/>
                      <a:pt x="196" y="173"/>
                    </a:cubicBezTo>
                    <a:cubicBezTo>
                      <a:pt x="196" y="171"/>
                      <a:pt x="196" y="162"/>
                      <a:pt x="196" y="160"/>
                    </a:cubicBezTo>
                    <a:cubicBezTo>
                      <a:pt x="202" y="158"/>
                      <a:pt x="208" y="157"/>
                      <a:pt x="216" y="155"/>
                    </a:cubicBezTo>
                    <a:cubicBezTo>
                      <a:pt x="217" y="155"/>
                      <a:pt x="218" y="154"/>
                      <a:pt x="219" y="154"/>
                    </a:cubicBezTo>
                    <a:cubicBezTo>
                      <a:pt x="225" y="152"/>
                      <a:pt x="229" y="150"/>
                      <a:pt x="232" y="146"/>
                    </a:cubicBezTo>
                    <a:cubicBezTo>
                      <a:pt x="235" y="142"/>
                      <a:pt x="236" y="135"/>
                      <a:pt x="236" y="124"/>
                    </a:cubicBezTo>
                    <a:lnTo>
                      <a:pt x="235" y="114"/>
                    </a:lnTo>
                    <a:close/>
                    <a:moveTo>
                      <a:pt x="192" y="75"/>
                    </a:moveTo>
                    <a:cubicBezTo>
                      <a:pt x="193" y="79"/>
                      <a:pt x="194" y="83"/>
                      <a:pt x="194" y="88"/>
                    </a:cubicBezTo>
                    <a:cubicBezTo>
                      <a:pt x="195" y="97"/>
                      <a:pt x="197" y="108"/>
                      <a:pt x="200" y="123"/>
                    </a:cubicBezTo>
                    <a:cubicBezTo>
                      <a:pt x="198" y="123"/>
                      <a:pt x="197" y="124"/>
                      <a:pt x="196" y="124"/>
                    </a:cubicBezTo>
                    <a:cubicBezTo>
                      <a:pt x="196" y="111"/>
                      <a:pt x="195" y="99"/>
                      <a:pt x="194" y="88"/>
                    </a:cubicBezTo>
                    <a:cubicBezTo>
                      <a:pt x="193" y="82"/>
                      <a:pt x="193" y="78"/>
                      <a:pt x="192" y="75"/>
                    </a:cubicBezTo>
                    <a:cubicBezTo>
                      <a:pt x="192" y="73"/>
                      <a:pt x="192" y="72"/>
                      <a:pt x="192" y="71"/>
                    </a:cubicBezTo>
                    <a:cubicBezTo>
                      <a:pt x="192" y="72"/>
                      <a:pt x="192" y="73"/>
                      <a:pt x="192" y="75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50000">
                    <a:srgbClr val="8F5F2F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grpSp>
            <p:nvGrpSpPr>
              <p:cNvPr id="1461" name="Shape 1771"/>
              <p:cNvGrpSpPr/>
              <p:nvPr/>
            </p:nvGrpSpPr>
            <p:grpSpPr>
              <a:xfrm>
                <a:off x="2057" y="3124"/>
                <a:ext cx="85" cy="66"/>
                <a:chOff x="1314" y="1506"/>
                <a:chExt cx="596" cy="470"/>
              </a:xfrm>
            </p:grpSpPr>
            <p:sp>
              <p:nvSpPr>
                <p:cNvPr id="1466" name="Shape 1772"/>
                <p:cNvSpPr/>
                <p:nvPr/>
              </p:nvSpPr>
              <p:spPr>
                <a:xfrm>
                  <a:off x="1314" y="1506"/>
                  <a:ext cx="596" cy="16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4" h="244" extrusionOk="0">
                      <a:moveTo>
                        <a:pt x="0" y="123"/>
                      </a:moveTo>
                      <a:lnTo>
                        <a:pt x="451" y="0"/>
                      </a:lnTo>
                      <a:lnTo>
                        <a:pt x="904" y="123"/>
                      </a:lnTo>
                      <a:lnTo>
                        <a:pt x="451" y="244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67" name="Shape 1773"/>
                <p:cNvSpPr/>
                <p:nvPr/>
              </p:nvSpPr>
              <p:spPr>
                <a:xfrm>
                  <a:off x="1612" y="1589"/>
                  <a:ext cx="297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89" extrusionOk="0">
                      <a:moveTo>
                        <a:pt x="0" y="589"/>
                      </a:moveTo>
                      <a:lnTo>
                        <a:pt x="0" y="121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89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68" name="Shape 1774"/>
                <p:cNvSpPr/>
                <p:nvPr/>
              </p:nvSpPr>
              <p:spPr>
                <a:xfrm>
                  <a:off x="1314" y="1589"/>
                  <a:ext cx="294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1" h="589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1" y="589"/>
                      </a:lnTo>
                      <a:lnTo>
                        <a:pt x="451" y="12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sp>
            <p:nvSpPr>
              <p:cNvPr id="1462" name="Shape 1775"/>
              <p:cNvSpPr/>
              <p:nvPr/>
            </p:nvSpPr>
            <p:spPr>
              <a:xfrm>
                <a:off x="2112" y="3086"/>
                <a:ext cx="29" cy="18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10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29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63" name="Shape 1776"/>
              <p:cNvSpPr/>
              <p:nvPr/>
            </p:nvSpPr>
            <p:spPr>
              <a:xfrm>
                <a:off x="2117" y="3145"/>
                <a:ext cx="4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91" h="54" extrusionOk="0">
                    <a:moveTo>
                      <a:pt x="75" y="0"/>
                    </a:moveTo>
                    <a:cubicBezTo>
                      <a:pt x="61" y="4"/>
                      <a:pt x="45" y="9"/>
                      <a:pt x="27" y="14"/>
                    </a:cubicBezTo>
                    <a:cubicBezTo>
                      <a:pt x="0" y="22"/>
                      <a:pt x="17" y="54"/>
                      <a:pt x="40" y="46"/>
                    </a:cubicBezTo>
                    <a:cubicBezTo>
                      <a:pt x="44" y="44"/>
                      <a:pt x="65" y="38"/>
                      <a:pt x="91" y="32"/>
                    </a:cubicBezTo>
                  </a:path>
                </a:pathLst>
              </a:custGeom>
              <a:gradFill>
                <a:gsLst>
                  <a:gs pos="0">
                    <a:srgbClr val="996633"/>
                  </a:gs>
                  <a:gs pos="50000">
                    <a:srgbClr val="8F5F2F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64" name="Shape 1777"/>
              <p:cNvSpPr/>
              <p:nvPr/>
            </p:nvSpPr>
            <p:spPr>
              <a:xfrm flipH="1">
                <a:off x="2110" y="3062"/>
                <a:ext cx="35" cy="35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65" name="Shape 1778"/>
              <p:cNvSpPr/>
              <p:nvPr/>
            </p:nvSpPr>
            <p:spPr>
              <a:xfrm>
                <a:off x="2103" y="3062"/>
                <a:ext cx="42" cy="20"/>
              </a:xfrm>
              <a:custGeom>
                <a:avLst/>
                <a:gdLst/>
                <a:ahLst/>
                <a:cxnLst/>
                <a:rect l="0" t="0" r="0" b="0"/>
                <a:pathLst>
                  <a:path w="94" h="50" extrusionOk="0">
                    <a:moveTo>
                      <a:pt x="54" y="1"/>
                    </a:moveTo>
                    <a:cubicBezTo>
                      <a:pt x="52" y="1"/>
                      <a:pt x="51" y="1"/>
                      <a:pt x="49" y="1"/>
                    </a:cubicBezTo>
                    <a:cubicBezTo>
                      <a:pt x="49" y="1"/>
                      <a:pt x="48" y="1"/>
                      <a:pt x="48" y="1"/>
                    </a:cubicBezTo>
                    <a:cubicBezTo>
                      <a:pt x="47" y="2"/>
                      <a:pt x="46" y="2"/>
                      <a:pt x="44" y="2"/>
                    </a:cubicBezTo>
                    <a:cubicBezTo>
                      <a:pt x="44" y="2"/>
                      <a:pt x="44" y="2"/>
                      <a:pt x="43" y="3"/>
                    </a:cubicBezTo>
                    <a:cubicBezTo>
                      <a:pt x="42" y="3"/>
                      <a:pt x="41" y="3"/>
                      <a:pt x="39" y="4"/>
                    </a:cubicBezTo>
                    <a:cubicBezTo>
                      <a:pt x="39" y="4"/>
                      <a:pt x="39" y="4"/>
                      <a:pt x="39" y="4"/>
                    </a:cubicBezTo>
                    <a:cubicBezTo>
                      <a:pt x="37" y="5"/>
                      <a:pt x="36" y="6"/>
                      <a:pt x="35" y="6"/>
                    </a:cubicBezTo>
                    <a:cubicBezTo>
                      <a:pt x="35" y="6"/>
                      <a:pt x="35" y="7"/>
                      <a:pt x="34" y="7"/>
                    </a:cubicBezTo>
                    <a:cubicBezTo>
                      <a:pt x="33" y="7"/>
                      <a:pt x="32" y="8"/>
                      <a:pt x="31" y="9"/>
                    </a:cubicBezTo>
                    <a:cubicBezTo>
                      <a:pt x="31" y="9"/>
                      <a:pt x="31" y="9"/>
                      <a:pt x="30" y="10"/>
                    </a:cubicBezTo>
                    <a:cubicBezTo>
                      <a:pt x="27" y="13"/>
                      <a:pt x="24" y="16"/>
                      <a:pt x="21" y="20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1" y="22"/>
                      <a:pt x="20" y="22"/>
                      <a:pt x="20" y="23"/>
                    </a:cubicBezTo>
                    <a:cubicBezTo>
                      <a:pt x="20" y="23"/>
                      <a:pt x="20" y="23"/>
                      <a:pt x="20" y="23"/>
                    </a:cubicBezTo>
                    <a:cubicBezTo>
                      <a:pt x="17" y="27"/>
                      <a:pt x="3" y="32"/>
                      <a:pt x="0" y="35"/>
                    </a:cubicBezTo>
                    <a:cubicBezTo>
                      <a:pt x="2" y="32"/>
                      <a:pt x="6" y="33"/>
                      <a:pt x="10" y="34"/>
                    </a:cubicBezTo>
                    <a:cubicBezTo>
                      <a:pt x="12" y="34"/>
                      <a:pt x="14" y="35"/>
                      <a:pt x="16" y="36"/>
                    </a:cubicBezTo>
                    <a:cubicBezTo>
                      <a:pt x="18" y="36"/>
                      <a:pt x="19" y="37"/>
                      <a:pt x="20" y="37"/>
                    </a:cubicBezTo>
                    <a:cubicBezTo>
                      <a:pt x="27" y="41"/>
                      <a:pt x="34" y="50"/>
                      <a:pt x="40" y="48"/>
                    </a:cubicBezTo>
                    <a:cubicBezTo>
                      <a:pt x="40" y="48"/>
                      <a:pt x="51" y="40"/>
                      <a:pt x="57" y="40"/>
                    </a:cubicBezTo>
                    <a:cubicBezTo>
                      <a:pt x="84" y="41"/>
                      <a:pt x="94" y="34"/>
                      <a:pt x="94" y="34"/>
                    </a:cubicBezTo>
                    <a:cubicBezTo>
                      <a:pt x="92" y="14"/>
                      <a:pt x="74" y="0"/>
                      <a:pt x="54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50000">
                    <a:srgbClr val="8F5F2F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1442" name="Shape 1779"/>
            <p:cNvGrpSpPr/>
            <p:nvPr/>
          </p:nvGrpSpPr>
          <p:grpSpPr>
            <a:xfrm>
              <a:off x="4320" y="2330"/>
              <a:ext cx="117" cy="205"/>
              <a:chOff x="1709" y="3114"/>
              <a:chExt cx="117" cy="205"/>
            </a:xfrm>
          </p:grpSpPr>
          <p:grpSp>
            <p:nvGrpSpPr>
              <p:cNvPr id="1448" name="Shape 1780"/>
              <p:cNvGrpSpPr/>
              <p:nvPr/>
            </p:nvGrpSpPr>
            <p:grpSpPr>
              <a:xfrm>
                <a:off x="1742" y="3140"/>
                <a:ext cx="84" cy="63"/>
                <a:chOff x="2562" y="1017"/>
                <a:chExt cx="906" cy="710"/>
              </a:xfrm>
            </p:grpSpPr>
            <p:sp>
              <p:nvSpPr>
                <p:cNvPr id="1454" name="Shape 1781"/>
                <p:cNvSpPr/>
                <p:nvPr/>
              </p:nvSpPr>
              <p:spPr>
                <a:xfrm>
                  <a:off x="2562" y="1017"/>
                  <a:ext cx="906" cy="2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7" h="241" extrusionOk="0">
                      <a:moveTo>
                        <a:pt x="0" y="121"/>
                      </a:moveTo>
                      <a:lnTo>
                        <a:pt x="454" y="0"/>
                      </a:lnTo>
                      <a:lnTo>
                        <a:pt x="907" y="121"/>
                      </a:lnTo>
                      <a:lnTo>
                        <a:pt x="454" y="241"/>
                      </a:lnTo>
                      <a:lnTo>
                        <a:pt x="0" y="121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5" name="Shape 1782"/>
                <p:cNvSpPr/>
                <p:nvPr/>
              </p:nvSpPr>
              <p:spPr>
                <a:xfrm>
                  <a:off x="3018" y="1138"/>
                  <a:ext cx="450" cy="5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3" h="591" extrusionOk="0">
                      <a:moveTo>
                        <a:pt x="0" y="591"/>
                      </a:moveTo>
                      <a:lnTo>
                        <a:pt x="0" y="120"/>
                      </a:lnTo>
                      <a:lnTo>
                        <a:pt x="453" y="0"/>
                      </a:lnTo>
                      <a:lnTo>
                        <a:pt x="453" y="468"/>
                      </a:lnTo>
                      <a:lnTo>
                        <a:pt x="0" y="591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6" name="Shape 1783"/>
                <p:cNvSpPr/>
                <p:nvPr/>
              </p:nvSpPr>
              <p:spPr>
                <a:xfrm>
                  <a:off x="2562" y="1138"/>
                  <a:ext cx="453" cy="58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4" h="591" extrusionOk="0">
                      <a:moveTo>
                        <a:pt x="0" y="0"/>
                      </a:moveTo>
                      <a:lnTo>
                        <a:pt x="0" y="468"/>
                      </a:lnTo>
                      <a:lnTo>
                        <a:pt x="454" y="591"/>
                      </a:lnTo>
                      <a:lnTo>
                        <a:pt x="454" y="1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99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7" name="Shape 1784"/>
                <p:cNvSpPr/>
                <p:nvPr/>
              </p:nvSpPr>
              <p:spPr>
                <a:xfrm>
                  <a:off x="3150" y="1171"/>
                  <a:ext cx="196" cy="3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3" h="137" extrusionOk="0">
                      <a:moveTo>
                        <a:pt x="0" y="22"/>
                      </a:moveTo>
                      <a:cubicBezTo>
                        <a:pt x="3" y="29"/>
                        <a:pt x="10" y="30"/>
                        <a:pt x="15" y="36"/>
                      </a:cubicBezTo>
                      <a:cubicBezTo>
                        <a:pt x="19" y="42"/>
                        <a:pt x="17" y="50"/>
                        <a:pt x="19" y="55"/>
                      </a:cubicBezTo>
                      <a:cubicBezTo>
                        <a:pt x="25" y="70"/>
                        <a:pt x="28" y="74"/>
                        <a:pt x="28" y="93"/>
                      </a:cubicBezTo>
                      <a:cubicBezTo>
                        <a:pt x="40" y="102"/>
                        <a:pt x="43" y="95"/>
                        <a:pt x="44" y="110"/>
                      </a:cubicBezTo>
                      <a:cubicBezTo>
                        <a:pt x="45" y="118"/>
                        <a:pt x="42" y="130"/>
                        <a:pt x="44" y="137"/>
                      </a:cubicBezTo>
                      <a:cubicBezTo>
                        <a:pt x="46" y="134"/>
                        <a:pt x="46" y="134"/>
                        <a:pt x="46" y="134"/>
                      </a:cubicBezTo>
                      <a:cubicBezTo>
                        <a:pt x="47" y="131"/>
                        <a:pt x="49" y="129"/>
                        <a:pt x="48" y="126"/>
                      </a:cubicBezTo>
                      <a:cubicBezTo>
                        <a:pt x="56" y="117"/>
                        <a:pt x="45" y="102"/>
                        <a:pt x="53" y="98"/>
                      </a:cubicBezTo>
                      <a:cubicBezTo>
                        <a:pt x="53" y="89"/>
                        <a:pt x="57" y="76"/>
                        <a:pt x="59" y="66"/>
                      </a:cubicBezTo>
                      <a:cubicBezTo>
                        <a:pt x="61" y="52"/>
                        <a:pt x="60" y="57"/>
                        <a:pt x="74" y="50"/>
                      </a:cubicBezTo>
                      <a:cubicBezTo>
                        <a:pt x="73" y="49"/>
                        <a:pt x="72" y="48"/>
                        <a:pt x="70" y="47"/>
                      </a:cubicBezTo>
                      <a:cubicBezTo>
                        <a:pt x="69" y="43"/>
                        <a:pt x="68" y="37"/>
                        <a:pt x="68" y="34"/>
                      </a:cubicBezTo>
                      <a:cubicBezTo>
                        <a:pt x="80" y="27"/>
                        <a:pt x="74" y="9"/>
                        <a:pt x="83" y="0"/>
                      </a:cubicBezTo>
                      <a:lnTo>
                        <a:pt x="0" y="22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8" name="Shape 1785"/>
                <p:cNvSpPr/>
                <p:nvPr/>
              </p:nvSpPr>
              <p:spPr>
                <a:xfrm>
                  <a:off x="3029" y="1114"/>
                  <a:ext cx="311" cy="1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3" h="46" extrusionOk="0">
                      <a:moveTo>
                        <a:pt x="50" y="46"/>
                      </a:moveTo>
                      <a:cubicBezTo>
                        <a:pt x="47" y="45"/>
                        <a:pt x="45" y="42"/>
                        <a:pt x="43" y="40"/>
                      </a:cubicBezTo>
                      <a:cubicBezTo>
                        <a:pt x="40" y="39"/>
                        <a:pt x="35" y="39"/>
                        <a:pt x="33" y="37"/>
                      </a:cubicBezTo>
                      <a:cubicBezTo>
                        <a:pt x="30" y="35"/>
                        <a:pt x="32" y="32"/>
                        <a:pt x="30" y="28"/>
                      </a:cubicBezTo>
                      <a:cubicBezTo>
                        <a:pt x="29" y="26"/>
                        <a:pt x="26" y="25"/>
                        <a:pt x="24" y="23"/>
                      </a:cubicBezTo>
                      <a:cubicBezTo>
                        <a:pt x="21" y="20"/>
                        <a:pt x="22" y="20"/>
                        <a:pt x="21" y="16"/>
                      </a:cubicBezTo>
                      <a:cubicBezTo>
                        <a:pt x="20" y="13"/>
                        <a:pt x="17" y="10"/>
                        <a:pt x="15" y="8"/>
                      </a:cubicBezTo>
                      <a:cubicBezTo>
                        <a:pt x="11" y="3"/>
                        <a:pt x="5" y="2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8" y="0"/>
                        <a:pt x="10" y="1"/>
                        <a:pt x="13" y="2"/>
                      </a:cubicBezTo>
                      <a:cubicBezTo>
                        <a:pt x="16" y="3"/>
                        <a:pt x="19" y="2"/>
                        <a:pt x="22" y="2"/>
                      </a:cubicBezTo>
                      <a:cubicBezTo>
                        <a:pt x="25" y="2"/>
                        <a:pt x="30" y="2"/>
                        <a:pt x="33" y="3"/>
                      </a:cubicBezTo>
                      <a:cubicBezTo>
                        <a:pt x="35" y="5"/>
                        <a:pt x="36" y="8"/>
                        <a:pt x="39" y="9"/>
                      </a:cubicBezTo>
                      <a:cubicBezTo>
                        <a:pt x="43" y="11"/>
                        <a:pt x="47" y="9"/>
                        <a:pt x="51" y="9"/>
                      </a:cubicBezTo>
                      <a:cubicBezTo>
                        <a:pt x="55" y="9"/>
                        <a:pt x="61" y="7"/>
                        <a:pt x="65" y="9"/>
                      </a:cubicBezTo>
                      <a:cubicBezTo>
                        <a:pt x="69" y="10"/>
                        <a:pt x="70" y="13"/>
                        <a:pt x="74" y="13"/>
                      </a:cubicBezTo>
                      <a:cubicBezTo>
                        <a:pt x="79" y="13"/>
                        <a:pt x="83" y="12"/>
                        <a:pt x="87" y="11"/>
                      </a:cubicBezTo>
                      <a:cubicBezTo>
                        <a:pt x="91" y="11"/>
                        <a:pt x="96" y="11"/>
                        <a:pt x="100" y="11"/>
                      </a:cubicBezTo>
                      <a:cubicBezTo>
                        <a:pt x="105" y="11"/>
                        <a:pt x="106" y="14"/>
                        <a:pt x="109" y="16"/>
                      </a:cubicBezTo>
                      <a:cubicBezTo>
                        <a:pt x="112" y="18"/>
                        <a:pt x="117" y="16"/>
                        <a:pt x="121" y="17"/>
                      </a:cubicBezTo>
                      <a:cubicBezTo>
                        <a:pt x="125" y="18"/>
                        <a:pt x="130" y="22"/>
                        <a:pt x="133" y="24"/>
                      </a:cubicBezTo>
                      <a:lnTo>
                        <a:pt x="50" y="4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1449" name="Shape 1786"/>
              <p:cNvGrpSpPr/>
              <p:nvPr/>
            </p:nvGrpSpPr>
            <p:grpSpPr>
              <a:xfrm>
                <a:off x="1709" y="3114"/>
                <a:ext cx="98" cy="205"/>
                <a:chOff x="4077" y="1920"/>
                <a:chExt cx="298" cy="625"/>
              </a:xfrm>
            </p:grpSpPr>
            <p:sp>
              <p:nvSpPr>
                <p:cNvPr id="1450" name="Shape 1787"/>
                <p:cNvSpPr/>
                <p:nvPr/>
              </p:nvSpPr>
              <p:spPr>
                <a:xfrm>
                  <a:off x="4077" y="2004"/>
                  <a:ext cx="298" cy="25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6" h="191" extrusionOk="0">
                      <a:moveTo>
                        <a:pt x="186" y="107"/>
                      </a:moveTo>
                      <a:cubicBezTo>
                        <a:pt x="184" y="108"/>
                        <a:pt x="175" y="110"/>
                        <a:pt x="164" y="113"/>
                      </a:cubicBezTo>
                      <a:cubicBezTo>
                        <a:pt x="159" y="84"/>
                        <a:pt x="155" y="57"/>
                        <a:pt x="154" y="49"/>
                      </a:cubicBezTo>
                      <a:cubicBezTo>
                        <a:pt x="151" y="32"/>
                        <a:pt x="136" y="27"/>
                        <a:pt x="128" y="24"/>
                      </a:cubicBezTo>
                      <a:cubicBezTo>
                        <a:pt x="120" y="21"/>
                        <a:pt x="98" y="16"/>
                        <a:pt x="85" y="13"/>
                      </a:cubicBezTo>
                      <a:cubicBezTo>
                        <a:pt x="73" y="9"/>
                        <a:pt x="54" y="3"/>
                        <a:pt x="45" y="2"/>
                      </a:cubicBezTo>
                      <a:cubicBezTo>
                        <a:pt x="36" y="0"/>
                        <a:pt x="18" y="4"/>
                        <a:pt x="15" y="12"/>
                      </a:cubicBezTo>
                      <a:cubicBezTo>
                        <a:pt x="14" y="14"/>
                        <a:pt x="8" y="50"/>
                        <a:pt x="2" y="85"/>
                      </a:cubicBezTo>
                      <a:cubicBezTo>
                        <a:pt x="2" y="85"/>
                        <a:pt x="2" y="85"/>
                        <a:pt x="2" y="85"/>
                      </a:cubicBezTo>
                      <a:cubicBezTo>
                        <a:pt x="1" y="89"/>
                        <a:pt x="1" y="89"/>
                        <a:pt x="1" y="89"/>
                      </a:cubicBezTo>
                      <a:cubicBezTo>
                        <a:pt x="1" y="89"/>
                        <a:pt x="1" y="89"/>
                        <a:pt x="1" y="89"/>
                      </a:cubicBezTo>
                      <a:cubicBezTo>
                        <a:pt x="0" y="98"/>
                        <a:pt x="3" y="104"/>
                        <a:pt x="8" y="106"/>
                      </a:cubicBezTo>
                      <a:cubicBezTo>
                        <a:pt x="12" y="108"/>
                        <a:pt x="17" y="107"/>
                        <a:pt x="23" y="106"/>
                      </a:cubicBezTo>
                      <a:cubicBezTo>
                        <a:pt x="29" y="105"/>
                        <a:pt x="29" y="105"/>
                        <a:pt x="29" y="105"/>
                      </a:cubicBezTo>
                      <a:cubicBezTo>
                        <a:pt x="29" y="105"/>
                        <a:pt x="29" y="105"/>
                        <a:pt x="29" y="105"/>
                      </a:cubicBezTo>
                      <a:cubicBezTo>
                        <a:pt x="30" y="104"/>
                        <a:pt x="31" y="104"/>
                        <a:pt x="32" y="104"/>
                      </a:cubicBezTo>
                      <a:cubicBezTo>
                        <a:pt x="34" y="103"/>
                        <a:pt x="36" y="103"/>
                        <a:pt x="38" y="102"/>
                      </a:cubicBezTo>
                      <a:cubicBezTo>
                        <a:pt x="39" y="68"/>
                        <a:pt x="39" y="68"/>
                        <a:pt x="39" y="68"/>
                      </a:cubicBezTo>
                      <a:cubicBezTo>
                        <a:pt x="38" y="68"/>
                        <a:pt x="37" y="69"/>
                        <a:pt x="36" y="69"/>
                      </a:cubicBezTo>
                      <a:cubicBezTo>
                        <a:pt x="38" y="54"/>
                        <a:pt x="39" y="44"/>
                        <a:pt x="39" y="47"/>
                      </a:cubicBezTo>
                      <a:cubicBezTo>
                        <a:pt x="39" y="53"/>
                        <a:pt x="38" y="122"/>
                        <a:pt x="38" y="165"/>
                      </a:cubicBezTo>
                      <a:cubicBezTo>
                        <a:pt x="39" y="170"/>
                        <a:pt x="41" y="175"/>
                        <a:pt x="47" y="175"/>
                      </a:cubicBezTo>
                      <a:cubicBezTo>
                        <a:pt x="59" y="178"/>
                        <a:pt x="91" y="188"/>
                        <a:pt x="98" y="189"/>
                      </a:cubicBezTo>
                      <a:cubicBezTo>
                        <a:pt x="106" y="191"/>
                        <a:pt x="122" y="181"/>
                        <a:pt x="125" y="170"/>
                      </a:cubicBezTo>
                      <a:cubicBezTo>
                        <a:pt x="125" y="168"/>
                        <a:pt x="125" y="155"/>
                        <a:pt x="125" y="15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11"/>
                        <a:pt x="124" y="99"/>
                        <a:pt x="123" y="88"/>
                      </a:cubicBezTo>
                      <a:cubicBezTo>
                        <a:pt x="122" y="82"/>
                        <a:pt x="122" y="78"/>
                        <a:pt x="121" y="75"/>
                      </a:cubicBezTo>
                      <a:cubicBezTo>
                        <a:pt x="121" y="73"/>
                        <a:pt x="121" y="72"/>
                        <a:pt x="121" y="71"/>
                      </a:cubicBezTo>
                      <a:cubicBezTo>
                        <a:pt x="121" y="72"/>
                        <a:pt x="121" y="73"/>
                        <a:pt x="121" y="75"/>
                      </a:cubicBezTo>
                      <a:cubicBezTo>
                        <a:pt x="122" y="79"/>
                        <a:pt x="123" y="83"/>
                        <a:pt x="123" y="88"/>
                      </a:cubicBezTo>
                      <a:cubicBezTo>
                        <a:pt x="124" y="96"/>
                        <a:pt x="126" y="107"/>
                        <a:pt x="128" y="121"/>
                      </a:cubicBezTo>
                      <a:cubicBezTo>
                        <a:pt x="129" y="122"/>
                        <a:pt x="129" y="122"/>
                        <a:pt x="129" y="123"/>
                      </a:cubicBezTo>
                      <a:cubicBezTo>
                        <a:pt x="129" y="123"/>
                        <a:pt x="129" y="123"/>
                        <a:pt x="129" y="123"/>
                      </a:cubicBezTo>
                      <a:cubicBezTo>
                        <a:pt x="129" y="127"/>
                        <a:pt x="129" y="127"/>
                        <a:pt x="129" y="127"/>
                      </a:cubicBezTo>
                      <a:cubicBezTo>
                        <a:pt x="131" y="137"/>
                        <a:pt x="134" y="143"/>
                        <a:pt x="137" y="147"/>
                      </a:cubicBezTo>
                      <a:cubicBezTo>
                        <a:pt x="141" y="151"/>
                        <a:pt x="145" y="152"/>
                        <a:pt x="151" y="153"/>
                      </a:cubicBezTo>
                      <a:cubicBezTo>
                        <a:pt x="166" y="149"/>
                        <a:pt x="181" y="144"/>
                        <a:pt x="199" y="139"/>
                      </a:cubicBezTo>
                      <a:cubicBezTo>
                        <a:pt x="226" y="131"/>
                        <a:pt x="210" y="99"/>
                        <a:pt x="186" y="10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1" name="Shape 1788"/>
                <p:cNvSpPr/>
                <p:nvPr/>
              </p:nvSpPr>
              <p:spPr>
                <a:xfrm>
                  <a:off x="4143" y="1992"/>
                  <a:ext cx="79" cy="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0" h="36" extrusionOk="0">
                      <a:moveTo>
                        <a:pt x="27" y="34"/>
                      </a:moveTo>
                      <a:cubicBezTo>
                        <a:pt x="13" y="33"/>
                        <a:pt x="0" y="22"/>
                        <a:pt x="9" y="20"/>
                      </a:cubicBezTo>
                      <a:cubicBezTo>
                        <a:pt x="15" y="19"/>
                        <a:pt x="12" y="13"/>
                        <a:pt x="14" y="11"/>
                      </a:cubicBezTo>
                      <a:cubicBezTo>
                        <a:pt x="17" y="8"/>
                        <a:pt x="48" y="0"/>
                        <a:pt x="48" y="14"/>
                      </a:cubicBezTo>
                      <a:cubicBezTo>
                        <a:pt x="48" y="18"/>
                        <a:pt x="43" y="22"/>
                        <a:pt x="51" y="26"/>
                      </a:cubicBezTo>
                      <a:cubicBezTo>
                        <a:pt x="60" y="29"/>
                        <a:pt x="41" y="36"/>
                        <a:pt x="27" y="3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2" name="Shape 1789"/>
                <p:cNvSpPr/>
                <p:nvPr/>
              </p:nvSpPr>
              <p:spPr>
                <a:xfrm flipH="1">
                  <a:off x="4130" y="1920"/>
                  <a:ext cx="106" cy="105"/>
                </a:xfrm>
                <a:prstGeom prst="ellipse">
                  <a:avLst/>
                </a:prstGeom>
                <a:solidFill>
                  <a:schemeClr val="lt1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1453" name="Shape 1790"/>
                <p:cNvSpPr/>
                <p:nvPr/>
              </p:nvSpPr>
              <p:spPr>
                <a:xfrm>
                  <a:off x="4125" y="2220"/>
                  <a:ext cx="120" cy="3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89" y="156"/>
                      </a:move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  <a:cubicBezTo>
                        <a:pt x="55" y="20"/>
                        <a:pt x="24" y="13"/>
                        <a:pt x="12" y="10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8"/>
                        <a:pt x="43" y="225"/>
                        <a:pt x="43" y="205"/>
                      </a:cubicBezTo>
                      <a:cubicBezTo>
                        <a:pt x="43" y="171"/>
                        <a:pt x="46" y="55"/>
                        <a:pt x="45" y="51"/>
                      </a:cubicBezTo>
                      <a:cubicBezTo>
                        <a:pt x="45" y="47"/>
                        <a:pt x="36" y="47"/>
                        <a:pt x="36" y="40"/>
                      </a:cubicBezTo>
                      <a:cubicBezTo>
                        <a:pt x="36" y="47"/>
                        <a:pt x="45" y="47"/>
                        <a:pt x="45" y="51"/>
                      </a:cubicBezTo>
                      <a:cubicBezTo>
                        <a:pt x="46" y="55"/>
                        <a:pt x="43" y="171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50000">
                      <a:srgbClr val="EFEFEF"/>
                    </a:gs>
                    <a:gs pos="100000">
                      <a:schemeClr val="lt1"/>
                    </a:gs>
                  </a:gsLst>
                  <a:lin ang="0" scaled="0"/>
                </a:gra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  <p:grpSp>
          <p:nvGrpSpPr>
            <p:cNvPr id="1443" name="Shape 1791"/>
            <p:cNvGrpSpPr/>
            <p:nvPr/>
          </p:nvGrpSpPr>
          <p:grpSpPr>
            <a:xfrm>
              <a:off x="4137" y="2256"/>
              <a:ext cx="98" cy="205"/>
              <a:chOff x="4077" y="1920"/>
              <a:chExt cx="298" cy="625"/>
            </a:xfrm>
          </p:grpSpPr>
          <p:sp>
            <p:nvSpPr>
              <p:cNvPr id="1444" name="Shape 1792"/>
              <p:cNvSpPr/>
              <p:nvPr/>
            </p:nvSpPr>
            <p:spPr>
              <a:xfrm>
                <a:off x="4077" y="2004"/>
                <a:ext cx="298" cy="254"/>
              </a:xfrm>
              <a:custGeom>
                <a:avLst/>
                <a:gdLst/>
                <a:ahLst/>
                <a:cxnLst/>
                <a:rect l="0" t="0" r="0" b="0"/>
                <a:pathLst>
                  <a:path w="226" h="191" extrusionOk="0">
                    <a:moveTo>
                      <a:pt x="186" y="107"/>
                    </a:moveTo>
                    <a:cubicBezTo>
                      <a:pt x="184" y="108"/>
                      <a:pt x="175" y="110"/>
                      <a:pt x="164" y="113"/>
                    </a:cubicBezTo>
                    <a:cubicBezTo>
                      <a:pt x="159" y="84"/>
                      <a:pt x="155" y="57"/>
                      <a:pt x="154" y="49"/>
                    </a:cubicBezTo>
                    <a:cubicBezTo>
                      <a:pt x="151" y="32"/>
                      <a:pt x="136" y="27"/>
                      <a:pt x="128" y="24"/>
                    </a:cubicBezTo>
                    <a:cubicBezTo>
                      <a:pt x="120" y="21"/>
                      <a:pt x="98" y="16"/>
                      <a:pt x="85" y="13"/>
                    </a:cubicBezTo>
                    <a:cubicBezTo>
                      <a:pt x="73" y="9"/>
                      <a:pt x="54" y="3"/>
                      <a:pt x="45" y="2"/>
                    </a:cubicBezTo>
                    <a:cubicBezTo>
                      <a:pt x="36" y="0"/>
                      <a:pt x="18" y="4"/>
                      <a:pt x="15" y="12"/>
                    </a:cubicBezTo>
                    <a:cubicBezTo>
                      <a:pt x="14" y="14"/>
                      <a:pt x="8" y="50"/>
                      <a:pt x="2" y="85"/>
                    </a:cubicBezTo>
                    <a:cubicBezTo>
                      <a:pt x="2" y="85"/>
                      <a:pt x="2" y="85"/>
                      <a:pt x="2" y="85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1" y="89"/>
                      <a:pt x="1" y="89"/>
                      <a:pt x="1" y="89"/>
                    </a:cubicBezTo>
                    <a:cubicBezTo>
                      <a:pt x="0" y="98"/>
                      <a:pt x="3" y="104"/>
                      <a:pt x="8" y="106"/>
                    </a:cubicBezTo>
                    <a:cubicBezTo>
                      <a:pt x="12" y="108"/>
                      <a:pt x="17" y="107"/>
                      <a:pt x="23" y="106"/>
                    </a:cubicBezTo>
                    <a:cubicBezTo>
                      <a:pt x="29" y="105"/>
                      <a:pt x="29" y="105"/>
                      <a:pt x="29" y="105"/>
                    </a:cubicBezTo>
                    <a:cubicBezTo>
                      <a:pt x="29" y="105"/>
                      <a:pt x="29" y="105"/>
                      <a:pt x="29" y="105"/>
                    </a:cubicBezTo>
                    <a:cubicBezTo>
                      <a:pt x="30" y="104"/>
                      <a:pt x="31" y="104"/>
                      <a:pt x="32" y="104"/>
                    </a:cubicBezTo>
                    <a:cubicBezTo>
                      <a:pt x="34" y="103"/>
                      <a:pt x="36" y="103"/>
                      <a:pt x="38" y="102"/>
                    </a:cubicBezTo>
                    <a:cubicBezTo>
                      <a:pt x="39" y="68"/>
                      <a:pt x="39" y="68"/>
                      <a:pt x="39" y="68"/>
                    </a:cubicBezTo>
                    <a:cubicBezTo>
                      <a:pt x="38" y="68"/>
                      <a:pt x="37" y="69"/>
                      <a:pt x="36" y="69"/>
                    </a:cubicBezTo>
                    <a:cubicBezTo>
                      <a:pt x="38" y="54"/>
                      <a:pt x="39" y="44"/>
                      <a:pt x="39" y="47"/>
                    </a:cubicBezTo>
                    <a:cubicBezTo>
                      <a:pt x="39" y="53"/>
                      <a:pt x="38" y="122"/>
                      <a:pt x="38" y="165"/>
                    </a:cubicBezTo>
                    <a:cubicBezTo>
                      <a:pt x="39" y="170"/>
                      <a:pt x="41" y="175"/>
                      <a:pt x="47" y="175"/>
                    </a:cubicBezTo>
                    <a:cubicBezTo>
                      <a:pt x="59" y="178"/>
                      <a:pt x="91" y="188"/>
                      <a:pt x="98" y="189"/>
                    </a:cubicBezTo>
                    <a:cubicBezTo>
                      <a:pt x="106" y="191"/>
                      <a:pt x="122" y="181"/>
                      <a:pt x="125" y="170"/>
                    </a:cubicBezTo>
                    <a:cubicBezTo>
                      <a:pt x="125" y="168"/>
                      <a:pt x="125" y="155"/>
                      <a:pt x="125" y="153"/>
                    </a:cubicBezTo>
                    <a:cubicBezTo>
                      <a:pt x="125" y="124"/>
                      <a:pt x="125" y="124"/>
                      <a:pt x="125" y="124"/>
                    </a:cubicBezTo>
                    <a:cubicBezTo>
                      <a:pt x="125" y="111"/>
                      <a:pt x="124" y="99"/>
                      <a:pt x="123" y="88"/>
                    </a:cubicBezTo>
                    <a:cubicBezTo>
                      <a:pt x="122" y="82"/>
                      <a:pt x="122" y="78"/>
                      <a:pt x="121" y="75"/>
                    </a:cubicBezTo>
                    <a:cubicBezTo>
                      <a:pt x="121" y="73"/>
                      <a:pt x="121" y="72"/>
                      <a:pt x="121" y="71"/>
                    </a:cubicBezTo>
                    <a:cubicBezTo>
                      <a:pt x="121" y="72"/>
                      <a:pt x="121" y="73"/>
                      <a:pt x="121" y="75"/>
                    </a:cubicBezTo>
                    <a:cubicBezTo>
                      <a:pt x="122" y="79"/>
                      <a:pt x="123" y="83"/>
                      <a:pt x="123" y="88"/>
                    </a:cubicBezTo>
                    <a:cubicBezTo>
                      <a:pt x="124" y="96"/>
                      <a:pt x="126" y="107"/>
                      <a:pt x="128" y="121"/>
                    </a:cubicBezTo>
                    <a:cubicBezTo>
                      <a:pt x="129" y="122"/>
                      <a:pt x="129" y="122"/>
                      <a:pt x="129" y="123"/>
                    </a:cubicBezTo>
                    <a:cubicBezTo>
                      <a:pt x="129" y="123"/>
                      <a:pt x="129" y="123"/>
                      <a:pt x="129" y="123"/>
                    </a:cubicBezTo>
                    <a:cubicBezTo>
                      <a:pt x="129" y="127"/>
                      <a:pt x="129" y="127"/>
                      <a:pt x="129" y="127"/>
                    </a:cubicBezTo>
                    <a:cubicBezTo>
                      <a:pt x="131" y="137"/>
                      <a:pt x="134" y="143"/>
                      <a:pt x="137" y="147"/>
                    </a:cubicBezTo>
                    <a:cubicBezTo>
                      <a:pt x="141" y="151"/>
                      <a:pt x="145" y="152"/>
                      <a:pt x="151" y="153"/>
                    </a:cubicBezTo>
                    <a:cubicBezTo>
                      <a:pt x="166" y="149"/>
                      <a:pt x="181" y="144"/>
                      <a:pt x="199" y="139"/>
                    </a:cubicBezTo>
                    <a:cubicBezTo>
                      <a:pt x="226" y="131"/>
                      <a:pt x="210" y="99"/>
                      <a:pt x="186" y="10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50000">
                    <a:srgbClr val="EFEFEF"/>
                  </a:gs>
                  <a:gs pos="100000">
                    <a:schemeClr val="lt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45" name="Shape 1793"/>
              <p:cNvSpPr/>
              <p:nvPr/>
            </p:nvSpPr>
            <p:spPr>
              <a:xfrm>
                <a:off x="4143" y="1992"/>
                <a:ext cx="79" cy="48"/>
              </a:xfrm>
              <a:custGeom>
                <a:avLst/>
                <a:gdLst/>
                <a:ahLst/>
                <a:cxnLst/>
                <a:rect l="0" t="0" r="0" b="0"/>
                <a:pathLst>
                  <a:path w="60" h="36" extrusionOk="0">
                    <a:moveTo>
                      <a:pt x="27" y="34"/>
                    </a:moveTo>
                    <a:cubicBezTo>
                      <a:pt x="13" y="33"/>
                      <a:pt x="0" y="22"/>
                      <a:pt x="9" y="20"/>
                    </a:cubicBezTo>
                    <a:cubicBezTo>
                      <a:pt x="15" y="19"/>
                      <a:pt x="12" y="13"/>
                      <a:pt x="14" y="11"/>
                    </a:cubicBezTo>
                    <a:cubicBezTo>
                      <a:pt x="17" y="8"/>
                      <a:pt x="48" y="0"/>
                      <a:pt x="48" y="14"/>
                    </a:cubicBezTo>
                    <a:cubicBezTo>
                      <a:pt x="48" y="18"/>
                      <a:pt x="43" y="22"/>
                      <a:pt x="51" y="26"/>
                    </a:cubicBezTo>
                    <a:cubicBezTo>
                      <a:pt x="60" y="29"/>
                      <a:pt x="41" y="36"/>
                      <a:pt x="27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46" name="Shape 1794"/>
              <p:cNvSpPr/>
              <p:nvPr/>
            </p:nvSpPr>
            <p:spPr>
              <a:xfrm flipH="1">
                <a:off x="4130" y="1920"/>
                <a:ext cx="106" cy="105"/>
              </a:xfrm>
              <a:prstGeom prst="ellipse">
                <a:avLst/>
              </a:prstGeom>
              <a:solidFill>
                <a:schemeClr val="lt1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447" name="Shape 1795"/>
              <p:cNvSpPr/>
              <p:nvPr/>
            </p:nvSpPr>
            <p:spPr>
              <a:xfrm>
                <a:off x="4125" y="2220"/>
                <a:ext cx="120" cy="325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89" y="156"/>
                    </a:moveTo>
                    <a:cubicBezTo>
                      <a:pt x="89" y="141"/>
                      <a:pt x="90" y="47"/>
                      <a:pt x="89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  <a:cubicBezTo>
                      <a:pt x="55" y="20"/>
                      <a:pt x="24" y="13"/>
                      <a:pt x="12" y="10"/>
                    </a:cubicBezTo>
                    <a:cubicBezTo>
                      <a:pt x="6" y="10"/>
                      <a:pt x="4" y="5"/>
                      <a:pt x="2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5"/>
                      <a:pt x="43" y="205"/>
                    </a:cubicBezTo>
                    <a:cubicBezTo>
                      <a:pt x="43" y="171"/>
                      <a:pt x="46" y="55"/>
                      <a:pt x="45" y="51"/>
                    </a:cubicBezTo>
                    <a:cubicBezTo>
                      <a:pt x="45" y="47"/>
                      <a:pt x="36" y="47"/>
                      <a:pt x="36" y="40"/>
                    </a:cubicBezTo>
                    <a:cubicBezTo>
                      <a:pt x="36" y="47"/>
                      <a:pt x="45" y="47"/>
                      <a:pt x="45" y="51"/>
                    </a:cubicBezTo>
                    <a:cubicBezTo>
                      <a:pt x="46" y="55"/>
                      <a:pt x="43" y="171"/>
                      <a:pt x="43" y="205"/>
                    </a:cubicBezTo>
                    <a:cubicBezTo>
                      <a:pt x="43" y="207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50000">
                    <a:srgbClr val="EFEFEF"/>
                  </a:gs>
                  <a:gs pos="100000">
                    <a:schemeClr val="lt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cxnSp>
        <p:nvCxnSpPr>
          <p:cNvPr id="1502" name="Shape 1796"/>
          <p:cNvCxnSpPr/>
          <p:nvPr/>
        </p:nvCxnSpPr>
        <p:spPr>
          <a:xfrm>
            <a:off x="4038600" y="4572000"/>
            <a:ext cx="213407" cy="479991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3" name="Shape 1797"/>
          <p:cNvCxnSpPr/>
          <p:nvPr/>
        </p:nvCxnSpPr>
        <p:spPr>
          <a:xfrm>
            <a:off x="5562600" y="4572000"/>
            <a:ext cx="152399" cy="6857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4" name="Shape 1798"/>
          <p:cNvCxnSpPr/>
          <p:nvPr/>
        </p:nvCxnSpPr>
        <p:spPr>
          <a:xfrm flipH="1">
            <a:off x="3547239" y="4572000"/>
            <a:ext cx="186559" cy="748955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505" name="Shape 1799"/>
          <p:cNvCxnSpPr/>
          <p:nvPr/>
        </p:nvCxnSpPr>
        <p:spPr>
          <a:xfrm flipH="1">
            <a:off x="4876798" y="4495800"/>
            <a:ext cx="228600" cy="6857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grpSp>
        <p:nvGrpSpPr>
          <p:cNvPr id="1506" name="Shape 1800"/>
          <p:cNvGrpSpPr/>
          <p:nvPr/>
        </p:nvGrpSpPr>
        <p:grpSpPr>
          <a:xfrm>
            <a:off x="6553197" y="2514599"/>
            <a:ext cx="1386338" cy="434955"/>
            <a:chOff x="4443" y="505"/>
            <a:chExt cx="956" cy="542"/>
          </a:xfrm>
        </p:grpSpPr>
        <p:sp>
          <p:nvSpPr>
            <p:cNvPr id="1507" name="Shape 1801"/>
            <p:cNvSpPr/>
            <p:nvPr/>
          </p:nvSpPr>
          <p:spPr>
            <a:xfrm>
              <a:off x="4481" y="534"/>
              <a:ext cx="881" cy="237"/>
            </a:xfrm>
            <a:custGeom>
              <a:avLst/>
              <a:gdLst/>
              <a:ahLst/>
              <a:cxnLst/>
              <a:rect l="0" t="0" r="0" b="0"/>
              <a:pathLst>
                <a:path w="10296" h="2764" extrusionOk="0">
                  <a:moveTo>
                    <a:pt x="0" y="1082"/>
                  </a:moveTo>
                  <a:lnTo>
                    <a:pt x="4027" y="0"/>
                  </a:lnTo>
                  <a:lnTo>
                    <a:pt x="10296" y="1682"/>
                  </a:lnTo>
                  <a:lnTo>
                    <a:pt x="6266" y="2764"/>
                  </a:lnTo>
                  <a:lnTo>
                    <a:pt x="0" y="1082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08" name="Shape 1802"/>
            <p:cNvSpPr/>
            <p:nvPr/>
          </p:nvSpPr>
          <p:spPr>
            <a:xfrm>
              <a:off x="4481" y="626"/>
              <a:ext cx="535" cy="421"/>
            </a:xfrm>
            <a:custGeom>
              <a:avLst/>
              <a:gdLst/>
              <a:ahLst/>
              <a:cxnLst/>
              <a:rect l="0" t="0" r="0" b="0"/>
              <a:pathLst>
                <a:path w="6266" h="4916" extrusionOk="0">
                  <a:moveTo>
                    <a:pt x="6266" y="4916"/>
                  </a:moveTo>
                  <a:lnTo>
                    <a:pt x="6266" y="1682"/>
                  </a:lnTo>
                  <a:lnTo>
                    <a:pt x="0" y="0"/>
                  </a:lnTo>
                  <a:lnTo>
                    <a:pt x="0" y="3234"/>
                  </a:lnTo>
                  <a:lnTo>
                    <a:pt x="6266" y="491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09" name="Shape 1803"/>
            <p:cNvSpPr/>
            <p:nvPr/>
          </p:nvSpPr>
          <p:spPr>
            <a:xfrm>
              <a:off x="5018" y="678"/>
              <a:ext cx="342" cy="369"/>
            </a:xfrm>
            <a:custGeom>
              <a:avLst/>
              <a:gdLst/>
              <a:ahLst/>
              <a:cxnLst/>
              <a:rect l="0" t="0" r="0" b="0"/>
              <a:pathLst>
                <a:path w="4030" h="4316" extrusionOk="0">
                  <a:moveTo>
                    <a:pt x="4030" y="3234"/>
                  </a:moveTo>
                  <a:lnTo>
                    <a:pt x="4030" y="0"/>
                  </a:lnTo>
                  <a:lnTo>
                    <a:pt x="0" y="1082"/>
                  </a:lnTo>
                  <a:lnTo>
                    <a:pt x="0" y="4316"/>
                  </a:lnTo>
                  <a:lnTo>
                    <a:pt x="4030" y="3234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0" name="Shape 1804"/>
            <p:cNvSpPr/>
            <p:nvPr/>
          </p:nvSpPr>
          <p:spPr>
            <a:xfrm>
              <a:off x="4443" y="505"/>
              <a:ext cx="954" cy="257"/>
            </a:xfrm>
            <a:custGeom>
              <a:avLst/>
              <a:gdLst/>
              <a:ahLst/>
              <a:cxnLst/>
              <a:rect l="0" t="0" r="0" b="0"/>
              <a:pathLst>
                <a:path w="11190" h="3003" extrusionOk="0">
                  <a:moveTo>
                    <a:pt x="4474" y="0"/>
                  </a:moveTo>
                  <a:lnTo>
                    <a:pt x="11190" y="1800"/>
                  </a:lnTo>
                  <a:lnTo>
                    <a:pt x="6709" y="3003"/>
                  </a:lnTo>
                  <a:lnTo>
                    <a:pt x="0" y="1200"/>
                  </a:lnTo>
                  <a:lnTo>
                    <a:pt x="4474" y="0"/>
                  </a:lnTo>
                  <a:close/>
                </a:path>
              </a:pathLst>
            </a:custGeom>
            <a:gradFill>
              <a:gsLst>
                <a:gs pos="0">
                  <a:srgbClr val="3B3B3B"/>
                </a:gs>
                <a:gs pos="100000">
                  <a:srgbClr val="808080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1" name="Shape 1805"/>
            <p:cNvSpPr/>
            <p:nvPr/>
          </p:nvSpPr>
          <p:spPr>
            <a:xfrm>
              <a:off x="4443" y="607"/>
              <a:ext cx="573" cy="172"/>
            </a:xfrm>
            <a:custGeom>
              <a:avLst/>
              <a:gdLst/>
              <a:ahLst/>
              <a:cxnLst/>
              <a:rect l="0" t="0" r="0" b="0"/>
              <a:pathLst>
                <a:path w="6711" h="2039" extrusionOk="0">
                  <a:moveTo>
                    <a:pt x="6711" y="2039"/>
                  </a:moveTo>
                  <a:lnTo>
                    <a:pt x="0" y="237"/>
                  </a:lnTo>
                  <a:lnTo>
                    <a:pt x="0" y="0"/>
                  </a:lnTo>
                  <a:lnTo>
                    <a:pt x="6711" y="1803"/>
                  </a:lnTo>
                  <a:lnTo>
                    <a:pt x="6711" y="2039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2" name="Shape 1806"/>
            <p:cNvSpPr/>
            <p:nvPr/>
          </p:nvSpPr>
          <p:spPr>
            <a:xfrm>
              <a:off x="5018" y="659"/>
              <a:ext cx="381" cy="122"/>
            </a:xfrm>
            <a:custGeom>
              <a:avLst/>
              <a:gdLst/>
              <a:ahLst/>
              <a:cxnLst/>
              <a:rect l="0" t="0" r="0" b="0"/>
              <a:pathLst>
                <a:path w="4477" h="1439" extrusionOk="0">
                  <a:moveTo>
                    <a:pt x="0" y="1439"/>
                  </a:moveTo>
                  <a:lnTo>
                    <a:pt x="4477" y="237"/>
                  </a:lnTo>
                  <a:lnTo>
                    <a:pt x="4477" y="0"/>
                  </a:lnTo>
                  <a:lnTo>
                    <a:pt x="0" y="1203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C0C0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3" name="Shape 1807"/>
            <p:cNvSpPr/>
            <p:nvPr/>
          </p:nvSpPr>
          <p:spPr>
            <a:xfrm>
              <a:off x="4595" y="786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4" y="1139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4" name="Shape 1808"/>
            <p:cNvSpPr/>
            <p:nvPr/>
          </p:nvSpPr>
          <p:spPr>
            <a:xfrm>
              <a:off x="4600" y="792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5" name="Shape 1809"/>
            <p:cNvSpPr/>
            <p:nvPr/>
          </p:nvSpPr>
          <p:spPr>
            <a:xfrm>
              <a:off x="4540" y="771"/>
              <a:ext cx="35" cy="97"/>
            </a:xfrm>
            <a:custGeom>
              <a:avLst/>
              <a:gdLst/>
              <a:ahLst/>
              <a:cxnLst/>
              <a:rect l="0" t="0" r="0" b="0"/>
              <a:pathLst>
                <a:path w="414" h="1136" extrusionOk="0">
                  <a:moveTo>
                    <a:pt x="0" y="0"/>
                  </a:moveTo>
                  <a:lnTo>
                    <a:pt x="0" y="1025"/>
                  </a:lnTo>
                  <a:lnTo>
                    <a:pt x="414" y="1136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6" name="Shape 1810"/>
            <p:cNvSpPr/>
            <p:nvPr/>
          </p:nvSpPr>
          <p:spPr>
            <a:xfrm>
              <a:off x="4547" y="778"/>
              <a:ext cx="22" cy="85"/>
            </a:xfrm>
            <a:custGeom>
              <a:avLst/>
              <a:gdLst/>
              <a:ahLst/>
              <a:cxnLst/>
              <a:rect l="0" t="0" r="0" b="0"/>
              <a:pathLst>
                <a:path w="282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2" y="990"/>
                  </a:lnTo>
                  <a:lnTo>
                    <a:pt x="282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7" name="Shape 1811"/>
            <p:cNvSpPr/>
            <p:nvPr/>
          </p:nvSpPr>
          <p:spPr>
            <a:xfrm>
              <a:off x="4700" y="814"/>
              <a:ext cx="34" cy="95"/>
            </a:xfrm>
            <a:custGeom>
              <a:avLst/>
              <a:gdLst/>
              <a:ahLst/>
              <a:cxnLst/>
              <a:rect l="0" t="0" r="0" b="0"/>
              <a:pathLst>
                <a:path w="413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8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8" name="Shape 1812"/>
            <p:cNvSpPr/>
            <p:nvPr/>
          </p:nvSpPr>
          <p:spPr>
            <a:xfrm>
              <a:off x="4706" y="818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19" name="Shape 1813"/>
            <p:cNvSpPr/>
            <p:nvPr/>
          </p:nvSpPr>
          <p:spPr>
            <a:xfrm>
              <a:off x="4647" y="800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0" name="Shape 1814"/>
            <p:cNvSpPr/>
            <p:nvPr/>
          </p:nvSpPr>
          <p:spPr>
            <a:xfrm>
              <a:off x="4652" y="806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87" extrusionOk="0">
                  <a:moveTo>
                    <a:pt x="0" y="0"/>
                  </a:moveTo>
                  <a:lnTo>
                    <a:pt x="0" y="912"/>
                  </a:lnTo>
                  <a:lnTo>
                    <a:pt x="281" y="987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1" name="Shape 1815"/>
            <p:cNvSpPr/>
            <p:nvPr/>
          </p:nvSpPr>
          <p:spPr>
            <a:xfrm>
              <a:off x="4806" y="842"/>
              <a:ext cx="34" cy="98"/>
            </a:xfrm>
            <a:custGeom>
              <a:avLst/>
              <a:gdLst/>
              <a:ahLst/>
              <a:cxnLst/>
              <a:rect l="0" t="0" r="0" b="0"/>
              <a:pathLst>
                <a:path w="413" h="1136" extrusionOk="0">
                  <a:moveTo>
                    <a:pt x="0" y="0"/>
                  </a:moveTo>
                  <a:lnTo>
                    <a:pt x="0" y="1027"/>
                  </a:lnTo>
                  <a:lnTo>
                    <a:pt x="413" y="1136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2" name="Shape 1816"/>
            <p:cNvSpPr/>
            <p:nvPr/>
          </p:nvSpPr>
          <p:spPr>
            <a:xfrm>
              <a:off x="4811" y="847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3" name="Shape 1817"/>
            <p:cNvSpPr/>
            <p:nvPr/>
          </p:nvSpPr>
          <p:spPr>
            <a:xfrm>
              <a:off x="4752" y="827"/>
              <a:ext cx="36" cy="98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4" name="Shape 1818"/>
            <p:cNvSpPr/>
            <p:nvPr/>
          </p:nvSpPr>
          <p:spPr>
            <a:xfrm>
              <a:off x="4759" y="835"/>
              <a:ext cx="21" cy="84"/>
            </a:xfrm>
            <a:custGeom>
              <a:avLst/>
              <a:gdLst/>
              <a:ahLst/>
              <a:cxnLst/>
              <a:rect l="0" t="0" r="0" b="0"/>
              <a:pathLst>
                <a:path w="284" h="990" extrusionOk="0">
                  <a:moveTo>
                    <a:pt x="0" y="0"/>
                  </a:moveTo>
                  <a:lnTo>
                    <a:pt x="0" y="914"/>
                  </a:lnTo>
                  <a:lnTo>
                    <a:pt x="284" y="990"/>
                  </a:lnTo>
                  <a:lnTo>
                    <a:pt x="284" y="7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5" name="Shape 1819"/>
            <p:cNvSpPr/>
            <p:nvPr/>
          </p:nvSpPr>
          <p:spPr>
            <a:xfrm>
              <a:off x="4911" y="871"/>
              <a:ext cx="35" cy="95"/>
            </a:xfrm>
            <a:custGeom>
              <a:avLst/>
              <a:gdLst/>
              <a:ahLst/>
              <a:cxnLst/>
              <a:rect l="0" t="0" r="0" b="0"/>
              <a:pathLst>
                <a:path w="414" h="1138" extrusionOk="0">
                  <a:moveTo>
                    <a:pt x="0" y="0"/>
                  </a:moveTo>
                  <a:lnTo>
                    <a:pt x="0" y="1027"/>
                  </a:lnTo>
                  <a:lnTo>
                    <a:pt x="414" y="1138"/>
                  </a:lnTo>
                  <a:lnTo>
                    <a:pt x="414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6" name="Shape 1820"/>
            <p:cNvSpPr/>
            <p:nvPr/>
          </p:nvSpPr>
          <p:spPr>
            <a:xfrm>
              <a:off x="4915" y="877"/>
              <a:ext cx="25" cy="85"/>
            </a:xfrm>
            <a:custGeom>
              <a:avLst/>
              <a:gdLst/>
              <a:ahLst/>
              <a:cxnLst/>
              <a:rect l="0" t="0" r="0" b="0"/>
              <a:pathLst>
                <a:path w="283" h="988" extrusionOk="0">
                  <a:moveTo>
                    <a:pt x="0" y="0"/>
                  </a:moveTo>
                  <a:lnTo>
                    <a:pt x="0" y="912"/>
                  </a:lnTo>
                  <a:lnTo>
                    <a:pt x="283" y="988"/>
                  </a:lnTo>
                  <a:lnTo>
                    <a:pt x="283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7" name="Shape 1821"/>
            <p:cNvSpPr/>
            <p:nvPr/>
          </p:nvSpPr>
          <p:spPr>
            <a:xfrm>
              <a:off x="4859" y="856"/>
              <a:ext cx="34" cy="97"/>
            </a:xfrm>
            <a:custGeom>
              <a:avLst/>
              <a:gdLst/>
              <a:ahLst/>
              <a:cxnLst/>
              <a:rect l="0" t="0" r="0" b="0"/>
              <a:pathLst>
                <a:path w="413" h="1139" extrusionOk="0">
                  <a:moveTo>
                    <a:pt x="0" y="0"/>
                  </a:moveTo>
                  <a:lnTo>
                    <a:pt x="0" y="1028"/>
                  </a:lnTo>
                  <a:lnTo>
                    <a:pt x="413" y="1139"/>
                  </a:lnTo>
                  <a:lnTo>
                    <a:pt x="413" y="11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8" name="Shape 1822"/>
            <p:cNvSpPr/>
            <p:nvPr/>
          </p:nvSpPr>
          <p:spPr>
            <a:xfrm>
              <a:off x="4865" y="863"/>
              <a:ext cx="24" cy="85"/>
            </a:xfrm>
            <a:custGeom>
              <a:avLst/>
              <a:gdLst/>
              <a:ahLst/>
              <a:cxnLst/>
              <a:rect l="0" t="0" r="0" b="0"/>
              <a:pathLst>
                <a:path w="281" h="990" extrusionOk="0">
                  <a:moveTo>
                    <a:pt x="0" y="0"/>
                  </a:moveTo>
                  <a:lnTo>
                    <a:pt x="0" y="915"/>
                  </a:lnTo>
                  <a:lnTo>
                    <a:pt x="281" y="990"/>
                  </a:lnTo>
                  <a:lnTo>
                    <a:pt x="281" y="7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399FF"/>
                </a:gs>
                <a:gs pos="100000">
                  <a:srgbClr val="C5E2FF"/>
                </a:gs>
              </a:gsLst>
              <a:lin ang="2700000" scaled="0"/>
            </a:gra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529" name="Shape 1823"/>
            <p:cNvSpPr/>
            <p:nvPr/>
          </p:nvSpPr>
          <p:spPr>
            <a:xfrm>
              <a:off x="4547" y="786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0" name="Shape 1824"/>
            <p:cNvCxnSpPr/>
            <p:nvPr/>
          </p:nvCxnSpPr>
          <p:spPr>
            <a:xfrm rot="10800000">
              <a:off x="4546" y="78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1" name="Shape 1825"/>
            <p:cNvSpPr/>
            <p:nvPr/>
          </p:nvSpPr>
          <p:spPr>
            <a:xfrm>
              <a:off x="4547" y="794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2" name="Shape 1826"/>
            <p:cNvCxnSpPr/>
            <p:nvPr/>
          </p:nvCxnSpPr>
          <p:spPr>
            <a:xfrm rot="10800000">
              <a:off x="4546" y="794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3" name="Shape 1827"/>
            <p:cNvSpPr/>
            <p:nvPr/>
          </p:nvSpPr>
          <p:spPr>
            <a:xfrm>
              <a:off x="4547" y="813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4" name="Shape 1828"/>
            <p:cNvCxnSpPr/>
            <p:nvPr/>
          </p:nvCxnSpPr>
          <p:spPr>
            <a:xfrm rot="10800000">
              <a:off x="4546" y="81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5" name="Shape 1829"/>
            <p:cNvSpPr/>
            <p:nvPr/>
          </p:nvSpPr>
          <p:spPr>
            <a:xfrm>
              <a:off x="4547" y="80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6" name="Shape 1830"/>
            <p:cNvCxnSpPr/>
            <p:nvPr/>
          </p:nvCxnSpPr>
          <p:spPr>
            <a:xfrm rot="10800000">
              <a:off x="4546" y="8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7" name="Shape 1831"/>
            <p:cNvSpPr/>
            <p:nvPr/>
          </p:nvSpPr>
          <p:spPr>
            <a:xfrm>
              <a:off x="4547" y="82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38" name="Shape 1832"/>
            <p:cNvCxnSpPr/>
            <p:nvPr/>
          </p:nvCxnSpPr>
          <p:spPr>
            <a:xfrm rot="10800000">
              <a:off x="4546" y="82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39" name="Shape 1833"/>
            <p:cNvSpPr/>
            <p:nvPr/>
          </p:nvSpPr>
          <p:spPr>
            <a:xfrm>
              <a:off x="4547" y="83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0" name="Shape 1834"/>
            <p:cNvCxnSpPr/>
            <p:nvPr/>
          </p:nvCxnSpPr>
          <p:spPr>
            <a:xfrm rot="10800000">
              <a:off x="4546" y="8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1" name="Shape 1835"/>
            <p:cNvSpPr/>
            <p:nvPr/>
          </p:nvSpPr>
          <p:spPr>
            <a:xfrm>
              <a:off x="4547" y="839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2" name="Shape 1836"/>
            <p:cNvCxnSpPr/>
            <p:nvPr/>
          </p:nvCxnSpPr>
          <p:spPr>
            <a:xfrm rot="10800000">
              <a:off x="4546" y="83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3" name="Shape 1837"/>
            <p:cNvSpPr/>
            <p:nvPr/>
          </p:nvSpPr>
          <p:spPr>
            <a:xfrm>
              <a:off x="4547" y="847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4" name="Shape 1838"/>
            <p:cNvCxnSpPr/>
            <p:nvPr/>
          </p:nvCxnSpPr>
          <p:spPr>
            <a:xfrm rot="10800000">
              <a:off x="4546" y="8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45" name="Shape 1839"/>
            <p:cNvCxnSpPr/>
            <p:nvPr/>
          </p:nvCxnSpPr>
          <p:spPr>
            <a:xfrm>
              <a:off x="4554" y="78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46" name="Shape 1840"/>
            <p:cNvCxnSpPr/>
            <p:nvPr/>
          </p:nvCxnSpPr>
          <p:spPr>
            <a:xfrm>
              <a:off x="4563" y="78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7" name="Shape 1841"/>
            <p:cNvSpPr/>
            <p:nvPr/>
          </p:nvSpPr>
          <p:spPr>
            <a:xfrm>
              <a:off x="4600" y="80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48" name="Shape 1842"/>
            <p:cNvCxnSpPr/>
            <p:nvPr/>
          </p:nvCxnSpPr>
          <p:spPr>
            <a:xfrm rot="10800000">
              <a:off x="4598" y="79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49" name="Shape 1843"/>
            <p:cNvSpPr/>
            <p:nvPr/>
          </p:nvSpPr>
          <p:spPr>
            <a:xfrm>
              <a:off x="4600" y="80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0" name="Shape 1844"/>
            <p:cNvCxnSpPr/>
            <p:nvPr/>
          </p:nvCxnSpPr>
          <p:spPr>
            <a:xfrm rot="10800000">
              <a:off x="4598" y="80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1" name="Shape 1845"/>
            <p:cNvSpPr/>
            <p:nvPr/>
          </p:nvSpPr>
          <p:spPr>
            <a:xfrm>
              <a:off x="4600" y="82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2" name="Shape 1846"/>
            <p:cNvCxnSpPr/>
            <p:nvPr/>
          </p:nvCxnSpPr>
          <p:spPr>
            <a:xfrm rot="10800000">
              <a:off x="4598" y="82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3" name="Shape 1847"/>
            <p:cNvSpPr/>
            <p:nvPr/>
          </p:nvSpPr>
          <p:spPr>
            <a:xfrm>
              <a:off x="4600" y="81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4" name="Shape 1848"/>
            <p:cNvCxnSpPr/>
            <p:nvPr/>
          </p:nvCxnSpPr>
          <p:spPr>
            <a:xfrm rot="10800000">
              <a:off x="4598" y="81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5" name="Shape 1849"/>
            <p:cNvSpPr/>
            <p:nvPr/>
          </p:nvSpPr>
          <p:spPr>
            <a:xfrm>
              <a:off x="4600" y="835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6" name="Shape 1850"/>
            <p:cNvCxnSpPr/>
            <p:nvPr/>
          </p:nvCxnSpPr>
          <p:spPr>
            <a:xfrm rot="10800000">
              <a:off x="4598" y="83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7" name="Shape 1851"/>
            <p:cNvSpPr/>
            <p:nvPr/>
          </p:nvSpPr>
          <p:spPr>
            <a:xfrm>
              <a:off x="4600" y="84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58" name="Shape 1852"/>
            <p:cNvCxnSpPr/>
            <p:nvPr/>
          </p:nvCxnSpPr>
          <p:spPr>
            <a:xfrm rot="10800000">
              <a:off x="4598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59" name="Shape 1853"/>
            <p:cNvSpPr/>
            <p:nvPr/>
          </p:nvSpPr>
          <p:spPr>
            <a:xfrm>
              <a:off x="4600" y="85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0" name="Shape 1854"/>
            <p:cNvCxnSpPr/>
            <p:nvPr/>
          </p:nvCxnSpPr>
          <p:spPr>
            <a:xfrm rot="10800000">
              <a:off x="4598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1" name="Shape 1855"/>
            <p:cNvSpPr/>
            <p:nvPr/>
          </p:nvSpPr>
          <p:spPr>
            <a:xfrm>
              <a:off x="4600" y="86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2" name="Shape 1856"/>
            <p:cNvCxnSpPr/>
            <p:nvPr/>
          </p:nvCxnSpPr>
          <p:spPr>
            <a:xfrm rot="10800000">
              <a:off x="4598" y="86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63" name="Shape 1857"/>
            <p:cNvCxnSpPr/>
            <p:nvPr/>
          </p:nvCxnSpPr>
          <p:spPr>
            <a:xfrm>
              <a:off x="4606" y="79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64" name="Shape 1858"/>
            <p:cNvCxnSpPr/>
            <p:nvPr/>
          </p:nvCxnSpPr>
          <p:spPr>
            <a:xfrm>
              <a:off x="4615" y="796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5" name="Shape 1859"/>
            <p:cNvSpPr/>
            <p:nvPr/>
          </p:nvSpPr>
          <p:spPr>
            <a:xfrm>
              <a:off x="4652" y="81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6" name="Shape 1860"/>
            <p:cNvCxnSpPr/>
            <p:nvPr/>
          </p:nvCxnSpPr>
          <p:spPr>
            <a:xfrm rot="10800000">
              <a:off x="4652" y="81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7" name="Shape 1861"/>
            <p:cNvSpPr/>
            <p:nvPr/>
          </p:nvSpPr>
          <p:spPr>
            <a:xfrm>
              <a:off x="4652" y="822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68" name="Shape 1862"/>
            <p:cNvCxnSpPr/>
            <p:nvPr/>
          </p:nvCxnSpPr>
          <p:spPr>
            <a:xfrm rot="10800000">
              <a:off x="4652" y="82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69" name="Shape 1863"/>
            <p:cNvSpPr/>
            <p:nvPr/>
          </p:nvSpPr>
          <p:spPr>
            <a:xfrm>
              <a:off x="4652" y="839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0" name="Shape 1864"/>
            <p:cNvCxnSpPr/>
            <p:nvPr/>
          </p:nvCxnSpPr>
          <p:spPr>
            <a:xfrm rot="10800000">
              <a:off x="4652" y="84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1" name="Shape 1865"/>
            <p:cNvSpPr/>
            <p:nvPr/>
          </p:nvSpPr>
          <p:spPr>
            <a:xfrm>
              <a:off x="4652" y="8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2" name="Shape 1866"/>
            <p:cNvCxnSpPr/>
            <p:nvPr/>
          </p:nvCxnSpPr>
          <p:spPr>
            <a:xfrm rot="10800000">
              <a:off x="4652" y="83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3" name="Shape 1867"/>
            <p:cNvSpPr/>
            <p:nvPr/>
          </p:nvSpPr>
          <p:spPr>
            <a:xfrm>
              <a:off x="4652" y="85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4" name="Shape 1868"/>
            <p:cNvCxnSpPr/>
            <p:nvPr/>
          </p:nvCxnSpPr>
          <p:spPr>
            <a:xfrm rot="10800000">
              <a:off x="4652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5" name="Shape 1869"/>
            <p:cNvSpPr/>
            <p:nvPr/>
          </p:nvSpPr>
          <p:spPr>
            <a:xfrm>
              <a:off x="4652" y="859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6" name="Shape 1870"/>
            <p:cNvCxnSpPr/>
            <p:nvPr/>
          </p:nvCxnSpPr>
          <p:spPr>
            <a:xfrm rot="10800000">
              <a:off x="4652" y="85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7" name="Shape 1871"/>
            <p:cNvSpPr/>
            <p:nvPr/>
          </p:nvSpPr>
          <p:spPr>
            <a:xfrm>
              <a:off x="4652" y="86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78" name="Shape 1872"/>
            <p:cNvCxnSpPr/>
            <p:nvPr/>
          </p:nvCxnSpPr>
          <p:spPr>
            <a:xfrm rot="10800000">
              <a:off x="4652" y="867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79" name="Shape 1873"/>
            <p:cNvSpPr/>
            <p:nvPr/>
          </p:nvSpPr>
          <p:spPr>
            <a:xfrm>
              <a:off x="4652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0" name="Shape 1874"/>
            <p:cNvCxnSpPr/>
            <p:nvPr/>
          </p:nvCxnSpPr>
          <p:spPr>
            <a:xfrm rot="10800000">
              <a:off x="4652" y="877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81" name="Shape 1875"/>
            <p:cNvCxnSpPr/>
            <p:nvPr/>
          </p:nvCxnSpPr>
          <p:spPr>
            <a:xfrm>
              <a:off x="4659" y="806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82" name="Shape 1876"/>
            <p:cNvCxnSpPr/>
            <p:nvPr/>
          </p:nvCxnSpPr>
          <p:spPr>
            <a:xfrm>
              <a:off x="4668" y="810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3" name="Shape 1877"/>
            <p:cNvSpPr/>
            <p:nvPr/>
          </p:nvSpPr>
          <p:spPr>
            <a:xfrm>
              <a:off x="4706" y="827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4" name="Shape 1878"/>
            <p:cNvCxnSpPr/>
            <p:nvPr/>
          </p:nvCxnSpPr>
          <p:spPr>
            <a:xfrm rot="10800000">
              <a:off x="4703" y="82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5" name="Shape 1879"/>
            <p:cNvSpPr/>
            <p:nvPr/>
          </p:nvSpPr>
          <p:spPr>
            <a:xfrm>
              <a:off x="4706" y="83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6" name="Shape 1880"/>
            <p:cNvCxnSpPr/>
            <p:nvPr/>
          </p:nvCxnSpPr>
          <p:spPr>
            <a:xfrm rot="10800000">
              <a:off x="4703" y="836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7" name="Shape 1881"/>
            <p:cNvSpPr/>
            <p:nvPr/>
          </p:nvSpPr>
          <p:spPr>
            <a:xfrm>
              <a:off x="4706" y="855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88" name="Shape 1882"/>
            <p:cNvCxnSpPr/>
            <p:nvPr/>
          </p:nvCxnSpPr>
          <p:spPr>
            <a:xfrm rot="10800000">
              <a:off x="4703" y="85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89" name="Shape 1883"/>
            <p:cNvSpPr/>
            <p:nvPr/>
          </p:nvSpPr>
          <p:spPr>
            <a:xfrm>
              <a:off x="4706" y="846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0" name="Shape 1884"/>
            <p:cNvCxnSpPr/>
            <p:nvPr/>
          </p:nvCxnSpPr>
          <p:spPr>
            <a:xfrm rot="10800000">
              <a:off x="4703" y="84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1" name="Shape 1885"/>
            <p:cNvSpPr/>
            <p:nvPr/>
          </p:nvSpPr>
          <p:spPr>
            <a:xfrm>
              <a:off x="4706" y="864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2" name="Shape 1886"/>
            <p:cNvCxnSpPr/>
            <p:nvPr/>
          </p:nvCxnSpPr>
          <p:spPr>
            <a:xfrm rot="10800000">
              <a:off x="4703" y="86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3" name="Shape 1887"/>
            <p:cNvSpPr/>
            <p:nvPr/>
          </p:nvSpPr>
          <p:spPr>
            <a:xfrm>
              <a:off x="4706" y="872"/>
              <a:ext cx="22" cy="7"/>
            </a:xfrm>
            <a:custGeom>
              <a:avLst/>
              <a:gdLst/>
              <a:ahLst/>
              <a:cxnLst/>
              <a:rect l="0" t="0" r="0" b="0"/>
              <a:pathLst>
                <a:path w="282" h="76" extrusionOk="0">
                  <a:moveTo>
                    <a:pt x="282" y="76"/>
                  </a:moveTo>
                  <a:lnTo>
                    <a:pt x="0" y="0"/>
                  </a:lnTo>
                  <a:lnTo>
                    <a:pt x="282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4" name="Shape 1888"/>
            <p:cNvCxnSpPr/>
            <p:nvPr/>
          </p:nvCxnSpPr>
          <p:spPr>
            <a:xfrm rot="10800000">
              <a:off x="4703" y="873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5" name="Shape 1889"/>
            <p:cNvSpPr/>
            <p:nvPr/>
          </p:nvSpPr>
          <p:spPr>
            <a:xfrm>
              <a:off x="4706" y="881"/>
              <a:ext cx="22" cy="4"/>
            </a:xfrm>
            <a:custGeom>
              <a:avLst/>
              <a:gdLst/>
              <a:ahLst/>
              <a:cxnLst/>
              <a:rect l="0" t="0" r="0" b="0"/>
              <a:pathLst>
                <a:path w="282" h="75" extrusionOk="0">
                  <a:moveTo>
                    <a:pt x="282" y="75"/>
                  </a:moveTo>
                  <a:lnTo>
                    <a:pt x="0" y="0"/>
                  </a:lnTo>
                  <a:lnTo>
                    <a:pt x="282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6" name="Shape 1890"/>
            <p:cNvCxnSpPr/>
            <p:nvPr/>
          </p:nvCxnSpPr>
          <p:spPr>
            <a:xfrm rot="10800000">
              <a:off x="4703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597" name="Shape 1891"/>
            <p:cNvSpPr/>
            <p:nvPr/>
          </p:nvSpPr>
          <p:spPr>
            <a:xfrm>
              <a:off x="4706" y="892"/>
              <a:ext cx="22" cy="6"/>
            </a:xfrm>
            <a:custGeom>
              <a:avLst/>
              <a:gdLst/>
              <a:ahLst/>
              <a:cxnLst/>
              <a:rect l="0" t="0" r="0" b="0"/>
              <a:pathLst>
                <a:path w="282" h="78" extrusionOk="0">
                  <a:moveTo>
                    <a:pt x="282" y="78"/>
                  </a:moveTo>
                  <a:lnTo>
                    <a:pt x="0" y="0"/>
                  </a:lnTo>
                  <a:lnTo>
                    <a:pt x="282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598" name="Shape 1892"/>
            <p:cNvCxnSpPr/>
            <p:nvPr/>
          </p:nvCxnSpPr>
          <p:spPr>
            <a:xfrm rot="10800000">
              <a:off x="4703" y="89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99" name="Shape 1893"/>
            <p:cNvCxnSpPr/>
            <p:nvPr/>
          </p:nvCxnSpPr>
          <p:spPr>
            <a:xfrm>
              <a:off x="4713" y="822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00" name="Shape 1894"/>
            <p:cNvCxnSpPr/>
            <p:nvPr/>
          </p:nvCxnSpPr>
          <p:spPr>
            <a:xfrm>
              <a:off x="4722" y="825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1" name="Shape 1895"/>
            <p:cNvSpPr/>
            <p:nvPr/>
          </p:nvSpPr>
          <p:spPr>
            <a:xfrm>
              <a:off x="4759" y="84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2" name="Shape 1896"/>
            <p:cNvCxnSpPr/>
            <p:nvPr/>
          </p:nvCxnSpPr>
          <p:spPr>
            <a:xfrm rot="10800000">
              <a:off x="4757" y="84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3" name="Shape 1897"/>
            <p:cNvSpPr/>
            <p:nvPr/>
          </p:nvSpPr>
          <p:spPr>
            <a:xfrm>
              <a:off x="4759" y="85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4" name="Shape 1898"/>
            <p:cNvCxnSpPr/>
            <p:nvPr/>
          </p:nvCxnSpPr>
          <p:spPr>
            <a:xfrm rot="10800000">
              <a:off x="4757" y="84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5" name="Shape 1899"/>
            <p:cNvSpPr/>
            <p:nvPr/>
          </p:nvSpPr>
          <p:spPr>
            <a:xfrm>
              <a:off x="4759" y="868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6" name="Shape 1900"/>
            <p:cNvCxnSpPr/>
            <p:nvPr/>
          </p:nvCxnSpPr>
          <p:spPr>
            <a:xfrm rot="10800000">
              <a:off x="4757" y="86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7" name="Shape 1901"/>
            <p:cNvSpPr/>
            <p:nvPr/>
          </p:nvSpPr>
          <p:spPr>
            <a:xfrm>
              <a:off x="4759" y="86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08" name="Shape 1902"/>
            <p:cNvCxnSpPr/>
            <p:nvPr/>
          </p:nvCxnSpPr>
          <p:spPr>
            <a:xfrm rot="10800000">
              <a:off x="4757" y="86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09" name="Shape 1903"/>
            <p:cNvSpPr/>
            <p:nvPr/>
          </p:nvSpPr>
          <p:spPr>
            <a:xfrm>
              <a:off x="4759" y="877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0" name="Shape 1904"/>
            <p:cNvCxnSpPr/>
            <p:nvPr/>
          </p:nvCxnSpPr>
          <p:spPr>
            <a:xfrm rot="10800000">
              <a:off x="4757" y="878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1" name="Shape 1905"/>
            <p:cNvSpPr/>
            <p:nvPr/>
          </p:nvSpPr>
          <p:spPr>
            <a:xfrm>
              <a:off x="4759" y="888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2" name="Shape 1906"/>
            <p:cNvCxnSpPr/>
            <p:nvPr/>
          </p:nvCxnSpPr>
          <p:spPr>
            <a:xfrm rot="10800000">
              <a:off x="4757" y="88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3" name="Shape 1907"/>
            <p:cNvSpPr/>
            <p:nvPr/>
          </p:nvSpPr>
          <p:spPr>
            <a:xfrm>
              <a:off x="4759" y="89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8" extrusionOk="0">
                  <a:moveTo>
                    <a:pt x="281" y="78"/>
                  </a:moveTo>
                  <a:lnTo>
                    <a:pt x="0" y="0"/>
                  </a:lnTo>
                  <a:lnTo>
                    <a:pt x="281" y="78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4" name="Shape 1908"/>
            <p:cNvCxnSpPr/>
            <p:nvPr/>
          </p:nvCxnSpPr>
          <p:spPr>
            <a:xfrm rot="10800000">
              <a:off x="4757" y="89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5" name="Shape 1909"/>
            <p:cNvSpPr/>
            <p:nvPr/>
          </p:nvSpPr>
          <p:spPr>
            <a:xfrm>
              <a:off x="4759" y="906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16" name="Shape 1910"/>
            <p:cNvCxnSpPr/>
            <p:nvPr/>
          </p:nvCxnSpPr>
          <p:spPr>
            <a:xfrm rot="10800000">
              <a:off x="4757" y="905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17" name="Shape 1911"/>
            <p:cNvCxnSpPr/>
            <p:nvPr/>
          </p:nvCxnSpPr>
          <p:spPr>
            <a:xfrm>
              <a:off x="4765" y="835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18" name="Shape 1912"/>
            <p:cNvCxnSpPr/>
            <p:nvPr/>
          </p:nvCxnSpPr>
          <p:spPr>
            <a:xfrm>
              <a:off x="4775" y="839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19" name="Shape 1913"/>
            <p:cNvSpPr/>
            <p:nvPr/>
          </p:nvSpPr>
          <p:spPr>
            <a:xfrm>
              <a:off x="4811" y="856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0" name="Shape 1914"/>
            <p:cNvCxnSpPr/>
            <p:nvPr/>
          </p:nvCxnSpPr>
          <p:spPr>
            <a:xfrm rot="10800000">
              <a:off x="4811" y="856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1" name="Shape 1915"/>
            <p:cNvSpPr/>
            <p:nvPr/>
          </p:nvSpPr>
          <p:spPr>
            <a:xfrm>
              <a:off x="4811" y="864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2" name="Shape 1916"/>
            <p:cNvCxnSpPr/>
            <p:nvPr/>
          </p:nvCxnSpPr>
          <p:spPr>
            <a:xfrm rot="10800000">
              <a:off x="4811" y="86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3" name="Shape 1917"/>
            <p:cNvSpPr/>
            <p:nvPr/>
          </p:nvSpPr>
          <p:spPr>
            <a:xfrm>
              <a:off x="4811" y="884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4" name="Shape 1918"/>
            <p:cNvCxnSpPr/>
            <p:nvPr/>
          </p:nvCxnSpPr>
          <p:spPr>
            <a:xfrm rot="10800000">
              <a:off x="4811" y="88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5" name="Shape 1919"/>
            <p:cNvSpPr/>
            <p:nvPr/>
          </p:nvSpPr>
          <p:spPr>
            <a:xfrm>
              <a:off x="4811" y="872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6" name="Shape 1920"/>
            <p:cNvCxnSpPr/>
            <p:nvPr/>
          </p:nvCxnSpPr>
          <p:spPr>
            <a:xfrm rot="10800000">
              <a:off x="4811" y="87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7" name="Shape 1921"/>
            <p:cNvSpPr/>
            <p:nvPr/>
          </p:nvSpPr>
          <p:spPr>
            <a:xfrm>
              <a:off x="4811" y="893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28" name="Shape 1922"/>
            <p:cNvCxnSpPr/>
            <p:nvPr/>
          </p:nvCxnSpPr>
          <p:spPr>
            <a:xfrm rot="10800000">
              <a:off x="4811" y="892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29" name="Shape 1923"/>
            <p:cNvSpPr/>
            <p:nvPr/>
          </p:nvSpPr>
          <p:spPr>
            <a:xfrm>
              <a:off x="4811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0" name="Shape 1924"/>
            <p:cNvCxnSpPr/>
            <p:nvPr/>
          </p:nvCxnSpPr>
          <p:spPr>
            <a:xfrm rot="10800000">
              <a:off x="4811" y="901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1" name="Shape 1925"/>
            <p:cNvSpPr/>
            <p:nvPr/>
          </p:nvSpPr>
          <p:spPr>
            <a:xfrm>
              <a:off x="4811" y="910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2" name="Shape 1926"/>
            <p:cNvCxnSpPr/>
            <p:nvPr/>
          </p:nvCxnSpPr>
          <p:spPr>
            <a:xfrm rot="10800000">
              <a:off x="4811" y="91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3" name="Shape 1927"/>
            <p:cNvSpPr/>
            <p:nvPr/>
          </p:nvSpPr>
          <p:spPr>
            <a:xfrm>
              <a:off x="4811" y="918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4" name="Shape 1928"/>
            <p:cNvCxnSpPr/>
            <p:nvPr/>
          </p:nvCxnSpPr>
          <p:spPr>
            <a:xfrm rot="10800000">
              <a:off x="4811" y="919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35" name="Shape 1929"/>
            <p:cNvCxnSpPr/>
            <p:nvPr/>
          </p:nvCxnSpPr>
          <p:spPr>
            <a:xfrm>
              <a:off x="4818" y="850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36" name="Shape 1930"/>
            <p:cNvCxnSpPr/>
            <p:nvPr/>
          </p:nvCxnSpPr>
          <p:spPr>
            <a:xfrm>
              <a:off x="4827" y="852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7" name="Shape 1931"/>
            <p:cNvSpPr/>
            <p:nvPr/>
          </p:nvSpPr>
          <p:spPr>
            <a:xfrm>
              <a:off x="4863" y="871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38" name="Shape 1932"/>
            <p:cNvCxnSpPr/>
            <p:nvPr/>
          </p:nvCxnSpPr>
          <p:spPr>
            <a:xfrm rot="10800000">
              <a:off x="4863" y="871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39" name="Shape 1933"/>
            <p:cNvSpPr/>
            <p:nvPr/>
          </p:nvSpPr>
          <p:spPr>
            <a:xfrm>
              <a:off x="4863" y="880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0" name="Shape 1934"/>
            <p:cNvCxnSpPr/>
            <p:nvPr/>
          </p:nvCxnSpPr>
          <p:spPr>
            <a:xfrm rot="10800000">
              <a:off x="4863" y="878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1" name="Shape 1935"/>
            <p:cNvSpPr/>
            <p:nvPr/>
          </p:nvSpPr>
          <p:spPr>
            <a:xfrm>
              <a:off x="4863" y="897"/>
              <a:ext cx="25" cy="6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2" name="Shape 1936"/>
            <p:cNvCxnSpPr/>
            <p:nvPr/>
          </p:nvCxnSpPr>
          <p:spPr>
            <a:xfrm rot="10800000">
              <a:off x="4863" y="897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3" name="Shape 1937"/>
            <p:cNvSpPr/>
            <p:nvPr/>
          </p:nvSpPr>
          <p:spPr>
            <a:xfrm>
              <a:off x="4863" y="889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4" name="Shape 1938"/>
            <p:cNvCxnSpPr/>
            <p:nvPr/>
          </p:nvCxnSpPr>
          <p:spPr>
            <a:xfrm rot="10800000">
              <a:off x="4863" y="889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5" name="Shape 1939"/>
            <p:cNvSpPr/>
            <p:nvPr/>
          </p:nvSpPr>
          <p:spPr>
            <a:xfrm>
              <a:off x="4863" y="906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6" name="Shape 1940"/>
            <p:cNvCxnSpPr/>
            <p:nvPr/>
          </p:nvCxnSpPr>
          <p:spPr>
            <a:xfrm rot="10800000">
              <a:off x="4863" y="907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7" name="Shape 1941"/>
            <p:cNvSpPr/>
            <p:nvPr/>
          </p:nvSpPr>
          <p:spPr>
            <a:xfrm>
              <a:off x="4863" y="91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48" name="Shape 1942"/>
            <p:cNvCxnSpPr/>
            <p:nvPr/>
          </p:nvCxnSpPr>
          <p:spPr>
            <a:xfrm rot="10800000">
              <a:off x="4863" y="915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49" name="Shape 1943"/>
            <p:cNvSpPr/>
            <p:nvPr/>
          </p:nvSpPr>
          <p:spPr>
            <a:xfrm>
              <a:off x="4863" y="925"/>
              <a:ext cx="25" cy="4"/>
            </a:xfrm>
            <a:custGeom>
              <a:avLst/>
              <a:gdLst/>
              <a:ahLst/>
              <a:cxnLst/>
              <a:rect l="0" t="0" r="0" b="0"/>
              <a:pathLst>
                <a:path w="283" h="75" extrusionOk="0">
                  <a:moveTo>
                    <a:pt x="283" y="75"/>
                  </a:moveTo>
                  <a:lnTo>
                    <a:pt x="0" y="0"/>
                  </a:lnTo>
                  <a:lnTo>
                    <a:pt x="283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0" name="Shape 1944"/>
            <p:cNvCxnSpPr/>
            <p:nvPr/>
          </p:nvCxnSpPr>
          <p:spPr>
            <a:xfrm rot="10800000">
              <a:off x="4863" y="924"/>
              <a:ext cx="25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1" name="Shape 1945"/>
            <p:cNvSpPr/>
            <p:nvPr/>
          </p:nvSpPr>
          <p:spPr>
            <a:xfrm>
              <a:off x="4863" y="934"/>
              <a:ext cx="25" cy="7"/>
            </a:xfrm>
            <a:custGeom>
              <a:avLst/>
              <a:gdLst/>
              <a:ahLst/>
              <a:cxnLst/>
              <a:rect l="0" t="0" r="0" b="0"/>
              <a:pathLst>
                <a:path w="283" h="76" extrusionOk="0">
                  <a:moveTo>
                    <a:pt x="283" y="76"/>
                  </a:moveTo>
                  <a:lnTo>
                    <a:pt x="0" y="0"/>
                  </a:lnTo>
                  <a:lnTo>
                    <a:pt x="283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2" name="Shape 1946"/>
            <p:cNvCxnSpPr/>
            <p:nvPr/>
          </p:nvCxnSpPr>
          <p:spPr>
            <a:xfrm rot="10800000">
              <a:off x="4863" y="932"/>
              <a:ext cx="25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53" name="Shape 1947"/>
            <p:cNvCxnSpPr/>
            <p:nvPr/>
          </p:nvCxnSpPr>
          <p:spPr>
            <a:xfrm>
              <a:off x="4872" y="864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54" name="Shape 1948"/>
            <p:cNvCxnSpPr/>
            <p:nvPr/>
          </p:nvCxnSpPr>
          <p:spPr>
            <a:xfrm>
              <a:off x="4881" y="86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5" name="Shape 1949"/>
            <p:cNvSpPr/>
            <p:nvPr/>
          </p:nvSpPr>
          <p:spPr>
            <a:xfrm>
              <a:off x="4915" y="885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6" name="Shape 1950"/>
            <p:cNvCxnSpPr/>
            <p:nvPr/>
          </p:nvCxnSpPr>
          <p:spPr>
            <a:xfrm rot="10800000">
              <a:off x="4914" y="885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7" name="Shape 1951"/>
            <p:cNvSpPr/>
            <p:nvPr/>
          </p:nvSpPr>
          <p:spPr>
            <a:xfrm>
              <a:off x="4915" y="893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58" name="Shape 1952"/>
            <p:cNvCxnSpPr/>
            <p:nvPr/>
          </p:nvCxnSpPr>
          <p:spPr>
            <a:xfrm rot="10800000">
              <a:off x="4914" y="894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59" name="Shape 1953"/>
            <p:cNvSpPr/>
            <p:nvPr/>
          </p:nvSpPr>
          <p:spPr>
            <a:xfrm>
              <a:off x="4915" y="910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0" name="Shape 1954"/>
            <p:cNvCxnSpPr/>
            <p:nvPr/>
          </p:nvCxnSpPr>
          <p:spPr>
            <a:xfrm rot="10800000">
              <a:off x="4914" y="911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1" name="Shape 1955"/>
            <p:cNvSpPr/>
            <p:nvPr/>
          </p:nvSpPr>
          <p:spPr>
            <a:xfrm>
              <a:off x="4915" y="902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2" name="Shape 1956"/>
            <p:cNvCxnSpPr/>
            <p:nvPr/>
          </p:nvCxnSpPr>
          <p:spPr>
            <a:xfrm rot="10800000">
              <a:off x="4914" y="903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3" name="Shape 1957"/>
            <p:cNvSpPr/>
            <p:nvPr/>
          </p:nvSpPr>
          <p:spPr>
            <a:xfrm>
              <a:off x="4915" y="921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4" name="Shape 1958"/>
            <p:cNvCxnSpPr/>
            <p:nvPr/>
          </p:nvCxnSpPr>
          <p:spPr>
            <a:xfrm rot="10800000">
              <a:off x="4914" y="920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5" name="Shape 1959"/>
            <p:cNvSpPr/>
            <p:nvPr/>
          </p:nvSpPr>
          <p:spPr>
            <a:xfrm>
              <a:off x="4915" y="931"/>
              <a:ext cx="24" cy="6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6" name="Shape 1960"/>
            <p:cNvCxnSpPr/>
            <p:nvPr/>
          </p:nvCxnSpPr>
          <p:spPr>
            <a:xfrm rot="10800000">
              <a:off x="4914" y="930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7" name="Shape 1961"/>
            <p:cNvSpPr/>
            <p:nvPr/>
          </p:nvSpPr>
          <p:spPr>
            <a:xfrm>
              <a:off x="4915" y="939"/>
              <a:ext cx="24" cy="7"/>
            </a:xfrm>
            <a:custGeom>
              <a:avLst/>
              <a:gdLst/>
              <a:ahLst/>
              <a:cxnLst/>
              <a:rect l="0" t="0" r="0" b="0"/>
              <a:pathLst>
                <a:path w="281" h="76" extrusionOk="0">
                  <a:moveTo>
                    <a:pt x="281" y="76"/>
                  </a:moveTo>
                  <a:lnTo>
                    <a:pt x="0" y="0"/>
                  </a:lnTo>
                  <a:lnTo>
                    <a:pt x="281" y="76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68" name="Shape 1962"/>
            <p:cNvCxnSpPr/>
            <p:nvPr/>
          </p:nvCxnSpPr>
          <p:spPr>
            <a:xfrm rot="10800000">
              <a:off x="4914" y="939"/>
              <a:ext cx="22" cy="7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69" name="Shape 1963"/>
            <p:cNvSpPr/>
            <p:nvPr/>
          </p:nvSpPr>
          <p:spPr>
            <a:xfrm>
              <a:off x="4915" y="947"/>
              <a:ext cx="24" cy="4"/>
            </a:xfrm>
            <a:custGeom>
              <a:avLst/>
              <a:gdLst/>
              <a:ahLst/>
              <a:cxnLst/>
              <a:rect l="0" t="0" r="0" b="0"/>
              <a:pathLst>
                <a:path w="281" h="75" extrusionOk="0">
                  <a:moveTo>
                    <a:pt x="281" y="75"/>
                  </a:moveTo>
                  <a:lnTo>
                    <a:pt x="0" y="0"/>
                  </a:lnTo>
                  <a:lnTo>
                    <a:pt x="281" y="75"/>
                  </a:lnTo>
                  <a:close/>
                </a:path>
              </a:pathLst>
            </a:custGeom>
            <a:gradFill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0" scaled="0"/>
            </a:gradFill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cxnSp>
          <p:nvCxnSpPr>
            <p:cNvPr id="1670" name="Shape 1964"/>
            <p:cNvCxnSpPr/>
            <p:nvPr/>
          </p:nvCxnSpPr>
          <p:spPr>
            <a:xfrm rot="10800000">
              <a:off x="4914" y="948"/>
              <a:ext cx="22" cy="3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71" name="Shape 1965"/>
            <p:cNvCxnSpPr/>
            <p:nvPr/>
          </p:nvCxnSpPr>
          <p:spPr>
            <a:xfrm>
              <a:off x="4924" y="877"/>
              <a:ext cx="0" cy="76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72" name="Shape 1966"/>
            <p:cNvCxnSpPr/>
            <p:nvPr/>
          </p:nvCxnSpPr>
          <p:spPr>
            <a:xfrm>
              <a:off x="4933" y="881"/>
              <a:ext cx="0" cy="75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673" name="Shape 1967"/>
            <p:cNvSpPr/>
            <p:nvPr/>
          </p:nvSpPr>
          <p:spPr>
            <a:xfrm>
              <a:off x="5034" y="773"/>
              <a:ext cx="312" cy="270"/>
            </a:xfrm>
            <a:custGeom>
              <a:avLst/>
              <a:gdLst/>
              <a:ahLst/>
              <a:cxnLst/>
              <a:rect l="0" t="0" r="0" b="0"/>
              <a:pathLst>
                <a:path w="3678" h="3151" extrusionOk="0">
                  <a:moveTo>
                    <a:pt x="0" y="3151"/>
                  </a:moveTo>
                  <a:lnTo>
                    <a:pt x="0" y="988"/>
                  </a:lnTo>
                  <a:lnTo>
                    <a:pt x="1928" y="473"/>
                  </a:lnTo>
                  <a:lnTo>
                    <a:pt x="3678" y="0"/>
                  </a:lnTo>
                  <a:lnTo>
                    <a:pt x="3678" y="2164"/>
                  </a:lnTo>
                  <a:lnTo>
                    <a:pt x="0" y="3151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4" name="Shape 1968"/>
            <p:cNvSpPr/>
            <p:nvPr/>
          </p:nvSpPr>
          <p:spPr>
            <a:xfrm>
              <a:off x="5052" y="968"/>
              <a:ext cx="130" cy="69"/>
            </a:xfrm>
            <a:custGeom>
              <a:avLst/>
              <a:gdLst/>
              <a:ahLst/>
              <a:cxnLst/>
              <a:rect l="0" t="0" r="0" b="0"/>
              <a:pathLst>
                <a:path w="1521" h="815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5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5" name="Shape 1969"/>
            <p:cNvSpPr/>
            <p:nvPr/>
          </p:nvSpPr>
          <p:spPr>
            <a:xfrm>
              <a:off x="5052" y="835"/>
              <a:ext cx="130" cy="166"/>
            </a:xfrm>
            <a:custGeom>
              <a:avLst/>
              <a:gdLst/>
              <a:ahLst/>
              <a:cxnLst/>
              <a:rect l="0" t="0" r="0" b="0"/>
              <a:pathLst>
                <a:path w="1521" h="1966" extrusionOk="0">
                  <a:moveTo>
                    <a:pt x="1521" y="1966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7"/>
                  </a:lnTo>
                  <a:lnTo>
                    <a:pt x="1521" y="1966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6" name="Shape 1970"/>
            <p:cNvSpPr/>
            <p:nvPr/>
          </p:nvSpPr>
          <p:spPr>
            <a:xfrm>
              <a:off x="5204" y="794"/>
              <a:ext cx="130" cy="167"/>
            </a:xfrm>
            <a:custGeom>
              <a:avLst/>
              <a:gdLst/>
              <a:ahLst/>
              <a:cxnLst/>
              <a:rect l="0" t="0" r="0" b="0"/>
              <a:pathLst>
                <a:path w="1521" h="1963" extrusionOk="0">
                  <a:moveTo>
                    <a:pt x="1521" y="1963"/>
                  </a:moveTo>
                  <a:lnTo>
                    <a:pt x="1521" y="0"/>
                  </a:lnTo>
                  <a:lnTo>
                    <a:pt x="0" y="409"/>
                  </a:lnTo>
                  <a:lnTo>
                    <a:pt x="0" y="1554"/>
                  </a:lnTo>
                  <a:lnTo>
                    <a:pt x="1521" y="1963"/>
                  </a:lnTo>
                  <a:close/>
                </a:path>
              </a:pathLst>
            </a:custGeom>
            <a:solidFill>
              <a:srgbClr val="5F5F5F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sp>
          <p:nvSpPr>
            <p:cNvPr id="1677" name="Shape 1971"/>
            <p:cNvSpPr/>
            <p:nvPr/>
          </p:nvSpPr>
          <p:spPr>
            <a:xfrm>
              <a:off x="5204" y="927"/>
              <a:ext cx="130" cy="70"/>
            </a:xfrm>
            <a:custGeom>
              <a:avLst/>
              <a:gdLst/>
              <a:ahLst/>
              <a:cxnLst/>
              <a:rect l="0" t="0" r="0" b="0"/>
              <a:pathLst>
                <a:path w="1521" h="818" extrusionOk="0">
                  <a:moveTo>
                    <a:pt x="1521" y="409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1521" y="409"/>
                  </a:lnTo>
                  <a:close/>
                </a:path>
              </a:pathLst>
            </a:custGeom>
            <a:solidFill>
              <a:srgbClr val="B2B2B2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</p:grpSp>
      <p:cxnSp>
        <p:nvCxnSpPr>
          <p:cNvPr id="1678" name="Shape 1972"/>
          <p:cNvCxnSpPr/>
          <p:nvPr/>
        </p:nvCxnSpPr>
        <p:spPr>
          <a:xfrm>
            <a:off x="6172200" y="2057400"/>
            <a:ext cx="565145" cy="424047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679" name="Shape 1973"/>
          <p:cNvCxnSpPr/>
          <p:nvPr/>
        </p:nvCxnSpPr>
        <p:spPr>
          <a:xfrm flipH="1">
            <a:off x="4267198" y="2133600"/>
            <a:ext cx="406250" cy="45720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1680" name="Shape 1974"/>
          <p:cNvCxnSpPr/>
          <p:nvPr/>
        </p:nvCxnSpPr>
        <p:spPr>
          <a:xfrm rot="10800000" flipH="1">
            <a:off x="1600200" y="2286000"/>
            <a:ext cx="7211284" cy="76197"/>
          </a:xfrm>
          <a:prstGeom prst="straightConnector1">
            <a:avLst/>
          </a:prstGeom>
          <a:noFill/>
          <a:ln w="9525" cap="flat" cmpd="sng">
            <a:solidFill>
              <a:srgbClr val="974806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681" name="Shape 1975"/>
          <p:cNvCxnSpPr/>
          <p:nvPr/>
        </p:nvCxnSpPr>
        <p:spPr>
          <a:xfrm rot="10800000" flipH="1">
            <a:off x="1676400" y="3727479"/>
            <a:ext cx="7225823" cy="6319"/>
          </a:xfrm>
          <a:prstGeom prst="straightConnector1">
            <a:avLst/>
          </a:prstGeom>
          <a:noFill/>
          <a:ln w="9525" cap="flat" cmpd="sng">
            <a:solidFill>
              <a:srgbClr val="974806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1682" name="Shape 1976"/>
          <p:cNvCxnSpPr/>
          <p:nvPr/>
        </p:nvCxnSpPr>
        <p:spPr>
          <a:xfrm rot="10800000" flipH="1">
            <a:off x="103707" y="4724400"/>
            <a:ext cx="8991599" cy="762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1683" name="Shape 1977"/>
          <p:cNvGrpSpPr/>
          <p:nvPr/>
        </p:nvGrpSpPr>
        <p:grpSpPr>
          <a:xfrm flipH="1">
            <a:off x="4724399" y="4038598"/>
            <a:ext cx="1442491" cy="473339"/>
            <a:chOff x="2909" y="1903"/>
            <a:chExt cx="1299" cy="513"/>
          </a:xfrm>
        </p:grpSpPr>
        <p:sp>
          <p:nvSpPr>
            <p:cNvPr id="1684" name="Shape 1978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1685" name="Shape 1979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1770" name="Shape 1980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1918" name="Shape 1981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000" name="Shape 1982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001" name="Shape 1983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002" name="Shape 1984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003" name="Shape 1985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52" name="Shape 198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61" name="Shape 198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62" name="Shape 198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63" name="Shape 198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53" name="Shape 199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58" name="Shape 199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9" name="Shape 199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60" name="Shape 199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54" name="Shape 199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55" name="Shape 199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6" name="Shape 199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7" name="Shape 199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004" name="Shape 1998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005" name="Shape 1999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006" name="Shape 2000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40" name="Shape 200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49" name="Shape 200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0" name="Shape 200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51" name="Shape 200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41" name="Shape 200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46" name="Shape 200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7" name="Shape 200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8" name="Shape 200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42" name="Shape 200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43" name="Shape 201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4" name="Shape 201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45" name="Shape 201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007" name="Shape 2013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28" name="Shape 201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37" name="Shape 20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8" name="Shape 20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9" name="Shape 20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29" name="Shape 201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34" name="Shape 20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5" name="Shape 20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6" name="Shape 20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30" name="Shape 202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31" name="Shape 202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2" name="Shape 202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33" name="Shape 202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008" name="Shape 2026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016" name="Shape 2027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25" name="Shape 202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6" name="Shape 202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7" name="Shape 203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17" name="Shape 2031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22" name="Shape 203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3" name="Shape 203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4" name="Shape 203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018" name="Shape 2035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019" name="Shape 203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0" name="Shape 203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021" name="Shape 203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009" name="Shape 2039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010" name="Shape 2040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012" name="Shape 2041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013" name="Shape 2042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014" name="Shape 2043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015" name="Shape 2044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011" name="Shape 2045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919" name="Shape 2046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920" name="Shape 2047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21" name="Shape 2048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922" name="Shape 2049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984" name="Shape 2050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97" name="Shape 205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8" name="Shape 205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9" name="Shape 205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85" name="Shape 2054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94" name="Shape 205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5" name="Shape 205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6" name="Shape 205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86" name="Shape 2058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91" name="Shape 205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2" name="Shape 206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3" name="Shape 206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87" name="Shape 2062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88" name="Shape 206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9" name="Shape 206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90" name="Shape 206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923" name="Shape 2066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24" name="Shape 2067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25" name="Shape 2068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926" name="Shape 2069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968" name="Shape 2070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81" name="Shape 207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2" name="Shape 207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3" name="Shape 207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69" name="Shape 2074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78" name="Shape 20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9" name="Shape 20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80" name="Shape 20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70" name="Shape 2078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75" name="Shape 20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6" name="Shape 20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7" name="Shape 20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71" name="Shape 2082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72" name="Shape 20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3" name="Shape 20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74" name="Shape 20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927" name="Shape 2086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952" name="Shape 208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65" name="Shape 208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6" name="Shape 208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7" name="Shape 209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53" name="Shape 209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62" name="Shape 209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3" name="Shape 209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4" name="Shape 209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54" name="Shape 209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59" name="Shape 20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0" name="Shape 20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61" name="Shape 20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55" name="Shape 209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56" name="Shape 210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7" name="Shape 210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8" name="Shape 210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928" name="Shape 2103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936" name="Shape 210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9" name="Shape 210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0" name="Shape 210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51" name="Shape 210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37" name="Shape 210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6" name="Shape 21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7" name="Shape 21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8" name="Shape 21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38" name="Shape 211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3" name="Shape 21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4" name="Shape 21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5" name="Shape 21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39" name="Shape 211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940" name="Shape 21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1" name="Shape 21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42" name="Shape 21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929" name="Shape 2120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932" name="Shape 2121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933" name="Shape 2122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934" name="Shape 2123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935" name="Shape 2124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930" name="Shape 2125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931" name="Shape 2126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1771" name="Shape 2127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1772" name="Shape 2128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1854" name="Shape 2129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855" name="Shape 2130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856" name="Shape 2131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857" name="Shape 2132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906" name="Shape 213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15" name="Shape 213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6" name="Shape 213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7" name="Shape 213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07" name="Shape 213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12" name="Shape 213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3" name="Shape 213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4" name="Shape 214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908" name="Shape 214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09" name="Shape 214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0" name="Shape 214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11" name="Shape 214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858" name="Shape 2145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859" name="Shape 2146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860" name="Shape 2147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894" name="Shape 214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03" name="Shape 214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4" name="Shape 215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5" name="Shape 215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95" name="Shape 215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900" name="Shape 215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1" name="Shape 215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902" name="Shape 215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96" name="Shape 215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97" name="Shape 215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8" name="Shape 215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9" name="Shape 215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861" name="Shape 2160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882" name="Shape 2161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91" name="Shape 21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2" name="Shape 21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3" name="Shape 21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83" name="Shape 2165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88" name="Shape 216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9" name="Shape 216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90" name="Shape 216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84" name="Shape 2169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85" name="Shape 217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6" name="Shape 217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7" name="Shape 217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862" name="Shape 2173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1870" name="Shape 217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79" name="Shape 21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0" name="Shape 21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81" name="Shape 21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71" name="Shape 217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76" name="Shape 21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7" name="Shape 21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8" name="Shape 21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72" name="Shape 218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1873" name="Shape 21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4" name="Shape 21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75" name="Shape 21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863" name="Shape 2186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864" name="Shape 2187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1866" name="Shape 2188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867" name="Shape 2189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868" name="Shape 2190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869" name="Shape 2191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865" name="Shape 2192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1773" name="Shape 2193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1774" name="Shape 2194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75" name="Shape 2195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776" name="Shape 2196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838" name="Shape 2197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51" name="Shape 21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52" name="Shape 21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53" name="Shape 22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39" name="Shape 2201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48" name="Shape 220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9" name="Shape 220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50" name="Shape 220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40" name="Shape 2205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45" name="Shape 220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6" name="Shape 220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7" name="Shape 220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41" name="Shape 2209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42" name="Shape 221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3" name="Shape 221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44" name="Shape 221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1777" name="Shape 2213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78" name="Shape 2214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79" name="Shape 2215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1780" name="Shape 2216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1822" name="Shape 2217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35" name="Shape 221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6" name="Shape 221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7" name="Shape 222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23" name="Shape 2221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32" name="Shape 222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3" name="Shape 222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4" name="Shape 222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24" name="Shape 2225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29" name="Shape 222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0" name="Shape 222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31" name="Shape 222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25" name="Shape 2229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26" name="Shape 223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7" name="Shape 223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8" name="Shape 223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781" name="Shape 2233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806" name="Shape 2234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9" name="Shape 223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0" name="Shape 223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21" name="Shape 223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07" name="Shape 2238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6" name="Shape 223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7" name="Shape 224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8" name="Shape 224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08" name="Shape 2242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3" name="Shape 22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4" name="Shape 22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5" name="Shape 22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809" name="Shape 2246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10" name="Shape 224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1" name="Shape 224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12" name="Shape 224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782" name="Shape 2250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1790" name="Shape 2251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03" name="Shape 225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4" name="Shape 225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5" name="Shape 225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791" name="Shape 2255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800" name="Shape 22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1" name="Shape 22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802" name="Shape 22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792" name="Shape 2259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797" name="Shape 22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8" name="Shape 22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9" name="Shape 22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1793" name="Shape 2263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1794" name="Shape 22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5" name="Shape 22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1796" name="Shape 22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1783" name="Shape 2267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1786" name="Shape 2268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787" name="Shape 2269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788" name="Shape 2270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1789" name="Shape 2271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1784" name="Shape 2272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1785" name="Shape 2273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1686" name="Shape 2274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1729" name="Shape 2275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0" name="Shape 2276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1" name="Shape 2277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2" name="Shape 2278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3" name="Shape 2279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4" name="Shape 2280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5" name="Shape 2281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6" name="Shape 2282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7" name="Shape 2283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8" name="Shape 2284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39" name="Shape 2285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0" name="Shape 2286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1" name="Shape 2287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2" name="Shape 2288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3" name="Shape 2289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4" name="Shape 2290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45" name="Shape 2291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46" name="Shape 2292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47" name="Shape 2293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48" name="Shape 2294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49" name="Shape 2295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750" name="Shape 2296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1" name="Shape 2297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2" name="Shape 2298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3" name="Shape 2299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4" name="Shape 2300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5" name="Shape 2301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6" name="Shape 2302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7" name="Shape 2303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8" name="Shape 2304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59" name="Shape 2305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0" name="Shape 2306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1" name="Shape 2307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2" name="Shape 2308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3" name="Shape 2309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4" name="Shape 2310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5" name="Shape 2311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6" name="Shape 2312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7" name="Shape 2313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68" name="Shape 2314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69" name="Shape 2315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1687" name="Shape 2316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1688" name="Shape 2317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89" name="Shape 2318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0" name="Shape 2319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1" name="Shape 2320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2" name="Shape 2321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3" name="Shape 2322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4" name="Shape 2323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5" name="Shape 2324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6" name="Shape 2325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7" name="Shape 2326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8" name="Shape 2327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699" name="Shape 2328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0" name="Shape 2329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1" name="Shape 2330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2" name="Shape 2331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3" name="Shape 2332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04" name="Shape 2333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05" name="Shape 2334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06" name="Shape 2335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07" name="Shape 2336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1708" name="Shape 2337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1709" name="Shape 2338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0" name="Shape 2339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1" name="Shape 2340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2" name="Shape 2341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3" name="Shape 2342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4" name="Shape 2343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5" name="Shape 2344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6" name="Shape 2345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7" name="Shape 2346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8" name="Shape 2347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19" name="Shape 2348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0" name="Shape 2349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1" name="Shape 2350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2" name="Shape 2351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3" name="Shape 2352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4" name="Shape 2353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5" name="Shape 2354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6" name="Shape 2355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1727" name="Shape 2356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1728" name="Shape 2357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064" name="Shape 2358"/>
          <p:cNvGrpSpPr/>
          <p:nvPr/>
        </p:nvGrpSpPr>
        <p:grpSpPr>
          <a:xfrm flipH="1">
            <a:off x="3200399" y="4038598"/>
            <a:ext cx="1442491" cy="473339"/>
            <a:chOff x="2909" y="1903"/>
            <a:chExt cx="1299" cy="513"/>
          </a:xfrm>
        </p:grpSpPr>
        <p:sp>
          <p:nvSpPr>
            <p:cNvPr id="2065" name="Shape 2359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066" name="Shape 2360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2151" name="Shape 2361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2299" name="Shape 2362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381" name="Shape 2363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82" name="Shape 2364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83" name="Shape 2365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84" name="Shape 2366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433" name="Shape 2367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42" name="Shape 236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3" name="Shape 236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4" name="Shape 237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34" name="Shape 2371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39" name="Shape 237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0" name="Shape 237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41" name="Shape 237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35" name="Shape 2375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36" name="Shape 237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7" name="Shape 237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8" name="Shape 237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385" name="Shape 2379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86" name="Shape 2380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87" name="Shape 2381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421" name="Shape 2382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30" name="Shape 23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1" name="Shape 23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32" name="Shape 23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22" name="Shape 2386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27" name="Shape 238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8" name="Shape 238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9" name="Shape 238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23" name="Shape 2390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24" name="Shape 239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5" name="Shape 239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6" name="Shape 239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88" name="Shape 2394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409" name="Shape 2395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18" name="Shape 23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9" name="Shape 23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20" name="Shape 23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10" name="Shape 2399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15" name="Shape 240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6" name="Shape 240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7" name="Shape 240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411" name="Shape 2403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12" name="Shape 240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3" name="Shape 240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14" name="Shape 240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89" name="Shape 2407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397" name="Shape 240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06" name="Shape 24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7" name="Shape 24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8" name="Shape 24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98" name="Shape 241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03" name="Shape 24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4" name="Shape 24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5" name="Shape 24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99" name="Shape 241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400" name="Shape 24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1" name="Shape 24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402" name="Shape 24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390" name="Shape 2420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91" name="Shape 2421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393" name="Shape 2422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94" name="Shape 2423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95" name="Shape 2424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96" name="Shape 2425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392" name="Shape 2426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300" name="Shape 2427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301" name="Shape 2428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02" name="Shape 2429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03" name="Shape 2430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365" name="Shape 2431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78" name="Shape 243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9" name="Shape 243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80" name="Shape 243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66" name="Shape 2435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75" name="Shape 243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6" name="Shape 243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7" name="Shape 243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67" name="Shape 2439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72" name="Shape 244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3" name="Shape 244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4" name="Shape 244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68" name="Shape 2443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69" name="Shape 244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0" name="Shape 244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71" name="Shape 244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304" name="Shape 2447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05" name="Shape 2448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06" name="Shape 2449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307" name="Shape 2450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349" name="Shape 2451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62" name="Shape 245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3" name="Shape 245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4" name="Shape 245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50" name="Shape 2455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59" name="Shape 24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0" name="Shape 24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61" name="Shape 24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51" name="Shape 2459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56" name="Shape 24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7" name="Shape 24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8" name="Shape 24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52" name="Shape 2463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53" name="Shape 24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4" name="Shape 24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55" name="Shape 24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08" name="Shape 2467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333" name="Shape 2468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46" name="Shape 246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7" name="Shape 247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8" name="Shape 247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34" name="Shape 2472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43" name="Shape 247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4" name="Shape 247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5" name="Shape 247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35" name="Shape 2476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40" name="Shape 247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1" name="Shape 247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42" name="Shape 247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36" name="Shape 2480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37" name="Shape 248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8" name="Shape 248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9" name="Shape 248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09" name="Shape 2484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317" name="Shape 2485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30" name="Shape 248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1" name="Shape 248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32" name="Shape 248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18" name="Shape 2489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27" name="Shape 249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8" name="Shape 249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9" name="Shape 249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19" name="Shape 2493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24" name="Shape 249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5" name="Shape 249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6" name="Shape 249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320" name="Shape 2497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321" name="Shape 24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2" name="Shape 24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323" name="Shape 25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310" name="Shape 2501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313" name="Shape 2502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14" name="Shape 2503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15" name="Shape 2504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316" name="Shape 2505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311" name="Shape 2506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312" name="Shape 2507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2152" name="Shape 2508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2153" name="Shape 2509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235" name="Shape 2510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236" name="Shape 2511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237" name="Shape 2512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238" name="Shape 2513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87" name="Shape 2514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96" name="Shape 25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7" name="Shape 25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8" name="Shape 25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88" name="Shape 2518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93" name="Shape 25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4" name="Shape 25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5" name="Shape 25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89" name="Shape 2522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90" name="Shape 252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1" name="Shape 252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92" name="Shape 252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239" name="Shape 2526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240" name="Shape 2527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241" name="Shape 2528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75" name="Shape 2529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84" name="Shape 253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5" name="Shape 253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6" name="Shape 253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76" name="Shape 2533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81" name="Shape 253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2" name="Shape 253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3" name="Shape 253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77" name="Shape 2537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78" name="Shape 253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9" name="Shape 253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80" name="Shape 254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242" name="Shape 2541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63" name="Shape 2542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72" name="Shape 254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3" name="Shape 254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4" name="Shape 254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64" name="Shape 2546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69" name="Shape 254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0" name="Shape 254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71" name="Shape 254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65" name="Shape 2550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66" name="Shape 255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7" name="Shape 255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8" name="Shape 255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243" name="Shape 2554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251" name="Shape 2555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60" name="Shape 255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1" name="Shape 255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62" name="Shape 255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52" name="Shape 2559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57" name="Shape 25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8" name="Shape 25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9" name="Shape 25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53" name="Shape 2563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254" name="Shape 25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5" name="Shape 25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56" name="Shape 25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244" name="Shape 2567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245" name="Shape 2568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247" name="Shape 2569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248" name="Shape 2570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249" name="Shape 2571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250" name="Shape 2572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246" name="Shape 2573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154" name="Shape 2574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155" name="Shape 2575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56" name="Shape 2576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157" name="Shape 2577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219" name="Shape 2578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32" name="Shape 25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3" name="Shape 25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4" name="Shape 25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20" name="Shape 2582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29" name="Shape 258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0" name="Shape 258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31" name="Shape 258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21" name="Shape 2586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26" name="Shape 258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7" name="Shape 258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8" name="Shape 258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22" name="Shape 2590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23" name="Shape 259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4" name="Shape 259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25" name="Shape 259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158" name="Shape 2594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59" name="Shape 2595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60" name="Shape 2596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161" name="Shape 2597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203" name="Shape 2598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16" name="Shape 259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7" name="Shape 260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8" name="Shape 260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04" name="Shape 2602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13" name="Shape 260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4" name="Shape 260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5" name="Shape 260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05" name="Shape 2606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10" name="Shape 260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1" name="Shape 260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12" name="Shape 260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206" name="Shape 2610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07" name="Shape 261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8" name="Shape 261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9" name="Shape 261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162" name="Shape 2614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187" name="Shape 2615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200" name="Shape 261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1" name="Shape 261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202" name="Shape 261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88" name="Shape 2619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97" name="Shape 262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8" name="Shape 262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9" name="Shape 262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89" name="Shape 2623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94" name="Shape 262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5" name="Shape 262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6" name="Shape 262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90" name="Shape 2627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91" name="Shape 262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2" name="Shape 262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93" name="Shape 263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163" name="Shape 2631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171" name="Shape 2632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84" name="Shape 263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5" name="Shape 263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6" name="Shape 263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72" name="Shape 2636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81" name="Shape 263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2" name="Shape 263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3" name="Shape 263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73" name="Shape 2640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78" name="Shape 264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79" name="Shape 264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80" name="Shape 264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174" name="Shape 2644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175" name="Shape 264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76" name="Shape 264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177" name="Shape 264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164" name="Shape 2648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167" name="Shape 2649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168" name="Shape 2650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169" name="Shape 2651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170" name="Shape 2652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165" name="Shape 2653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166" name="Shape 2654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2067" name="Shape 2655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2110" name="Shape 2656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1" name="Shape 2657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2" name="Shape 2658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3" name="Shape 2659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4" name="Shape 2660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5" name="Shape 2661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6" name="Shape 2662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7" name="Shape 2663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8" name="Shape 2664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19" name="Shape 2665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0" name="Shape 2666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1" name="Shape 2667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2" name="Shape 2668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3" name="Shape 2669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4" name="Shape 2670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5" name="Shape 2671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26" name="Shape 2672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127" name="Shape 2673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28" name="Shape 2674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29" name="Shape 2675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130" name="Shape 2676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131" name="Shape 2677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2" name="Shape 2678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3" name="Shape 2679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4" name="Shape 2680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5" name="Shape 2681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6" name="Shape 2682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7" name="Shape 2683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8" name="Shape 2684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39" name="Shape 2685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0" name="Shape 2686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1" name="Shape 2687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2" name="Shape 2688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3" name="Shape 2689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4" name="Shape 2690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5" name="Shape 2691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6" name="Shape 2692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7" name="Shape 2693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8" name="Shape 2694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49" name="Shape 2695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150" name="Shape 2696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068" name="Shape 2697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2069" name="Shape 2698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0" name="Shape 2699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1" name="Shape 2700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2" name="Shape 2701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3" name="Shape 2702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4" name="Shape 2703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5" name="Shape 2704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6" name="Shape 2705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7" name="Shape 2706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8" name="Shape 2707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79" name="Shape 2708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0" name="Shape 2709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1" name="Shape 2710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2" name="Shape 2711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3" name="Shape 2712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4" name="Shape 2713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85" name="Shape 2714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086" name="Shape 2715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87" name="Shape 2716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88" name="Shape 2717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089" name="Shape 2718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090" name="Shape 2719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1" name="Shape 2720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2" name="Shape 2721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3" name="Shape 2722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4" name="Shape 2723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5" name="Shape 2724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6" name="Shape 2725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7" name="Shape 2726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8" name="Shape 2727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099" name="Shape 2728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0" name="Shape 2729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1" name="Shape 2730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2" name="Shape 2731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3" name="Shape 2732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4" name="Shape 2733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5" name="Shape 2734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6" name="Shape 2735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7" name="Shape 2736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108" name="Shape 2737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109" name="Shape 2738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445" name="Shape 2739"/>
          <p:cNvGrpSpPr/>
          <p:nvPr/>
        </p:nvGrpSpPr>
        <p:grpSpPr>
          <a:xfrm flipH="1">
            <a:off x="7605379" y="3845940"/>
            <a:ext cx="1442491" cy="473339"/>
            <a:chOff x="2909" y="1903"/>
            <a:chExt cx="1299" cy="513"/>
          </a:xfrm>
        </p:grpSpPr>
        <p:sp>
          <p:nvSpPr>
            <p:cNvPr id="2446" name="Shape 2740"/>
            <p:cNvSpPr/>
            <p:nvPr/>
          </p:nvSpPr>
          <p:spPr>
            <a:xfrm>
              <a:off x="2909" y="206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DFDFDF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447" name="Shape 2741"/>
            <p:cNvGrpSpPr/>
            <p:nvPr/>
          </p:nvGrpSpPr>
          <p:grpSpPr>
            <a:xfrm>
              <a:off x="3491" y="1903"/>
              <a:ext cx="686" cy="356"/>
              <a:chOff x="2833" y="1682"/>
              <a:chExt cx="686" cy="356"/>
            </a:xfrm>
          </p:grpSpPr>
          <p:grpSp>
            <p:nvGrpSpPr>
              <p:cNvPr id="2532" name="Shape 2742"/>
              <p:cNvGrpSpPr/>
              <p:nvPr/>
            </p:nvGrpSpPr>
            <p:grpSpPr>
              <a:xfrm flipH="1">
                <a:off x="2833" y="1682"/>
                <a:ext cx="412" cy="284"/>
                <a:chOff x="3878" y="3151"/>
                <a:chExt cx="715" cy="492"/>
              </a:xfrm>
            </p:grpSpPr>
            <p:grpSp>
              <p:nvGrpSpPr>
                <p:cNvPr id="2680" name="Shape 2743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762" name="Shape 2744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763" name="Shape 2745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764" name="Shape 2746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765" name="Shape 2747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814" name="Shape 2748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23" name="Shape 274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4" name="Shape 275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5" name="Shape 275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15" name="Shape 2752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20" name="Shape 275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1" name="Shape 275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22" name="Shape 275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16" name="Shape 2756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17" name="Shape 275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8" name="Shape 275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9" name="Shape 275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766" name="Shape 2760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767" name="Shape 2761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768" name="Shape 2762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802" name="Shape 276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11" name="Shape 27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2" name="Shape 27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3" name="Shape 27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03" name="Shape 276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08" name="Shape 276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9" name="Shape 276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10" name="Shape 277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804" name="Shape 277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805" name="Shape 277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6" name="Shape 277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7" name="Shape 277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769" name="Shape 2775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790" name="Shape 277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99" name="Shape 277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0" name="Shape 277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801" name="Shape 277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91" name="Shape 278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96" name="Shape 278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7" name="Shape 278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8" name="Shape 278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92" name="Shape 278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93" name="Shape 278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4" name="Shape 278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95" name="Shape 278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770" name="Shape 2788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778" name="Shape 2789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87" name="Shape 279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8" name="Shape 279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9" name="Shape 279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79" name="Shape 2793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84" name="Shape 279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5" name="Shape 279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6" name="Shape 279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80" name="Shape 2797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781" name="Shape 279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2" name="Shape 279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83" name="Shape 280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771" name="Shape 2801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772" name="Shape 2802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774" name="Shape 2803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775" name="Shape 2804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776" name="Shape 2805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777" name="Shape 2806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773" name="Shape 2807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681" name="Shape 2808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682" name="Shape 2809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83" name="Shape 2810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84" name="Shape 2811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746" name="Shape 2812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9" name="Shape 281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60" name="Shape 281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61" name="Shape 281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47" name="Shape 2816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6" name="Shape 281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7" name="Shape 281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8" name="Shape 281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48" name="Shape 2820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3" name="Shape 282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4" name="Shape 282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5" name="Shape 282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49" name="Shape 2824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50" name="Shape 282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1" name="Shape 282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52" name="Shape 282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685" name="Shape 2828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86" name="Shape 2829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87" name="Shape 2830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88" name="Shape 2831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730" name="Shape 2832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43" name="Shape 2833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4" name="Shape 2834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5" name="Shape 2835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31" name="Shape 2836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40" name="Shape 283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1" name="Shape 283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42" name="Shape 283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32" name="Shape 2840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37" name="Shape 284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8" name="Shape 284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9" name="Shape 284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33" name="Shape 2844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34" name="Shape 284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5" name="Shape 284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36" name="Shape 284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89" name="Shape 2848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714" name="Shape 2849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27" name="Shape 285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8" name="Shape 285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9" name="Shape 285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15" name="Shape 2853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24" name="Shape 285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5" name="Shape 285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6" name="Shape 285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16" name="Shape 2857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21" name="Shape 285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2" name="Shape 285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3" name="Shape 286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17" name="Shape 2861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18" name="Shape 286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9" name="Shape 286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20" name="Shape 286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90" name="Shape 2865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698" name="Shape 2866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11" name="Shape 286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2" name="Shape 286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3" name="Shape 286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99" name="Shape 2870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08" name="Shape 287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9" name="Shape 287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10" name="Shape 287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00" name="Shape 2874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05" name="Shape 287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6" name="Shape 287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7" name="Shape 287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701" name="Shape 2878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702" name="Shape 287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3" name="Shape 288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704" name="Shape 288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91" name="Shape 2882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694" name="Shape 2883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95" name="Shape 2884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96" name="Shape 2885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97" name="Shape 2886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692" name="Shape 2887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93" name="Shape 2888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  <p:grpSp>
            <p:nvGrpSpPr>
              <p:cNvPr id="2533" name="Shape 2889"/>
              <p:cNvGrpSpPr/>
              <p:nvPr/>
            </p:nvGrpSpPr>
            <p:grpSpPr>
              <a:xfrm flipH="1">
                <a:off x="3107" y="1754"/>
                <a:ext cx="412" cy="284"/>
                <a:chOff x="3878" y="3151"/>
                <a:chExt cx="715" cy="492"/>
              </a:xfrm>
            </p:grpSpPr>
            <p:grpSp>
              <p:nvGrpSpPr>
                <p:cNvPr id="2534" name="Shape 2890"/>
                <p:cNvGrpSpPr/>
                <p:nvPr/>
              </p:nvGrpSpPr>
              <p:grpSpPr>
                <a:xfrm>
                  <a:off x="4235" y="3151"/>
                  <a:ext cx="358" cy="393"/>
                  <a:chOff x="1280" y="1710"/>
                  <a:chExt cx="1085" cy="1190"/>
                </a:xfrm>
              </p:grpSpPr>
              <p:sp>
                <p:nvSpPr>
                  <p:cNvPr id="2616" name="Shape 2891"/>
                  <p:cNvSpPr/>
                  <p:nvPr/>
                </p:nvSpPr>
                <p:spPr>
                  <a:xfrm flipH="1">
                    <a:off x="1280" y="1710"/>
                    <a:ext cx="1085" cy="11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1405" extrusionOk="0">
                        <a:moveTo>
                          <a:pt x="257" y="0"/>
                        </a:moveTo>
                        <a:lnTo>
                          <a:pt x="0" y="68"/>
                        </a:lnTo>
                        <a:lnTo>
                          <a:pt x="0" y="1131"/>
                        </a:lnTo>
                        <a:lnTo>
                          <a:pt x="1025" y="1405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lnTo>
                          <a:pt x="257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17" name="Shape 2892"/>
                  <p:cNvSpPr/>
                  <p:nvPr/>
                </p:nvSpPr>
                <p:spPr>
                  <a:xfrm flipH="1">
                    <a:off x="1280" y="2579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2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8"/>
                        </a:lnTo>
                        <a:lnTo>
                          <a:pt x="1025" y="342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18" name="Shape 2893"/>
                  <p:cNvSpPr/>
                  <p:nvPr/>
                </p:nvSpPr>
                <p:spPr>
                  <a:xfrm flipH="1">
                    <a:off x="1280" y="2354"/>
                    <a:ext cx="1085" cy="28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2"/>
                        </a:moveTo>
                        <a:lnTo>
                          <a:pt x="257" y="0"/>
                        </a:lnTo>
                        <a:lnTo>
                          <a:pt x="0" y="66"/>
                        </a:lnTo>
                        <a:lnTo>
                          <a:pt x="1025" y="340"/>
                        </a:lnTo>
                        <a:lnTo>
                          <a:pt x="1280" y="27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19" name="Shape 2894"/>
                  <p:cNvGrpSpPr/>
                  <p:nvPr/>
                </p:nvGrpSpPr>
                <p:grpSpPr>
                  <a:xfrm flipH="1">
                    <a:off x="1476" y="2240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68" name="Shape 2895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77" name="Shape 289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8" name="Shape 289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9" name="Shape 289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69" name="Shape 2899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74" name="Shape 290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5" name="Shape 290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6" name="Shape 290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70" name="Shape 2903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71" name="Shape 290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2" name="Shape 290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73" name="Shape 290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620" name="Shape 2907"/>
                  <p:cNvSpPr/>
                  <p:nvPr/>
                </p:nvSpPr>
                <p:spPr>
                  <a:xfrm flipH="1">
                    <a:off x="1280" y="2130"/>
                    <a:ext cx="1085" cy="28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0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0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621" name="Shape 2908"/>
                  <p:cNvSpPr/>
                  <p:nvPr/>
                </p:nvSpPr>
                <p:spPr>
                  <a:xfrm flipH="1">
                    <a:off x="1280" y="1904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22" name="Shape 2909"/>
                  <p:cNvGrpSpPr/>
                  <p:nvPr/>
                </p:nvGrpSpPr>
                <p:grpSpPr>
                  <a:xfrm flipH="1">
                    <a:off x="1476" y="2468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56" name="Shape 2910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65" name="Shape 291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6" name="Shape 291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7" name="Shape 291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57" name="Shape 2914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62" name="Shape 291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3" name="Shape 291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4" name="Shape 291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58" name="Shape 2918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59" name="Shape 291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0" name="Shape 292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61" name="Shape 292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23" name="Shape 2922"/>
                  <p:cNvGrpSpPr/>
                  <p:nvPr/>
                </p:nvGrpSpPr>
                <p:grpSpPr>
                  <a:xfrm flipH="1">
                    <a:off x="1476" y="2012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44" name="Shape 2923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53" name="Shape 292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4" name="Shape 292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5" name="Shape 292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45" name="Shape 2927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50" name="Shape 292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1" name="Shape 292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52" name="Shape 293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46" name="Shape 2931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47" name="Shape 293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8" name="Shape 293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9" name="Shape 293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624" name="Shape 2935"/>
                  <p:cNvGrpSpPr/>
                  <p:nvPr/>
                </p:nvGrpSpPr>
                <p:grpSpPr>
                  <a:xfrm flipH="1">
                    <a:off x="1476" y="1785"/>
                    <a:ext cx="799" cy="345"/>
                    <a:chOff x="2030" y="2237"/>
                    <a:chExt cx="795" cy="344"/>
                  </a:xfrm>
                </p:grpSpPr>
                <p:grpSp>
                  <p:nvGrpSpPr>
                    <p:cNvPr id="2632" name="Shape 2936"/>
                    <p:cNvGrpSpPr/>
                    <p:nvPr/>
                  </p:nvGrpSpPr>
                  <p:grpSpPr>
                    <a:xfrm>
                      <a:off x="2030" y="223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41" name="Shape 293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2" name="Shape 293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3" name="Shape 293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33" name="Shape 2940"/>
                    <p:cNvGrpSpPr/>
                    <p:nvPr/>
                  </p:nvGrpSpPr>
                  <p:grpSpPr>
                    <a:xfrm>
                      <a:off x="2299" y="2307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38" name="Shape 294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39" name="Shape 294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40" name="Shape 294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34" name="Shape 2944"/>
                    <p:cNvGrpSpPr/>
                    <p:nvPr/>
                  </p:nvGrpSpPr>
                  <p:grpSpPr>
                    <a:xfrm>
                      <a:off x="2568" y="2381"/>
                      <a:ext cx="257" cy="201"/>
                      <a:chOff x="1314" y="1506"/>
                      <a:chExt cx="596" cy="470"/>
                    </a:xfrm>
                  </p:grpSpPr>
                  <p:sp>
                    <p:nvSpPr>
                      <p:cNvPr id="2635" name="Shape 294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36" name="Shape 294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37" name="Shape 294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625" name="Shape 2948"/>
                  <p:cNvSpPr/>
                  <p:nvPr/>
                </p:nvSpPr>
                <p:spPr>
                  <a:xfrm flipH="1">
                    <a:off x="1281" y="1938"/>
                    <a:ext cx="216" cy="95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31" extrusionOk="0">
                        <a:moveTo>
                          <a:pt x="0" y="68"/>
                        </a:moveTo>
                        <a:lnTo>
                          <a:pt x="0" y="335"/>
                        </a:lnTo>
                        <a:lnTo>
                          <a:pt x="0" y="375"/>
                        </a:lnTo>
                        <a:lnTo>
                          <a:pt x="0" y="564"/>
                        </a:lnTo>
                        <a:lnTo>
                          <a:pt x="0" y="600"/>
                        </a:lnTo>
                        <a:lnTo>
                          <a:pt x="0" y="867"/>
                        </a:lnTo>
                        <a:lnTo>
                          <a:pt x="0" y="900"/>
                        </a:lnTo>
                        <a:lnTo>
                          <a:pt x="0" y="1131"/>
                        </a:lnTo>
                        <a:lnTo>
                          <a:pt x="255" y="1063"/>
                        </a:lnTo>
                        <a:lnTo>
                          <a:pt x="255" y="831"/>
                        </a:lnTo>
                        <a:lnTo>
                          <a:pt x="255" y="798"/>
                        </a:lnTo>
                        <a:lnTo>
                          <a:pt x="255" y="531"/>
                        </a:lnTo>
                        <a:lnTo>
                          <a:pt x="255" y="496"/>
                        </a:lnTo>
                        <a:lnTo>
                          <a:pt x="255" y="307"/>
                        </a:lnTo>
                        <a:lnTo>
                          <a:pt x="255" y="267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626" name="Shape 2949"/>
                  <p:cNvGrpSpPr/>
                  <p:nvPr/>
                </p:nvGrpSpPr>
                <p:grpSpPr>
                  <a:xfrm flipH="1">
                    <a:off x="1498" y="1765"/>
                    <a:ext cx="868" cy="1128"/>
                    <a:chOff x="1937" y="1770"/>
                    <a:chExt cx="867" cy="1128"/>
                  </a:xfrm>
                </p:grpSpPr>
                <p:sp>
                  <p:nvSpPr>
                    <p:cNvPr id="2628" name="Shape 2950"/>
                    <p:cNvSpPr/>
                    <p:nvPr/>
                  </p:nvSpPr>
                  <p:spPr>
                    <a:xfrm>
                      <a:off x="1937" y="244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8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025" y="538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297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29" name="Shape 2951"/>
                    <p:cNvSpPr/>
                    <p:nvPr/>
                  </p:nvSpPr>
                  <p:spPr>
                    <a:xfrm>
                      <a:off x="1937" y="222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8"/>
                          </a:moveTo>
                          <a:lnTo>
                            <a:pt x="33" y="241"/>
                          </a:lnTo>
                          <a:lnTo>
                            <a:pt x="33" y="42"/>
                          </a:lnTo>
                          <a:lnTo>
                            <a:pt x="992" y="300"/>
                          </a:lnTo>
                          <a:lnTo>
                            <a:pt x="992" y="498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30" name="Shape 2952"/>
                    <p:cNvSpPr/>
                    <p:nvPr/>
                  </p:nvSpPr>
                  <p:spPr>
                    <a:xfrm>
                      <a:off x="1937" y="1995"/>
                      <a:ext cx="867" cy="453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39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025" y="539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6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992" y="298"/>
                          </a:lnTo>
                          <a:lnTo>
                            <a:pt x="992" y="49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631" name="Shape 2953"/>
                    <p:cNvSpPr/>
                    <p:nvPr/>
                  </p:nvSpPr>
                  <p:spPr>
                    <a:xfrm>
                      <a:off x="1937" y="1770"/>
                      <a:ext cx="867" cy="458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025" h="541" extrusionOk="0">
                          <a:moveTo>
                            <a:pt x="0" y="0"/>
                          </a:moveTo>
                          <a:lnTo>
                            <a:pt x="0" y="267"/>
                          </a:lnTo>
                          <a:lnTo>
                            <a:pt x="1025" y="541"/>
                          </a:lnTo>
                          <a:lnTo>
                            <a:pt x="1025" y="274"/>
                          </a:lnTo>
                          <a:lnTo>
                            <a:pt x="0" y="0"/>
                          </a:lnTo>
                          <a:close/>
                          <a:moveTo>
                            <a:pt x="992" y="499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992" y="300"/>
                          </a:lnTo>
                          <a:lnTo>
                            <a:pt x="992" y="499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627" name="Shape 2954"/>
                  <p:cNvSpPr/>
                  <p:nvPr/>
                </p:nvSpPr>
                <p:spPr>
                  <a:xfrm flipH="1">
                    <a:off x="1280" y="1710"/>
                    <a:ext cx="1085" cy="29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280" h="343" extrusionOk="0">
                        <a:moveTo>
                          <a:pt x="1280" y="274"/>
                        </a:moveTo>
                        <a:lnTo>
                          <a:pt x="257" y="0"/>
                        </a:lnTo>
                        <a:lnTo>
                          <a:pt x="0" y="69"/>
                        </a:lnTo>
                        <a:lnTo>
                          <a:pt x="1025" y="343"/>
                        </a:lnTo>
                        <a:lnTo>
                          <a:pt x="1280" y="274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  <p:grpSp>
              <p:nvGrpSpPr>
                <p:cNvPr id="2535" name="Shape 2955"/>
                <p:cNvGrpSpPr/>
                <p:nvPr/>
              </p:nvGrpSpPr>
              <p:grpSpPr>
                <a:xfrm>
                  <a:off x="3878" y="3231"/>
                  <a:ext cx="426" cy="412"/>
                  <a:chOff x="199" y="1944"/>
                  <a:chExt cx="1298" cy="1248"/>
                </a:xfrm>
              </p:grpSpPr>
              <p:sp>
                <p:nvSpPr>
                  <p:cNvPr id="2536" name="Shape 2956"/>
                  <p:cNvSpPr/>
                  <p:nvPr/>
                </p:nvSpPr>
                <p:spPr>
                  <a:xfrm flipH="1">
                    <a:off x="199" y="1944"/>
                    <a:ext cx="1298" cy="12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1472" extrusionOk="0">
                        <a:moveTo>
                          <a:pt x="258" y="0"/>
                        </a:moveTo>
                        <a:lnTo>
                          <a:pt x="0" y="69"/>
                        </a:lnTo>
                        <a:lnTo>
                          <a:pt x="0" y="1131"/>
                        </a:lnTo>
                        <a:lnTo>
                          <a:pt x="1280" y="1472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lnTo>
                          <a:pt x="258" y="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37" name="Shape 2957"/>
                  <p:cNvSpPr/>
                  <p:nvPr/>
                </p:nvSpPr>
                <p:spPr>
                  <a:xfrm flipH="1">
                    <a:off x="199" y="2812"/>
                    <a:ext cx="1298" cy="345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0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10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538" name="Shape 2958"/>
                  <p:cNvGrpSpPr/>
                  <p:nvPr/>
                </p:nvGrpSpPr>
                <p:grpSpPr>
                  <a:xfrm flipH="1">
                    <a:off x="327" y="2699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600" name="Shape 2959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13" name="Shape 296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4" name="Shape 296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5" name="Shape 296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01" name="Shape 2963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10" name="Shape 296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1" name="Shape 296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12" name="Shape 296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02" name="Shape 2967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07" name="Shape 296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8" name="Shape 296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9" name="Shape 297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603" name="Shape 2971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604" name="Shape 297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5" name="Shape 297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606" name="Shape 297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sp>
                <p:nvSpPr>
                  <p:cNvPr id="2539" name="Shape 2975"/>
                  <p:cNvSpPr/>
                  <p:nvPr/>
                </p:nvSpPr>
                <p:spPr>
                  <a:xfrm flipH="1">
                    <a:off x="199" y="2588"/>
                    <a:ext cx="1298" cy="348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2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2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40" name="Shape 2976"/>
                  <p:cNvSpPr/>
                  <p:nvPr/>
                </p:nvSpPr>
                <p:spPr>
                  <a:xfrm flipH="1">
                    <a:off x="199" y="2362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11" extrusionOk="0">
                        <a:moveTo>
                          <a:pt x="1535" y="343"/>
                        </a:moveTo>
                        <a:lnTo>
                          <a:pt x="255" y="0"/>
                        </a:lnTo>
                        <a:lnTo>
                          <a:pt x="0" y="69"/>
                        </a:lnTo>
                        <a:lnTo>
                          <a:pt x="1280" y="411"/>
                        </a:lnTo>
                        <a:lnTo>
                          <a:pt x="1535" y="343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41" name="Shape 2977"/>
                  <p:cNvSpPr/>
                  <p:nvPr/>
                </p:nvSpPr>
                <p:spPr>
                  <a:xfrm flipH="1">
                    <a:off x="199" y="2137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303030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grpSp>
                <p:nvGrpSpPr>
                  <p:cNvPr id="2542" name="Shape 2978"/>
                  <p:cNvGrpSpPr/>
                  <p:nvPr/>
                </p:nvGrpSpPr>
                <p:grpSpPr>
                  <a:xfrm flipH="1">
                    <a:off x="327" y="2273"/>
                    <a:ext cx="1070" cy="414"/>
                    <a:chOff x="4644" y="1766"/>
                    <a:chExt cx="356" cy="138"/>
                  </a:xfrm>
                </p:grpSpPr>
                <p:grpSp>
                  <p:nvGrpSpPr>
                    <p:cNvPr id="2584" name="Shape 2979"/>
                    <p:cNvGrpSpPr/>
                    <p:nvPr/>
                  </p:nvGrpSpPr>
                  <p:grpSpPr>
                    <a:xfrm>
                      <a:off x="4735" y="1791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97" name="Shape 2980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8" name="Shape 2981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9" name="Shape 2982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85" name="Shape 2983"/>
                    <p:cNvGrpSpPr/>
                    <p:nvPr/>
                  </p:nvGrpSpPr>
                  <p:grpSpPr>
                    <a:xfrm>
                      <a:off x="4644" y="176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94" name="Shape 298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5" name="Shape 298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6" name="Shape 298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86" name="Shape 2987"/>
                    <p:cNvGrpSpPr/>
                    <p:nvPr/>
                  </p:nvGrpSpPr>
                  <p:grpSpPr>
                    <a:xfrm>
                      <a:off x="4824" y="181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91" name="Shape 298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2" name="Shape 298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3" name="Shape 299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87" name="Shape 2991"/>
                    <p:cNvGrpSpPr/>
                    <p:nvPr/>
                  </p:nvGrpSpPr>
                  <p:grpSpPr>
                    <a:xfrm>
                      <a:off x="4915" y="1837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88" name="Shape 299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9" name="Shape 299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90" name="Shape 299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543" name="Shape 2995"/>
                  <p:cNvGrpSpPr/>
                  <p:nvPr/>
                </p:nvGrpSpPr>
                <p:grpSpPr>
                  <a:xfrm flipH="1">
                    <a:off x="327" y="2015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568" name="Shape 2996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81" name="Shape 2997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2" name="Shape 2998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3" name="Shape 2999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69" name="Shape 3000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78" name="Shape 3001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9" name="Shape 3002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80" name="Shape 3003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70" name="Shape 3004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75" name="Shape 3005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6" name="Shape 3006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7" name="Shape 3007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71" name="Shape 3008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72" name="Shape 3009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3" name="Shape 3010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74" name="Shape 3011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544" name="Shape 3012"/>
                  <p:cNvGrpSpPr/>
                  <p:nvPr/>
                </p:nvGrpSpPr>
                <p:grpSpPr>
                  <a:xfrm flipH="1">
                    <a:off x="327" y="2472"/>
                    <a:ext cx="1070" cy="422"/>
                    <a:chOff x="4644" y="1912"/>
                    <a:chExt cx="356" cy="140"/>
                  </a:xfrm>
                </p:grpSpPr>
                <p:grpSp>
                  <p:nvGrpSpPr>
                    <p:cNvPr id="2552" name="Shape 3013"/>
                    <p:cNvGrpSpPr/>
                    <p:nvPr/>
                  </p:nvGrpSpPr>
                  <p:grpSpPr>
                    <a:xfrm>
                      <a:off x="4644" y="1912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65" name="Shape 3014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6" name="Shape 3015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7" name="Shape 3016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53" name="Shape 3017"/>
                    <p:cNvGrpSpPr/>
                    <p:nvPr/>
                  </p:nvGrpSpPr>
                  <p:grpSpPr>
                    <a:xfrm>
                      <a:off x="4735" y="1936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62" name="Shape 3018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3" name="Shape 3019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4" name="Shape 3020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54" name="Shape 3021"/>
                    <p:cNvGrpSpPr/>
                    <p:nvPr/>
                  </p:nvGrpSpPr>
                  <p:grpSpPr>
                    <a:xfrm>
                      <a:off x="4824" y="1960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59" name="Shape 3022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0" name="Shape 3023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61" name="Shape 3024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  <p:grpSp>
                  <p:nvGrpSpPr>
                    <p:cNvPr id="2555" name="Shape 3025"/>
                    <p:cNvGrpSpPr/>
                    <p:nvPr/>
                  </p:nvGrpSpPr>
                  <p:grpSpPr>
                    <a:xfrm>
                      <a:off x="4915" y="1985"/>
                      <a:ext cx="86" cy="67"/>
                      <a:chOff x="1314" y="1506"/>
                      <a:chExt cx="596" cy="470"/>
                    </a:xfrm>
                  </p:grpSpPr>
                  <p:sp>
                    <p:nvSpPr>
                      <p:cNvPr id="2556" name="Shape 3026"/>
                      <p:cNvSpPr/>
                      <p:nvPr/>
                    </p:nvSpPr>
                    <p:spPr>
                      <a:xfrm>
                        <a:off x="1314" y="1506"/>
                        <a:ext cx="596" cy="161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904" h="244" extrusionOk="0">
                            <a:moveTo>
                              <a:pt x="0" y="123"/>
                            </a:moveTo>
                            <a:lnTo>
                              <a:pt x="451" y="0"/>
                            </a:lnTo>
                            <a:lnTo>
                              <a:pt x="904" y="123"/>
                            </a:lnTo>
                            <a:lnTo>
                              <a:pt x="451" y="244"/>
                            </a:lnTo>
                            <a:lnTo>
                              <a:pt x="0" y="123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57" name="Shape 3027"/>
                      <p:cNvSpPr/>
                      <p:nvPr/>
                    </p:nvSpPr>
                    <p:spPr>
                      <a:xfrm>
                        <a:off x="1612" y="1589"/>
                        <a:ext cx="297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3" h="589" extrusionOk="0">
                            <a:moveTo>
                              <a:pt x="0" y="589"/>
                            </a:moveTo>
                            <a:lnTo>
                              <a:pt x="0" y="121"/>
                            </a:lnTo>
                            <a:lnTo>
                              <a:pt x="453" y="0"/>
                            </a:lnTo>
                            <a:lnTo>
                              <a:pt x="453" y="468"/>
                            </a:lnTo>
                            <a:lnTo>
                              <a:pt x="0" y="589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  <p:sp>
                    <p:nvSpPr>
                      <p:cNvPr id="2558" name="Shape 3028"/>
                      <p:cNvSpPr/>
                      <p:nvPr/>
                    </p:nvSpPr>
                    <p:spPr>
                      <a:xfrm>
                        <a:off x="1314" y="1589"/>
                        <a:ext cx="294" cy="388"/>
                      </a:xfrm>
                      <a:custGeom>
                        <a:avLst/>
                        <a:gdLst/>
                        <a:ahLst/>
                        <a:cxnLst/>
                        <a:rect l="0" t="0" r="0" b="0"/>
                        <a:pathLst>
                          <a:path w="451" h="589" extrusionOk="0">
                            <a:moveTo>
                              <a:pt x="0" y="0"/>
                            </a:moveTo>
                            <a:lnTo>
                              <a:pt x="0" y="468"/>
                            </a:lnTo>
                            <a:lnTo>
                              <a:pt x="451" y="589"/>
                            </a:lnTo>
                            <a:lnTo>
                              <a:pt x="451" y="12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FF9933"/>
                      </a:solidFill>
                      <a:ln w="9525" cap="flat" cmpd="sng">
                        <a:solidFill>
                          <a:srgbClr val="00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 lIns="91425" tIns="45700" rIns="91425" bIns="45700" anchor="t" anchorCtr="0">
                        <a:noAutofit/>
                      </a:bodyPr>
                      <a:lstStyle/>
                      <a:p>
                        <a:pPr marL="0" marR="0" lvl="0" indent="0" algn="l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Font typeface="Arial"/>
                          <a:buNone/>
                        </a:pPr>
                        <a:endParaRPr sz="1800" b="0" i="0" u="none" strike="noStrike" cap="none" baseline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rtl val="0"/>
                        </a:endParaRPr>
                      </a:p>
                    </p:txBody>
                  </p:sp>
                </p:grpSp>
              </p:grpSp>
              <p:grpSp>
                <p:nvGrpSpPr>
                  <p:cNvPr id="2545" name="Shape 3029"/>
                  <p:cNvGrpSpPr/>
                  <p:nvPr/>
                </p:nvGrpSpPr>
                <p:grpSpPr>
                  <a:xfrm flipH="1">
                    <a:off x="415" y="2003"/>
                    <a:ext cx="1081" cy="1189"/>
                    <a:chOff x="4615" y="1679"/>
                    <a:chExt cx="361" cy="395"/>
                  </a:xfrm>
                </p:grpSpPr>
                <p:sp>
                  <p:nvSpPr>
                    <p:cNvPr id="2548" name="Shape 3030"/>
                    <p:cNvSpPr/>
                    <p:nvPr/>
                  </p:nvSpPr>
                  <p:spPr>
                    <a:xfrm>
                      <a:off x="4615" y="190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6"/>
                          </a:moveTo>
                          <a:lnTo>
                            <a:pt x="33" y="240"/>
                          </a:lnTo>
                          <a:lnTo>
                            <a:pt x="33" y="42"/>
                          </a:lnTo>
                          <a:lnTo>
                            <a:pt x="1247" y="368"/>
                          </a:lnTo>
                          <a:lnTo>
                            <a:pt x="1250" y="368"/>
                          </a:lnTo>
                          <a:lnTo>
                            <a:pt x="1250" y="566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549" name="Shape 3031"/>
                    <p:cNvSpPr/>
                    <p:nvPr/>
                  </p:nvSpPr>
                  <p:spPr>
                    <a:xfrm>
                      <a:off x="4615" y="182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5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5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550" name="Shape 3032"/>
                    <p:cNvSpPr/>
                    <p:nvPr/>
                  </p:nvSpPr>
                  <p:spPr>
                    <a:xfrm>
                      <a:off x="4615" y="1754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5"/>
                          </a:lnTo>
                          <a:lnTo>
                            <a:pt x="1280" y="607"/>
                          </a:lnTo>
                          <a:lnTo>
                            <a:pt x="1280" y="343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7"/>
                          </a:moveTo>
                          <a:lnTo>
                            <a:pt x="33" y="241"/>
                          </a:lnTo>
                          <a:lnTo>
                            <a:pt x="33" y="43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7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  <p:sp>
                  <p:nvSpPr>
                    <p:cNvPr id="2551" name="Shape 3033"/>
                    <p:cNvSpPr/>
                    <p:nvPr/>
                  </p:nvSpPr>
                  <p:spPr>
                    <a:xfrm>
                      <a:off x="4615" y="1679"/>
                      <a:ext cx="361" cy="170"/>
                    </a:xfrm>
                    <a:custGeom>
                      <a:avLst/>
                      <a:gdLst/>
                      <a:ahLst/>
                      <a:cxnLst/>
                      <a:rect l="0" t="0" r="0" b="0"/>
                      <a:pathLst>
                        <a:path w="1280" h="607" extrusionOk="0">
                          <a:moveTo>
                            <a:pt x="0" y="0"/>
                          </a:moveTo>
                          <a:lnTo>
                            <a:pt x="0" y="264"/>
                          </a:lnTo>
                          <a:lnTo>
                            <a:pt x="1280" y="607"/>
                          </a:lnTo>
                          <a:lnTo>
                            <a:pt x="1280" y="342"/>
                          </a:lnTo>
                          <a:lnTo>
                            <a:pt x="0" y="0"/>
                          </a:lnTo>
                          <a:close/>
                          <a:moveTo>
                            <a:pt x="1250" y="564"/>
                          </a:moveTo>
                          <a:lnTo>
                            <a:pt x="33" y="241"/>
                          </a:lnTo>
                          <a:lnTo>
                            <a:pt x="33" y="40"/>
                          </a:lnTo>
                          <a:lnTo>
                            <a:pt x="1247" y="366"/>
                          </a:lnTo>
                          <a:lnTo>
                            <a:pt x="1250" y="366"/>
                          </a:lnTo>
                          <a:lnTo>
                            <a:pt x="1250" y="564"/>
                          </a:lnTo>
                          <a:close/>
                        </a:path>
                      </a:pathLst>
                    </a:custGeom>
                    <a:solidFill>
                      <a:srgbClr val="545554"/>
                    </a:solidFill>
                    <a:ln w="9525" cap="flat" cmpd="sng">
                      <a:solidFill>
                        <a:srgbClr val="5455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lIns="91425" tIns="45700" rIns="91425" bIns="45700" anchor="t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baseline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  <a:rtl val="0"/>
                      </a:endParaRPr>
                    </a:p>
                  </p:txBody>
                </p:sp>
              </p:grpSp>
              <p:sp>
                <p:nvSpPr>
                  <p:cNvPr id="2546" name="Shape 3034"/>
                  <p:cNvSpPr/>
                  <p:nvPr/>
                </p:nvSpPr>
                <p:spPr>
                  <a:xfrm flipH="1">
                    <a:off x="201" y="2235"/>
                    <a:ext cx="216" cy="956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255" h="1129" extrusionOk="0">
                        <a:moveTo>
                          <a:pt x="0" y="68"/>
                        </a:moveTo>
                        <a:lnTo>
                          <a:pt x="0" y="333"/>
                        </a:lnTo>
                        <a:lnTo>
                          <a:pt x="0" y="373"/>
                        </a:lnTo>
                        <a:lnTo>
                          <a:pt x="0" y="564"/>
                        </a:lnTo>
                        <a:lnTo>
                          <a:pt x="0" y="597"/>
                        </a:lnTo>
                        <a:lnTo>
                          <a:pt x="0" y="864"/>
                        </a:lnTo>
                        <a:lnTo>
                          <a:pt x="0" y="897"/>
                        </a:lnTo>
                        <a:lnTo>
                          <a:pt x="0" y="1129"/>
                        </a:lnTo>
                        <a:lnTo>
                          <a:pt x="255" y="1060"/>
                        </a:lnTo>
                        <a:lnTo>
                          <a:pt x="255" y="829"/>
                        </a:lnTo>
                        <a:lnTo>
                          <a:pt x="255" y="796"/>
                        </a:lnTo>
                        <a:lnTo>
                          <a:pt x="255" y="529"/>
                        </a:lnTo>
                        <a:lnTo>
                          <a:pt x="255" y="496"/>
                        </a:lnTo>
                        <a:lnTo>
                          <a:pt x="255" y="304"/>
                        </a:lnTo>
                        <a:lnTo>
                          <a:pt x="255" y="264"/>
                        </a:lnTo>
                        <a:lnTo>
                          <a:pt x="255" y="0"/>
                        </a:lnTo>
                        <a:lnTo>
                          <a:pt x="0" y="68"/>
                        </a:lnTo>
                        <a:close/>
                      </a:path>
                    </a:pathLst>
                  </a:custGeom>
                  <a:solidFill>
                    <a:srgbClr val="828282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  <p:sp>
                <p:nvSpPr>
                  <p:cNvPr id="2547" name="Shape 3035"/>
                  <p:cNvSpPr/>
                  <p:nvPr/>
                </p:nvSpPr>
                <p:spPr>
                  <a:xfrm flipH="1">
                    <a:off x="199" y="1944"/>
                    <a:ext cx="1298" cy="347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1535" h="408" extrusionOk="0">
                        <a:moveTo>
                          <a:pt x="1535" y="340"/>
                        </a:moveTo>
                        <a:lnTo>
                          <a:pt x="255" y="0"/>
                        </a:lnTo>
                        <a:lnTo>
                          <a:pt x="0" y="68"/>
                        </a:lnTo>
                        <a:lnTo>
                          <a:pt x="1280" y="408"/>
                        </a:lnTo>
                        <a:lnTo>
                          <a:pt x="1535" y="340"/>
                        </a:lnTo>
                        <a:close/>
                      </a:path>
                    </a:pathLst>
                  </a:custGeom>
                  <a:solidFill>
                    <a:srgbClr val="6D6D6C"/>
                  </a:solidFill>
                  <a:ln w="9525" cap="flat" cmpd="sng">
                    <a:solidFill>
                      <a:srgbClr val="54555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45700" rIns="91425" bIns="45700" anchor="t" anchorCtr="0">
                    <a:noAutofit/>
                  </a:bodyPr>
                  <a:lstStyle/>
                  <a:p>
                    <a:pPr marL="0" marR="0" lvl="0" indent="0" algn="l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endParaRPr sz="1800" b="0" i="0" u="none" strike="noStrike" cap="none" baseline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  <a:rtl val="0"/>
                    </a:endParaRPr>
                  </a:p>
                </p:txBody>
              </p:sp>
            </p:grpSp>
          </p:grpSp>
        </p:grpSp>
        <p:grpSp>
          <p:nvGrpSpPr>
            <p:cNvPr id="2448" name="Shape 3036"/>
            <p:cNvGrpSpPr/>
            <p:nvPr/>
          </p:nvGrpSpPr>
          <p:grpSpPr>
            <a:xfrm>
              <a:off x="3147" y="2092"/>
              <a:ext cx="286" cy="202"/>
              <a:chOff x="3147" y="2092"/>
              <a:chExt cx="286" cy="202"/>
            </a:xfrm>
          </p:grpSpPr>
          <p:sp>
            <p:nvSpPr>
              <p:cNvPr id="2491" name="Shape 3037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2" name="Shape 3038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3" name="Shape 3039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4" name="Shape 3040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5" name="Shape 3041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6" name="Shape 3042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7" name="Shape 3043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8" name="Shape 3044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99" name="Shape 3045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0" name="Shape 3046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1" name="Shape 3047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2" name="Shape 3048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3" name="Shape 3049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4" name="Shape 3050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5" name="Shape 3051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6" name="Shape 3052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07" name="Shape 3053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508" name="Shape 3054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09" name="Shape 3055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10" name="Shape 3056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511" name="Shape 3057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512" name="Shape 3058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3" name="Shape 3059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4" name="Shape 3060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5" name="Shape 3061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6" name="Shape 3062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7" name="Shape 3063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8" name="Shape 3064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19" name="Shape 3065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0" name="Shape 3066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1" name="Shape 3067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2" name="Shape 3068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3" name="Shape 3069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4" name="Shape 3070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5" name="Shape 3071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6" name="Shape 3072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7" name="Shape 3073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8" name="Shape 3074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29" name="Shape 3075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530" name="Shape 3076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531" name="Shape 3077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449" name="Shape 3078"/>
            <p:cNvGrpSpPr/>
            <p:nvPr/>
          </p:nvGrpSpPr>
          <p:grpSpPr>
            <a:xfrm>
              <a:off x="3445" y="2163"/>
              <a:ext cx="286" cy="202"/>
              <a:chOff x="3147" y="2092"/>
              <a:chExt cx="286" cy="202"/>
            </a:xfrm>
          </p:grpSpPr>
          <p:sp>
            <p:nvSpPr>
              <p:cNvPr id="2450" name="Shape 3079"/>
              <p:cNvSpPr/>
              <p:nvPr/>
            </p:nvSpPr>
            <p:spPr>
              <a:xfrm flipH="1">
                <a:off x="3169" y="2161"/>
                <a:ext cx="11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8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442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1" name="Shape 3080"/>
              <p:cNvSpPr/>
              <p:nvPr/>
            </p:nvSpPr>
            <p:spPr>
              <a:xfrm flipH="1">
                <a:off x="3183" y="2162"/>
                <a:ext cx="3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0" h="446" extrusionOk="0">
                    <a:moveTo>
                      <a:pt x="30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0" y="446"/>
                    </a:lnTo>
                    <a:lnTo>
                      <a:pt x="3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2" name="Shape 3081"/>
              <p:cNvSpPr/>
              <p:nvPr/>
            </p:nvSpPr>
            <p:spPr>
              <a:xfrm flipH="1">
                <a:off x="3172" y="2160"/>
                <a:ext cx="12" cy="4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5" y="0"/>
                    </a:lnTo>
                    <a:lnTo>
                      <a:pt x="0" y="45"/>
                    </a:lnTo>
                    <a:lnTo>
                      <a:pt x="30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3" name="Shape 3082"/>
              <p:cNvSpPr/>
              <p:nvPr/>
            </p:nvSpPr>
            <p:spPr>
              <a:xfrm flipH="1">
                <a:off x="3185" y="2154"/>
                <a:ext cx="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2" y="2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10" y="12"/>
                    </a:cubicBezTo>
                    <a:cubicBezTo>
                      <a:pt x="8" y="13"/>
                      <a:pt x="5" y="12"/>
                      <a:pt x="2" y="9"/>
                    </a:cubicBezTo>
                    <a:cubicBezTo>
                      <a:pt x="0" y="6"/>
                      <a:pt x="0" y="3"/>
                      <a:pt x="2" y="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4" name="Shape 3083"/>
              <p:cNvSpPr/>
              <p:nvPr/>
            </p:nvSpPr>
            <p:spPr>
              <a:xfrm flipH="1">
                <a:off x="3185" y="2204"/>
                <a:ext cx="2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2" y="1"/>
                    </a:moveTo>
                    <a:cubicBezTo>
                      <a:pt x="4" y="0"/>
                      <a:pt x="7" y="1"/>
                      <a:pt x="9" y="4"/>
                    </a:cubicBezTo>
                    <a:cubicBezTo>
                      <a:pt x="11" y="6"/>
                      <a:pt x="11" y="10"/>
                      <a:pt x="10" y="11"/>
                    </a:cubicBezTo>
                    <a:cubicBezTo>
                      <a:pt x="8" y="12"/>
                      <a:pt x="5" y="11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5" name="Shape 3084"/>
              <p:cNvSpPr/>
              <p:nvPr/>
            </p:nvSpPr>
            <p:spPr>
              <a:xfrm flipH="1">
                <a:off x="3171" y="2152"/>
                <a:ext cx="12" cy="52"/>
              </a:xfrm>
              <a:custGeom>
                <a:avLst/>
                <a:gdLst/>
                <a:ahLst/>
                <a:cxnLst/>
                <a:rect l="0" t="0" r="0" b="0"/>
                <a:pathLst>
                  <a:path w="93" h="320" extrusionOk="0">
                    <a:moveTo>
                      <a:pt x="0" y="25"/>
                    </a:moveTo>
                    <a:cubicBezTo>
                      <a:pt x="2" y="33"/>
                      <a:pt x="2" y="33"/>
                      <a:pt x="2" y="33"/>
                    </a:cubicBezTo>
                    <a:cubicBezTo>
                      <a:pt x="2" y="33"/>
                      <a:pt x="76" y="13"/>
                      <a:pt x="85" y="10"/>
                    </a:cubicBezTo>
                    <a:cubicBezTo>
                      <a:pt x="85" y="20"/>
                      <a:pt x="85" y="284"/>
                      <a:pt x="85" y="290"/>
                    </a:cubicBezTo>
                    <a:cubicBezTo>
                      <a:pt x="79" y="291"/>
                      <a:pt x="0" y="312"/>
                      <a:pt x="0" y="312"/>
                    </a:cubicBezTo>
                    <a:cubicBezTo>
                      <a:pt x="2" y="320"/>
                      <a:pt x="2" y="320"/>
                      <a:pt x="2" y="320"/>
                    </a:cubicBezTo>
                    <a:cubicBezTo>
                      <a:pt x="93" y="296"/>
                      <a:pt x="93" y="296"/>
                      <a:pt x="93" y="296"/>
                    </a:cubicBezTo>
                    <a:cubicBezTo>
                      <a:pt x="93" y="0"/>
                      <a:pt x="93" y="0"/>
                      <a:pt x="93" y="0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6" name="Shape 3085"/>
              <p:cNvSpPr/>
              <p:nvPr/>
            </p:nvSpPr>
            <p:spPr>
              <a:xfrm flipH="1">
                <a:off x="3274" y="2245"/>
                <a:ext cx="30" cy="30"/>
              </a:xfrm>
              <a:custGeom>
                <a:avLst/>
                <a:gdLst/>
                <a:ahLst/>
                <a:cxnLst/>
                <a:rect l="0" t="0" r="0" b="0"/>
                <a:pathLst>
                  <a:path w="435" h="435" extrusionOk="0">
                    <a:moveTo>
                      <a:pt x="187" y="435"/>
                    </a:moveTo>
                    <a:lnTo>
                      <a:pt x="0" y="241"/>
                    </a:lnTo>
                    <a:lnTo>
                      <a:pt x="435" y="0"/>
                    </a:lnTo>
                    <a:lnTo>
                      <a:pt x="380" y="383"/>
                    </a:lnTo>
                    <a:lnTo>
                      <a:pt x="187" y="43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7" name="Shape 3086"/>
              <p:cNvSpPr/>
              <p:nvPr/>
            </p:nvSpPr>
            <p:spPr>
              <a:xfrm flipH="1">
                <a:off x="3400" y="2210"/>
                <a:ext cx="31" cy="32"/>
              </a:xfrm>
              <a:custGeom>
                <a:avLst/>
                <a:gdLst/>
                <a:ahLst/>
                <a:cxnLst/>
                <a:rect l="0" t="0" r="0" b="0"/>
                <a:pathLst>
                  <a:path w="458" h="449" extrusionOk="0">
                    <a:moveTo>
                      <a:pt x="187" y="449"/>
                    </a:moveTo>
                    <a:lnTo>
                      <a:pt x="0" y="255"/>
                    </a:lnTo>
                    <a:lnTo>
                      <a:pt x="458" y="0"/>
                    </a:lnTo>
                    <a:lnTo>
                      <a:pt x="380" y="397"/>
                    </a:lnTo>
                    <a:lnTo>
                      <a:pt x="187" y="44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8" name="Shape 3087"/>
              <p:cNvSpPr/>
              <p:nvPr/>
            </p:nvSpPr>
            <p:spPr>
              <a:xfrm flipH="1">
                <a:off x="3253" y="2252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4" y="21"/>
                      <a:pt x="82" y="0"/>
                      <a:pt x="46" y="15"/>
                    </a:cubicBezTo>
                    <a:cubicBezTo>
                      <a:pt x="46" y="15"/>
                      <a:pt x="46" y="15"/>
                      <a:pt x="46" y="15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7"/>
                      <a:pt x="79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54" y="220"/>
                      <a:pt x="154" y="220"/>
                      <a:pt x="154" y="220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8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59" name="Shape 3088"/>
              <p:cNvSpPr/>
              <p:nvPr/>
            </p:nvSpPr>
            <p:spPr>
              <a:xfrm flipH="1">
                <a:off x="3258" y="2254"/>
                <a:ext cx="35" cy="40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8" y="214"/>
                    </a:moveTo>
                    <a:cubicBezTo>
                      <a:pt x="142" y="241"/>
                      <a:pt x="82" y="221"/>
                      <a:pt x="43" y="169"/>
                    </a:cubicBezTo>
                    <a:cubicBezTo>
                      <a:pt x="3" y="117"/>
                      <a:pt x="0" y="54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10" y="124"/>
                      <a:pt x="213" y="188"/>
                      <a:pt x="178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0" name="Shape 3089"/>
              <p:cNvSpPr/>
              <p:nvPr/>
            </p:nvSpPr>
            <p:spPr>
              <a:xfrm flipH="1">
                <a:off x="3266" y="2261"/>
                <a:ext cx="22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29" h="147" extrusionOk="0">
                    <a:moveTo>
                      <a:pt x="108" y="131"/>
                    </a:moveTo>
                    <a:cubicBezTo>
                      <a:pt x="86" y="147"/>
                      <a:pt x="50" y="135"/>
                      <a:pt x="26" y="103"/>
                    </a:cubicBezTo>
                    <a:cubicBezTo>
                      <a:pt x="2" y="72"/>
                      <a:pt x="0" y="33"/>
                      <a:pt x="21" y="17"/>
                    </a:cubicBezTo>
                    <a:cubicBezTo>
                      <a:pt x="43" y="0"/>
                      <a:pt x="79" y="13"/>
                      <a:pt x="103" y="44"/>
                    </a:cubicBezTo>
                    <a:cubicBezTo>
                      <a:pt x="127" y="76"/>
                      <a:pt x="129" y="114"/>
                      <a:pt x="108" y="131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1" name="Shape 3090"/>
              <p:cNvSpPr/>
              <p:nvPr/>
            </p:nvSpPr>
            <p:spPr>
              <a:xfrm flipH="1">
                <a:off x="3380" y="2217"/>
                <a:ext cx="35" cy="37"/>
              </a:xfrm>
              <a:custGeom>
                <a:avLst/>
                <a:gdLst/>
                <a:ahLst/>
                <a:cxnLst/>
                <a:rect l="0" t="0" r="0" b="0"/>
                <a:pathLst>
                  <a:path w="211" h="232" extrusionOk="0">
                    <a:moveTo>
                      <a:pt x="168" y="67"/>
                    </a:moveTo>
                    <a:cubicBezTo>
                      <a:pt x="133" y="21"/>
                      <a:pt x="82" y="0"/>
                      <a:pt x="46" y="15"/>
                    </a:cubicBezTo>
                    <a:cubicBezTo>
                      <a:pt x="46" y="14"/>
                      <a:pt x="46" y="14"/>
                      <a:pt x="46" y="14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0" y="70"/>
                      <a:pt x="8" y="121"/>
                      <a:pt x="41" y="164"/>
                    </a:cubicBezTo>
                    <a:cubicBezTo>
                      <a:pt x="58" y="186"/>
                      <a:pt x="78" y="203"/>
                      <a:pt x="100" y="212"/>
                    </a:cubicBezTo>
                    <a:cubicBezTo>
                      <a:pt x="109" y="232"/>
                      <a:pt x="109" y="232"/>
                      <a:pt x="109" y="232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54" y="219"/>
                      <a:pt x="154" y="219"/>
                      <a:pt x="154" y="219"/>
                    </a:cubicBezTo>
                    <a:cubicBezTo>
                      <a:pt x="162" y="218"/>
                      <a:pt x="169" y="214"/>
                      <a:pt x="176" y="209"/>
                    </a:cubicBezTo>
                    <a:cubicBezTo>
                      <a:pt x="211" y="183"/>
                      <a:pt x="207" y="119"/>
                      <a:pt x="168" y="67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2" name="Shape 3091"/>
              <p:cNvSpPr/>
              <p:nvPr/>
            </p:nvSpPr>
            <p:spPr>
              <a:xfrm flipH="1">
                <a:off x="3385" y="2218"/>
                <a:ext cx="35" cy="41"/>
              </a:xfrm>
              <a:custGeom>
                <a:avLst/>
                <a:gdLst/>
                <a:ahLst/>
                <a:cxnLst/>
                <a:rect l="0" t="0" r="0" b="0"/>
                <a:pathLst>
                  <a:path w="213" h="241" extrusionOk="0">
                    <a:moveTo>
                      <a:pt x="177" y="214"/>
                    </a:moveTo>
                    <a:cubicBezTo>
                      <a:pt x="142" y="241"/>
                      <a:pt x="82" y="221"/>
                      <a:pt x="42" y="169"/>
                    </a:cubicBezTo>
                    <a:cubicBezTo>
                      <a:pt x="3" y="117"/>
                      <a:pt x="0" y="53"/>
                      <a:pt x="35" y="27"/>
                    </a:cubicBezTo>
                    <a:cubicBezTo>
                      <a:pt x="70" y="0"/>
                      <a:pt x="131" y="20"/>
                      <a:pt x="170" y="72"/>
                    </a:cubicBezTo>
                    <a:cubicBezTo>
                      <a:pt x="209" y="124"/>
                      <a:pt x="213" y="187"/>
                      <a:pt x="177" y="214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3" name="Shape 3092"/>
              <p:cNvSpPr/>
              <p:nvPr/>
            </p:nvSpPr>
            <p:spPr>
              <a:xfrm flipH="1">
                <a:off x="3391" y="2226"/>
                <a:ext cx="20" cy="23"/>
              </a:xfrm>
              <a:custGeom>
                <a:avLst/>
                <a:gdLst/>
                <a:ahLst/>
                <a:cxnLst/>
                <a:rect l="0" t="0" r="0" b="0"/>
                <a:pathLst>
                  <a:path w="130" h="147" extrusionOk="0">
                    <a:moveTo>
                      <a:pt x="108" y="130"/>
                    </a:moveTo>
                    <a:cubicBezTo>
                      <a:pt x="87" y="147"/>
                      <a:pt x="50" y="134"/>
                      <a:pt x="26" y="103"/>
                    </a:cubicBezTo>
                    <a:cubicBezTo>
                      <a:pt x="2" y="71"/>
                      <a:pt x="0" y="33"/>
                      <a:pt x="22" y="16"/>
                    </a:cubicBezTo>
                    <a:cubicBezTo>
                      <a:pt x="43" y="0"/>
                      <a:pt x="80" y="12"/>
                      <a:pt x="104" y="44"/>
                    </a:cubicBezTo>
                    <a:cubicBezTo>
                      <a:pt x="128" y="75"/>
                      <a:pt x="130" y="114"/>
                      <a:pt x="108" y="13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4" name="Shape 3093"/>
              <p:cNvSpPr/>
              <p:nvPr/>
            </p:nvSpPr>
            <p:spPr>
              <a:xfrm flipH="1">
                <a:off x="3241" y="2118"/>
                <a:ext cx="193" cy="167"/>
              </a:xfrm>
              <a:custGeom>
                <a:avLst/>
                <a:gdLst/>
                <a:ahLst/>
                <a:cxnLst/>
                <a:rect l="0" t="0" r="0" b="0"/>
                <a:pathLst>
                  <a:path w="1160" h="1013" extrusionOk="0">
                    <a:moveTo>
                      <a:pt x="1144" y="727"/>
                    </a:moveTo>
                    <a:cubicBezTo>
                      <a:pt x="1127" y="704"/>
                      <a:pt x="1054" y="679"/>
                      <a:pt x="1054" y="679"/>
                    </a:cubicBezTo>
                    <a:cubicBezTo>
                      <a:pt x="954" y="346"/>
                      <a:pt x="954" y="346"/>
                      <a:pt x="954" y="346"/>
                    </a:cubicBezTo>
                    <a:cubicBezTo>
                      <a:pt x="954" y="346"/>
                      <a:pt x="934" y="250"/>
                      <a:pt x="876" y="23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13"/>
                      <a:pt x="0" y="713"/>
                      <a:pt x="0" y="713"/>
                    </a:cubicBezTo>
                    <a:cubicBezTo>
                      <a:pt x="99" y="739"/>
                      <a:pt x="99" y="739"/>
                      <a:pt x="99" y="739"/>
                    </a:cubicBezTo>
                    <a:cubicBezTo>
                      <a:pt x="75" y="689"/>
                      <a:pt x="78" y="637"/>
                      <a:pt x="110" y="613"/>
                    </a:cubicBezTo>
                    <a:cubicBezTo>
                      <a:pt x="150" y="583"/>
                      <a:pt x="217" y="605"/>
                      <a:pt x="261" y="663"/>
                    </a:cubicBezTo>
                    <a:cubicBezTo>
                      <a:pt x="294" y="706"/>
                      <a:pt x="304" y="756"/>
                      <a:pt x="292" y="791"/>
                    </a:cubicBezTo>
                    <a:cubicBezTo>
                      <a:pt x="858" y="943"/>
                      <a:pt x="858" y="943"/>
                      <a:pt x="858" y="943"/>
                    </a:cubicBezTo>
                    <a:cubicBezTo>
                      <a:pt x="837" y="895"/>
                      <a:pt x="842" y="847"/>
                      <a:pt x="873" y="824"/>
                    </a:cubicBezTo>
                    <a:cubicBezTo>
                      <a:pt x="912" y="794"/>
                      <a:pt x="980" y="816"/>
                      <a:pt x="1024" y="874"/>
                    </a:cubicBezTo>
                    <a:cubicBezTo>
                      <a:pt x="1054" y="915"/>
                      <a:pt x="1066" y="961"/>
                      <a:pt x="1056" y="996"/>
                    </a:cubicBezTo>
                    <a:cubicBezTo>
                      <a:pt x="1089" y="1005"/>
                      <a:pt x="1089" y="1005"/>
                      <a:pt x="1089" y="1005"/>
                    </a:cubicBezTo>
                    <a:cubicBezTo>
                      <a:pt x="1144" y="1013"/>
                      <a:pt x="1144" y="1013"/>
                      <a:pt x="1144" y="1013"/>
                    </a:cubicBezTo>
                    <a:cubicBezTo>
                      <a:pt x="1144" y="1013"/>
                      <a:pt x="1160" y="750"/>
                      <a:pt x="1144" y="72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5" name="Shape 3094"/>
              <p:cNvSpPr/>
              <p:nvPr/>
            </p:nvSpPr>
            <p:spPr>
              <a:xfrm flipH="1">
                <a:off x="3193" y="2092"/>
                <a:ext cx="241" cy="65"/>
              </a:xfrm>
              <a:custGeom>
                <a:avLst/>
                <a:gdLst/>
                <a:ahLst/>
                <a:cxnLst/>
                <a:rect l="0" t="0" r="0" b="0"/>
                <a:pathLst>
                  <a:path w="3413" h="915" extrusionOk="0">
                    <a:moveTo>
                      <a:pt x="1344" y="0"/>
                    </a:moveTo>
                    <a:lnTo>
                      <a:pt x="0" y="364"/>
                    </a:lnTo>
                    <a:lnTo>
                      <a:pt x="1344" y="721"/>
                    </a:lnTo>
                    <a:lnTo>
                      <a:pt x="1564" y="780"/>
                    </a:lnTo>
                    <a:lnTo>
                      <a:pt x="2069" y="915"/>
                    </a:lnTo>
                    <a:lnTo>
                      <a:pt x="3413" y="551"/>
                    </a:lnTo>
                    <a:lnTo>
                      <a:pt x="1344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66" name="Shape 3095"/>
              <p:cNvSpPr/>
              <p:nvPr/>
            </p:nvSpPr>
            <p:spPr>
              <a:xfrm flipH="1">
                <a:off x="3164" y="2129"/>
                <a:ext cx="124" cy="100"/>
              </a:xfrm>
              <a:custGeom>
                <a:avLst/>
                <a:gdLst/>
                <a:ahLst/>
                <a:cxnLst/>
                <a:rect l="0" t="0" r="0" b="0"/>
                <a:pathLst>
                  <a:path w="748" h="600" extrusionOk="0">
                    <a:moveTo>
                      <a:pt x="747" y="446"/>
                    </a:moveTo>
                    <a:cubicBezTo>
                      <a:pt x="647" y="113"/>
                      <a:pt x="647" y="113"/>
                      <a:pt x="647" y="113"/>
                    </a:cubicBezTo>
                    <a:cubicBezTo>
                      <a:pt x="647" y="113"/>
                      <a:pt x="626" y="18"/>
                      <a:pt x="569" y="0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58" y="171"/>
                      <a:pt x="78" y="267"/>
                      <a:pt x="78" y="267"/>
                    </a:cubicBezTo>
                    <a:cubicBezTo>
                      <a:pt x="178" y="600"/>
                      <a:pt x="178" y="600"/>
                      <a:pt x="178" y="600"/>
                    </a:cubicBezTo>
                    <a:cubicBezTo>
                      <a:pt x="748" y="447"/>
                      <a:pt x="748" y="447"/>
                      <a:pt x="748" y="447"/>
                    </a:cubicBezTo>
                    <a:cubicBezTo>
                      <a:pt x="747" y="447"/>
                      <a:pt x="747" y="446"/>
                      <a:pt x="747" y="446"/>
                    </a:cubicBez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467" name="Shape 3096"/>
              <p:cNvCxnSpPr/>
              <p:nvPr/>
            </p:nvCxnSpPr>
            <p:spPr>
              <a:xfrm rot="10800000" flipH="1">
                <a:off x="3272" y="2113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68" name="Shape 3097"/>
              <p:cNvCxnSpPr/>
              <p:nvPr/>
            </p:nvCxnSpPr>
            <p:spPr>
              <a:xfrm rot="10800000" flipH="1">
                <a:off x="3252" y="210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69" name="Shape 3098"/>
              <p:cNvCxnSpPr/>
              <p:nvPr/>
            </p:nvCxnSpPr>
            <p:spPr>
              <a:xfrm rot="10800000" flipH="1">
                <a:off x="3234" y="2100"/>
                <a:ext cx="145" cy="37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470" name="Shape 3099"/>
              <p:cNvCxnSpPr/>
              <p:nvPr/>
            </p:nvCxnSpPr>
            <p:spPr>
              <a:xfrm rot="10800000" flipH="1">
                <a:off x="3215" y="2097"/>
                <a:ext cx="145" cy="3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2471" name="Shape 3100"/>
              <p:cNvSpPr/>
              <p:nvPr/>
            </p:nvSpPr>
            <p:spPr>
              <a:xfrm flipH="1">
                <a:off x="3326" y="2135"/>
                <a:ext cx="101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443" h="1106" extrusionOk="0">
                    <a:moveTo>
                      <a:pt x="0" y="0"/>
                    </a:moveTo>
                    <a:lnTo>
                      <a:pt x="0" y="721"/>
                    </a:lnTo>
                    <a:lnTo>
                      <a:pt x="1443" y="1106"/>
                    </a:lnTo>
                    <a:lnTo>
                      <a:pt x="1443" y="385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C58B51"/>
                  </a:gs>
                  <a:gs pos="100000">
                    <a:srgbClr val="996633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2" name="Shape 3101"/>
              <p:cNvSpPr/>
              <p:nvPr/>
            </p:nvSpPr>
            <p:spPr>
              <a:xfrm flipH="1">
                <a:off x="3279" y="2162"/>
                <a:ext cx="41" cy="109"/>
              </a:xfrm>
              <a:custGeom>
                <a:avLst/>
                <a:gdLst/>
                <a:ahLst/>
                <a:cxnLst/>
                <a:rect l="0" t="0" r="0" b="0"/>
                <a:pathLst>
                  <a:path w="581" h="1534" extrusionOk="0">
                    <a:moveTo>
                      <a:pt x="581" y="154"/>
                    </a:moveTo>
                    <a:lnTo>
                      <a:pt x="0" y="0"/>
                    </a:lnTo>
                    <a:lnTo>
                      <a:pt x="0" y="1470"/>
                    </a:lnTo>
                    <a:lnTo>
                      <a:pt x="236" y="1534"/>
                    </a:lnTo>
                    <a:lnTo>
                      <a:pt x="572" y="1035"/>
                    </a:lnTo>
                    <a:lnTo>
                      <a:pt x="581" y="154"/>
                    </a:ln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3" name="Shape 3102"/>
              <p:cNvSpPr/>
              <p:nvPr/>
            </p:nvSpPr>
            <p:spPr>
              <a:xfrm flipH="1">
                <a:off x="3261" y="2179"/>
                <a:ext cx="12" cy="46"/>
              </a:xfrm>
              <a:custGeom>
                <a:avLst/>
                <a:gdLst/>
                <a:ahLst/>
                <a:cxnLst/>
                <a:rect l="0" t="0" r="0" b="0"/>
                <a:pathLst>
                  <a:path w="210" h="692" extrusionOk="0">
                    <a:moveTo>
                      <a:pt x="210" y="692"/>
                    </a:moveTo>
                    <a:lnTo>
                      <a:pt x="0" y="635"/>
                    </a:lnTo>
                    <a:lnTo>
                      <a:pt x="4" y="0"/>
                    </a:lnTo>
                    <a:lnTo>
                      <a:pt x="210" y="692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4" name="Shape 3103"/>
              <p:cNvSpPr/>
              <p:nvPr/>
            </p:nvSpPr>
            <p:spPr>
              <a:xfrm flipH="1">
                <a:off x="3283" y="2170"/>
                <a:ext cx="32" cy="53"/>
              </a:xfrm>
              <a:custGeom>
                <a:avLst/>
                <a:gdLst/>
                <a:ahLst/>
                <a:cxnLst/>
                <a:rect l="0" t="0" r="0" b="0"/>
                <a:pathLst>
                  <a:path w="451" h="749" extrusionOk="0">
                    <a:moveTo>
                      <a:pt x="0" y="0"/>
                    </a:moveTo>
                    <a:lnTo>
                      <a:pt x="0" y="626"/>
                    </a:lnTo>
                    <a:lnTo>
                      <a:pt x="451" y="749"/>
                    </a:lnTo>
                    <a:lnTo>
                      <a:pt x="451" y="12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5" name="Shape 3104"/>
              <p:cNvSpPr/>
              <p:nvPr/>
            </p:nvSpPr>
            <p:spPr>
              <a:xfrm flipH="1">
                <a:off x="3165" y="2151"/>
                <a:ext cx="109" cy="78"/>
              </a:xfrm>
              <a:custGeom>
                <a:avLst/>
                <a:gdLst/>
                <a:ahLst/>
                <a:cxnLst/>
                <a:rect l="0" t="0" r="0" b="0"/>
                <a:pathLst>
                  <a:path w="1533" h="1134" extrusionOk="0">
                    <a:moveTo>
                      <a:pt x="234" y="1134"/>
                    </a:moveTo>
                    <a:lnTo>
                      <a:pt x="0" y="348"/>
                    </a:lnTo>
                    <a:lnTo>
                      <a:pt x="1302" y="0"/>
                    </a:lnTo>
                    <a:lnTo>
                      <a:pt x="1533" y="785"/>
                    </a:lnTo>
                    <a:lnTo>
                      <a:pt x="234" y="1134"/>
                    </a:lnTo>
                    <a:close/>
                  </a:path>
                </a:pathLst>
              </a:custGeom>
              <a:gradFill>
                <a:gsLst>
                  <a:gs pos="0">
                    <a:srgbClr val="3399FF"/>
                  </a:gs>
                  <a:gs pos="100000">
                    <a:srgbClr val="C5E2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6" name="Shape 3105"/>
              <p:cNvSpPr/>
              <p:nvPr/>
            </p:nvSpPr>
            <p:spPr>
              <a:xfrm flipH="1">
                <a:off x="3148" y="2204"/>
                <a:ext cx="113" cy="82"/>
              </a:xfrm>
              <a:custGeom>
                <a:avLst/>
                <a:gdLst/>
                <a:ahLst/>
                <a:cxnLst/>
                <a:rect l="0" t="0" r="0" b="0"/>
                <a:pathLst>
                  <a:path w="675" h="487" extrusionOk="0">
                    <a:moveTo>
                      <a:pt x="659" y="47"/>
                    </a:moveTo>
                    <a:cubicBezTo>
                      <a:pt x="644" y="26"/>
                      <a:pt x="581" y="4"/>
                      <a:pt x="570" y="0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0" y="153"/>
                      <a:pt x="35" y="165"/>
                      <a:pt x="63" y="180"/>
                    </a:cubicBezTo>
                    <a:cubicBezTo>
                      <a:pt x="75" y="187"/>
                      <a:pt x="85" y="194"/>
                      <a:pt x="90" y="201"/>
                    </a:cubicBezTo>
                    <a:cubicBezTo>
                      <a:pt x="106" y="224"/>
                      <a:pt x="90" y="487"/>
                      <a:pt x="90" y="487"/>
                    </a:cubicBezTo>
                    <a:cubicBezTo>
                      <a:pt x="659" y="337"/>
                      <a:pt x="659" y="337"/>
                      <a:pt x="659" y="337"/>
                    </a:cubicBezTo>
                    <a:cubicBezTo>
                      <a:pt x="659" y="337"/>
                      <a:pt x="675" y="71"/>
                      <a:pt x="659" y="47"/>
                    </a:cubicBezTo>
                    <a:close/>
                  </a:path>
                </a:pathLst>
              </a:custGeom>
              <a:gradFill>
                <a:gsLst>
                  <a:gs pos="0">
                    <a:srgbClr val="996633"/>
                  </a:gs>
                  <a:gs pos="100000">
                    <a:srgbClr val="C58B51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7" name="Shape 3106"/>
              <p:cNvSpPr/>
              <p:nvPr/>
            </p:nvSpPr>
            <p:spPr>
              <a:xfrm flipH="1">
                <a:off x="3227" y="2238"/>
                <a:ext cx="11" cy="13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20" extrusionOk="0">
                    <a:moveTo>
                      <a:pt x="0" y="220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5"/>
                    </a:lnTo>
                    <a:lnTo>
                      <a:pt x="0" y="220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8" name="Shape 3107"/>
              <p:cNvSpPr/>
              <p:nvPr/>
            </p:nvSpPr>
            <p:spPr>
              <a:xfrm flipH="1">
                <a:off x="3153" y="2220"/>
                <a:ext cx="11" cy="15"/>
              </a:xfrm>
              <a:custGeom>
                <a:avLst/>
                <a:gdLst/>
                <a:ahLst/>
                <a:cxnLst/>
                <a:rect l="0" t="0" r="0" b="0"/>
                <a:pathLst>
                  <a:path w="168" h="218" extrusionOk="0">
                    <a:moveTo>
                      <a:pt x="0" y="21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173"/>
                    </a:lnTo>
                    <a:lnTo>
                      <a:pt x="0" y="21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B7DBFF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79" name="Shape 3108"/>
              <p:cNvSpPr/>
              <p:nvPr/>
            </p:nvSpPr>
            <p:spPr>
              <a:xfrm flipH="1">
                <a:off x="3227" y="2259"/>
                <a:ext cx="11" cy="7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5" extrusionOk="0">
                    <a:moveTo>
                      <a:pt x="0" y="125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0"/>
                    </a:lnTo>
                    <a:lnTo>
                      <a:pt x="0" y="125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0" name="Shape 3109"/>
              <p:cNvSpPr/>
              <p:nvPr/>
            </p:nvSpPr>
            <p:spPr>
              <a:xfrm flipH="1">
                <a:off x="3153" y="2237"/>
                <a:ext cx="11" cy="9"/>
              </a:xfrm>
              <a:custGeom>
                <a:avLst/>
                <a:gdLst/>
                <a:ahLst/>
                <a:cxnLst/>
                <a:rect l="0" t="0" r="0" b="0"/>
                <a:pathLst>
                  <a:path w="168" h="128" extrusionOk="0">
                    <a:moveTo>
                      <a:pt x="0" y="128"/>
                    </a:moveTo>
                    <a:lnTo>
                      <a:pt x="0" y="45"/>
                    </a:lnTo>
                    <a:lnTo>
                      <a:pt x="168" y="0"/>
                    </a:lnTo>
                    <a:lnTo>
                      <a:pt x="168" y="83"/>
                    </a:lnTo>
                    <a:lnTo>
                      <a:pt x="0" y="128"/>
                    </a:lnTo>
                    <a:close/>
                  </a:path>
                </a:pathLst>
              </a:custGeom>
              <a:gradFill>
                <a:gsLst>
                  <a:gs pos="0">
                    <a:srgbClr val="DDDDDD"/>
                  </a:gs>
                  <a:gs pos="100000">
                    <a:srgbClr val="FFC269"/>
                  </a:gs>
                </a:gsLst>
                <a:lin ang="270000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1" name="Shape 3110"/>
              <p:cNvSpPr/>
              <p:nvPr/>
            </p:nvSpPr>
            <p:spPr>
              <a:xfrm flipH="1">
                <a:off x="3173" y="2221"/>
                <a:ext cx="47" cy="47"/>
              </a:xfrm>
              <a:custGeom>
                <a:avLst/>
                <a:gdLst/>
                <a:ahLst/>
                <a:cxnLst/>
                <a:rect l="0" t="0" r="0" b="0"/>
                <a:pathLst>
                  <a:path w="678" h="656" extrusionOk="0">
                    <a:moveTo>
                      <a:pt x="0" y="186"/>
                    </a:moveTo>
                    <a:lnTo>
                      <a:pt x="0" y="394"/>
                    </a:lnTo>
                    <a:lnTo>
                      <a:pt x="678" y="212"/>
                    </a:lnTo>
                    <a:lnTo>
                      <a:pt x="678" y="0"/>
                    </a:lnTo>
                    <a:lnTo>
                      <a:pt x="0" y="186"/>
                    </a:lnTo>
                    <a:close/>
                    <a:moveTo>
                      <a:pt x="0" y="656"/>
                    </a:moveTo>
                    <a:lnTo>
                      <a:pt x="678" y="470"/>
                    </a:lnTo>
                    <a:lnTo>
                      <a:pt x="678" y="278"/>
                    </a:lnTo>
                    <a:lnTo>
                      <a:pt x="0" y="460"/>
                    </a:lnTo>
                    <a:lnTo>
                      <a:pt x="0" y="656"/>
                    </a:lnTo>
                    <a:close/>
                  </a:path>
                </a:pathLst>
              </a:custGeom>
              <a:solidFill>
                <a:srgbClr val="333333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2" name="Shape 3111"/>
              <p:cNvSpPr/>
              <p:nvPr/>
            </p:nvSpPr>
            <p:spPr>
              <a:xfrm flipH="1">
                <a:off x="3147" y="2253"/>
                <a:ext cx="105" cy="38"/>
              </a:xfrm>
              <a:custGeom>
                <a:avLst/>
                <a:gdLst/>
                <a:ahLst/>
                <a:cxnLst/>
                <a:rect l="0" t="0" r="0" b="0"/>
                <a:pathLst>
                  <a:path w="631" h="226" extrusionOk="0">
                    <a:moveTo>
                      <a:pt x="630" y="2"/>
                    </a:moveTo>
                    <a:cubicBezTo>
                      <a:pt x="630" y="1"/>
                      <a:pt x="629" y="0"/>
                      <a:pt x="627" y="0"/>
                    </a:cubicBezTo>
                    <a:cubicBezTo>
                      <a:pt x="627" y="5"/>
                      <a:pt x="627" y="5"/>
                      <a:pt x="627" y="5"/>
                    </a:cubicBezTo>
                    <a:cubicBezTo>
                      <a:pt x="604" y="16"/>
                      <a:pt x="492" y="42"/>
                      <a:pt x="434" y="58"/>
                    </a:cubicBezTo>
                    <a:cubicBezTo>
                      <a:pt x="374" y="75"/>
                      <a:pt x="289" y="99"/>
                      <a:pt x="234" y="115"/>
                    </a:cubicBezTo>
                    <a:cubicBezTo>
                      <a:pt x="178" y="131"/>
                      <a:pt x="39" y="174"/>
                      <a:pt x="0" y="149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39" y="226"/>
                      <a:pt x="178" y="181"/>
                      <a:pt x="234" y="165"/>
                    </a:cubicBezTo>
                    <a:cubicBezTo>
                      <a:pt x="289" y="149"/>
                      <a:pt x="374" y="125"/>
                      <a:pt x="434" y="108"/>
                    </a:cubicBezTo>
                    <a:cubicBezTo>
                      <a:pt x="483" y="94"/>
                      <a:pt x="570" y="74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0" y="61"/>
                      <a:pt x="610" y="61"/>
                      <a:pt x="610" y="61"/>
                    </a:cubicBezTo>
                    <a:cubicBezTo>
                      <a:pt x="616" y="59"/>
                      <a:pt x="627" y="55"/>
                      <a:pt x="627" y="55"/>
                    </a:cubicBezTo>
                    <a:cubicBezTo>
                      <a:pt x="629" y="53"/>
                      <a:pt x="631" y="52"/>
                      <a:pt x="630" y="51"/>
                    </a:cubicBezTo>
                    <a:lnTo>
                      <a:pt x="630" y="2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3" name="Shape 3112"/>
              <p:cNvSpPr/>
              <p:nvPr/>
            </p:nvSpPr>
            <p:spPr>
              <a:xfrm flipH="1">
                <a:off x="3278" y="2188"/>
                <a:ext cx="10" cy="31"/>
              </a:xfrm>
              <a:custGeom>
                <a:avLst/>
                <a:gdLst/>
                <a:ahLst/>
                <a:cxnLst/>
                <a:rect l="0" t="0" r="0" b="0"/>
                <a:pathLst>
                  <a:path w="165" h="484" extrusionOk="0">
                    <a:moveTo>
                      <a:pt x="0" y="484"/>
                    </a:moveTo>
                    <a:lnTo>
                      <a:pt x="0" y="45"/>
                    </a:lnTo>
                    <a:lnTo>
                      <a:pt x="165" y="0"/>
                    </a:lnTo>
                    <a:lnTo>
                      <a:pt x="165" y="440"/>
                    </a:lnTo>
                    <a:lnTo>
                      <a:pt x="0" y="484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4" name="Shape 3113"/>
              <p:cNvSpPr/>
              <p:nvPr/>
            </p:nvSpPr>
            <p:spPr>
              <a:xfrm flipH="1">
                <a:off x="3291" y="2194"/>
                <a:ext cx="2" cy="31"/>
              </a:xfrm>
              <a:custGeom>
                <a:avLst/>
                <a:gdLst/>
                <a:ahLst/>
                <a:cxnLst/>
                <a:rect l="0" t="0" r="0" b="0"/>
                <a:pathLst>
                  <a:path w="33" h="446" extrusionOk="0">
                    <a:moveTo>
                      <a:pt x="33" y="7"/>
                    </a:moveTo>
                    <a:lnTo>
                      <a:pt x="0" y="0"/>
                    </a:lnTo>
                    <a:lnTo>
                      <a:pt x="0" y="439"/>
                    </a:lnTo>
                    <a:lnTo>
                      <a:pt x="33" y="446"/>
                    </a:lnTo>
                    <a:lnTo>
                      <a:pt x="33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5" name="Shape 3114"/>
              <p:cNvSpPr/>
              <p:nvPr/>
            </p:nvSpPr>
            <p:spPr>
              <a:xfrm flipH="1">
                <a:off x="3278" y="2188"/>
                <a:ext cx="12" cy="3"/>
              </a:xfrm>
              <a:custGeom>
                <a:avLst/>
                <a:gdLst/>
                <a:ahLst/>
                <a:cxnLst/>
                <a:rect l="0" t="0" r="0" b="0"/>
                <a:pathLst>
                  <a:path w="198" h="52" extrusionOk="0">
                    <a:moveTo>
                      <a:pt x="198" y="7"/>
                    </a:moveTo>
                    <a:lnTo>
                      <a:pt x="168" y="0"/>
                    </a:lnTo>
                    <a:lnTo>
                      <a:pt x="0" y="45"/>
                    </a:lnTo>
                    <a:lnTo>
                      <a:pt x="33" y="52"/>
                    </a:lnTo>
                    <a:lnTo>
                      <a:pt x="198" y="7"/>
                    </a:lnTo>
                    <a:close/>
                  </a:path>
                </a:pathLst>
              </a:custGeom>
              <a:gradFill>
                <a:gsLst>
                  <a:gs pos="0">
                    <a:srgbClr val="C0C0C0"/>
                  </a:gs>
                  <a:gs pos="100000">
                    <a:srgbClr val="EAEAEA"/>
                  </a:gs>
                </a:gsLst>
                <a:lin ang="0" scaled="0"/>
              </a:gra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6" name="Shape 3115"/>
              <p:cNvSpPr/>
              <p:nvPr/>
            </p:nvSpPr>
            <p:spPr>
              <a:xfrm flipH="1">
                <a:off x="3276" y="2228"/>
                <a:ext cx="1" cy="2"/>
              </a:xfrm>
              <a:custGeom>
                <a:avLst/>
                <a:gdLst/>
                <a:ahLst/>
                <a:cxnLst/>
                <a:rect l="0" t="0" r="0" b="0"/>
                <a:pathLst>
                  <a:path w="11" h="12" extrusionOk="0">
                    <a:moveTo>
                      <a:pt x="9" y="11"/>
                    </a:moveTo>
                    <a:cubicBezTo>
                      <a:pt x="7" y="12"/>
                      <a:pt x="4" y="11"/>
                      <a:pt x="2" y="8"/>
                    </a:cubicBezTo>
                    <a:cubicBezTo>
                      <a:pt x="0" y="6"/>
                      <a:pt x="0" y="2"/>
                      <a:pt x="2" y="1"/>
                    </a:cubicBezTo>
                    <a:cubicBezTo>
                      <a:pt x="3" y="0"/>
                      <a:pt x="7" y="1"/>
                      <a:pt x="9" y="3"/>
                    </a:cubicBezTo>
                    <a:cubicBezTo>
                      <a:pt x="11" y="6"/>
                      <a:pt x="11" y="9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7" name="Shape 3116"/>
              <p:cNvSpPr/>
              <p:nvPr/>
            </p:nvSpPr>
            <p:spPr>
              <a:xfrm flipH="1">
                <a:off x="3276" y="2179"/>
                <a:ext cx="1" cy="3"/>
              </a:xfrm>
              <a:custGeom>
                <a:avLst/>
                <a:gdLst/>
                <a:ahLst/>
                <a:cxnLst/>
                <a:rect l="0" t="0" r="0" b="0"/>
                <a:pathLst>
                  <a:path w="11" h="13" extrusionOk="0">
                    <a:moveTo>
                      <a:pt x="9" y="11"/>
                    </a:moveTo>
                    <a:cubicBezTo>
                      <a:pt x="7" y="13"/>
                      <a:pt x="4" y="12"/>
                      <a:pt x="2" y="9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7" y="1"/>
                      <a:pt x="9" y="4"/>
                    </a:cubicBezTo>
                    <a:cubicBezTo>
                      <a:pt x="11" y="7"/>
                      <a:pt x="11" y="10"/>
                      <a:pt x="9" y="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8" name="Shape 3117"/>
              <p:cNvSpPr/>
              <p:nvPr/>
            </p:nvSpPr>
            <p:spPr>
              <a:xfrm flipH="1">
                <a:off x="3277" y="2179"/>
                <a:ext cx="16" cy="54"/>
              </a:xfrm>
              <a:custGeom>
                <a:avLst/>
                <a:gdLst/>
                <a:ahLst/>
                <a:cxnLst/>
                <a:rect l="0" t="0" r="0" b="0"/>
                <a:pathLst>
                  <a:path w="92" h="320" extrusionOk="0">
                    <a:moveTo>
                      <a:pt x="0" y="24"/>
                    </a:moveTo>
                    <a:cubicBezTo>
                      <a:pt x="0" y="320"/>
                      <a:pt x="0" y="320"/>
                      <a:pt x="0" y="320"/>
                    </a:cubicBezTo>
                    <a:cubicBezTo>
                      <a:pt x="92" y="295"/>
                      <a:pt x="92" y="295"/>
                      <a:pt x="92" y="295"/>
                    </a:cubicBezTo>
                    <a:cubicBezTo>
                      <a:pt x="90" y="287"/>
                      <a:pt x="90" y="287"/>
                      <a:pt x="90" y="287"/>
                    </a:cubicBezTo>
                    <a:cubicBezTo>
                      <a:pt x="90" y="287"/>
                      <a:pt x="17" y="307"/>
                      <a:pt x="8" y="309"/>
                    </a:cubicBezTo>
                    <a:cubicBezTo>
                      <a:pt x="8" y="299"/>
                      <a:pt x="8" y="36"/>
                      <a:pt x="8" y="30"/>
                    </a:cubicBezTo>
                    <a:cubicBezTo>
                      <a:pt x="13" y="29"/>
                      <a:pt x="92" y="7"/>
                      <a:pt x="92" y="7"/>
                    </a:cubicBezTo>
                    <a:cubicBezTo>
                      <a:pt x="90" y="0"/>
                      <a:pt x="90" y="0"/>
                      <a:pt x="9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489" name="Shape 3118"/>
              <p:cNvSpPr/>
              <p:nvPr/>
            </p:nvSpPr>
            <p:spPr>
              <a:xfrm flipH="1">
                <a:off x="3208" y="2162"/>
                <a:ext cx="16" cy="55"/>
              </a:xfrm>
              <a:custGeom>
                <a:avLst/>
                <a:gdLst/>
                <a:ahLst/>
                <a:cxnLst/>
                <a:rect l="0" t="0" r="0" b="0"/>
                <a:pathLst>
                  <a:path w="236" h="787" extrusionOk="0">
                    <a:moveTo>
                      <a:pt x="236" y="787"/>
                    </a:moveTo>
                    <a:lnTo>
                      <a:pt x="0" y="0"/>
                    </a:lnTo>
                    <a:lnTo>
                      <a:pt x="236" y="78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cxnSp>
            <p:nvCxnSpPr>
              <p:cNvPr id="2490" name="Shape 3119"/>
              <p:cNvCxnSpPr/>
              <p:nvPr/>
            </p:nvCxnSpPr>
            <p:spPr>
              <a:xfrm rot="10800000" flipH="1">
                <a:off x="3209" y="2162"/>
                <a:ext cx="17" cy="56"/>
              </a:xfrm>
              <a:prstGeom prst="straightConnector1">
                <a:avLst/>
              </a:pr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cxnSp>
        <p:nvCxnSpPr>
          <p:cNvPr id="2826" name="Shape 3120"/>
          <p:cNvCxnSpPr/>
          <p:nvPr/>
        </p:nvCxnSpPr>
        <p:spPr>
          <a:xfrm flipH="1">
            <a:off x="3809998" y="3276600"/>
            <a:ext cx="228600" cy="68579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827" name="Shape 3121"/>
          <p:cNvCxnSpPr/>
          <p:nvPr/>
        </p:nvCxnSpPr>
        <p:spPr>
          <a:xfrm flipH="1">
            <a:off x="5124125" y="3200400"/>
            <a:ext cx="362274" cy="807325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828" name="Shape 3122"/>
          <p:cNvCxnSpPr/>
          <p:nvPr/>
        </p:nvCxnSpPr>
        <p:spPr>
          <a:xfrm>
            <a:off x="6071789" y="3200400"/>
            <a:ext cx="390860" cy="797089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829" name="Shape 3123"/>
          <p:cNvCxnSpPr/>
          <p:nvPr/>
        </p:nvCxnSpPr>
        <p:spPr>
          <a:xfrm>
            <a:off x="7238414" y="3048000"/>
            <a:ext cx="914984" cy="838198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grpSp>
        <p:nvGrpSpPr>
          <p:cNvPr id="2830" name="Shape 3124"/>
          <p:cNvGrpSpPr/>
          <p:nvPr/>
        </p:nvGrpSpPr>
        <p:grpSpPr>
          <a:xfrm>
            <a:off x="3200399" y="5257798"/>
            <a:ext cx="713309" cy="331890"/>
            <a:chOff x="223" y="2766"/>
            <a:chExt cx="1299" cy="512"/>
          </a:xfrm>
        </p:grpSpPr>
        <p:sp>
          <p:nvSpPr>
            <p:cNvPr id="2831" name="Shape 3125"/>
            <p:cNvSpPr/>
            <p:nvPr/>
          </p:nvSpPr>
          <p:spPr>
            <a:xfrm>
              <a:off x="223" y="2929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832" name="Shape 3126"/>
            <p:cNvGrpSpPr/>
            <p:nvPr/>
          </p:nvGrpSpPr>
          <p:grpSpPr>
            <a:xfrm>
              <a:off x="991" y="2766"/>
              <a:ext cx="131" cy="317"/>
              <a:chOff x="3734" y="3265"/>
              <a:chExt cx="466" cy="1118"/>
            </a:xfrm>
          </p:grpSpPr>
          <p:sp>
            <p:nvSpPr>
              <p:cNvPr id="2861" name="Shape 3127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2" name="Shape 3128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3" name="Shape 3129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4" name="Shape 3130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5" name="Shape 3131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6" name="Shape 3132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7" name="Shape 3133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8" name="Shape 3134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9" name="Shape 3135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0" name="Shape 3136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1" name="Shape 3137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2" name="Shape 3138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3" name="Shape 3139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4" name="Shape 3140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5" name="Shape 3141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76" name="Shape 3142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33" name="Shape 3143"/>
            <p:cNvGrpSpPr/>
            <p:nvPr/>
          </p:nvGrpSpPr>
          <p:grpSpPr>
            <a:xfrm flipH="1">
              <a:off x="726" y="2864"/>
              <a:ext cx="635" cy="267"/>
              <a:chOff x="-1652" y="6058"/>
              <a:chExt cx="2253" cy="951"/>
            </a:xfrm>
          </p:grpSpPr>
          <p:sp>
            <p:nvSpPr>
              <p:cNvPr id="2851" name="Shape 3144"/>
              <p:cNvSpPr/>
              <p:nvPr/>
            </p:nvSpPr>
            <p:spPr>
              <a:xfrm>
                <a:off x="150" y="6058"/>
                <a:ext cx="448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1" h="590" extrusionOk="0">
                    <a:moveTo>
                      <a:pt x="0" y="0"/>
                    </a:moveTo>
                    <a:lnTo>
                      <a:pt x="0" y="470"/>
                    </a:lnTo>
                    <a:lnTo>
                      <a:pt x="451" y="590"/>
                    </a:lnTo>
                    <a:lnTo>
                      <a:pt x="45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2" name="Shape 3145"/>
              <p:cNvSpPr/>
              <p:nvPr/>
            </p:nvSpPr>
            <p:spPr>
              <a:xfrm>
                <a:off x="-751" y="6256"/>
                <a:ext cx="1350" cy="361"/>
              </a:xfrm>
              <a:custGeom>
                <a:avLst/>
                <a:gdLst/>
                <a:ahLst/>
                <a:cxnLst/>
                <a:rect l="0" t="0" r="0" b="0"/>
                <a:pathLst>
                  <a:path w="1353" h="362" extrusionOk="0">
                    <a:moveTo>
                      <a:pt x="0" y="241"/>
                    </a:moveTo>
                    <a:lnTo>
                      <a:pt x="902" y="0"/>
                    </a:lnTo>
                    <a:lnTo>
                      <a:pt x="1353" y="121"/>
                    </a:lnTo>
                    <a:lnTo>
                      <a:pt x="454" y="362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3" name="Shape 3146"/>
              <p:cNvSpPr/>
              <p:nvPr/>
            </p:nvSpPr>
            <p:spPr>
              <a:xfrm>
                <a:off x="-298" y="6181"/>
                <a:ext cx="898" cy="706"/>
              </a:xfrm>
              <a:custGeom>
                <a:avLst/>
                <a:gdLst/>
                <a:ahLst/>
                <a:cxnLst/>
                <a:rect l="0" t="0" r="0" b="0"/>
                <a:pathLst>
                  <a:path w="899" h="708" extrusionOk="0">
                    <a:moveTo>
                      <a:pt x="0" y="241"/>
                    </a:moveTo>
                    <a:lnTo>
                      <a:pt x="0" y="708"/>
                    </a:lnTo>
                    <a:lnTo>
                      <a:pt x="899" y="467"/>
                    </a:lnTo>
                    <a:lnTo>
                      <a:pt x="899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4" name="Shape 3147"/>
              <p:cNvSpPr/>
              <p:nvPr/>
            </p:nvSpPr>
            <p:spPr>
              <a:xfrm>
                <a:off x="-750" y="6352"/>
                <a:ext cx="451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2" h="536" extrusionOk="0">
                    <a:moveTo>
                      <a:pt x="196" y="0"/>
                    </a:moveTo>
                    <a:lnTo>
                      <a:pt x="196" y="196"/>
                    </a:lnTo>
                    <a:lnTo>
                      <a:pt x="0" y="144"/>
                    </a:lnTo>
                    <a:lnTo>
                      <a:pt x="0" y="416"/>
                    </a:lnTo>
                    <a:lnTo>
                      <a:pt x="452" y="536"/>
                    </a:lnTo>
                    <a:lnTo>
                      <a:pt x="452" y="69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5" name="Shape 3148"/>
              <p:cNvSpPr/>
              <p:nvPr/>
            </p:nvSpPr>
            <p:spPr>
              <a:xfrm>
                <a:off x="-553" y="6058"/>
                <a:ext cx="1154" cy="363"/>
              </a:xfrm>
              <a:custGeom>
                <a:avLst/>
                <a:gdLst/>
                <a:ahLst/>
                <a:cxnLst/>
                <a:rect l="0" t="0" r="0" b="0"/>
                <a:pathLst>
                  <a:path w="1155" h="364" extrusionOk="0">
                    <a:moveTo>
                      <a:pt x="707" y="0"/>
                    </a:moveTo>
                    <a:lnTo>
                      <a:pt x="452" y="68"/>
                    </a:lnTo>
                    <a:lnTo>
                      <a:pt x="645" y="123"/>
                    </a:lnTo>
                    <a:lnTo>
                      <a:pt x="0" y="295"/>
                    </a:lnTo>
                    <a:lnTo>
                      <a:pt x="256" y="364"/>
                    </a:lnTo>
                    <a:lnTo>
                      <a:pt x="1155" y="123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6" name="Shape 3149"/>
              <p:cNvSpPr/>
              <p:nvPr/>
            </p:nvSpPr>
            <p:spPr>
              <a:xfrm>
                <a:off x="-1652" y="6233"/>
                <a:ext cx="453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36" extrusionOk="0">
                    <a:moveTo>
                      <a:pt x="255" y="0"/>
                    </a:moveTo>
                    <a:lnTo>
                      <a:pt x="258" y="196"/>
                    </a:lnTo>
                    <a:lnTo>
                      <a:pt x="454" y="144"/>
                    </a:lnTo>
                    <a:lnTo>
                      <a:pt x="454" y="415"/>
                    </a:lnTo>
                    <a:lnTo>
                      <a:pt x="0" y="536"/>
                    </a:lnTo>
                    <a:lnTo>
                      <a:pt x="0" y="68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7" name="Shape 3150"/>
              <p:cNvSpPr/>
              <p:nvPr/>
            </p:nvSpPr>
            <p:spPr>
              <a:xfrm>
                <a:off x="-1652" y="6377"/>
                <a:ext cx="1352" cy="362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63" extrusionOk="0">
                    <a:moveTo>
                      <a:pt x="1354" y="241"/>
                    </a:moveTo>
                    <a:lnTo>
                      <a:pt x="454" y="0"/>
                    </a:lnTo>
                    <a:lnTo>
                      <a:pt x="0" y="120"/>
                    </a:lnTo>
                    <a:lnTo>
                      <a:pt x="902" y="363"/>
                    </a:lnTo>
                    <a:lnTo>
                      <a:pt x="1354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8" name="Shape 3151"/>
              <p:cNvSpPr/>
              <p:nvPr/>
            </p:nvSpPr>
            <p:spPr>
              <a:xfrm>
                <a:off x="-1652" y="6233"/>
                <a:ext cx="1352" cy="306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09" extrusionOk="0">
                    <a:moveTo>
                      <a:pt x="1157" y="240"/>
                    </a:moveTo>
                    <a:lnTo>
                      <a:pt x="1354" y="189"/>
                    </a:lnTo>
                    <a:lnTo>
                      <a:pt x="1098" y="120"/>
                    </a:lnTo>
                    <a:lnTo>
                      <a:pt x="900" y="172"/>
                    </a:lnTo>
                    <a:lnTo>
                      <a:pt x="255" y="0"/>
                    </a:lnTo>
                    <a:lnTo>
                      <a:pt x="0" y="68"/>
                    </a:lnTo>
                    <a:lnTo>
                      <a:pt x="902" y="309"/>
                    </a:lnTo>
                    <a:lnTo>
                      <a:pt x="1157" y="24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9" name="Shape 3152"/>
              <p:cNvSpPr/>
              <p:nvPr/>
            </p:nvSpPr>
            <p:spPr>
              <a:xfrm>
                <a:off x="-1652" y="6300"/>
                <a:ext cx="899" cy="708"/>
              </a:xfrm>
              <a:custGeom>
                <a:avLst/>
                <a:gdLst/>
                <a:ahLst/>
                <a:cxnLst/>
                <a:rect l="0" t="0" r="0" b="0"/>
                <a:pathLst>
                  <a:path w="902" h="709" extrusionOk="0">
                    <a:moveTo>
                      <a:pt x="902" y="241"/>
                    </a:moveTo>
                    <a:lnTo>
                      <a:pt x="900" y="709"/>
                    </a:lnTo>
                    <a:lnTo>
                      <a:pt x="0" y="468"/>
                    </a:lnTo>
                    <a:lnTo>
                      <a:pt x="0" y="0"/>
                    </a:lnTo>
                    <a:lnTo>
                      <a:pt x="902" y="24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60" name="Shape 3153"/>
              <p:cNvSpPr/>
              <p:nvPr/>
            </p:nvSpPr>
            <p:spPr>
              <a:xfrm>
                <a:off x="-751" y="6422"/>
                <a:ext cx="453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90" extrusionOk="0">
                    <a:moveTo>
                      <a:pt x="257" y="51"/>
                    </a:moveTo>
                    <a:lnTo>
                      <a:pt x="454" y="0"/>
                    </a:lnTo>
                    <a:lnTo>
                      <a:pt x="454" y="196"/>
                    </a:lnTo>
                    <a:lnTo>
                      <a:pt x="454" y="467"/>
                    </a:lnTo>
                    <a:lnTo>
                      <a:pt x="0" y="590"/>
                    </a:lnTo>
                    <a:lnTo>
                      <a:pt x="2" y="120"/>
                    </a:lnTo>
                    <a:lnTo>
                      <a:pt x="257" y="5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34" name="Shape 3154"/>
            <p:cNvGrpSpPr/>
            <p:nvPr/>
          </p:nvGrpSpPr>
          <p:grpSpPr>
            <a:xfrm>
              <a:off x="764" y="2828"/>
              <a:ext cx="131" cy="317"/>
              <a:chOff x="3734" y="3265"/>
              <a:chExt cx="466" cy="1118"/>
            </a:xfrm>
          </p:grpSpPr>
          <p:sp>
            <p:nvSpPr>
              <p:cNvPr id="2835" name="Shape 3155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6" name="Shape 3156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7" name="Shape 3157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8" name="Shape 3158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39" name="Shape 3159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0" name="Shape 3160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1" name="Shape 3161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2" name="Shape 3162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3" name="Shape 316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4" name="Shape 3164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5" name="Shape 316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6" name="Shape 3166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7" name="Shape 3167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8" name="Shape 316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49" name="Shape 3169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50" name="Shape 3170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2877" name="Shape 3171"/>
          <p:cNvGrpSpPr/>
          <p:nvPr/>
        </p:nvGrpSpPr>
        <p:grpSpPr>
          <a:xfrm>
            <a:off x="8229600" y="5333998"/>
            <a:ext cx="713309" cy="331890"/>
            <a:chOff x="223" y="2766"/>
            <a:chExt cx="1299" cy="512"/>
          </a:xfrm>
        </p:grpSpPr>
        <p:sp>
          <p:nvSpPr>
            <p:cNvPr id="2878" name="Shape 3172"/>
            <p:cNvSpPr/>
            <p:nvPr/>
          </p:nvSpPr>
          <p:spPr>
            <a:xfrm>
              <a:off x="223" y="2929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879" name="Shape 3173"/>
            <p:cNvGrpSpPr/>
            <p:nvPr/>
          </p:nvGrpSpPr>
          <p:grpSpPr>
            <a:xfrm>
              <a:off x="991" y="2766"/>
              <a:ext cx="131" cy="317"/>
              <a:chOff x="3734" y="3265"/>
              <a:chExt cx="466" cy="1118"/>
            </a:xfrm>
          </p:grpSpPr>
          <p:sp>
            <p:nvSpPr>
              <p:cNvPr id="2908" name="Shape 3174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9" name="Shape 3175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0" name="Shape 3176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1" name="Shape 3177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2" name="Shape 3178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3" name="Shape 3179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4" name="Shape 3180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5" name="Shape 3181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6" name="Shape 318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7" name="Shape 318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8" name="Shape 318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19" name="Shape 318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0" name="Shape 3186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1" name="Shape 318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2" name="Shape 318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23" name="Shape 3189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80" name="Shape 3190"/>
            <p:cNvGrpSpPr/>
            <p:nvPr/>
          </p:nvGrpSpPr>
          <p:grpSpPr>
            <a:xfrm flipH="1">
              <a:off x="726" y="2864"/>
              <a:ext cx="635" cy="267"/>
              <a:chOff x="-1652" y="6058"/>
              <a:chExt cx="2253" cy="951"/>
            </a:xfrm>
          </p:grpSpPr>
          <p:sp>
            <p:nvSpPr>
              <p:cNvPr id="2898" name="Shape 3191"/>
              <p:cNvSpPr/>
              <p:nvPr/>
            </p:nvSpPr>
            <p:spPr>
              <a:xfrm>
                <a:off x="150" y="6058"/>
                <a:ext cx="448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1" h="590" extrusionOk="0">
                    <a:moveTo>
                      <a:pt x="0" y="0"/>
                    </a:moveTo>
                    <a:lnTo>
                      <a:pt x="0" y="470"/>
                    </a:lnTo>
                    <a:lnTo>
                      <a:pt x="451" y="590"/>
                    </a:lnTo>
                    <a:lnTo>
                      <a:pt x="451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9" name="Shape 3192"/>
              <p:cNvSpPr/>
              <p:nvPr/>
            </p:nvSpPr>
            <p:spPr>
              <a:xfrm>
                <a:off x="-751" y="6256"/>
                <a:ext cx="1350" cy="361"/>
              </a:xfrm>
              <a:custGeom>
                <a:avLst/>
                <a:gdLst/>
                <a:ahLst/>
                <a:cxnLst/>
                <a:rect l="0" t="0" r="0" b="0"/>
                <a:pathLst>
                  <a:path w="1353" h="362" extrusionOk="0">
                    <a:moveTo>
                      <a:pt x="0" y="241"/>
                    </a:moveTo>
                    <a:lnTo>
                      <a:pt x="902" y="0"/>
                    </a:lnTo>
                    <a:lnTo>
                      <a:pt x="1353" y="121"/>
                    </a:lnTo>
                    <a:lnTo>
                      <a:pt x="454" y="362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0" name="Shape 3193"/>
              <p:cNvSpPr/>
              <p:nvPr/>
            </p:nvSpPr>
            <p:spPr>
              <a:xfrm>
                <a:off x="-298" y="6181"/>
                <a:ext cx="898" cy="706"/>
              </a:xfrm>
              <a:custGeom>
                <a:avLst/>
                <a:gdLst/>
                <a:ahLst/>
                <a:cxnLst/>
                <a:rect l="0" t="0" r="0" b="0"/>
                <a:pathLst>
                  <a:path w="899" h="708" extrusionOk="0">
                    <a:moveTo>
                      <a:pt x="0" y="241"/>
                    </a:moveTo>
                    <a:lnTo>
                      <a:pt x="0" y="708"/>
                    </a:lnTo>
                    <a:lnTo>
                      <a:pt x="899" y="467"/>
                    </a:lnTo>
                    <a:lnTo>
                      <a:pt x="899" y="0"/>
                    </a:lnTo>
                    <a:lnTo>
                      <a:pt x="0" y="24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1" name="Shape 3194"/>
              <p:cNvSpPr/>
              <p:nvPr/>
            </p:nvSpPr>
            <p:spPr>
              <a:xfrm>
                <a:off x="-750" y="6352"/>
                <a:ext cx="451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2" h="536" extrusionOk="0">
                    <a:moveTo>
                      <a:pt x="196" y="0"/>
                    </a:moveTo>
                    <a:lnTo>
                      <a:pt x="196" y="196"/>
                    </a:lnTo>
                    <a:lnTo>
                      <a:pt x="0" y="144"/>
                    </a:lnTo>
                    <a:lnTo>
                      <a:pt x="0" y="416"/>
                    </a:lnTo>
                    <a:lnTo>
                      <a:pt x="452" y="536"/>
                    </a:lnTo>
                    <a:lnTo>
                      <a:pt x="452" y="69"/>
                    </a:lnTo>
                    <a:lnTo>
                      <a:pt x="19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2" name="Shape 3195"/>
              <p:cNvSpPr/>
              <p:nvPr/>
            </p:nvSpPr>
            <p:spPr>
              <a:xfrm>
                <a:off x="-553" y="6058"/>
                <a:ext cx="1154" cy="363"/>
              </a:xfrm>
              <a:custGeom>
                <a:avLst/>
                <a:gdLst/>
                <a:ahLst/>
                <a:cxnLst/>
                <a:rect l="0" t="0" r="0" b="0"/>
                <a:pathLst>
                  <a:path w="1155" h="364" extrusionOk="0">
                    <a:moveTo>
                      <a:pt x="707" y="0"/>
                    </a:moveTo>
                    <a:lnTo>
                      <a:pt x="452" y="68"/>
                    </a:lnTo>
                    <a:lnTo>
                      <a:pt x="645" y="123"/>
                    </a:lnTo>
                    <a:lnTo>
                      <a:pt x="0" y="295"/>
                    </a:lnTo>
                    <a:lnTo>
                      <a:pt x="256" y="364"/>
                    </a:lnTo>
                    <a:lnTo>
                      <a:pt x="1155" y="123"/>
                    </a:lnTo>
                    <a:lnTo>
                      <a:pt x="707" y="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3" name="Shape 3196"/>
              <p:cNvSpPr/>
              <p:nvPr/>
            </p:nvSpPr>
            <p:spPr>
              <a:xfrm>
                <a:off x="-1652" y="6233"/>
                <a:ext cx="453" cy="535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36" extrusionOk="0">
                    <a:moveTo>
                      <a:pt x="255" y="0"/>
                    </a:moveTo>
                    <a:lnTo>
                      <a:pt x="258" y="196"/>
                    </a:lnTo>
                    <a:lnTo>
                      <a:pt x="454" y="144"/>
                    </a:lnTo>
                    <a:lnTo>
                      <a:pt x="454" y="415"/>
                    </a:lnTo>
                    <a:lnTo>
                      <a:pt x="0" y="536"/>
                    </a:lnTo>
                    <a:lnTo>
                      <a:pt x="0" y="68"/>
                    </a:lnTo>
                    <a:lnTo>
                      <a:pt x="25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4" name="Shape 3197"/>
              <p:cNvSpPr/>
              <p:nvPr/>
            </p:nvSpPr>
            <p:spPr>
              <a:xfrm>
                <a:off x="-1652" y="6377"/>
                <a:ext cx="1352" cy="362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63" extrusionOk="0">
                    <a:moveTo>
                      <a:pt x="1354" y="241"/>
                    </a:moveTo>
                    <a:lnTo>
                      <a:pt x="454" y="0"/>
                    </a:lnTo>
                    <a:lnTo>
                      <a:pt x="0" y="120"/>
                    </a:lnTo>
                    <a:lnTo>
                      <a:pt x="902" y="363"/>
                    </a:lnTo>
                    <a:lnTo>
                      <a:pt x="1354" y="24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5" name="Shape 3198"/>
              <p:cNvSpPr/>
              <p:nvPr/>
            </p:nvSpPr>
            <p:spPr>
              <a:xfrm>
                <a:off x="-1652" y="6233"/>
                <a:ext cx="1352" cy="306"/>
              </a:xfrm>
              <a:custGeom>
                <a:avLst/>
                <a:gdLst/>
                <a:ahLst/>
                <a:cxnLst/>
                <a:rect l="0" t="0" r="0" b="0"/>
                <a:pathLst>
                  <a:path w="1354" h="309" extrusionOk="0">
                    <a:moveTo>
                      <a:pt x="1157" y="240"/>
                    </a:moveTo>
                    <a:lnTo>
                      <a:pt x="1354" y="189"/>
                    </a:lnTo>
                    <a:lnTo>
                      <a:pt x="1098" y="120"/>
                    </a:lnTo>
                    <a:lnTo>
                      <a:pt x="900" y="172"/>
                    </a:lnTo>
                    <a:lnTo>
                      <a:pt x="255" y="0"/>
                    </a:lnTo>
                    <a:lnTo>
                      <a:pt x="0" y="68"/>
                    </a:lnTo>
                    <a:lnTo>
                      <a:pt x="902" y="309"/>
                    </a:lnTo>
                    <a:lnTo>
                      <a:pt x="1157" y="240"/>
                    </a:lnTo>
                    <a:close/>
                  </a:path>
                </a:pathLst>
              </a:custGeom>
              <a:solidFill>
                <a:srgbClr val="969696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6" name="Shape 3199"/>
              <p:cNvSpPr/>
              <p:nvPr/>
            </p:nvSpPr>
            <p:spPr>
              <a:xfrm>
                <a:off x="-1652" y="6300"/>
                <a:ext cx="899" cy="708"/>
              </a:xfrm>
              <a:custGeom>
                <a:avLst/>
                <a:gdLst/>
                <a:ahLst/>
                <a:cxnLst/>
                <a:rect l="0" t="0" r="0" b="0"/>
                <a:pathLst>
                  <a:path w="902" h="709" extrusionOk="0">
                    <a:moveTo>
                      <a:pt x="902" y="241"/>
                    </a:moveTo>
                    <a:lnTo>
                      <a:pt x="900" y="709"/>
                    </a:lnTo>
                    <a:lnTo>
                      <a:pt x="0" y="468"/>
                    </a:lnTo>
                    <a:lnTo>
                      <a:pt x="0" y="0"/>
                    </a:lnTo>
                    <a:lnTo>
                      <a:pt x="902" y="241"/>
                    </a:lnTo>
                    <a:close/>
                  </a:path>
                </a:pathLst>
              </a:custGeom>
              <a:solidFill>
                <a:srgbClr val="C0C0C0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907" name="Shape 3200"/>
              <p:cNvSpPr/>
              <p:nvPr/>
            </p:nvSpPr>
            <p:spPr>
              <a:xfrm>
                <a:off x="-751" y="6422"/>
                <a:ext cx="453" cy="587"/>
              </a:xfrm>
              <a:custGeom>
                <a:avLst/>
                <a:gdLst/>
                <a:ahLst/>
                <a:cxnLst/>
                <a:rect l="0" t="0" r="0" b="0"/>
                <a:pathLst>
                  <a:path w="454" h="590" extrusionOk="0">
                    <a:moveTo>
                      <a:pt x="257" y="51"/>
                    </a:moveTo>
                    <a:lnTo>
                      <a:pt x="454" y="0"/>
                    </a:lnTo>
                    <a:lnTo>
                      <a:pt x="454" y="196"/>
                    </a:lnTo>
                    <a:lnTo>
                      <a:pt x="454" y="467"/>
                    </a:lnTo>
                    <a:lnTo>
                      <a:pt x="0" y="590"/>
                    </a:lnTo>
                    <a:lnTo>
                      <a:pt x="2" y="120"/>
                    </a:lnTo>
                    <a:lnTo>
                      <a:pt x="257" y="51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  <p:grpSp>
          <p:nvGrpSpPr>
            <p:cNvPr id="2881" name="Shape 3201"/>
            <p:cNvGrpSpPr/>
            <p:nvPr/>
          </p:nvGrpSpPr>
          <p:grpSpPr>
            <a:xfrm>
              <a:off x="764" y="2828"/>
              <a:ext cx="131" cy="317"/>
              <a:chOff x="3734" y="3265"/>
              <a:chExt cx="466" cy="1118"/>
            </a:xfrm>
          </p:grpSpPr>
          <p:sp>
            <p:nvSpPr>
              <p:cNvPr id="2882" name="Shape 3202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3" name="Shape 3203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4" name="Shape 3204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5" name="Shape 3205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6" name="Shape 3206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7" name="Shape 3207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8" name="Shape 3208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89" name="Shape 3209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0" name="Shape 3210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1" name="Shape 3211"/>
              <p:cNvSpPr/>
              <p:nvPr/>
            </p:nvSpPr>
            <p:spPr>
              <a:xfrm>
                <a:off x="3852" y="3806"/>
                <a:ext cx="213" cy="578"/>
              </a:xfrm>
              <a:custGeom>
                <a:avLst/>
                <a:gdLst/>
                <a:ahLst/>
                <a:cxnLst/>
                <a:rect l="0" t="0" r="0" b="0"/>
                <a:pathLst>
                  <a:path w="90" h="245" extrusionOk="0">
                    <a:moveTo>
                      <a:pt x="63" y="20"/>
                    </a:moveTo>
                    <a:cubicBezTo>
                      <a:pt x="55" y="19"/>
                      <a:pt x="24" y="13"/>
                      <a:pt x="12" y="10"/>
                    </a:cubicBezTo>
                    <a:cubicBezTo>
                      <a:pt x="6" y="9"/>
                      <a:pt x="4" y="4"/>
                      <a:pt x="3" y="0"/>
                    </a:cubicBezTo>
                    <a:cubicBezTo>
                      <a:pt x="2" y="18"/>
                      <a:pt x="3" y="32"/>
                      <a:pt x="3" y="36"/>
                    </a:cubicBezTo>
                    <a:cubicBezTo>
                      <a:pt x="3" y="49"/>
                      <a:pt x="0" y="181"/>
                      <a:pt x="2" y="205"/>
                    </a:cubicBezTo>
                    <a:cubicBezTo>
                      <a:pt x="3" y="228"/>
                      <a:pt x="43" y="224"/>
                      <a:pt x="44" y="204"/>
                    </a:cubicBezTo>
                    <a:cubicBezTo>
                      <a:pt x="44" y="206"/>
                      <a:pt x="44" y="211"/>
                      <a:pt x="44" y="211"/>
                    </a:cubicBezTo>
                    <a:cubicBezTo>
                      <a:pt x="46" y="245"/>
                      <a:pt x="87" y="235"/>
                      <a:pt x="88" y="218"/>
                    </a:cubicBezTo>
                    <a:cubicBezTo>
                      <a:pt x="90" y="201"/>
                      <a:pt x="88" y="171"/>
                      <a:pt x="89" y="156"/>
                    </a:cubicBezTo>
                    <a:cubicBezTo>
                      <a:pt x="89" y="140"/>
                      <a:pt x="90" y="47"/>
                      <a:pt x="90" y="7"/>
                    </a:cubicBezTo>
                    <a:cubicBezTo>
                      <a:pt x="89" y="6"/>
                      <a:pt x="89" y="6"/>
                      <a:pt x="89" y="5"/>
                    </a:cubicBezTo>
                    <a:cubicBezTo>
                      <a:pt x="89" y="5"/>
                      <a:pt x="89" y="5"/>
                      <a:pt x="89" y="5"/>
                    </a:cubicBezTo>
                    <a:cubicBezTo>
                      <a:pt x="87" y="16"/>
                      <a:pt x="71" y="22"/>
                      <a:pt x="63" y="20"/>
                    </a:cubicBezTo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2" name="Shape 3212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3" name="Shape 3213"/>
              <p:cNvSpPr/>
              <p:nvPr/>
            </p:nvSpPr>
            <p:spPr>
              <a:xfrm>
                <a:off x="3734" y="3418"/>
                <a:ext cx="466" cy="545"/>
              </a:xfrm>
              <a:custGeom>
                <a:avLst/>
                <a:gdLst/>
                <a:ahLst/>
                <a:cxnLst/>
                <a:rect l="0" t="0" r="0" b="0"/>
                <a:pathLst>
                  <a:path w="198" h="231" extrusionOk="0">
                    <a:moveTo>
                      <a:pt x="192" y="194"/>
                    </a:moveTo>
                    <a:cubicBezTo>
                      <a:pt x="189" y="184"/>
                      <a:pt x="172" y="67"/>
                      <a:pt x="169" y="49"/>
                    </a:cubicBezTo>
                    <a:cubicBezTo>
                      <a:pt x="166" y="32"/>
                      <a:pt x="151" y="26"/>
                      <a:pt x="143" y="24"/>
                    </a:cubicBezTo>
                    <a:cubicBezTo>
                      <a:pt x="135" y="21"/>
                      <a:pt x="113" y="16"/>
                      <a:pt x="100" y="12"/>
                    </a:cubicBezTo>
                    <a:cubicBezTo>
                      <a:pt x="88" y="9"/>
                      <a:pt x="69" y="3"/>
                      <a:pt x="60" y="2"/>
                    </a:cubicBezTo>
                    <a:cubicBezTo>
                      <a:pt x="51" y="0"/>
                      <a:pt x="33" y="3"/>
                      <a:pt x="30" y="11"/>
                    </a:cubicBezTo>
                    <a:cubicBezTo>
                      <a:pt x="28" y="17"/>
                      <a:pt x="8" y="139"/>
                      <a:pt x="4" y="159"/>
                    </a:cubicBezTo>
                    <a:cubicBezTo>
                      <a:pt x="0" y="180"/>
                      <a:pt x="31" y="184"/>
                      <a:pt x="36" y="168"/>
                    </a:cubicBezTo>
                    <a:cubicBezTo>
                      <a:pt x="40" y="157"/>
                      <a:pt x="55" y="38"/>
                      <a:pt x="54" y="47"/>
                    </a:cubicBezTo>
                    <a:cubicBezTo>
                      <a:pt x="54" y="53"/>
                      <a:pt x="53" y="121"/>
                      <a:pt x="53" y="164"/>
                    </a:cubicBezTo>
                    <a:cubicBezTo>
                      <a:pt x="54" y="169"/>
                      <a:pt x="56" y="173"/>
                      <a:pt x="62" y="174"/>
                    </a:cubicBezTo>
                    <a:cubicBezTo>
                      <a:pt x="74" y="177"/>
                      <a:pt x="106" y="187"/>
                      <a:pt x="113" y="188"/>
                    </a:cubicBezTo>
                    <a:cubicBezTo>
                      <a:pt x="121" y="190"/>
                      <a:pt x="137" y="180"/>
                      <a:pt x="140" y="169"/>
                    </a:cubicBezTo>
                    <a:cubicBezTo>
                      <a:pt x="140" y="169"/>
                      <a:pt x="140" y="169"/>
                      <a:pt x="140" y="169"/>
                    </a:cubicBezTo>
                    <a:cubicBezTo>
                      <a:pt x="140" y="141"/>
                      <a:pt x="140" y="110"/>
                      <a:pt x="138" y="87"/>
                    </a:cubicBezTo>
                    <a:cubicBezTo>
                      <a:pt x="137" y="78"/>
                      <a:pt x="137" y="73"/>
                      <a:pt x="136" y="70"/>
                    </a:cubicBezTo>
                    <a:cubicBezTo>
                      <a:pt x="136" y="69"/>
                      <a:pt x="136" y="69"/>
                      <a:pt x="136" y="69"/>
                    </a:cubicBezTo>
                    <a:cubicBezTo>
                      <a:pt x="136" y="69"/>
                      <a:pt x="136" y="69"/>
                      <a:pt x="136" y="70"/>
                    </a:cubicBezTo>
                    <a:cubicBezTo>
                      <a:pt x="137" y="75"/>
                      <a:pt x="138" y="81"/>
                      <a:pt x="138" y="87"/>
                    </a:cubicBezTo>
                    <a:cubicBezTo>
                      <a:pt x="141" y="109"/>
                      <a:pt x="148" y="149"/>
                      <a:pt x="159" y="203"/>
                    </a:cubicBezTo>
                    <a:cubicBezTo>
                      <a:pt x="165" y="231"/>
                      <a:pt x="198" y="218"/>
                      <a:pt x="192" y="194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4" name="Shape 3214"/>
              <p:cNvSpPr/>
              <p:nvPr/>
            </p:nvSpPr>
            <p:spPr>
              <a:xfrm>
                <a:off x="3886" y="3390"/>
                <a:ext cx="154" cy="96"/>
              </a:xfrm>
              <a:custGeom>
                <a:avLst/>
                <a:gdLst/>
                <a:ahLst/>
                <a:cxnLst/>
                <a:rect l="0" t="0" r="0" b="0"/>
                <a:pathLst>
                  <a:path w="66" h="41" extrusionOk="0">
                    <a:moveTo>
                      <a:pt x="29" y="39"/>
                    </a:moveTo>
                    <a:cubicBezTo>
                      <a:pt x="14" y="37"/>
                      <a:pt x="0" y="25"/>
                      <a:pt x="9" y="23"/>
                    </a:cubicBezTo>
                    <a:cubicBezTo>
                      <a:pt x="16" y="21"/>
                      <a:pt x="13" y="16"/>
                      <a:pt x="15" y="13"/>
                    </a:cubicBezTo>
                    <a:cubicBezTo>
                      <a:pt x="18" y="10"/>
                      <a:pt x="53" y="0"/>
                      <a:pt x="53" y="16"/>
                    </a:cubicBezTo>
                    <a:cubicBezTo>
                      <a:pt x="53" y="21"/>
                      <a:pt x="47" y="25"/>
                      <a:pt x="57" y="30"/>
                    </a:cubicBezTo>
                    <a:cubicBezTo>
                      <a:pt x="66" y="33"/>
                      <a:pt x="46" y="41"/>
                      <a:pt x="29" y="39"/>
                    </a:cubicBezTo>
                    <a:close/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5" name="Shape 3215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solidFill>
                <a:srgbClr val="FFCC99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6" name="Shape 3216"/>
              <p:cNvSpPr/>
              <p:nvPr/>
            </p:nvSpPr>
            <p:spPr>
              <a:xfrm>
                <a:off x="3865" y="3265"/>
                <a:ext cx="191" cy="187"/>
              </a:xfrm>
              <a:custGeom>
                <a:avLst/>
                <a:gdLst/>
                <a:ahLst/>
                <a:cxnLst/>
                <a:rect l="0" t="0" r="0" b="0"/>
                <a:pathLst>
                  <a:path w="81" h="80" extrusionOk="0">
                    <a:moveTo>
                      <a:pt x="39" y="1"/>
                    </a:moveTo>
                    <a:cubicBezTo>
                      <a:pt x="17" y="2"/>
                      <a:pt x="0" y="20"/>
                      <a:pt x="1" y="41"/>
                    </a:cubicBezTo>
                    <a:cubicBezTo>
                      <a:pt x="2" y="63"/>
                      <a:pt x="21" y="80"/>
                      <a:pt x="42" y="79"/>
                    </a:cubicBezTo>
                    <a:cubicBezTo>
                      <a:pt x="64" y="78"/>
                      <a:pt x="81" y="60"/>
                      <a:pt x="80" y="38"/>
                    </a:cubicBezTo>
                    <a:cubicBezTo>
                      <a:pt x="79" y="17"/>
                      <a:pt x="61" y="0"/>
                      <a:pt x="39" y="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  <p:sp>
            <p:nvSpPr>
              <p:cNvPr id="2897" name="Shape 3217"/>
              <p:cNvSpPr/>
              <p:nvPr/>
            </p:nvSpPr>
            <p:spPr>
              <a:xfrm>
                <a:off x="3938" y="3897"/>
                <a:ext cx="24" cy="388"/>
              </a:xfrm>
              <a:custGeom>
                <a:avLst/>
                <a:gdLst/>
                <a:ahLst/>
                <a:cxnLst/>
                <a:rect l="0" t="0" r="0" b="0"/>
                <a:pathLst>
                  <a:path w="10" h="165" extrusionOk="0">
                    <a:moveTo>
                      <a:pt x="8" y="165"/>
                    </a:moveTo>
                    <a:cubicBezTo>
                      <a:pt x="7" y="131"/>
                      <a:pt x="10" y="16"/>
                      <a:pt x="9" y="12"/>
                    </a:cubicBezTo>
                    <a:cubicBezTo>
                      <a:pt x="9" y="8"/>
                      <a:pt x="0" y="7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endParaRPr sz="18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  <a:rtl val="0"/>
                </a:endParaRPr>
              </a:p>
            </p:txBody>
          </p:sp>
        </p:grpSp>
      </p:grpSp>
      <p:grpSp>
        <p:nvGrpSpPr>
          <p:cNvPr id="2924" name="Shape 3218"/>
          <p:cNvGrpSpPr/>
          <p:nvPr/>
        </p:nvGrpSpPr>
        <p:grpSpPr>
          <a:xfrm>
            <a:off x="5181599" y="5334000"/>
            <a:ext cx="931549" cy="533397"/>
            <a:chOff x="4256" y="2263"/>
            <a:chExt cx="1299" cy="473"/>
          </a:xfrm>
        </p:grpSpPr>
        <p:sp>
          <p:nvSpPr>
            <p:cNvPr id="2925" name="Shape 3219"/>
            <p:cNvSpPr/>
            <p:nvPr/>
          </p:nvSpPr>
          <p:spPr>
            <a:xfrm>
              <a:off x="4256" y="2387"/>
              <a:ext cx="1299" cy="350"/>
            </a:xfrm>
            <a:custGeom>
              <a:avLst/>
              <a:gdLst/>
              <a:ahLst/>
              <a:cxnLst/>
              <a:rect l="0" t="0" r="0" b="0"/>
              <a:pathLst>
                <a:path w="160" h="43" extrusionOk="0">
                  <a:moveTo>
                    <a:pt x="0" y="22"/>
                  </a:moveTo>
                  <a:lnTo>
                    <a:pt x="80" y="0"/>
                  </a:lnTo>
                  <a:lnTo>
                    <a:pt x="160" y="22"/>
                  </a:lnTo>
                  <a:lnTo>
                    <a:pt x="80" y="43"/>
                  </a:lnTo>
                  <a:lnTo>
                    <a:pt x="0" y="22"/>
                  </a:lnTo>
                  <a:close/>
                </a:path>
              </a:pathLst>
            </a:custGeom>
            <a:gradFill>
              <a:gsLst>
                <a:gs pos="0">
                  <a:srgbClr val="CACACA"/>
                </a:gs>
                <a:gs pos="100000">
                  <a:srgbClr val="B2B2B2"/>
                </a:gs>
              </a:gsLst>
              <a:lin ang="5400000" scaled="0"/>
            </a:gradFill>
            <a:ln w="1905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800" b="0" i="0" u="none" strike="noStrike" cap="none" baseline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endParaRPr>
            </a:p>
          </p:txBody>
        </p:sp>
        <p:grpSp>
          <p:nvGrpSpPr>
            <p:cNvPr id="2926" name="Shape 3220"/>
            <p:cNvGrpSpPr/>
            <p:nvPr/>
          </p:nvGrpSpPr>
          <p:grpSpPr>
            <a:xfrm>
              <a:off x="4551" y="2263"/>
              <a:ext cx="969" cy="380"/>
              <a:chOff x="4551" y="2263"/>
              <a:chExt cx="969" cy="380"/>
            </a:xfrm>
          </p:grpSpPr>
          <p:grpSp>
            <p:nvGrpSpPr>
              <p:cNvPr id="2927" name="Shape 3221"/>
              <p:cNvGrpSpPr/>
              <p:nvPr/>
            </p:nvGrpSpPr>
            <p:grpSpPr>
              <a:xfrm flipH="1">
                <a:off x="5344" y="2263"/>
                <a:ext cx="176" cy="321"/>
                <a:chOff x="-5368" y="4477"/>
                <a:chExt cx="904" cy="1647"/>
              </a:xfrm>
            </p:grpSpPr>
            <p:sp>
              <p:nvSpPr>
                <p:cNvPr id="2966" name="Shape 3222"/>
                <p:cNvSpPr/>
                <p:nvPr/>
              </p:nvSpPr>
              <p:spPr>
                <a:xfrm>
                  <a:off x="-5368" y="4477"/>
                  <a:ext cx="904" cy="24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5" h="243" extrusionOk="0">
                      <a:moveTo>
                        <a:pt x="0" y="123"/>
                      </a:moveTo>
                      <a:lnTo>
                        <a:pt x="454" y="0"/>
                      </a:lnTo>
                      <a:lnTo>
                        <a:pt x="905" y="123"/>
                      </a:lnTo>
                      <a:lnTo>
                        <a:pt x="454" y="243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7" name="Shape 3223"/>
                <p:cNvSpPr/>
                <p:nvPr/>
              </p:nvSpPr>
              <p:spPr>
                <a:xfrm>
                  <a:off x="-5368" y="4600"/>
                  <a:ext cx="453" cy="15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54" h="1526" extrusionOk="0">
                      <a:moveTo>
                        <a:pt x="0" y="0"/>
                      </a:moveTo>
                      <a:lnTo>
                        <a:pt x="0" y="1405"/>
                      </a:lnTo>
                      <a:lnTo>
                        <a:pt x="454" y="1526"/>
                      </a:lnTo>
                      <a:lnTo>
                        <a:pt x="454" y="1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DDDDDD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8" name="Shape 3224"/>
                <p:cNvSpPr/>
                <p:nvPr/>
              </p:nvSpPr>
              <p:spPr>
                <a:xfrm>
                  <a:off x="-4915" y="4659"/>
                  <a:ext cx="221" cy="14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4" h="1467" extrusionOk="0">
                      <a:moveTo>
                        <a:pt x="0" y="61"/>
                      </a:moveTo>
                      <a:lnTo>
                        <a:pt x="0" y="1467"/>
                      </a:lnTo>
                      <a:lnTo>
                        <a:pt x="224" y="1405"/>
                      </a:lnTo>
                      <a:lnTo>
                        <a:pt x="224" y="0"/>
                      </a:lnTo>
                      <a:lnTo>
                        <a:pt x="0" y="6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9" name="Shape 3225"/>
                <p:cNvSpPr/>
                <p:nvPr/>
              </p:nvSpPr>
              <p:spPr>
                <a:xfrm>
                  <a:off x="-4877" y="4715"/>
                  <a:ext cx="146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8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8" y="919"/>
                      </a:lnTo>
                      <a:lnTo>
                        <a:pt x="148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0" name="Shape 3226"/>
                <p:cNvSpPr/>
                <p:nvPr/>
              </p:nvSpPr>
              <p:spPr>
                <a:xfrm>
                  <a:off x="-4690" y="4600"/>
                  <a:ext cx="226" cy="14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7" h="1464" extrusionOk="0">
                      <a:moveTo>
                        <a:pt x="227" y="0"/>
                      </a:moveTo>
                      <a:lnTo>
                        <a:pt x="0" y="59"/>
                      </a:lnTo>
                      <a:lnTo>
                        <a:pt x="0" y="1464"/>
                      </a:lnTo>
                      <a:lnTo>
                        <a:pt x="227" y="1405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1" name="Shape 3227"/>
                <p:cNvSpPr/>
                <p:nvPr/>
              </p:nvSpPr>
              <p:spPr>
                <a:xfrm>
                  <a:off x="-4647" y="4663"/>
                  <a:ext cx="147" cy="9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9" h="959" extrusionOk="0">
                      <a:moveTo>
                        <a:pt x="0" y="40"/>
                      </a:moveTo>
                      <a:lnTo>
                        <a:pt x="0" y="959"/>
                      </a:lnTo>
                      <a:lnTo>
                        <a:pt x="149" y="922"/>
                      </a:lnTo>
                      <a:lnTo>
                        <a:pt x="149" y="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2" name="Shape 3228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3" name="Shape 3229"/>
                <p:cNvSpPr/>
                <p:nvPr/>
              </p:nvSpPr>
              <p:spPr>
                <a:xfrm>
                  <a:off x="-4665" y="5156"/>
                  <a:ext cx="36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6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8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4" name="Shape 3230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75" name="Shape 3231"/>
                <p:cNvSpPr/>
                <p:nvPr/>
              </p:nvSpPr>
              <p:spPr>
                <a:xfrm>
                  <a:off x="-4706" y="5165"/>
                  <a:ext cx="35" cy="1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" h="64" extrusionOk="0">
                      <a:moveTo>
                        <a:pt x="0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9" y="0"/>
                        <a:pt x="15" y="7"/>
                        <a:pt x="15" y="15"/>
                      </a:cubicBezTo>
                      <a:cubicBezTo>
                        <a:pt x="15" y="49"/>
                        <a:pt x="15" y="49"/>
                        <a:pt x="15" y="49"/>
                      </a:cubicBezTo>
                      <a:cubicBezTo>
                        <a:pt x="15" y="57"/>
                        <a:pt x="9" y="64"/>
                        <a:pt x="0" y="64"/>
                      </a:cubicBezTo>
                      <a:cubicBezTo>
                        <a:pt x="0" y="64"/>
                        <a:pt x="0" y="64"/>
                        <a:pt x="0" y="64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28" name="Shape 3232"/>
              <p:cNvGrpSpPr/>
              <p:nvPr/>
            </p:nvGrpSpPr>
            <p:grpSpPr>
              <a:xfrm flipH="1">
                <a:off x="5088" y="2363"/>
                <a:ext cx="155" cy="196"/>
                <a:chOff x="-2819" y="9312"/>
                <a:chExt cx="553" cy="710"/>
              </a:xfrm>
            </p:grpSpPr>
            <p:sp>
              <p:nvSpPr>
                <p:cNvPr id="2962" name="Shape 3233"/>
                <p:cNvSpPr/>
                <p:nvPr/>
              </p:nvSpPr>
              <p:spPr>
                <a:xfrm>
                  <a:off x="-2554" y="9469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9" y="204"/>
                      </a:moveTo>
                      <a:cubicBezTo>
                        <a:pt x="118" y="204"/>
                        <a:pt x="118" y="204"/>
                        <a:pt x="117" y="204"/>
                      </a:cubicBezTo>
                      <a:cubicBezTo>
                        <a:pt x="4" y="173"/>
                        <a:pt x="4" y="173"/>
                        <a:pt x="4" y="173"/>
                      </a:cubicBezTo>
                      <a:cubicBezTo>
                        <a:pt x="2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1" y="2"/>
                        <a:pt x="2" y="1"/>
                      </a:cubicBezTo>
                      <a:cubicBezTo>
                        <a:pt x="3" y="0"/>
                        <a:pt x="5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3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3" y="202"/>
                        <a:pt x="122" y="203"/>
                      </a:cubicBezTo>
                      <a:cubicBezTo>
                        <a:pt x="121" y="203"/>
                        <a:pt x="120" y="204"/>
                        <a:pt x="119" y="204"/>
                      </a:cubicBezTo>
                      <a:close/>
                      <a:moveTo>
                        <a:pt x="10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65"/>
                        <a:pt x="10" y="165"/>
                        <a:pt x="10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3" name="Shape 3234"/>
                <p:cNvSpPr/>
                <p:nvPr/>
              </p:nvSpPr>
              <p:spPr>
                <a:xfrm>
                  <a:off x="-2812" y="9591"/>
                  <a:ext cx="536" cy="14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39" h="144" extrusionOk="0">
                      <a:moveTo>
                        <a:pt x="0" y="70"/>
                      </a:moveTo>
                      <a:lnTo>
                        <a:pt x="269" y="0"/>
                      </a:lnTo>
                      <a:lnTo>
                        <a:pt x="539" y="70"/>
                      </a:lnTo>
                      <a:lnTo>
                        <a:pt x="269" y="144"/>
                      </a:lnTo>
                      <a:lnTo>
                        <a:pt x="0" y="7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4" name="Shape 3235"/>
                <p:cNvSpPr/>
                <p:nvPr/>
              </p:nvSpPr>
              <p:spPr>
                <a:xfrm>
                  <a:off x="-2804" y="9312"/>
                  <a:ext cx="264" cy="3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67" h="349" extrusionOk="0">
                      <a:moveTo>
                        <a:pt x="0" y="349"/>
                      </a:moveTo>
                      <a:lnTo>
                        <a:pt x="0" y="71"/>
                      </a:lnTo>
                      <a:lnTo>
                        <a:pt x="267" y="0"/>
                      </a:lnTo>
                      <a:lnTo>
                        <a:pt x="267" y="279"/>
                      </a:lnTo>
                      <a:lnTo>
                        <a:pt x="0" y="349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5" name="Shape 3236"/>
                <p:cNvSpPr/>
                <p:nvPr/>
              </p:nvSpPr>
              <p:spPr>
                <a:xfrm>
                  <a:off x="-2819" y="9541"/>
                  <a:ext cx="288" cy="48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3" h="204" extrusionOk="0">
                      <a:moveTo>
                        <a:pt x="118" y="204"/>
                      </a:moveTo>
                      <a:cubicBezTo>
                        <a:pt x="118" y="204"/>
                        <a:pt x="117" y="204"/>
                        <a:pt x="117" y="204"/>
                      </a:cubicBezTo>
                      <a:cubicBezTo>
                        <a:pt x="3" y="173"/>
                        <a:pt x="3" y="173"/>
                        <a:pt x="3" y="173"/>
                      </a:cubicBezTo>
                      <a:cubicBezTo>
                        <a:pt x="1" y="173"/>
                        <a:pt x="0" y="171"/>
                        <a:pt x="0" y="169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4"/>
                        <a:pt x="0" y="2"/>
                        <a:pt x="2" y="2"/>
                      </a:cubicBezTo>
                      <a:cubicBezTo>
                        <a:pt x="3" y="1"/>
                        <a:pt x="4" y="0"/>
                        <a:pt x="6" y="1"/>
                      </a:cubicBezTo>
                      <a:cubicBezTo>
                        <a:pt x="120" y="31"/>
                        <a:pt x="120" y="31"/>
                        <a:pt x="120" y="31"/>
                      </a:cubicBezTo>
                      <a:cubicBezTo>
                        <a:pt x="122" y="32"/>
                        <a:pt x="123" y="34"/>
                        <a:pt x="123" y="36"/>
                      </a:cubicBezTo>
                      <a:cubicBezTo>
                        <a:pt x="123" y="199"/>
                        <a:pt x="123" y="199"/>
                        <a:pt x="123" y="199"/>
                      </a:cubicBezTo>
                      <a:cubicBezTo>
                        <a:pt x="123" y="201"/>
                        <a:pt x="122" y="202"/>
                        <a:pt x="121" y="203"/>
                      </a:cubicBezTo>
                      <a:cubicBezTo>
                        <a:pt x="120" y="204"/>
                        <a:pt x="119" y="204"/>
                        <a:pt x="118" y="204"/>
                      </a:cubicBezTo>
                      <a:close/>
                      <a:moveTo>
                        <a:pt x="9" y="165"/>
                      </a:moveTo>
                      <a:cubicBezTo>
                        <a:pt x="114" y="193"/>
                        <a:pt x="114" y="193"/>
                        <a:pt x="114" y="193"/>
                      </a:cubicBezTo>
                      <a:cubicBezTo>
                        <a:pt x="114" y="39"/>
                        <a:pt x="114" y="39"/>
                        <a:pt x="114" y="39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9" y="165"/>
                        <a:pt x="9" y="165"/>
                        <a:pt x="9" y="1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29" name="Shape 3237"/>
              <p:cNvGrpSpPr/>
              <p:nvPr/>
            </p:nvGrpSpPr>
            <p:grpSpPr>
              <a:xfrm flipH="1">
                <a:off x="4828" y="2380"/>
                <a:ext cx="498" cy="264"/>
                <a:chOff x="790" y="1887"/>
                <a:chExt cx="864" cy="459"/>
              </a:xfrm>
            </p:grpSpPr>
            <p:sp>
              <p:nvSpPr>
                <p:cNvPr id="2951" name="Shape 3238"/>
                <p:cNvSpPr/>
                <p:nvPr/>
              </p:nvSpPr>
              <p:spPr>
                <a:xfrm>
                  <a:off x="1625" y="1946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2" name="Shape 3239"/>
                <p:cNvSpPr/>
                <p:nvPr/>
              </p:nvSpPr>
              <p:spPr>
                <a:xfrm>
                  <a:off x="1592" y="1946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3" name="Shape 3240"/>
                <p:cNvSpPr/>
                <p:nvPr/>
              </p:nvSpPr>
              <p:spPr>
                <a:xfrm>
                  <a:off x="972" y="2113"/>
                  <a:ext cx="34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4" name="Shape 3241"/>
                <p:cNvSpPr/>
                <p:nvPr/>
              </p:nvSpPr>
              <p:spPr>
                <a:xfrm>
                  <a:off x="1006" y="211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5" name="Shape 3242"/>
                <p:cNvSpPr/>
                <p:nvPr/>
              </p:nvSpPr>
              <p:spPr>
                <a:xfrm>
                  <a:off x="790" y="2063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3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6" name="Shape 3243"/>
                <p:cNvSpPr/>
                <p:nvPr/>
              </p:nvSpPr>
              <p:spPr>
                <a:xfrm>
                  <a:off x="822" y="2063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3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7" name="Shape 3244"/>
                <p:cNvSpPr/>
                <p:nvPr/>
              </p:nvSpPr>
              <p:spPr>
                <a:xfrm>
                  <a:off x="1406" y="1902"/>
                  <a:ext cx="30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12" y="87"/>
                      </a:moveTo>
                      <a:lnTo>
                        <a:pt x="0" y="84"/>
                      </a:lnTo>
                      <a:lnTo>
                        <a:pt x="0" y="0"/>
                      </a:lnTo>
                      <a:lnTo>
                        <a:pt x="12" y="4"/>
                      </a:lnTo>
                      <a:lnTo>
                        <a:pt x="12" y="87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8" name="Shape 3245"/>
                <p:cNvSpPr/>
                <p:nvPr/>
              </p:nvSpPr>
              <p:spPr>
                <a:xfrm>
                  <a:off x="1435" y="1902"/>
                  <a:ext cx="32" cy="2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87" extrusionOk="0">
                      <a:moveTo>
                        <a:pt x="0" y="87"/>
                      </a:moveTo>
                      <a:lnTo>
                        <a:pt x="12" y="84"/>
                      </a:lnTo>
                      <a:lnTo>
                        <a:pt x="12" y="0"/>
                      </a:lnTo>
                      <a:lnTo>
                        <a:pt x="0" y="4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9" name="Shape 3246"/>
                <p:cNvSpPr/>
                <p:nvPr/>
              </p:nvSpPr>
              <p:spPr>
                <a:xfrm>
                  <a:off x="1006" y="1946"/>
                  <a:ext cx="646" cy="2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77" extrusionOk="0">
                      <a:moveTo>
                        <a:pt x="0" y="65"/>
                      </a:moveTo>
                      <a:lnTo>
                        <a:pt x="0" y="77"/>
                      </a:lnTo>
                      <a:lnTo>
                        <a:pt x="241" y="12"/>
                      </a:lnTo>
                      <a:lnTo>
                        <a:pt x="241" y="0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0" name="Shape 3247"/>
                <p:cNvSpPr/>
                <p:nvPr/>
              </p:nvSpPr>
              <p:spPr>
                <a:xfrm>
                  <a:off x="790" y="2063"/>
                  <a:ext cx="216" cy="9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0" h="34" extrusionOk="0">
                      <a:moveTo>
                        <a:pt x="0" y="0"/>
                      </a:moveTo>
                      <a:lnTo>
                        <a:pt x="0" y="13"/>
                      </a:lnTo>
                      <a:lnTo>
                        <a:pt x="80" y="34"/>
                      </a:lnTo>
                      <a:lnTo>
                        <a:pt x="80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61" name="Shape 3248"/>
                <p:cNvSpPr/>
                <p:nvPr/>
              </p:nvSpPr>
              <p:spPr>
                <a:xfrm>
                  <a:off x="790" y="1887"/>
                  <a:ext cx="863" cy="2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21" h="87" extrusionOk="0">
                      <a:moveTo>
                        <a:pt x="0" y="65"/>
                      </a:moveTo>
                      <a:lnTo>
                        <a:pt x="160" y="22"/>
                      </a:lnTo>
                      <a:lnTo>
                        <a:pt x="160" y="22"/>
                      </a:lnTo>
                      <a:lnTo>
                        <a:pt x="240" y="0"/>
                      </a:lnTo>
                      <a:lnTo>
                        <a:pt x="321" y="22"/>
                      </a:lnTo>
                      <a:lnTo>
                        <a:pt x="240" y="44"/>
                      </a:lnTo>
                      <a:lnTo>
                        <a:pt x="240" y="44"/>
                      </a:lnTo>
                      <a:lnTo>
                        <a:pt x="81" y="87"/>
                      </a:lnTo>
                      <a:lnTo>
                        <a:pt x="0" y="65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 cap="flat" cmpd="sng">
                  <a:solidFill>
                    <a:schemeClr val="dk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30" name="Shape 3249"/>
              <p:cNvGrpSpPr/>
              <p:nvPr/>
            </p:nvGrpSpPr>
            <p:grpSpPr>
              <a:xfrm>
                <a:off x="4688" y="2290"/>
                <a:ext cx="175" cy="325"/>
                <a:chOff x="3609" y="3261"/>
                <a:chExt cx="601" cy="1116"/>
              </a:xfrm>
            </p:grpSpPr>
            <p:sp>
              <p:nvSpPr>
                <p:cNvPr id="2939" name="Shape 3250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0" name="Shape 3251"/>
                <p:cNvSpPr/>
                <p:nvPr/>
              </p:nvSpPr>
              <p:spPr>
                <a:xfrm>
                  <a:off x="3863" y="3800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2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3" y="225"/>
                        <a:pt x="43" y="205"/>
                      </a:cubicBezTo>
                      <a:cubicBezTo>
                        <a:pt x="43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8" y="218"/>
                      </a:cubicBezTo>
                      <a:cubicBezTo>
                        <a:pt x="90" y="201"/>
                        <a:pt x="88" y="171"/>
                        <a:pt x="89" y="156"/>
                      </a:cubicBezTo>
                      <a:cubicBezTo>
                        <a:pt x="89" y="141"/>
                        <a:pt x="90" y="47"/>
                        <a:pt x="89" y="7"/>
                      </a:cubicBezTo>
                      <a:cubicBezTo>
                        <a:pt x="89" y="6"/>
                        <a:pt x="89" y="6"/>
                        <a:pt x="89" y="5"/>
                      </a:cubicBezTo>
                      <a:cubicBezTo>
                        <a:pt x="89" y="5"/>
                        <a:pt x="89" y="5"/>
                        <a:pt x="89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1" name="Shape 3252"/>
                <p:cNvSpPr/>
                <p:nvPr/>
              </p:nvSpPr>
              <p:spPr>
                <a:xfrm>
                  <a:off x="3611" y="3413"/>
                  <a:ext cx="598" cy="5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4" h="232" extrusionOk="0">
                      <a:moveTo>
                        <a:pt x="248" y="194"/>
                      </a:moveTo>
                      <a:cubicBezTo>
                        <a:pt x="245" y="184"/>
                        <a:pt x="228" y="67"/>
                        <a:pt x="225" y="49"/>
                      </a:cubicBezTo>
                      <a:cubicBezTo>
                        <a:pt x="222" y="32"/>
                        <a:pt x="207" y="27"/>
                        <a:pt x="199" y="24"/>
                      </a:cubicBezTo>
                      <a:cubicBezTo>
                        <a:pt x="191" y="21"/>
                        <a:pt x="169" y="16"/>
                        <a:pt x="156" y="13"/>
                      </a:cubicBezTo>
                      <a:cubicBezTo>
                        <a:pt x="144" y="10"/>
                        <a:pt x="125" y="4"/>
                        <a:pt x="116" y="2"/>
                      </a:cubicBezTo>
                      <a:cubicBezTo>
                        <a:pt x="107" y="0"/>
                        <a:pt x="89" y="4"/>
                        <a:pt x="86" y="12"/>
                      </a:cubicBezTo>
                      <a:cubicBezTo>
                        <a:pt x="85" y="15"/>
                        <a:pt x="79" y="50"/>
                        <a:pt x="73" y="86"/>
                      </a:cubicBezTo>
                      <a:cubicBezTo>
                        <a:pt x="73" y="86"/>
                        <a:pt x="73" y="86"/>
                        <a:pt x="73" y="86"/>
                      </a:cubicBezTo>
                      <a:cubicBezTo>
                        <a:pt x="72" y="91"/>
                        <a:pt x="72" y="91"/>
                        <a:pt x="72" y="91"/>
                      </a:cubicBezTo>
                      <a:cubicBezTo>
                        <a:pt x="48" y="96"/>
                        <a:pt x="28" y="103"/>
                        <a:pt x="21" y="104"/>
                      </a:cubicBezTo>
                      <a:cubicBezTo>
                        <a:pt x="0" y="109"/>
                        <a:pt x="9" y="137"/>
                        <a:pt x="26" y="135"/>
                      </a:cubicBezTo>
                      <a:cubicBezTo>
                        <a:pt x="30" y="135"/>
                        <a:pt x="55" y="129"/>
                        <a:pt x="80" y="122"/>
                      </a:cubicBezTo>
                      <a:cubicBezTo>
                        <a:pt x="80" y="122"/>
                        <a:pt x="80" y="122"/>
                        <a:pt x="80" y="122"/>
                      </a:cubicBezTo>
                      <a:cubicBezTo>
                        <a:pt x="86" y="120"/>
                        <a:pt x="86" y="120"/>
                        <a:pt x="86" y="120"/>
                      </a:cubicBezTo>
                      <a:cubicBezTo>
                        <a:pt x="92" y="119"/>
                        <a:pt x="96" y="116"/>
                        <a:pt x="99" y="113"/>
                      </a:cubicBezTo>
                      <a:cubicBezTo>
                        <a:pt x="102" y="108"/>
                        <a:pt x="103" y="102"/>
                        <a:pt x="104" y="92"/>
                      </a:cubicBezTo>
                      <a:cubicBezTo>
                        <a:pt x="104" y="92"/>
                        <a:pt x="104" y="92"/>
                        <a:pt x="104" y="92"/>
                      </a:cubicBezTo>
                      <a:cubicBezTo>
                        <a:pt x="107" y="69"/>
                        <a:pt x="109" y="49"/>
                        <a:pt x="110" y="47"/>
                      </a:cubicBezTo>
                      <a:cubicBezTo>
                        <a:pt x="110" y="47"/>
                        <a:pt x="110" y="47"/>
                        <a:pt x="110" y="47"/>
                      </a:cubicBezTo>
                      <a:cubicBezTo>
                        <a:pt x="110" y="53"/>
                        <a:pt x="109" y="122"/>
                        <a:pt x="109" y="164"/>
                      </a:cubicBezTo>
                      <a:cubicBezTo>
                        <a:pt x="110" y="169"/>
                        <a:pt x="112" y="174"/>
                        <a:pt x="118" y="175"/>
                      </a:cubicBezTo>
                      <a:cubicBezTo>
                        <a:pt x="130" y="177"/>
                        <a:pt x="162" y="187"/>
                        <a:pt x="169" y="189"/>
                      </a:cubicBezTo>
                      <a:cubicBezTo>
                        <a:pt x="177" y="190"/>
                        <a:pt x="193" y="181"/>
                        <a:pt x="196" y="169"/>
                      </a:cubicBezTo>
                      <a:cubicBezTo>
                        <a:pt x="195" y="141"/>
                        <a:pt x="196" y="111"/>
                        <a:pt x="194" y="88"/>
                      </a:cubicBezTo>
                      <a:cubicBezTo>
                        <a:pt x="193" y="82"/>
                        <a:pt x="193" y="78"/>
                        <a:pt x="192" y="75"/>
                      </a:cubicBezTo>
                      <a:cubicBezTo>
                        <a:pt x="193" y="79"/>
                        <a:pt x="194" y="83"/>
                        <a:pt x="194" y="88"/>
                      </a:cubicBezTo>
                      <a:cubicBezTo>
                        <a:pt x="197" y="110"/>
                        <a:pt x="204" y="150"/>
                        <a:pt x="215" y="204"/>
                      </a:cubicBezTo>
                      <a:cubicBezTo>
                        <a:pt x="220" y="232"/>
                        <a:pt x="254" y="218"/>
                        <a:pt x="248" y="194"/>
                      </a:cubicBez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2" name="Shape 3253"/>
                <p:cNvSpPr/>
                <p:nvPr/>
              </p:nvSpPr>
              <p:spPr>
                <a:xfrm>
                  <a:off x="3947" y="3895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7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3" name="Shape 3254"/>
                <p:cNvSpPr/>
                <p:nvPr/>
              </p:nvSpPr>
              <p:spPr>
                <a:xfrm>
                  <a:off x="3609" y="3413"/>
                  <a:ext cx="601" cy="74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55" h="314" extrusionOk="0">
                      <a:moveTo>
                        <a:pt x="249" y="194"/>
                      </a:moveTo>
                      <a:cubicBezTo>
                        <a:pt x="246" y="184"/>
                        <a:pt x="229" y="67"/>
                        <a:pt x="226" y="49"/>
                      </a:cubicBezTo>
                      <a:cubicBezTo>
                        <a:pt x="223" y="32"/>
                        <a:pt x="208" y="27"/>
                        <a:pt x="200" y="24"/>
                      </a:cubicBezTo>
                      <a:cubicBezTo>
                        <a:pt x="192" y="21"/>
                        <a:pt x="170" y="16"/>
                        <a:pt x="157" y="13"/>
                      </a:cubicBezTo>
                      <a:cubicBezTo>
                        <a:pt x="145" y="10"/>
                        <a:pt x="126" y="4"/>
                        <a:pt x="117" y="2"/>
                      </a:cubicBezTo>
                      <a:cubicBezTo>
                        <a:pt x="108" y="0"/>
                        <a:pt x="90" y="4"/>
                        <a:pt x="87" y="12"/>
                      </a:cubicBezTo>
                      <a:cubicBezTo>
                        <a:pt x="86" y="15"/>
                        <a:pt x="79" y="53"/>
                        <a:pt x="73" y="91"/>
                      </a:cubicBezTo>
                      <a:cubicBezTo>
                        <a:pt x="73" y="91"/>
                        <a:pt x="31" y="101"/>
                        <a:pt x="22" y="104"/>
                      </a:cubicBezTo>
                      <a:cubicBezTo>
                        <a:pt x="0" y="111"/>
                        <a:pt x="12" y="137"/>
                        <a:pt x="27" y="135"/>
                      </a:cubicBezTo>
                      <a:cubicBezTo>
                        <a:pt x="31" y="135"/>
                        <a:pt x="88" y="120"/>
                        <a:pt x="88" y="120"/>
                      </a:cubicBezTo>
                      <a:cubicBezTo>
                        <a:pt x="102" y="114"/>
                        <a:pt x="103" y="109"/>
                        <a:pt x="104" y="94"/>
                      </a:cubicBezTo>
                      <a:cubicBezTo>
                        <a:pt x="108" y="66"/>
                        <a:pt x="111" y="43"/>
                        <a:pt x="111" y="47"/>
                      </a:cubicBezTo>
                      <a:cubicBezTo>
                        <a:pt x="111" y="53"/>
                        <a:pt x="110" y="246"/>
                        <a:pt x="110" y="288"/>
                      </a:cubicBezTo>
                      <a:cubicBezTo>
                        <a:pt x="111" y="293"/>
                        <a:pt x="113" y="298"/>
                        <a:pt x="119" y="299"/>
                      </a:cubicBezTo>
                      <a:cubicBezTo>
                        <a:pt x="122" y="299"/>
                        <a:pt x="126" y="300"/>
                        <a:pt x="130" y="301"/>
                      </a:cubicBezTo>
                      <a:cubicBezTo>
                        <a:pt x="130" y="20"/>
                        <a:pt x="130" y="20"/>
                        <a:pt x="130" y="20"/>
                      </a:cubicBezTo>
                      <a:cubicBezTo>
                        <a:pt x="146" y="20"/>
                        <a:pt x="146" y="20"/>
                        <a:pt x="146" y="20"/>
                      </a:cubicBezTo>
                      <a:cubicBezTo>
                        <a:pt x="162" y="28"/>
                        <a:pt x="162" y="28"/>
                        <a:pt x="162" y="28"/>
                      </a:cubicBezTo>
                      <a:cubicBezTo>
                        <a:pt x="162" y="310"/>
                        <a:pt x="162" y="310"/>
                        <a:pt x="162" y="310"/>
                      </a:cubicBezTo>
                      <a:cubicBezTo>
                        <a:pt x="165" y="311"/>
                        <a:pt x="168" y="312"/>
                        <a:pt x="170" y="313"/>
                      </a:cubicBezTo>
                      <a:cubicBezTo>
                        <a:pt x="178" y="314"/>
                        <a:pt x="194" y="305"/>
                        <a:pt x="197" y="293"/>
                      </a:cubicBezTo>
                      <a:cubicBezTo>
                        <a:pt x="197" y="169"/>
                        <a:pt x="197" y="169"/>
                        <a:pt x="197" y="169"/>
                      </a:cubicBezTo>
                      <a:cubicBezTo>
                        <a:pt x="196" y="141"/>
                        <a:pt x="197" y="111"/>
                        <a:pt x="195" y="88"/>
                      </a:cubicBezTo>
                      <a:cubicBezTo>
                        <a:pt x="194" y="82"/>
                        <a:pt x="194" y="78"/>
                        <a:pt x="193" y="75"/>
                      </a:cubicBezTo>
                      <a:cubicBezTo>
                        <a:pt x="193" y="74"/>
                        <a:pt x="193" y="72"/>
                        <a:pt x="192" y="71"/>
                      </a:cubicBezTo>
                      <a:cubicBezTo>
                        <a:pt x="192" y="70"/>
                        <a:pt x="192" y="70"/>
                        <a:pt x="192" y="70"/>
                      </a:cubicBezTo>
                      <a:cubicBezTo>
                        <a:pt x="192" y="71"/>
                        <a:pt x="192" y="71"/>
                        <a:pt x="192" y="71"/>
                      </a:cubicBezTo>
                      <a:cubicBezTo>
                        <a:pt x="193" y="72"/>
                        <a:pt x="193" y="73"/>
                        <a:pt x="193" y="75"/>
                      </a:cubicBezTo>
                      <a:cubicBezTo>
                        <a:pt x="194" y="79"/>
                        <a:pt x="195" y="83"/>
                        <a:pt x="195" y="88"/>
                      </a:cubicBezTo>
                      <a:cubicBezTo>
                        <a:pt x="198" y="110"/>
                        <a:pt x="205" y="150"/>
                        <a:pt x="216" y="204"/>
                      </a:cubicBezTo>
                      <a:cubicBezTo>
                        <a:pt x="221" y="232"/>
                        <a:pt x="255" y="218"/>
                        <a:pt x="249" y="19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4" name="Shape 3255"/>
                <p:cNvSpPr/>
                <p:nvPr/>
              </p:nvSpPr>
              <p:spPr>
                <a:xfrm>
                  <a:off x="4006" y="3893"/>
                  <a:ext cx="66" cy="1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" h="19" extrusionOk="0">
                      <a:moveTo>
                        <a:pt x="0" y="19"/>
                      </a:moveTo>
                      <a:lnTo>
                        <a:pt x="68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2945" name="Shape 3256"/>
                <p:cNvCxnSpPr/>
                <p:nvPr/>
              </p:nvCxnSpPr>
              <p:spPr>
                <a:xfrm rot="10800000" flipH="1">
                  <a:off x="4006" y="3891"/>
                  <a:ext cx="68" cy="18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2946" name="Shape 3257"/>
                <p:cNvSpPr/>
                <p:nvPr/>
              </p:nvSpPr>
              <p:spPr>
                <a:xfrm>
                  <a:off x="3872" y="3879"/>
                  <a:ext cx="21" cy="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7" extrusionOk="0">
                      <a:moveTo>
                        <a:pt x="22" y="7"/>
                      </a:moveTo>
                      <a:lnTo>
                        <a:pt x="0" y="0"/>
                      </a:lnTo>
                      <a:lnTo>
                        <a:pt x="22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cxnSp>
              <p:nvCxnSpPr>
                <p:cNvPr id="2947" name="Shape 3258"/>
                <p:cNvCxnSpPr/>
                <p:nvPr/>
              </p:nvCxnSpPr>
              <p:spPr>
                <a:xfrm rot="10800000">
                  <a:off x="3871" y="3879"/>
                  <a:ext cx="22" cy="7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cxnSp>
            <p:sp>
              <p:nvSpPr>
                <p:cNvPr id="2948" name="Shape 3259"/>
                <p:cNvSpPr/>
                <p:nvPr/>
              </p:nvSpPr>
              <p:spPr>
                <a:xfrm>
                  <a:off x="3895" y="3388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3" y="37"/>
                        <a:pt x="0" y="25"/>
                        <a:pt x="9" y="22"/>
                      </a:cubicBezTo>
                      <a:cubicBezTo>
                        <a:pt x="16" y="21"/>
                        <a:pt x="12" y="15"/>
                        <a:pt x="15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5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49" name="Shape 3260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50" name="Shape 3261"/>
                <p:cNvSpPr/>
                <p:nvPr/>
              </p:nvSpPr>
              <p:spPr>
                <a:xfrm>
                  <a:off x="3875" y="3261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0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  <p:grpSp>
            <p:nvGrpSpPr>
              <p:cNvPr id="2931" name="Shape 3262"/>
              <p:cNvGrpSpPr/>
              <p:nvPr/>
            </p:nvGrpSpPr>
            <p:grpSpPr>
              <a:xfrm>
                <a:off x="4551" y="2291"/>
                <a:ext cx="164" cy="322"/>
                <a:chOff x="3213" y="3265"/>
                <a:chExt cx="570" cy="1118"/>
              </a:xfrm>
            </p:grpSpPr>
            <p:sp>
              <p:nvSpPr>
                <p:cNvPr id="2932" name="Shape 3263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3" name="Shape 3264"/>
                <p:cNvSpPr/>
                <p:nvPr/>
              </p:nvSpPr>
              <p:spPr>
                <a:xfrm>
                  <a:off x="3331" y="3806"/>
                  <a:ext cx="212" cy="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0" h="245" extrusionOk="0">
                      <a:moveTo>
                        <a:pt x="63" y="20"/>
                      </a:moveTo>
                      <a:cubicBezTo>
                        <a:pt x="55" y="20"/>
                        <a:pt x="24" y="13"/>
                        <a:pt x="12" y="11"/>
                      </a:cubicBezTo>
                      <a:cubicBezTo>
                        <a:pt x="6" y="10"/>
                        <a:pt x="4" y="5"/>
                        <a:pt x="3" y="0"/>
                      </a:cubicBezTo>
                      <a:cubicBezTo>
                        <a:pt x="2" y="18"/>
                        <a:pt x="3" y="32"/>
                        <a:pt x="3" y="36"/>
                      </a:cubicBezTo>
                      <a:cubicBezTo>
                        <a:pt x="3" y="49"/>
                        <a:pt x="0" y="181"/>
                        <a:pt x="2" y="205"/>
                      </a:cubicBezTo>
                      <a:cubicBezTo>
                        <a:pt x="3" y="229"/>
                        <a:pt x="44" y="225"/>
                        <a:pt x="44" y="205"/>
                      </a:cubicBezTo>
                      <a:cubicBezTo>
                        <a:pt x="44" y="207"/>
                        <a:pt x="44" y="211"/>
                        <a:pt x="44" y="211"/>
                      </a:cubicBezTo>
                      <a:cubicBezTo>
                        <a:pt x="46" y="245"/>
                        <a:pt x="87" y="235"/>
                        <a:pt x="89" y="218"/>
                      </a:cubicBezTo>
                      <a:cubicBezTo>
                        <a:pt x="90" y="201"/>
                        <a:pt x="89" y="171"/>
                        <a:pt x="89" y="156"/>
                      </a:cubicBezTo>
                      <a:cubicBezTo>
                        <a:pt x="89" y="141"/>
                        <a:pt x="90" y="47"/>
                        <a:pt x="90" y="7"/>
                      </a:cubicBezTo>
                      <a:cubicBezTo>
                        <a:pt x="90" y="6"/>
                        <a:pt x="90" y="6"/>
                        <a:pt x="90" y="5"/>
                      </a:cubicBezTo>
                      <a:cubicBezTo>
                        <a:pt x="90" y="5"/>
                        <a:pt x="90" y="5"/>
                        <a:pt x="90" y="5"/>
                      </a:cubicBezTo>
                      <a:cubicBezTo>
                        <a:pt x="87" y="16"/>
                        <a:pt x="71" y="22"/>
                        <a:pt x="63" y="20"/>
                      </a:cubicBezTo>
                    </a:path>
                  </a:pathLst>
                </a:custGeom>
                <a:solidFill>
                  <a:schemeClr val="hlink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4" name="Shape 3265"/>
                <p:cNvSpPr/>
                <p:nvPr/>
              </p:nvSpPr>
              <p:spPr>
                <a:xfrm>
                  <a:off x="3213" y="3422"/>
                  <a:ext cx="570" cy="4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1" h="190" extrusionOk="0">
                      <a:moveTo>
                        <a:pt x="201" y="107"/>
                      </a:moveTo>
                      <a:cubicBezTo>
                        <a:pt x="199" y="108"/>
                        <a:pt x="191" y="110"/>
                        <a:pt x="179" y="113"/>
                      </a:cubicBezTo>
                      <a:cubicBezTo>
                        <a:pt x="174" y="85"/>
                        <a:pt x="170" y="58"/>
                        <a:pt x="169" y="49"/>
                      </a:cubicBezTo>
                      <a:cubicBezTo>
                        <a:pt x="169" y="49"/>
                        <a:pt x="169" y="49"/>
                        <a:pt x="169" y="49"/>
                      </a:cubicBezTo>
                      <a:cubicBezTo>
                        <a:pt x="166" y="32"/>
                        <a:pt x="151" y="27"/>
                        <a:pt x="143" y="24"/>
                      </a:cubicBezTo>
                      <a:cubicBezTo>
                        <a:pt x="136" y="21"/>
                        <a:pt x="113" y="16"/>
                        <a:pt x="100" y="13"/>
                      </a:cubicBezTo>
                      <a:cubicBezTo>
                        <a:pt x="89" y="10"/>
                        <a:pt x="69" y="4"/>
                        <a:pt x="60" y="2"/>
                      </a:cubicBezTo>
                      <a:cubicBezTo>
                        <a:pt x="51" y="0"/>
                        <a:pt x="33" y="4"/>
                        <a:pt x="30" y="12"/>
                      </a:cubicBezTo>
                      <a:cubicBezTo>
                        <a:pt x="28" y="17"/>
                        <a:pt x="8" y="139"/>
                        <a:pt x="4" y="159"/>
                      </a:cubicBezTo>
                      <a:cubicBezTo>
                        <a:pt x="0" y="181"/>
                        <a:pt x="31" y="184"/>
                        <a:pt x="36" y="168"/>
                      </a:cubicBezTo>
                      <a:cubicBezTo>
                        <a:pt x="40" y="158"/>
                        <a:pt x="55" y="38"/>
                        <a:pt x="54" y="47"/>
                      </a:cubicBezTo>
                      <a:cubicBezTo>
                        <a:pt x="54" y="53"/>
                        <a:pt x="53" y="122"/>
                        <a:pt x="53" y="164"/>
                      </a:cubicBezTo>
                      <a:cubicBezTo>
                        <a:pt x="54" y="169"/>
                        <a:pt x="56" y="174"/>
                        <a:pt x="62" y="175"/>
                      </a:cubicBezTo>
                      <a:cubicBezTo>
                        <a:pt x="75" y="177"/>
                        <a:pt x="106" y="187"/>
                        <a:pt x="113" y="189"/>
                      </a:cubicBezTo>
                      <a:cubicBezTo>
                        <a:pt x="121" y="190"/>
                        <a:pt x="137" y="181"/>
                        <a:pt x="140" y="169"/>
                      </a:cubicBezTo>
                      <a:cubicBezTo>
                        <a:pt x="140" y="141"/>
                        <a:pt x="140" y="111"/>
                        <a:pt x="138" y="88"/>
                      </a:cubicBezTo>
                      <a:cubicBezTo>
                        <a:pt x="137" y="82"/>
                        <a:pt x="137" y="78"/>
                        <a:pt x="137" y="75"/>
                      </a:cubicBezTo>
                      <a:cubicBezTo>
                        <a:pt x="137" y="75"/>
                        <a:pt x="137" y="75"/>
                        <a:pt x="137" y="76"/>
                      </a:cubicBezTo>
                      <a:cubicBezTo>
                        <a:pt x="137" y="77"/>
                        <a:pt x="137" y="79"/>
                        <a:pt x="138" y="80"/>
                      </a:cubicBezTo>
                      <a:cubicBezTo>
                        <a:pt x="138" y="81"/>
                        <a:pt x="138" y="81"/>
                        <a:pt x="138" y="82"/>
                      </a:cubicBezTo>
                      <a:cubicBezTo>
                        <a:pt x="138" y="84"/>
                        <a:pt x="138" y="85"/>
                        <a:pt x="138" y="87"/>
                      </a:cubicBezTo>
                      <a:cubicBezTo>
                        <a:pt x="138" y="87"/>
                        <a:pt x="138" y="88"/>
                        <a:pt x="138" y="88"/>
                      </a:cubicBezTo>
                      <a:cubicBezTo>
                        <a:pt x="138" y="88"/>
                        <a:pt x="138" y="88"/>
                        <a:pt x="138" y="88"/>
                      </a:cubicBezTo>
                      <a:cubicBezTo>
                        <a:pt x="140" y="96"/>
                        <a:pt x="141" y="108"/>
                        <a:pt x="144" y="121"/>
                      </a:cubicBezTo>
                      <a:cubicBezTo>
                        <a:pt x="144" y="122"/>
                        <a:pt x="144" y="122"/>
                        <a:pt x="144" y="123"/>
                      </a:cubicBezTo>
                      <a:cubicBezTo>
                        <a:pt x="144" y="123"/>
                        <a:pt x="144" y="123"/>
                        <a:pt x="144" y="123"/>
                      </a:cubicBezTo>
                      <a:cubicBezTo>
                        <a:pt x="144" y="127"/>
                        <a:pt x="144" y="127"/>
                        <a:pt x="144" y="127"/>
                      </a:cubicBezTo>
                      <a:cubicBezTo>
                        <a:pt x="146" y="137"/>
                        <a:pt x="149" y="143"/>
                        <a:pt x="153" y="147"/>
                      </a:cubicBezTo>
                      <a:cubicBezTo>
                        <a:pt x="156" y="151"/>
                        <a:pt x="161" y="152"/>
                        <a:pt x="167" y="153"/>
                      </a:cubicBezTo>
                      <a:cubicBezTo>
                        <a:pt x="181" y="149"/>
                        <a:pt x="197" y="144"/>
                        <a:pt x="214" y="139"/>
                      </a:cubicBezTo>
                      <a:cubicBezTo>
                        <a:pt x="241" y="131"/>
                        <a:pt x="225" y="99"/>
                        <a:pt x="201" y="10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5" name="Shape 3266"/>
                <p:cNvSpPr/>
                <p:nvPr/>
              </p:nvSpPr>
              <p:spPr>
                <a:xfrm>
                  <a:off x="3365" y="3393"/>
                  <a:ext cx="154" cy="9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41" extrusionOk="0">
                      <a:moveTo>
                        <a:pt x="29" y="39"/>
                      </a:moveTo>
                      <a:cubicBezTo>
                        <a:pt x="14" y="37"/>
                        <a:pt x="0" y="25"/>
                        <a:pt x="10" y="22"/>
                      </a:cubicBezTo>
                      <a:cubicBezTo>
                        <a:pt x="16" y="21"/>
                        <a:pt x="13" y="15"/>
                        <a:pt x="16" y="12"/>
                      </a:cubicBezTo>
                      <a:cubicBezTo>
                        <a:pt x="18" y="10"/>
                        <a:pt x="53" y="0"/>
                        <a:pt x="53" y="16"/>
                      </a:cubicBezTo>
                      <a:cubicBezTo>
                        <a:pt x="53" y="21"/>
                        <a:pt x="47" y="25"/>
                        <a:pt x="57" y="29"/>
                      </a:cubicBezTo>
                      <a:cubicBezTo>
                        <a:pt x="66" y="33"/>
                        <a:pt x="46" y="41"/>
                        <a:pt x="29" y="39"/>
                      </a:cubicBezTo>
                      <a:close/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6" name="Shape 3267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solidFill>
                  <a:srgbClr val="FFCC99"/>
                </a:solidFill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7" name="Shape 3268"/>
                <p:cNvSpPr/>
                <p:nvPr/>
              </p:nvSpPr>
              <p:spPr>
                <a:xfrm>
                  <a:off x="3343" y="3265"/>
                  <a:ext cx="191" cy="18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81" h="80" extrusionOk="0">
                      <a:moveTo>
                        <a:pt x="39" y="1"/>
                      </a:moveTo>
                      <a:cubicBezTo>
                        <a:pt x="17" y="2"/>
                        <a:pt x="0" y="20"/>
                        <a:pt x="1" y="42"/>
                      </a:cubicBezTo>
                      <a:cubicBezTo>
                        <a:pt x="2" y="63"/>
                        <a:pt x="21" y="80"/>
                        <a:pt x="42" y="79"/>
                      </a:cubicBezTo>
                      <a:cubicBezTo>
                        <a:pt x="64" y="78"/>
                        <a:pt x="81" y="60"/>
                        <a:pt x="80" y="38"/>
                      </a:cubicBezTo>
                      <a:cubicBezTo>
                        <a:pt x="79" y="17"/>
                        <a:pt x="61" y="0"/>
                        <a:pt x="39" y="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  <p:sp>
              <p:nvSpPr>
                <p:cNvPr id="2938" name="Shape 3269"/>
                <p:cNvSpPr/>
                <p:nvPr/>
              </p:nvSpPr>
              <p:spPr>
                <a:xfrm>
                  <a:off x="3415" y="3900"/>
                  <a:ext cx="23" cy="3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0" h="165" extrusionOk="0">
                      <a:moveTo>
                        <a:pt x="8" y="165"/>
                      </a:moveTo>
                      <a:cubicBezTo>
                        <a:pt x="7" y="131"/>
                        <a:pt x="10" y="15"/>
                        <a:pt x="9" y="11"/>
                      </a:cubicBezTo>
                      <a:cubicBezTo>
                        <a:pt x="9" y="7"/>
                        <a:pt x="0" y="7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endParaRPr sz="1800" b="0" i="0" u="none" strike="noStrike" cap="none" baseline="0">
                    <a:solidFill>
                      <a:schemeClr val="dk1"/>
                    </a:solidFill>
                    <a:ea typeface="Calibri"/>
                    <a:cs typeface="Calibri"/>
                    <a:sym typeface="Calibri"/>
                    <a:rtl val="0"/>
                  </a:endParaRPr>
                </a:p>
              </p:txBody>
            </p:sp>
          </p:grpSp>
        </p:grpSp>
      </p:grpSp>
      <p:cxnSp>
        <p:nvCxnSpPr>
          <p:cNvPr id="2976" name="Shape 3270"/>
          <p:cNvCxnSpPr/>
          <p:nvPr/>
        </p:nvCxnSpPr>
        <p:spPr>
          <a:xfrm flipH="1">
            <a:off x="6553199" y="4495800"/>
            <a:ext cx="228600" cy="76200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977" name="Shape 3271"/>
          <p:cNvCxnSpPr/>
          <p:nvPr/>
        </p:nvCxnSpPr>
        <p:spPr>
          <a:xfrm>
            <a:off x="7239000" y="4572000"/>
            <a:ext cx="152399" cy="381000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978" name="Shape 3272"/>
          <p:cNvCxnSpPr/>
          <p:nvPr/>
        </p:nvCxnSpPr>
        <p:spPr>
          <a:xfrm>
            <a:off x="8382000" y="4419600"/>
            <a:ext cx="228600" cy="838198"/>
          </a:xfrm>
          <a:prstGeom prst="straightConnector1">
            <a:avLst/>
          </a:prstGeom>
          <a:noFill/>
          <a:ln w="38100" cap="flat" cmpd="sng">
            <a:solidFill>
              <a:srgbClr val="00B050"/>
            </a:solidFill>
            <a:prstDash val="sysDash"/>
            <a:round/>
            <a:headEnd type="none" w="med" len="med"/>
            <a:tailEnd type="stealth" w="lg" len="lg"/>
          </a:ln>
        </p:spPr>
      </p:cxnSp>
      <p:cxnSp>
        <p:nvCxnSpPr>
          <p:cNvPr id="2979" name="Shape 3273"/>
          <p:cNvCxnSpPr/>
          <p:nvPr/>
        </p:nvCxnSpPr>
        <p:spPr>
          <a:xfrm>
            <a:off x="1020276" y="3635971"/>
            <a:ext cx="0" cy="1066799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stealth" w="lg" len="lg"/>
          </a:ln>
        </p:spPr>
      </p:cxnSp>
      <p:sp>
        <p:nvSpPr>
          <p:cNvPr id="2980" name="Shape 3274"/>
          <p:cNvSpPr txBox="1"/>
          <p:nvPr/>
        </p:nvSpPr>
        <p:spPr>
          <a:xfrm>
            <a:off x="319081" y="2653432"/>
            <a:ext cx="1447800" cy="923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rPr>
              <a:t>Visit </a:t>
            </a:r>
            <a:r>
              <a:rPr lang="en-US" sz="1800" b="1" i="0" u="sng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rPr>
              <a:t>100%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ea typeface="Calibri"/>
                <a:cs typeface="Calibri"/>
                <a:sym typeface="Calibri"/>
                <a:rtl val="0"/>
              </a:rPr>
              <a:t>  of the vaccine stores</a:t>
            </a:r>
          </a:p>
        </p:txBody>
      </p:sp>
      <p:sp>
        <p:nvSpPr>
          <p:cNvPr id="2981" name="Shape 3275"/>
          <p:cNvSpPr txBox="1"/>
          <p:nvPr/>
        </p:nvSpPr>
        <p:spPr>
          <a:xfrm>
            <a:off x="0" y="1374680"/>
            <a:ext cx="2803573" cy="2656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b="1" i="0" u="none" strike="noStrike" cap="none" baseline="0" dirty="0">
                <a:solidFill>
                  <a:schemeClr val="dk1"/>
                </a:solidFill>
                <a:ea typeface="Arial"/>
                <a:cs typeface="Arial"/>
                <a:sym typeface="Arial"/>
                <a:rtl val="0"/>
              </a:rPr>
              <a:t>Independent monitors</a:t>
            </a:r>
          </a:p>
        </p:txBody>
      </p:sp>
      <p:cxnSp>
        <p:nvCxnSpPr>
          <p:cNvPr id="2982" name="Shape 3276"/>
          <p:cNvCxnSpPr/>
          <p:nvPr/>
        </p:nvCxnSpPr>
        <p:spPr>
          <a:xfrm>
            <a:off x="1035969" y="1752600"/>
            <a:ext cx="14711" cy="785272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</p:cxnSp>
      <p:sp>
        <p:nvSpPr>
          <p:cNvPr id="2983" name="Shape 3277"/>
          <p:cNvSpPr txBox="1"/>
          <p:nvPr/>
        </p:nvSpPr>
        <p:spPr>
          <a:xfrm>
            <a:off x="103706" y="5268965"/>
            <a:ext cx="2204381" cy="14525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800" b="1" i="0" u="none" strike="noStrike" cap="none" baseline="0" dirty="0">
                <a:latin typeface="Calibri"/>
                <a:ea typeface="Calibri"/>
                <a:cs typeface="Calibri"/>
                <a:sym typeface="Calibri"/>
                <a:rtl val="0"/>
              </a:rPr>
              <a:t>Monitor </a:t>
            </a:r>
            <a:r>
              <a:rPr lang="en-US" sz="1800" b="1" i="0" u="none" strike="noStrike" cap="none" baseline="0" dirty="0" smtClean="0">
                <a:latin typeface="Calibri"/>
                <a:ea typeface="Calibri"/>
                <a:cs typeface="Calibri"/>
                <a:sym typeface="Calibri"/>
                <a:rtl val="0"/>
              </a:rPr>
              <a:t>only</a:t>
            </a:r>
            <a:r>
              <a:rPr lang="en-US" sz="1800" b="1" i="0" u="none" strike="noStrike" cap="none" dirty="0" smtClean="0"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-US" sz="1800" b="1" i="0" u="none" strike="noStrike" cap="none" baseline="0" dirty="0" smtClean="0">
                <a:latin typeface="Calibri"/>
                <a:ea typeface="Calibri"/>
                <a:cs typeface="Calibri"/>
                <a:sym typeface="Calibri"/>
                <a:rtl val="0"/>
              </a:rPr>
              <a:t>delivery points </a:t>
            </a:r>
            <a:r>
              <a:rPr lang="en-US" b="1" dirty="0" smtClean="0">
                <a:ea typeface="Calibri"/>
                <a:cs typeface="Calibri"/>
                <a:sym typeface="Calibri"/>
                <a:rtl val="0"/>
              </a:rPr>
              <a:t>selected by the Supervising Official</a:t>
            </a:r>
            <a:endParaRPr lang="en-US" sz="1800" b="1" i="0" u="none" strike="noStrike" cap="none" baseline="0" dirty="0"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cxnSp>
        <p:nvCxnSpPr>
          <p:cNvPr id="2984" name="Shape 3278"/>
          <p:cNvCxnSpPr/>
          <p:nvPr/>
        </p:nvCxnSpPr>
        <p:spPr>
          <a:xfrm>
            <a:off x="1015304" y="4848232"/>
            <a:ext cx="0" cy="3810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ysDash"/>
            <a:round/>
            <a:headEnd type="none" w="med" len="med"/>
            <a:tailEnd type="stealth" w="lg" len="lg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002060"/>
                </a:solidFill>
                <a:latin typeface="+mj-lt"/>
              </a:rPr>
              <a:t>Preparation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Prior to facility visits, independent monitors will…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Receive list of cold chain stores and service points from coordinator/supervisor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Review and finalize </a:t>
            </a:r>
            <a:r>
              <a:rPr lang="en-GB" dirty="0">
                <a:latin typeface="+mj-lt"/>
              </a:rPr>
              <a:t>micro-plan for visit schedule to </a:t>
            </a:r>
            <a:r>
              <a:rPr lang="en-GB" dirty="0" smtClean="0">
                <a:latin typeface="+mj-lt"/>
              </a:rPr>
              <a:t>sites</a:t>
            </a:r>
          </a:p>
          <a:p>
            <a:pPr marL="977900" lvl="1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Instructions, transportation, cell phone, data collection instruments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Receive and review protocols for: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Follow-up of sites that cannot be visited on schedule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Corrective action if </a:t>
            </a:r>
            <a:r>
              <a:rPr lang="en-GB" dirty="0" err="1" smtClean="0">
                <a:latin typeface="+mj-lt"/>
              </a:rPr>
              <a:t>tOPV</a:t>
            </a:r>
            <a:r>
              <a:rPr lang="en-GB" dirty="0" smtClean="0">
                <a:latin typeface="+mj-lt"/>
              </a:rPr>
              <a:t> is found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Retrieve Independent Monitoring Data Collection Tool (Form 1) to record each site visited 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 [INSERT COUNTRY]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Protocols 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Protocol for follow up of sites that cannot be visited on schedule: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n-lt"/>
              </a:rPr>
              <a:t>[INSERT INFORMATION ON PROTOCOL]</a:t>
            </a:r>
          </a:p>
          <a:p>
            <a:r>
              <a:rPr lang="en-US" dirty="0" smtClean="0">
                <a:latin typeface="+mn-lt"/>
              </a:rPr>
              <a:t>Protocol for corrective action if </a:t>
            </a:r>
            <a:r>
              <a:rPr lang="en-US" dirty="0" err="1" smtClean="0">
                <a:latin typeface="+mn-lt"/>
              </a:rPr>
              <a:t>tOPV</a:t>
            </a:r>
            <a:r>
              <a:rPr lang="en-US" dirty="0" smtClean="0">
                <a:latin typeface="+mn-lt"/>
              </a:rPr>
              <a:t> is found 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n-lt"/>
              </a:rPr>
              <a:t>[INSERT INFORMATION ON PROTOCOL]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*Adapt this slide(s) to reflect country protocols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GB" b="1" i="1" dirty="0">
                <a:solidFill>
                  <a:srgbClr val="002060"/>
                </a:solidFill>
                <a:latin typeface="+mj-lt"/>
              </a:rPr>
              <a:t>Visit Places that Store Vaccines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11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latin typeface="+mn-lt"/>
              </a:rPr>
              <a:t>Complete </a:t>
            </a:r>
            <a:r>
              <a:rPr lang="en-GB" sz="1800" dirty="0">
                <a:latin typeface="+mn-lt"/>
              </a:rPr>
              <a:t>separate form for each administrative </a:t>
            </a:r>
            <a:r>
              <a:rPr lang="en-GB" sz="1800" dirty="0" smtClean="0">
                <a:latin typeface="+mn-lt"/>
              </a:rPr>
              <a:t>level assigned to you by the Official </a:t>
            </a:r>
            <a:r>
              <a:rPr lang="en-GB" sz="1800" dirty="0">
                <a:latin typeface="+mn-lt"/>
              </a:rPr>
              <a:t>(national, subnational, district or service delivery points with fixed vaccination services)</a:t>
            </a:r>
            <a:endParaRPr lang="en-US" sz="1800" dirty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latin typeface="+mn-lt"/>
              </a:rPr>
              <a:t>Fill out date of monitoring, name of monitor, select level of cold chain, name of administrative level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latin typeface="+mn-lt"/>
              </a:rPr>
              <a:t>List store name or location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latin typeface="+mn-lt"/>
              </a:rPr>
              <a:t>Ask </a:t>
            </a:r>
            <a:r>
              <a:rPr lang="en-GB" sz="1800" dirty="0">
                <a:latin typeface="+mn-lt"/>
              </a:rPr>
              <a:t>staff at site to show you the vaccine storage </a:t>
            </a:r>
            <a:r>
              <a:rPr lang="en-GB" sz="1800" dirty="0" smtClean="0">
                <a:latin typeface="+mn-lt"/>
              </a:rPr>
              <a:t>equipment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latin typeface="+mn-lt"/>
              </a:rPr>
              <a:t>Examine contents and complete line listing for facility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>
                <a:latin typeface="+mn-lt"/>
              </a:rPr>
              <a:t>Don’t forget to check for </a:t>
            </a:r>
            <a:r>
              <a:rPr lang="en-GB" sz="1400" dirty="0" err="1" smtClean="0">
                <a:latin typeface="+mn-lt"/>
              </a:rPr>
              <a:t>bOPV</a:t>
            </a:r>
            <a:r>
              <a:rPr lang="en-GB" sz="1400" dirty="0" smtClean="0">
                <a:latin typeface="+mn-lt"/>
              </a:rPr>
              <a:t> and IPV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1400" dirty="0" smtClean="0">
                <a:latin typeface="+mn-lt"/>
              </a:rPr>
              <a:t>Obtain information on number of vials disposed (stock ledger or other record), disposal method and corrective actions</a:t>
            </a:r>
            <a:endParaRPr lang="en-GB" sz="1400" dirty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+mn-lt"/>
              </a:rPr>
              <a:t>Determine if a follow-up visit is needed for the site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>
                <a:latin typeface="+mn-lt"/>
              </a:rPr>
              <a:t>Tally the totals for columns B-F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4096"/>
            <a:ext cx="9144000" cy="886968"/>
          </a:xfr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+mj-lt"/>
              </a:rPr>
              <a:t>What is covered in this Presentation?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2E9FA1-5671-C44F-A71E-11B3B4363043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15" descr="C:\Users\sfellache\Desktop\ammp\doc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7" y="1905000"/>
            <a:ext cx="27352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à coins arrondis 3"/>
          <p:cNvSpPr/>
          <p:nvPr/>
        </p:nvSpPr>
        <p:spPr bwMode="auto">
          <a:xfrm>
            <a:off x="596691" y="5230318"/>
            <a:ext cx="4647758" cy="661125"/>
          </a:xfrm>
          <a:prstGeom prst="wedgeRoundRectCallout">
            <a:avLst>
              <a:gd name="adj1" fmla="val 77497"/>
              <a:gd name="adj2" fmla="val -7682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altLang="en-US" sz="2000" dirty="0" smtClean="0">
                <a:latin typeface="Arial"/>
                <a:cs typeface="Arial"/>
              </a:rPr>
              <a:t>How do I complete monitoring tools?</a:t>
            </a:r>
            <a:endParaRPr lang="fr-FR" altLang="en-US" sz="20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à coins arrondis 3"/>
          <p:cNvSpPr/>
          <p:nvPr/>
        </p:nvSpPr>
        <p:spPr bwMode="auto">
          <a:xfrm>
            <a:off x="596691" y="4196183"/>
            <a:ext cx="4647759" cy="618396"/>
          </a:xfrm>
          <a:prstGeom prst="wedgeRoundRectCallout">
            <a:avLst>
              <a:gd name="adj1" fmla="val 74089"/>
              <a:gd name="adj2" fmla="val -617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sz="2000" dirty="0" smtClean="0">
                <a:latin typeface="+mn-lt"/>
                <a:cs typeface="Arial"/>
              </a:rPr>
              <a:t>What do monitors do?</a:t>
            </a:r>
            <a:endParaRPr lang="fr-FR" altLang="en-US" sz="2000" dirty="0" smtClean="0">
              <a:latin typeface="+mn-lt"/>
              <a:cs typeface="Calibri body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7022" y="3896352"/>
            <a:ext cx="550157" cy="49334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" name="Oval 14"/>
          <p:cNvSpPr/>
          <p:nvPr/>
        </p:nvSpPr>
        <p:spPr>
          <a:xfrm>
            <a:off x="232157" y="5067535"/>
            <a:ext cx="550157" cy="49334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4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3"/>
          <p:cNvSpPr/>
          <p:nvPr/>
        </p:nvSpPr>
        <p:spPr bwMode="auto">
          <a:xfrm>
            <a:off x="596691" y="2312742"/>
            <a:ext cx="4647758" cy="659058"/>
          </a:xfrm>
          <a:prstGeom prst="wedgeRoundRectCallout">
            <a:avLst>
              <a:gd name="adj1" fmla="val 77003"/>
              <a:gd name="adj2" fmla="val 4016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>
              <a:buSzPct val="95000"/>
            </a:pPr>
            <a:r>
              <a:rPr lang="en-US" sz="2000" dirty="0" smtClean="0">
                <a:latin typeface="+mn-lt"/>
                <a:cs typeface="Arial"/>
              </a:rPr>
              <a:t>What is the switch?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232158" y="2057400"/>
            <a:ext cx="550157" cy="49334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1</a:t>
            </a:r>
            <a:endParaRPr lang="en-US" sz="22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269035"/>
            <a:ext cx="9144000" cy="0"/>
          </a:xfrm>
          <a:prstGeom prst="line">
            <a:avLst/>
          </a:prstGeom>
          <a:ln w="28575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32158" y="1452421"/>
            <a:ext cx="8563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At the end of </a:t>
            </a:r>
            <a:r>
              <a:rPr lang="en-US" sz="2200" dirty="0"/>
              <a:t>this </a:t>
            </a:r>
            <a:r>
              <a:rPr lang="en-US" sz="2200" dirty="0" smtClean="0"/>
              <a:t>presentation, switch monitors will understand:	</a:t>
            </a:r>
            <a:endParaRPr lang="en-US" sz="20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	</a:t>
            </a:r>
          </a:p>
        </p:txBody>
      </p:sp>
      <p:sp>
        <p:nvSpPr>
          <p:cNvPr id="13" name="Rectangle à coins arrondis 3"/>
          <p:cNvSpPr/>
          <p:nvPr/>
        </p:nvSpPr>
        <p:spPr bwMode="auto">
          <a:xfrm>
            <a:off x="596691" y="3247490"/>
            <a:ext cx="4647758" cy="562437"/>
          </a:xfrm>
          <a:prstGeom prst="wedgeRoundRectCallout">
            <a:avLst>
              <a:gd name="adj1" fmla="val 75749"/>
              <a:gd name="adj2" fmla="val -4564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>
              <a:buSzPct val="95000"/>
            </a:pPr>
            <a:r>
              <a:rPr lang="en-US" sz="2000" dirty="0" smtClean="0">
                <a:latin typeface="+mn-lt"/>
                <a:cs typeface="Arial"/>
              </a:rPr>
              <a:t>What is the purpose of monitoring?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7022" y="3017872"/>
            <a:ext cx="550157" cy="49334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095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GB" b="1" i="1" dirty="0">
                <a:solidFill>
                  <a:srgbClr val="002060"/>
                </a:solidFill>
                <a:latin typeface="+mj-lt"/>
              </a:rPr>
              <a:t>Report </a:t>
            </a:r>
            <a:r>
              <a:rPr lang="en-GB" b="1" i="1" dirty="0" smtClean="0">
                <a:solidFill>
                  <a:srgbClr val="002060"/>
                </a:solidFill>
                <a:latin typeface="+mj-lt"/>
              </a:rPr>
              <a:t>Findings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Send SMS or call Monitoring Coordinator/Supervisor on a daily basis or more frequently if concerns are identified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Submit forms daily to monitoring coordinator/supervisor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Complete any follow-up visits as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4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39903" y="3583241"/>
            <a:ext cx="1959709" cy="137983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Visit and monitor all cold chain stores down to the district level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9903" y="5585871"/>
            <a:ext cx="1959709" cy="119167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Visit and monitor the selected 10% of Service Points</a:t>
            </a:r>
          </a:p>
        </p:txBody>
      </p:sp>
      <p:sp>
        <p:nvSpPr>
          <p:cNvPr id="7" name="Oval 6"/>
          <p:cNvSpPr/>
          <p:nvPr/>
        </p:nvSpPr>
        <p:spPr>
          <a:xfrm>
            <a:off x="3369502" y="3363723"/>
            <a:ext cx="1944031" cy="204966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tOPV vial (opened or unopened)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594724" y="1544853"/>
            <a:ext cx="2501045" cy="152444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 and Report to Supervisor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594724" y="3583241"/>
            <a:ext cx="2501046" cy="194081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Dispose </a:t>
            </a:r>
            <a:r>
              <a:rPr lang="en-US" dirty="0"/>
              <a:t>of </a:t>
            </a:r>
            <a:r>
              <a:rPr lang="en-US" dirty="0" err="1"/>
              <a:t>tOPV</a:t>
            </a:r>
            <a:r>
              <a:rPr lang="en-US" dirty="0"/>
              <a:t> according to instructions and report to S</a:t>
            </a:r>
            <a:r>
              <a:rPr lang="en-US" dirty="0" smtClean="0"/>
              <a:t>upervisor </a:t>
            </a:r>
            <a:r>
              <a:rPr lang="en-US" dirty="0"/>
              <a:t>for follow-up activities</a:t>
            </a:r>
          </a:p>
        </p:txBody>
      </p:sp>
      <p:sp>
        <p:nvSpPr>
          <p:cNvPr id="11" name="Bent-Up Arrow 10"/>
          <p:cNvSpPr/>
          <p:nvPr/>
        </p:nvSpPr>
        <p:spPr>
          <a:xfrm>
            <a:off x="2099613" y="5413392"/>
            <a:ext cx="2524104" cy="992234"/>
          </a:xfrm>
          <a:prstGeom prst="bentUpArrow">
            <a:avLst>
              <a:gd name="adj1" fmla="val 37642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 Arrow 11"/>
          <p:cNvSpPr/>
          <p:nvPr/>
        </p:nvSpPr>
        <p:spPr>
          <a:xfrm>
            <a:off x="4169063" y="2125010"/>
            <a:ext cx="2425661" cy="1238713"/>
          </a:xfrm>
          <a:prstGeom prst="ben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099612" y="4045799"/>
            <a:ext cx="1269890" cy="7055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313533" y="4045799"/>
            <a:ext cx="1281192" cy="70559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52488" y="1763467"/>
            <a:ext cx="552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52488" y="3774894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Yes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+mj-lt"/>
              </a:rPr>
              <a:t>Site Visits and Corrective Action by </a:t>
            </a:r>
            <a:r>
              <a:rPr lang="en-US" sz="3500" b="1" i="1" dirty="0" smtClean="0">
                <a:solidFill>
                  <a:srgbClr val="002060"/>
                </a:solidFill>
                <a:latin typeface="+mj-lt"/>
              </a:rPr>
              <a:t>Independent Monitor</a:t>
            </a:r>
            <a:endParaRPr lang="en-US" sz="35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1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Practical Session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22</a:t>
            </a:fld>
            <a:endParaRPr lang="en-US"/>
          </a:p>
        </p:txBody>
      </p:sp>
      <p:pic>
        <p:nvPicPr>
          <p:cNvPr id="4" name="Picture 6" descr="doctor_goodb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828800"/>
            <a:ext cx="2522538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6"/>
          <p:cNvSpPr/>
          <p:nvPr/>
        </p:nvSpPr>
        <p:spPr bwMode="auto">
          <a:xfrm>
            <a:off x="3810000" y="2743200"/>
            <a:ext cx="4114800" cy="1066799"/>
          </a:xfrm>
          <a:prstGeom prst="wedgeRoundRectCallout">
            <a:avLst>
              <a:gd name="adj1" fmla="val -80920"/>
              <a:gd name="adj2" fmla="val -26776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sz="3200" dirty="0">
                <a:latin typeface="+mn-lt"/>
              </a:rPr>
              <a:t>How do I compete forms?</a:t>
            </a: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r>
              <a:rPr lang="fr-FR" altLang="en-US" sz="2800" b="1" dirty="0" smtClean="0">
                <a:solidFill>
                  <a:srgbClr val="000066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1 form: Independent Monitoring Data </a:t>
            </a:r>
            <a:r>
              <a:rPr lang="en-US" dirty="0">
                <a:latin typeface="+mj-lt"/>
              </a:rPr>
              <a:t>Collection Tool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+mn-lt"/>
              </a:rPr>
              <a:t>Completed by: Independent Monitor</a:t>
            </a:r>
          </a:p>
          <a:p>
            <a:pPr lvl="0"/>
            <a:r>
              <a:rPr lang="en-US" dirty="0">
                <a:latin typeface="+mn-lt"/>
              </a:rPr>
              <a:t>Reported to: Monitoring coordinator/supervisor </a:t>
            </a:r>
          </a:p>
          <a:p>
            <a:pPr lvl="0"/>
            <a:r>
              <a:rPr lang="en-US" dirty="0">
                <a:latin typeface="+mn-lt"/>
              </a:rPr>
              <a:t>Reporting frequency: Daily during monitoring</a:t>
            </a:r>
          </a:p>
          <a:p>
            <a:pPr lvl="0"/>
            <a:r>
              <a:rPr lang="en-US" dirty="0">
                <a:latin typeface="+mn-lt"/>
              </a:rPr>
              <a:t>Number of forms: Separate table for each administrative level being monitored (primary, subnational, district and service delivery points with fixed vaccination services)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D3D04E-CCCC-40F7-A89B-BCCD59A875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5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49418"/>
              </p:ext>
            </p:extLst>
          </p:nvPr>
        </p:nvGraphicFramePr>
        <p:xfrm>
          <a:off x="628650" y="2084903"/>
          <a:ext cx="7886700" cy="3835204"/>
        </p:xfrm>
        <a:graphic>
          <a:graphicData uri="http://schemas.openxmlformats.org/drawingml/2006/table">
            <a:tbl>
              <a:tblPr/>
              <a:tblGrid>
                <a:gridCol w="254446"/>
                <a:gridCol w="1107123"/>
                <a:gridCol w="559782"/>
                <a:gridCol w="559782"/>
                <a:gridCol w="546211"/>
                <a:gridCol w="573352"/>
                <a:gridCol w="711318"/>
                <a:gridCol w="661560"/>
                <a:gridCol w="775778"/>
                <a:gridCol w="875860"/>
                <a:gridCol w="661560"/>
                <a:gridCol w="599928"/>
              </a:tblGrid>
              <a:tr h="143775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b="1" spc="4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spc="4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b="1" spc="4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Store Location or Name</a:t>
                      </a:r>
                      <a:endParaRPr lang="en-US" sz="800" spc="4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tOPV in cold chain (Yes = 1</a:t>
                      </a:r>
                      <a:b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= 0)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tOPV out of cold chain without label “Do not use” (Yes = 1</a:t>
                      </a:r>
                      <a:b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= 0)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bOPV in cold chain (Yes = 1</a:t>
                      </a:r>
                      <a:b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= 0)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IPV in cold chain (Yes = 1</a:t>
                      </a:r>
                      <a:b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= 0)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vials disposed or pending disposal at time of monitoring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vials destroyed at service point by report date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Disposal method (Multiple codes okay)*</a:t>
                      </a:r>
                      <a:endParaRPr lang="en-US" sz="800" spc="4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Corrective actions** (Multiple codes okay)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Status (ongoing or completed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4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Due date, if ongoing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5768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spc="40"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6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361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800" b="1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# stores</a:t>
                      </a:r>
                      <a:endParaRPr lang="en-US" sz="800" spc="4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46" marR="81446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16402" marB="16402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4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446" marR="81446" marT="16402" marB="16402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650" y="1443151"/>
            <a:ext cx="83629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  <a:tab pos="457200" algn="l"/>
              </a:tabLst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 of Monitoring</a:t>
            </a: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____________________    </a:t>
            </a: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of Monitor:    </a:t>
            </a: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  <a:tab pos="457200" algn="l"/>
              </a:tabLst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of cold chain</a:t>
            </a: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Primary: _____   Sub-National (Regional/Provincial):  _______   Lowest distribution level (District): ______  Service Delivery Point (Fixed site):  ________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638" algn="l"/>
                <a:tab pos="457200" algn="l"/>
              </a:tabLst>
            </a:pPr>
            <a:r>
              <a:rPr kumimoji="0" lang="en-GB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of administrative level</a:t>
            </a:r>
            <a:r>
              <a:rPr kumimoji="0" lang="en-GB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____________________________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650" y="5920107"/>
            <a:ext cx="6633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*Codes for disposal method:  (1): Autoclave (2): Boiling (3): Incineration (4): Encapsulation (5): Burial  (6): Burning (7): Other </a:t>
            </a:r>
            <a:endParaRPr lang="en-US" altLang="en-US" sz="600" dirty="0">
              <a:solidFill>
                <a:prstClr val="black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</a:tabLst>
            </a:pPr>
            <a:r>
              <a:rPr lang="en-US" altLang="en-US" sz="9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**Codes for corrective action:  (1): </a:t>
            </a:r>
            <a:r>
              <a:rPr lang="en-US" altLang="en-US" sz="900" i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tOPV</a:t>
            </a:r>
            <a:r>
              <a:rPr lang="en-US" altLang="en-US" sz="900" i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withdrawn (2): Onsite re-training (3): Officials at higher administrative level notified (4): Other (please specify)</a:t>
            </a: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8839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>
                <a:solidFill>
                  <a:srgbClr val="002060"/>
                </a:solidFill>
              </a:rPr>
              <a:t>Independent Monitoring</a:t>
            </a:r>
            <a:r>
              <a:rPr lang="en-US" sz="3500" b="1" dirty="0">
                <a:solidFill>
                  <a:srgbClr val="002060"/>
                </a:solidFill>
              </a:rPr>
              <a:t> </a:t>
            </a:r>
            <a:endParaRPr lang="en-US" sz="3500" b="1" dirty="0" smtClean="0">
              <a:solidFill>
                <a:srgbClr val="002060"/>
              </a:solidFill>
            </a:endParaRPr>
          </a:p>
          <a:p>
            <a:r>
              <a:rPr lang="en-US" sz="3500" b="1" dirty="0" smtClean="0">
                <a:solidFill>
                  <a:srgbClr val="002060"/>
                </a:solidFill>
              </a:rPr>
              <a:t>Data </a:t>
            </a:r>
            <a:r>
              <a:rPr lang="en-US" sz="3500" b="1" dirty="0">
                <a:solidFill>
                  <a:srgbClr val="002060"/>
                </a:solidFill>
              </a:rPr>
              <a:t>Collection Tool</a:t>
            </a:r>
            <a:endParaRPr lang="en-US" sz="3500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9D3D04E-CCCC-40F7-A89B-BCCD59A875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2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Contact Details for Daily Feedback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Monitoring coordinator: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[INSERT CONTACT NUMBER]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86968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+mj-lt"/>
              </a:rPr>
              <a:t>The End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2E9FA1-5671-C44F-A71E-11B3B4363043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6" descr="doctor_goodb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77" y="2060575"/>
            <a:ext cx="2522538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à coins arrondis 6"/>
          <p:cNvSpPr/>
          <p:nvPr/>
        </p:nvSpPr>
        <p:spPr bwMode="auto">
          <a:xfrm>
            <a:off x="3958483" y="2218091"/>
            <a:ext cx="3467812" cy="870633"/>
          </a:xfrm>
          <a:prstGeom prst="wedgeRoundRectCallout">
            <a:avLst>
              <a:gd name="adj1" fmla="val -82399"/>
              <a:gd name="adj2" fmla="val 421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altLang="en-US" sz="3200" dirty="0" smtClean="0">
                <a:latin typeface="Calibri" panose="020F0502020204030204" pitchFamily="34" charset="0"/>
              </a:rPr>
              <a:t>Thank you </a:t>
            </a:r>
            <a:r>
              <a:rPr lang="en-US" altLang="en-US" sz="3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!</a:t>
            </a:r>
            <a:r>
              <a:rPr lang="en-US" altLang="en-US" sz="3200" dirty="0" smtClean="0">
                <a:latin typeface="Calibri" panose="020F0502020204030204" pitchFamily="34" charset="0"/>
              </a:rPr>
              <a:t/>
            </a:r>
            <a:br>
              <a:rPr lang="en-US" altLang="en-US" sz="3200" dirty="0" smtClean="0">
                <a:latin typeface="Calibri" panose="020F0502020204030204" pitchFamily="34" charset="0"/>
              </a:rPr>
            </a:br>
            <a:endParaRPr lang="en-US" altLang="en-US" sz="3200" dirty="0" smtClean="0">
              <a:latin typeface="Calibri" panose="020F0502020204030204" pitchFamily="34" charset="0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rtl="1" eaLnBrk="1" hangingPunct="1">
              <a:defRPr/>
            </a:pPr>
            <a:r>
              <a:rPr lang="fr-FR" altLang="en-US" sz="28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8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octor_goodb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752600"/>
            <a:ext cx="2522538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6"/>
          <p:cNvSpPr/>
          <p:nvPr/>
        </p:nvSpPr>
        <p:spPr bwMode="auto">
          <a:xfrm>
            <a:off x="3810000" y="2894011"/>
            <a:ext cx="3671888" cy="763589"/>
          </a:xfrm>
          <a:prstGeom prst="wedgeRoundRectCallout">
            <a:avLst>
              <a:gd name="adj1" fmla="val -80920"/>
              <a:gd name="adj2" fmla="val -26776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sz="3200" dirty="0">
                <a:latin typeface="+mn-lt"/>
              </a:rPr>
              <a:t>What is the switch?</a:t>
            </a:r>
            <a:r>
              <a:rPr lang="en-US" altLang="en-US" sz="32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en-US" altLang="en-US" sz="3200" dirty="0" smtClean="0">
                <a:solidFill>
                  <a:srgbClr val="000066"/>
                </a:solidFill>
                <a:latin typeface="+mn-lt"/>
              </a:rPr>
            </a:br>
            <a:r>
              <a:rPr lang="en-US" altLang="en-US" sz="32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en-US" altLang="en-US" sz="3200" dirty="0" smtClean="0">
                <a:solidFill>
                  <a:srgbClr val="000066"/>
                </a:solidFill>
                <a:latin typeface="+mn-lt"/>
              </a:rPr>
            </a:br>
            <a:endParaRPr lang="en-US" altLang="en-US" sz="3200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r>
              <a:rPr lang="fr-FR" altLang="en-US" sz="2800" b="1" dirty="0" smtClean="0">
                <a:solidFill>
                  <a:srgbClr val="000066"/>
                </a:solidFill>
                <a:latin typeface="+mn-lt"/>
              </a:rPr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15400" cy="1143000"/>
          </a:xfrm>
          <a:effectLst/>
        </p:spPr>
        <p:txBody>
          <a:bodyPr>
            <a:noAutofit/>
          </a:bodyPr>
          <a:lstStyle/>
          <a:p>
            <a:r>
              <a:rPr lang="en-US" b="1" kern="0" dirty="0">
                <a:solidFill>
                  <a:srgbClr val="002060"/>
                </a:solidFill>
                <a:latin typeface="+mn-lt"/>
              </a:rPr>
              <a:t>Polio eradication and </a:t>
            </a:r>
            <a:r>
              <a:rPr lang="en-US" b="1" kern="0" dirty="0" smtClean="0">
                <a:solidFill>
                  <a:srgbClr val="002060"/>
                </a:solidFill>
                <a:latin typeface="+mn-lt"/>
              </a:rPr>
              <a:t>the switch from trivalent OPV to </a:t>
            </a:r>
            <a:r>
              <a:rPr lang="en-US" b="1" kern="0" dirty="0">
                <a:solidFill>
                  <a:srgbClr val="002060"/>
                </a:solidFill>
                <a:latin typeface="+mn-lt"/>
              </a:rPr>
              <a:t>bivalent OPV</a:t>
            </a:r>
            <a:r>
              <a:rPr lang="en-US" b="1" kern="0" dirty="0">
                <a:latin typeface="+mn-lt"/>
              </a:rPr>
              <a:t/>
            </a:r>
            <a:br>
              <a:rPr lang="en-US" b="1" kern="0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ounded Rectangular Callout 1"/>
          <p:cNvSpPr>
            <a:spLocks noChangeArrowheads="1"/>
          </p:cNvSpPr>
          <p:nvPr/>
        </p:nvSpPr>
        <p:spPr bwMode="auto">
          <a:xfrm>
            <a:off x="5848350" y="3068638"/>
            <a:ext cx="1676400" cy="187325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sp>
        <p:nvSpPr>
          <p:cNvPr id="6149" name="Rounded Rectangular Callout 2"/>
          <p:cNvSpPr>
            <a:spLocks noChangeArrowheads="1"/>
          </p:cNvSpPr>
          <p:nvPr/>
        </p:nvSpPr>
        <p:spPr bwMode="auto">
          <a:xfrm>
            <a:off x="7092950" y="3357563"/>
            <a:ext cx="1366838" cy="1366837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sp>
        <p:nvSpPr>
          <p:cNvPr id="8" name="Rectangle 7"/>
          <p:cNvSpPr/>
          <p:nvPr/>
        </p:nvSpPr>
        <p:spPr>
          <a:xfrm>
            <a:off x="381000" y="1066800"/>
            <a:ext cx="80787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Immunization efforts have reduced the number of polio cases globally by more than 99% over the last two decades.</a:t>
            </a:r>
            <a:br>
              <a:rPr lang="en-US" sz="2400" dirty="0" smtClean="0">
                <a:solidFill>
                  <a:srgbClr val="000066"/>
                </a:solidFill>
                <a:latin typeface="Calibri" panose="020F0502020204030204" pitchFamily="34" charset="0"/>
              </a:rPr>
            </a:br>
            <a:endParaRPr lang="en-US" sz="16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There are three types of polio viruses:  1, 2, and 3. </a:t>
            </a:r>
            <a:endParaRPr lang="en-US" sz="2400" i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Type 2 wild poliovirus has been eradicated</a:t>
            </a:r>
            <a:r>
              <a:rPr lang="en-US" sz="2400" i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.  The last type 2 wild poliovirus was detected in 1999.</a:t>
            </a:r>
            <a:r>
              <a:rPr lang="en-US" sz="2400" dirty="0" smtClean="0">
                <a:solidFill>
                  <a:srgbClr val="000066"/>
                </a:solidFill>
                <a:latin typeface="Calibri" panose="020F0502020204030204" pitchFamily="34" charset="0"/>
              </a:rPr>
              <a:t/>
            </a:r>
            <a:br>
              <a:rPr lang="en-US" sz="2400" dirty="0" smtClean="0">
                <a:solidFill>
                  <a:srgbClr val="000066"/>
                </a:solidFill>
                <a:latin typeface="Calibri" panose="020F0502020204030204" pitchFamily="34" charset="0"/>
              </a:rPr>
            </a:br>
            <a:endParaRPr lang="en-US" sz="24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lvl="0"/>
            <a:endParaRPr lang="en-US" sz="2400" b="1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lvl="0"/>
            <a:endParaRPr lang="en-US" sz="2400" b="1" dirty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66"/>
              </a:solidFill>
              <a:latin typeface="Calibri" panose="020F0502020204030204" pitchFamily="34" charset="0"/>
            </a:endParaRPr>
          </a:p>
          <a:p>
            <a:pPr lvl="0"/>
            <a:endParaRPr lang="en-US" sz="24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05263"/>
            <a:ext cx="2869588" cy="187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28600" y="0"/>
            <a:ext cx="86106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fr-FR" altLang="en-US" sz="3500" b="1" dirty="0" err="1" smtClean="0">
                <a:solidFill>
                  <a:srgbClr val="000066"/>
                </a:solidFill>
                <a:latin typeface="+mj-lt"/>
              </a:rPr>
              <a:t>We</a:t>
            </a:r>
            <a:r>
              <a:rPr lang="fr-FR" altLang="en-US" sz="3500" b="1" dirty="0" smtClean="0">
                <a:solidFill>
                  <a:srgbClr val="000066"/>
                </a:solidFill>
                <a:latin typeface="+mj-lt"/>
              </a:rPr>
              <a:t> are close to the </a:t>
            </a:r>
          </a:p>
          <a:p>
            <a:pPr algn="ctr">
              <a:defRPr/>
            </a:pPr>
            <a:r>
              <a:rPr lang="fr-FR" altLang="en-US" sz="3500" b="1" dirty="0" err="1" smtClean="0">
                <a:solidFill>
                  <a:srgbClr val="000066"/>
                </a:solidFill>
                <a:latin typeface="+mj-lt"/>
              </a:rPr>
              <a:t>eradication</a:t>
            </a:r>
            <a:r>
              <a:rPr lang="fr-FR" altLang="en-US" sz="3500" b="1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fr-FR" altLang="en-US" sz="35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fr-FR" altLang="en-US" sz="3500" b="1" dirty="0" smtClean="0">
                <a:solidFill>
                  <a:srgbClr val="000066"/>
                </a:solidFill>
                <a:latin typeface="+mj-lt"/>
              </a:rPr>
              <a:t>of polio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28750" y="4637008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Together, we can finish the job of eradicating </a:t>
            </a:r>
            <a:r>
              <a:rPr lang="en-US" sz="2400" b="1" dirty="0" smtClean="0">
                <a:solidFill>
                  <a:srgbClr val="000066"/>
                </a:solidFill>
                <a:latin typeface="Calibri" panose="020F0502020204030204" pitchFamily="34" charset="0"/>
              </a:rPr>
              <a:t>all types of polio</a:t>
            </a:r>
            <a:r>
              <a:rPr lang="en-US" sz="2400" b="1" dirty="0">
                <a:solidFill>
                  <a:srgbClr val="000066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0066"/>
                </a:solidFill>
                <a:latin typeface="Calibri" panose="020F0502020204030204" pitchFamily="34" charset="0"/>
              </a:rPr>
              <a:t/>
            </a:r>
            <a:br>
              <a:rPr lang="en-US" sz="24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Oral Polio Vaccine (OPV) and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Inactivated Polio vaccine (IPV)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91512" cy="461168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Both </a:t>
            </a:r>
            <a:r>
              <a:rPr lang="en-US" b="1" dirty="0" smtClean="0">
                <a:latin typeface="+mj-lt"/>
              </a:rPr>
              <a:t>oral</a:t>
            </a:r>
            <a:r>
              <a:rPr lang="en-US" dirty="0" smtClean="0">
                <a:latin typeface="+mj-lt"/>
              </a:rPr>
              <a:t> (OPV) and </a:t>
            </a:r>
            <a:r>
              <a:rPr lang="en-US" b="1" dirty="0" smtClean="0">
                <a:latin typeface="+mj-lt"/>
              </a:rPr>
              <a:t>injectable</a:t>
            </a:r>
            <a:r>
              <a:rPr lang="en-US" dirty="0" smtClean="0">
                <a:latin typeface="+mj-lt"/>
              </a:rPr>
              <a:t> (IPV) vaccines are used to fight against polio today.</a:t>
            </a:r>
          </a:p>
          <a:p>
            <a:r>
              <a:rPr lang="en-US" b="1" dirty="0" smtClean="0">
                <a:latin typeface="+mj-lt"/>
              </a:rPr>
              <a:t>Trivalent</a:t>
            </a:r>
            <a:r>
              <a:rPr lang="en-US" dirty="0" smtClean="0">
                <a:latin typeface="+mj-lt"/>
              </a:rPr>
              <a:t> OPV (</a:t>
            </a:r>
            <a:r>
              <a:rPr lang="en-US" dirty="0" err="1" smtClean="0">
                <a:latin typeface="+mj-lt"/>
              </a:rPr>
              <a:t>tOPV</a:t>
            </a:r>
            <a:r>
              <a:rPr lang="en-US" dirty="0" smtClean="0">
                <a:latin typeface="+mj-lt"/>
              </a:rPr>
              <a:t>) provides protection against types 1,2, and 3 poliovirus while </a:t>
            </a:r>
            <a:r>
              <a:rPr lang="en-US" b="1" dirty="0" smtClean="0">
                <a:latin typeface="+mj-lt"/>
              </a:rPr>
              <a:t>bivalent </a:t>
            </a:r>
            <a:r>
              <a:rPr lang="en-US" dirty="0" smtClean="0">
                <a:latin typeface="+mj-lt"/>
              </a:rPr>
              <a:t>OPV (</a:t>
            </a:r>
            <a:r>
              <a:rPr lang="en-US" dirty="0" err="1" smtClean="0">
                <a:latin typeface="+mj-lt"/>
              </a:rPr>
              <a:t>bOPV</a:t>
            </a:r>
            <a:r>
              <a:rPr lang="en-US" dirty="0" smtClean="0">
                <a:latin typeface="+mj-lt"/>
              </a:rPr>
              <a:t>) protects against types 1 and 3 poliovirus.</a:t>
            </a:r>
          </a:p>
          <a:p>
            <a:r>
              <a:rPr lang="en-US" b="1" dirty="0" err="1" smtClean="0">
                <a:latin typeface="+mj-lt"/>
              </a:rPr>
              <a:t>bOPV</a:t>
            </a:r>
            <a:r>
              <a:rPr lang="en-US" dirty="0" smtClean="0">
                <a:latin typeface="+mj-lt"/>
              </a:rPr>
              <a:t> provides </a:t>
            </a:r>
            <a:r>
              <a:rPr lang="en-US" b="1" dirty="0" smtClean="0">
                <a:latin typeface="+mj-lt"/>
              </a:rPr>
              <a:t>stronger protection </a:t>
            </a:r>
            <a:r>
              <a:rPr lang="en-US" dirty="0" smtClean="0">
                <a:latin typeface="+mj-lt"/>
              </a:rPr>
              <a:t>against types 1 and 3 poliovirus than </a:t>
            </a:r>
            <a:r>
              <a:rPr lang="en-US" dirty="0" err="1" smtClean="0">
                <a:latin typeface="+mj-lt"/>
              </a:rPr>
              <a:t>tOPV</a:t>
            </a:r>
            <a:r>
              <a:rPr lang="en-US" dirty="0" smtClean="0">
                <a:latin typeface="+mj-lt"/>
              </a:rPr>
              <a:t> and is </a:t>
            </a:r>
            <a:r>
              <a:rPr lang="en-US" b="1" dirty="0" smtClean="0">
                <a:latin typeface="+mj-lt"/>
              </a:rPr>
              <a:t>safer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b="1" dirty="0" smtClean="0">
                <a:latin typeface="+mj-lt"/>
              </a:rPr>
              <a:t>type 2 poliovirus has been eradicated</a:t>
            </a:r>
            <a:r>
              <a:rPr lang="en-US" dirty="0" smtClean="0">
                <a:latin typeface="+mj-lt"/>
              </a:rPr>
              <a:t>, the world can now stop </a:t>
            </a:r>
            <a:r>
              <a:rPr lang="en-US" dirty="0" err="1" smtClean="0">
                <a:latin typeface="+mj-lt"/>
              </a:rPr>
              <a:t>tOPV</a:t>
            </a:r>
            <a:r>
              <a:rPr lang="en-US" dirty="0" smtClean="0">
                <a:latin typeface="+mj-lt"/>
              </a:rPr>
              <a:t> use and begin </a:t>
            </a:r>
            <a:r>
              <a:rPr lang="en-US" dirty="0" err="1" smtClean="0">
                <a:latin typeface="+mj-lt"/>
              </a:rPr>
              <a:t>bOPV</a:t>
            </a:r>
            <a:r>
              <a:rPr lang="en-US" dirty="0" smtClean="0">
                <a:latin typeface="+mj-lt"/>
              </a:rPr>
              <a:t> use (i.e., </a:t>
            </a:r>
            <a:r>
              <a:rPr lang="en-US" b="1" dirty="0" smtClean="0">
                <a:latin typeface="+mj-lt"/>
              </a:rPr>
              <a:t>Switch</a:t>
            </a:r>
            <a:r>
              <a:rPr lang="en-US" dirty="0" smtClean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88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93" y="1592781"/>
            <a:ext cx="7929563" cy="264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ounded Rectangular Callout 1"/>
          <p:cNvSpPr>
            <a:spLocks noChangeArrowheads="1"/>
          </p:cNvSpPr>
          <p:nvPr/>
        </p:nvSpPr>
        <p:spPr bwMode="auto">
          <a:xfrm>
            <a:off x="5848350" y="3068638"/>
            <a:ext cx="1676400" cy="187325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sp>
        <p:nvSpPr>
          <p:cNvPr id="6149" name="Rounded Rectangular Callout 2"/>
          <p:cNvSpPr>
            <a:spLocks noChangeArrowheads="1"/>
          </p:cNvSpPr>
          <p:nvPr/>
        </p:nvSpPr>
        <p:spPr bwMode="auto">
          <a:xfrm>
            <a:off x="7092950" y="3357563"/>
            <a:ext cx="1366838" cy="1366837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sp>
        <p:nvSpPr>
          <p:cNvPr id="11" name="Rounded Rectangle 10"/>
          <p:cNvSpPr/>
          <p:nvPr/>
        </p:nvSpPr>
        <p:spPr bwMode="auto">
          <a:xfrm>
            <a:off x="671945" y="401638"/>
            <a:ext cx="7926388" cy="5334000"/>
          </a:xfrm>
          <a:prstGeom prst="round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352800" y="2819400"/>
            <a:ext cx="2133600" cy="1375618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0" u="none" strike="noStrike" cap="none" normalizeH="0" baseline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184" name="Group 7183"/>
          <p:cNvGrpSpPr/>
          <p:nvPr/>
        </p:nvGrpSpPr>
        <p:grpSpPr>
          <a:xfrm>
            <a:off x="3452875" y="2174053"/>
            <a:ext cx="2495550" cy="1478444"/>
            <a:chOff x="3517690" y="2482233"/>
            <a:chExt cx="2495550" cy="1478444"/>
          </a:xfrm>
          <a:solidFill>
            <a:schemeClr val="accent2"/>
          </a:solidFill>
        </p:grpSpPr>
        <p:sp>
          <p:nvSpPr>
            <p:cNvPr id="14" name="Right Arrow 13"/>
            <p:cNvSpPr/>
            <p:nvPr/>
          </p:nvSpPr>
          <p:spPr bwMode="auto">
            <a:xfrm>
              <a:off x="3517690" y="2482233"/>
              <a:ext cx="2495550" cy="1478444"/>
            </a:xfrm>
            <a:prstGeom prst="rightArrow">
              <a:avLst/>
            </a:prstGeom>
            <a:grpFill/>
            <a:ln w="19050">
              <a:solidFill>
                <a:srgbClr val="00206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1042988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900" b="1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1990" y="2898289"/>
              <a:ext cx="190500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Switch in April 2016</a:t>
              </a:r>
              <a:endParaRPr lang="en-US" b="1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8203" y="30907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fr-FR" altLang="en-US" sz="3200" b="1" dirty="0" smtClean="0">
                <a:solidFill>
                  <a:srgbClr val="000066"/>
                </a:solidFill>
                <a:latin typeface="+mj-lt"/>
              </a:rPr>
              <a:t>The switch from </a:t>
            </a:r>
            <a:r>
              <a:rPr lang="fr-FR" altLang="en-US" sz="3200" b="1" dirty="0" err="1" smtClean="0">
                <a:solidFill>
                  <a:srgbClr val="000066"/>
                </a:solidFill>
                <a:latin typeface="+mj-lt"/>
              </a:rPr>
              <a:t>tOPV</a:t>
            </a:r>
            <a:r>
              <a:rPr lang="fr-FR" altLang="en-US" sz="3200" b="1" dirty="0" smtClean="0">
                <a:solidFill>
                  <a:srgbClr val="000066"/>
                </a:solidFill>
                <a:latin typeface="+mj-lt"/>
              </a:rPr>
              <a:t> to </a:t>
            </a:r>
            <a:r>
              <a:rPr lang="fr-FR" altLang="en-US" sz="3200" b="1" dirty="0" err="1" smtClean="0">
                <a:solidFill>
                  <a:srgbClr val="000066"/>
                </a:solidFill>
                <a:latin typeface="+mj-lt"/>
              </a:rPr>
              <a:t>bOPV</a:t>
            </a:r>
            <a:r>
              <a:rPr lang="fr-FR" altLang="en-US" sz="3200" b="1" dirty="0" smtClean="0">
                <a:solidFill>
                  <a:srgbClr val="000066"/>
                </a:solidFill>
                <a:latin typeface="+mj-lt"/>
              </a:rPr>
              <a:t> must </a:t>
            </a:r>
            <a:r>
              <a:rPr lang="fr-FR" altLang="en-US" sz="3200" b="1" dirty="0" err="1" smtClean="0">
                <a:solidFill>
                  <a:srgbClr val="000066"/>
                </a:solidFill>
                <a:latin typeface="+mj-lt"/>
              </a:rPr>
              <a:t>occur</a:t>
            </a:r>
            <a:r>
              <a:rPr lang="fr-FR" altLang="en-US" sz="3200" b="1" dirty="0" smtClean="0">
                <a:solidFill>
                  <a:srgbClr val="000066"/>
                </a:solidFill>
                <a:latin typeface="+mj-lt"/>
              </a:rPr>
              <a:t> at the </a:t>
            </a:r>
            <a:r>
              <a:rPr lang="fr-FR" altLang="en-US" sz="3200" b="1" dirty="0" err="1" smtClean="0">
                <a:solidFill>
                  <a:srgbClr val="000066"/>
                </a:solidFill>
                <a:latin typeface="+mj-lt"/>
              </a:rPr>
              <a:t>same</a:t>
            </a:r>
            <a:r>
              <a:rPr lang="fr-FR" altLang="en-US" sz="3200" b="1" dirty="0" smtClean="0">
                <a:solidFill>
                  <a:srgbClr val="000066"/>
                </a:solidFill>
                <a:latin typeface="+mj-lt"/>
              </a:rPr>
              <a:t> time </a:t>
            </a:r>
            <a:r>
              <a:rPr lang="fr-FR" altLang="en-US" sz="3200" b="1" dirty="0" err="1" smtClean="0">
                <a:solidFill>
                  <a:srgbClr val="000066"/>
                </a:solidFill>
                <a:latin typeface="+mj-lt"/>
              </a:rPr>
              <a:t>across</a:t>
            </a:r>
            <a:r>
              <a:rPr lang="fr-FR" altLang="en-US" sz="3200" b="1" dirty="0" smtClean="0">
                <a:solidFill>
                  <a:srgbClr val="000066"/>
                </a:solidFill>
                <a:latin typeface="+mj-lt"/>
              </a:rPr>
              <a:t> the country and the world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6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73919" y="4572000"/>
            <a:ext cx="8291512" cy="156368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Switching from </a:t>
            </a:r>
            <a:r>
              <a:rPr lang="en-US" dirty="0" err="1" smtClean="0">
                <a:latin typeface="+mj-lt"/>
              </a:rPr>
              <a:t>tOPV</a:t>
            </a:r>
            <a:r>
              <a:rPr lang="en-US" dirty="0" smtClean="0">
                <a:latin typeface="+mj-lt"/>
              </a:rPr>
              <a:t> to </a:t>
            </a:r>
            <a:r>
              <a:rPr lang="en-US" dirty="0" err="1" smtClean="0">
                <a:latin typeface="+mj-lt"/>
              </a:rPr>
              <a:t>bOPV</a:t>
            </a:r>
            <a:r>
              <a:rPr lang="en-US" dirty="0" smtClean="0">
                <a:latin typeface="+mj-lt"/>
              </a:rPr>
              <a:t> at the same time across the country and the world is the </a:t>
            </a:r>
            <a:r>
              <a:rPr lang="en-US" b="1" dirty="0" smtClean="0">
                <a:latin typeface="+mj-lt"/>
              </a:rPr>
              <a:t>safest strategy</a:t>
            </a:r>
          </a:p>
        </p:txBody>
      </p:sp>
    </p:spTree>
    <p:extLst>
      <p:ext uri="{BB962C8B-B14F-4D97-AF65-F5344CB8AC3E}">
        <p14:creationId xmlns:p14="http://schemas.microsoft.com/office/powerpoint/2010/main" val="36295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 [INSERT COUNTRY]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Information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Switch day: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[INSERT SWITCH DAY(S)]</a:t>
            </a:r>
          </a:p>
          <a:p>
            <a:r>
              <a:rPr lang="en-US" dirty="0" smtClean="0">
                <a:latin typeface="+mn-lt"/>
              </a:rPr>
              <a:t>IPV introduced: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[INSERT PAST OR FUTURE DATE]</a:t>
            </a:r>
          </a:p>
          <a:p>
            <a:r>
              <a:rPr lang="en-US" dirty="0" err="1" smtClean="0">
                <a:latin typeface="+mn-lt"/>
              </a:rPr>
              <a:t>bOPV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distribution: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[EXAMPLE: TO DISTRICT LEVEL STORES]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*Adapt this slide to provide country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octor_goodb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2133600"/>
            <a:ext cx="2522538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à coins arrondis 6"/>
          <p:cNvSpPr/>
          <p:nvPr/>
        </p:nvSpPr>
        <p:spPr bwMode="auto">
          <a:xfrm>
            <a:off x="3810000" y="2894011"/>
            <a:ext cx="4724400" cy="1292225"/>
          </a:xfrm>
          <a:prstGeom prst="wedgeRoundRectCallout">
            <a:avLst>
              <a:gd name="adj1" fmla="val -80920"/>
              <a:gd name="adj2" fmla="val -26776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sz="3200" dirty="0">
                <a:latin typeface="+mn-lt"/>
              </a:rPr>
              <a:t>What is the purpose of monitoring?</a:t>
            </a:r>
            <a:r>
              <a:rPr lang="en-US" altLang="en-US" sz="32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en-US" altLang="en-US" sz="3200" dirty="0" smtClean="0">
                <a:solidFill>
                  <a:srgbClr val="000066"/>
                </a:solidFill>
                <a:latin typeface="+mn-lt"/>
              </a:rPr>
            </a:br>
            <a:endParaRPr lang="en-US" altLang="en-US" sz="3200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endParaRPr lang="en-US" altLang="en-US" sz="2800" b="1" dirty="0" smtClean="0">
              <a:solidFill>
                <a:srgbClr val="000066"/>
              </a:solidFill>
              <a:latin typeface="+mn-lt"/>
            </a:endParaRPr>
          </a:p>
          <a:p>
            <a:pPr rtl="1" eaLnBrk="1" hangingPunct="1">
              <a:defRPr/>
            </a:pPr>
            <a:r>
              <a:rPr lang="fr-FR" altLang="en-US" sz="2800" b="1" dirty="0" smtClean="0">
                <a:solidFill>
                  <a:srgbClr val="000066"/>
                </a:solidFill>
                <a:latin typeface="+mn-lt"/>
              </a:rPr>
              <a:t>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effectLst/>
        </p:spPr>
        <p:txBody>
          <a:bodyPr>
            <a:noAutofit/>
          </a:bodyPr>
          <a:lstStyle/>
          <a:p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Independent Monitoring Overview</a:t>
            </a:r>
            <a:r>
              <a:rPr lang="en-US" b="1" kern="0" dirty="0">
                <a:latin typeface="+mj-lt"/>
              </a:rPr>
              <a:t/>
            </a:r>
            <a:br>
              <a:rPr lang="en-US" b="1" kern="0" dirty="0">
                <a:latin typeface="+mj-lt"/>
              </a:rPr>
            </a:br>
            <a:endParaRPr lang="en-US" b="1" dirty="0"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9BE15C-FD40-4635-BC60-3A7ACAB7E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/>
        </p:spPr>
        <p:txBody>
          <a:bodyPr/>
          <a:lstStyle/>
          <a:p>
            <a:r>
              <a:rPr lang="en-US" dirty="0" err="1" smtClean="0">
                <a:solidFill>
                  <a:srgbClr val="17375E"/>
                </a:solidFill>
                <a:latin typeface="+mj-lt"/>
                <a:cs typeface="Arial"/>
              </a:rPr>
              <a:t>monitoreoshould</a:t>
            </a:r>
            <a:r>
              <a:rPr lang="en-US" dirty="0" smtClean="0">
                <a:solidFill>
                  <a:srgbClr val="17375E"/>
                </a:solidFill>
                <a:latin typeface="+mj-lt"/>
                <a:cs typeface="Arial"/>
              </a:rPr>
              <a:t> </a:t>
            </a:r>
            <a:r>
              <a:rPr lang="en-US" dirty="0">
                <a:solidFill>
                  <a:srgbClr val="17375E"/>
                </a:solidFill>
                <a:latin typeface="+mj-lt"/>
                <a:cs typeface="Arial"/>
              </a:rPr>
              <a:t>prevent ongoing use of tOPV after the switch</a:t>
            </a:r>
            <a:endParaRPr lang="en-US" b="1" dirty="0">
              <a:solidFill>
                <a:srgbClr val="17375E"/>
              </a:solidFill>
              <a:latin typeface="+mj-lt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199" cy="4495801"/>
          </a:xfrm>
        </p:spPr>
        <p:txBody>
          <a:bodyPr>
            <a:noAutofit/>
          </a:bodyPr>
          <a:lstStyle/>
          <a:p>
            <a:r>
              <a:rPr lang="en-US" sz="2300" b="1" dirty="0" smtClean="0">
                <a:latin typeface="+mn-lt"/>
                <a:cs typeface="Arial" panose="020B0604020202020204" pitchFamily="34" charset="0"/>
              </a:rPr>
              <a:t>Objectives 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of Switch Monitoring</a:t>
            </a:r>
          </a:p>
          <a:p>
            <a:pPr lvl="1"/>
            <a:r>
              <a:rPr lang="en-US" sz="2300" dirty="0">
                <a:latin typeface="+mn-lt"/>
                <a:cs typeface="Arial" panose="020B0604020202020204" pitchFamily="34" charset="0"/>
              </a:rPr>
              <a:t>Ensure </a:t>
            </a:r>
            <a:r>
              <a:rPr lang="en-US" sz="2300" dirty="0" smtClean="0">
                <a:latin typeface="+mn-lt"/>
                <a:cs typeface="Arial" panose="020B0604020202020204" pitchFamily="34" charset="0"/>
              </a:rPr>
              <a:t>withdrawal 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of </a:t>
            </a:r>
            <a:r>
              <a:rPr lang="en-US" sz="2300" dirty="0" err="1" smtClean="0">
                <a:latin typeface="+mn-lt"/>
                <a:cs typeface="Arial" panose="020B0604020202020204" pitchFamily="34" charset="0"/>
              </a:rPr>
              <a:t>tOPV</a:t>
            </a:r>
            <a:r>
              <a:rPr lang="en-US" sz="2300" dirty="0" smtClean="0">
                <a:latin typeface="+mn-lt"/>
                <a:cs typeface="Arial" panose="020B0604020202020204" pitchFamily="34" charset="0"/>
              </a:rPr>
              <a:t> (Primary)</a:t>
            </a:r>
            <a:endParaRPr lang="en-US" sz="2300" dirty="0">
              <a:latin typeface="+mn-lt"/>
              <a:cs typeface="Arial" panose="020B0604020202020204" pitchFamily="34" charset="0"/>
            </a:endParaRPr>
          </a:p>
          <a:p>
            <a:pPr lvl="1"/>
            <a:r>
              <a:rPr lang="en-US" sz="2300" dirty="0" smtClean="0">
                <a:latin typeface="+mn-lt"/>
                <a:cs typeface="Arial" panose="020B0604020202020204" pitchFamily="34" charset="0"/>
              </a:rPr>
              <a:t>Assess 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introduction of </a:t>
            </a:r>
            <a:r>
              <a:rPr lang="en-US" sz="2300" dirty="0" err="1">
                <a:latin typeface="+mn-lt"/>
                <a:cs typeface="Arial" panose="020B0604020202020204" pitchFamily="34" charset="0"/>
              </a:rPr>
              <a:t>bOPV</a:t>
            </a:r>
            <a:r>
              <a:rPr lang="en-US" sz="23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300" dirty="0" smtClean="0">
                <a:latin typeface="+mn-lt"/>
                <a:cs typeface="Arial" panose="020B0604020202020204" pitchFamily="34" charset="0"/>
              </a:rPr>
              <a:t>and IPV (Secondary)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Provide national authorities with data to </a:t>
            </a:r>
            <a:r>
              <a:rPr lang="en-US" sz="2400" b="1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Validate the Switch</a:t>
            </a:r>
          </a:p>
          <a:p>
            <a:r>
              <a:rPr lang="en-US" sz="2400" dirty="0" smtClean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Switch 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monitoring ideally should </a:t>
            </a:r>
            <a:r>
              <a:rPr lang="en-US" sz="2400" b="1" dirty="0" smtClean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prevent:</a:t>
            </a:r>
            <a:endParaRPr lang="en-US" sz="2400" b="1" dirty="0">
              <a:latin typeface="Calibri" panose="020F050202020403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920750" lvl="1" indent="-45720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Storage 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of large stocks of </a:t>
            </a:r>
            <a:r>
              <a:rPr lang="en-US" sz="2400" dirty="0" err="1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tOPV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 at district level and subsequent distribution to service points after switch</a:t>
            </a:r>
          </a:p>
          <a:p>
            <a:pPr marL="920750" lvl="1" indent="-45720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Ongoing 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use of </a:t>
            </a:r>
            <a:r>
              <a:rPr lang="en-US" sz="2400" dirty="0" err="1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tOPV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 at service delivery level</a:t>
            </a:r>
          </a:p>
          <a:p>
            <a:pPr marL="920750" lvl="1" indent="-457200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Use 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of scavenged </a:t>
            </a:r>
            <a:r>
              <a:rPr lang="en-US" sz="2400" dirty="0" err="1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tOPV</a:t>
            </a:r>
            <a:r>
              <a:rPr lang="en-US" sz="2400" dirty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 after the </a:t>
            </a:r>
            <a:r>
              <a:rPr lang="en-US" sz="2400" dirty="0" smtClean="0">
                <a:latin typeface="Calibri" panose="020F0502020204030204" pitchFamily="34" charset="0"/>
                <a:ea typeface="Calibri"/>
                <a:cs typeface="Arial" panose="020B0604020202020204" pitchFamily="34" charset="0"/>
                <a:sym typeface="Calibri"/>
              </a:rPr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809038" y="6356350"/>
            <a:ext cx="334962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PPT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ates Foundation Deck Template v1.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12700">
          <a:noFill/>
          <a:headEnd type="none" w="med" len="med"/>
          <a:tailEnd type="none" w="med" len="med"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300" dirty="0" smtClean="0">
            <a:solidFill>
              <a:schemeClr val="accent1">
                <a:lumMod val="50000"/>
              </a:schemeClr>
            </a:solidFill>
            <a:latin typeface="Segoe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396875" indent="-396875">
          <a:lnSpc>
            <a:spcPct val="90000"/>
          </a:lnSpc>
          <a:spcBef>
            <a:spcPct val="20000"/>
          </a:spcBef>
          <a:buClr>
            <a:srgbClr val="CE6B28"/>
          </a:buClr>
          <a:buFont typeface="Wingdings" pitchFamily="2" charset="2"/>
          <a:buChar char="§"/>
          <a:defRPr sz="2400" b="1" dirty="0" smtClean="0">
            <a:solidFill>
              <a:srgbClr val="5A471C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722</TotalTime>
  <Words>1679</Words>
  <Application>Microsoft Office PowerPoint</Application>
  <PresentationFormat>On-screen Show (4:3)</PresentationFormat>
  <Paragraphs>389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Theme1</vt:lpstr>
      <vt:lpstr>Gates Foundation Deck Template v1.0</vt:lpstr>
      <vt:lpstr>PowerPoint Presentation</vt:lpstr>
      <vt:lpstr>What is covered in this Presentation?</vt:lpstr>
      <vt:lpstr>Polio eradication and the switch from trivalent OPV to bivalent OPV </vt:lpstr>
      <vt:lpstr>PowerPoint Presentation</vt:lpstr>
      <vt:lpstr>Oral Polio Vaccine (OPV) and  Inactivated Polio vaccine (IPV) </vt:lpstr>
      <vt:lpstr>PowerPoint Presentation</vt:lpstr>
      <vt:lpstr> [INSERT COUNTRY] Information</vt:lpstr>
      <vt:lpstr>Independent Monitoring Overview </vt:lpstr>
      <vt:lpstr>monitoreoshould prevent ongoing use of tOPV after the switch</vt:lpstr>
      <vt:lpstr>Independent monitors contribute to the first of three Steps to National Validation</vt:lpstr>
      <vt:lpstr>Strive to complete monitoring within the first week of the Switch Date</vt:lpstr>
      <vt:lpstr>Monitors are an important part of the switch!</vt:lpstr>
      <vt:lpstr>Independent Monitoring Strategy and Implementation </vt:lpstr>
      <vt:lpstr>PowerPoint Presentation</vt:lpstr>
      <vt:lpstr>Overview of Recommended Monitoring Strategy</vt:lpstr>
      <vt:lpstr>PowerPoint Presentation</vt:lpstr>
      <vt:lpstr>Preparation</vt:lpstr>
      <vt:lpstr> [INSERT COUNTRY] Protocols </vt:lpstr>
      <vt:lpstr>Visit Places that Store Vaccines</vt:lpstr>
      <vt:lpstr>Report Findings</vt:lpstr>
      <vt:lpstr>PowerPoint Presentation</vt:lpstr>
      <vt:lpstr>Practical Session</vt:lpstr>
      <vt:lpstr>1 form: Independent Monitoring Data Collection Tool</vt:lpstr>
      <vt:lpstr>PowerPoint Presentation</vt:lpstr>
      <vt:lpstr>Contact Details for Daily Feedback</vt:lpstr>
      <vt:lpstr>The End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Garon, Julie R.</dc:creator>
  <cp:lastModifiedBy>Revilla, Mr. Fernando (WDC)</cp:lastModifiedBy>
  <cp:revision>62</cp:revision>
  <dcterms:created xsi:type="dcterms:W3CDTF">2016-01-25T15:38:09Z</dcterms:created>
  <dcterms:modified xsi:type="dcterms:W3CDTF">2016-04-08T19:02:25Z</dcterms:modified>
</cp:coreProperties>
</file>