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1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0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9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1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1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5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2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70AE9-B38C-4B25-BC12-CCD0371500FE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99B7-EBB8-4411-8945-928B1BD09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9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" t="3582" r="1710" b="19695"/>
          <a:stretch/>
        </p:blipFill>
        <p:spPr>
          <a:xfrm>
            <a:off x="157213" y="381000"/>
            <a:ext cx="8872087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9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3</cp:revision>
  <dcterms:created xsi:type="dcterms:W3CDTF">2013-05-09T15:45:10Z</dcterms:created>
  <dcterms:modified xsi:type="dcterms:W3CDTF">2013-05-15T22:02:24Z</dcterms:modified>
</cp:coreProperties>
</file>