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5" r:id="rId2"/>
    <p:sldId id="339" r:id="rId3"/>
    <p:sldId id="341" r:id="rId4"/>
    <p:sldId id="346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5">
          <p15:clr>
            <a:srgbClr val="A4A3A4"/>
          </p15:clr>
        </p15:guide>
        <p15:guide id="2" pos="5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FD5003"/>
    <a:srgbClr val="E98601"/>
    <a:srgbClr val="D8480E"/>
    <a:srgbClr val="674C8A"/>
    <a:srgbClr val="214171"/>
    <a:srgbClr val="25497D"/>
    <a:srgbClr val="6E5195"/>
    <a:srgbClr val="5F8B47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92" autoAdjust="0"/>
    <p:restoredTop sz="74519" autoAdjust="0"/>
  </p:normalViewPr>
  <p:slideViewPr>
    <p:cSldViewPr snapToGrid="0">
      <p:cViewPr varScale="1">
        <p:scale>
          <a:sx n="78" d="100"/>
          <a:sy n="78" d="100"/>
        </p:scale>
        <p:origin x="2432" y="176"/>
      </p:cViewPr>
      <p:guideLst>
        <p:guide orient="horz" pos="1155"/>
        <p:guide pos="5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2484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FBE521F6-3180-46E5-910F-3133AA1ABB95}" type="datetimeFigureOut">
              <a:rPr lang="en-US" smtClean="0"/>
              <a:pPr/>
              <a:t>5/13/17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EF8F5398-1982-4057-AA1F-1C55777FA7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68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5E26404A-6A72-4F3F-89CC-81EABF4ED003}" type="datetimeFigureOut">
              <a:rPr lang="en-US" smtClean="0"/>
              <a:pPr/>
              <a:t>5/13/17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lIns="88139" tIns="44070" rIns="88139" bIns="4407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08F87AA6-2C3E-47B2-B777-4DFEF16148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77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baseline="0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87AA6-2C3E-47B2-B777-4DFEF161484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87AA6-2C3E-47B2-B777-4DFEF161484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87AA6-2C3E-47B2-B777-4DFEF161484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87AA6-2C3E-47B2-B777-4DFEF161484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>
            <a:spLocks noGrp="1"/>
          </p:cNvSpPr>
          <p:nvPr>
            <p:ph type="ctrTitle"/>
          </p:nvPr>
        </p:nvSpPr>
        <p:spPr>
          <a:xfrm>
            <a:off x="685800" y="1943101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1" name="Subtitle 2"/>
          <p:cNvSpPr>
            <a:spLocks noGrp="1"/>
          </p:cNvSpPr>
          <p:nvPr>
            <p:ph type="subTitle" idx="1"/>
          </p:nvPr>
        </p:nvSpPr>
        <p:spPr>
          <a:xfrm>
            <a:off x="1371600" y="4076700"/>
            <a:ext cx="6400800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35" name="Group 34"/>
          <p:cNvGrpSpPr/>
          <p:nvPr userDrawn="1"/>
        </p:nvGrpSpPr>
        <p:grpSpPr>
          <a:xfrm>
            <a:off x="246888" y="1294500"/>
            <a:ext cx="8668512" cy="277812"/>
            <a:chOff x="246888" y="1294500"/>
            <a:chExt cx="8668512" cy="277812"/>
          </a:xfrm>
        </p:grpSpPr>
        <p:cxnSp>
          <p:nvCxnSpPr>
            <p:cNvPr id="36" name="AutoShape 7"/>
            <p:cNvCxnSpPr>
              <a:cxnSpLocks noChangeShapeType="1"/>
            </p:cNvCxnSpPr>
            <p:nvPr/>
          </p:nvCxnSpPr>
          <p:spPr bwMode="auto">
            <a:xfrm>
              <a:off x="246888" y="1295134"/>
              <a:ext cx="8668512" cy="266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37" name="AutoShape 8"/>
            <p:cNvCxnSpPr>
              <a:cxnSpLocks noChangeShapeType="1"/>
            </p:cNvCxnSpPr>
            <p:nvPr/>
          </p:nvCxnSpPr>
          <p:spPr bwMode="auto">
            <a:xfrm>
              <a:off x="8890254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38" name="AutoShape 9"/>
            <p:cNvCxnSpPr>
              <a:cxnSpLocks noChangeShapeType="1"/>
            </p:cNvCxnSpPr>
            <p:nvPr/>
          </p:nvCxnSpPr>
          <p:spPr bwMode="auto">
            <a:xfrm>
              <a:off x="246888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grpSp>
        <p:nvGrpSpPr>
          <p:cNvPr id="39" name="Group 38"/>
          <p:cNvGrpSpPr/>
          <p:nvPr userDrawn="1"/>
        </p:nvGrpSpPr>
        <p:grpSpPr>
          <a:xfrm>
            <a:off x="228600" y="6324600"/>
            <a:ext cx="8668512" cy="278765"/>
            <a:chOff x="228600" y="6324600"/>
            <a:chExt cx="8668512" cy="278765"/>
          </a:xfrm>
        </p:grpSpPr>
        <p:cxnSp>
          <p:nvCxnSpPr>
            <p:cNvPr id="40" name="AutoShape 7"/>
            <p:cNvCxnSpPr>
              <a:cxnSpLocks noChangeShapeType="1"/>
            </p:cNvCxnSpPr>
            <p:nvPr/>
          </p:nvCxnSpPr>
          <p:spPr bwMode="auto">
            <a:xfrm rot="10800000">
              <a:off x="228600" y="6601777"/>
              <a:ext cx="8668512" cy="1588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41" name="AutoShape 8"/>
            <p:cNvCxnSpPr>
              <a:cxnSpLocks noChangeShapeType="1"/>
            </p:cNvCxnSpPr>
            <p:nvPr/>
          </p:nvCxnSpPr>
          <p:spPr bwMode="auto">
            <a:xfrm rot="10800000">
              <a:off x="253746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42" name="AutoShape 9"/>
            <p:cNvCxnSpPr>
              <a:cxnSpLocks noChangeShapeType="1"/>
            </p:cNvCxnSpPr>
            <p:nvPr/>
          </p:nvCxnSpPr>
          <p:spPr bwMode="auto">
            <a:xfrm rot="10800000">
              <a:off x="8897112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cxnSp>
        <p:nvCxnSpPr>
          <p:cNvPr id="43" name="Straight Connector 42"/>
          <p:cNvCxnSpPr/>
          <p:nvPr userDrawn="1"/>
        </p:nvCxnSpPr>
        <p:spPr>
          <a:xfrm>
            <a:off x="304800" y="8382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 userDrawn="1"/>
        </p:nvCxnSpPr>
        <p:spPr>
          <a:xfrm>
            <a:off x="304800" y="9906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49181"/>
            <a:ext cx="1228344" cy="1027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63" name="Group 62"/>
          <p:cNvGrpSpPr/>
          <p:nvPr userDrawn="1"/>
        </p:nvGrpSpPr>
        <p:grpSpPr>
          <a:xfrm>
            <a:off x="246888" y="1294500"/>
            <a:ext cx="8668512" cy="277812"/>
            <a:chOff x="246888" y="1294500"/>
            <a:chExt cx="8668512" cy="277812"/>
          </a:xfrm>
        </p:grpSpPr>
        <p:cxnSp>
          <p:nvCxnSpPr>
            <p:cNvPr id="64" name="AutoShape 7"/>
            <p:cNvCxnSpPr>
              <a:cxnSpLocks noChangeShapeType="1"/>
            </p:cNvCxnSpPr>
            <p:nvPr/>
          </p:nvCxnSpPr>
          <p:spPr bwMode="auto">
            <a:xfrm>
              <a:off x="246888" y="1295134"/>
              <a:ext cx="8668512" cy="266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65" name="AutoShape 8"/>
            <p:cNvCxnSpPr>
              <a:cxnSpLocks noChangeShapeType="1"/>
            </p:cNvCxnSpPr>
            <p:nvPr/>
          </p:nvCxnSpPr>
          <p:spPr bwMode="auto">
            <a:xfrm>
              <a:off x="8890254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66" name="AutoShape 9"/>
            <p:cNvCxnSpPr>
              <a:cxnSpLocks noChangeShapeType="1"/>
            </p:cNvCxnSpPr>
            <p:nvPr/>
          </p:nvCxnSpPr>
          <p:spPr bwMode="auto">
            <a:xfrm>
              <a:off x="246888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grpSp>
        <p:nvGrpSpPr>
          <p:cNvPr id="67" name="Group 66"/>
          <p:cNvGrpSpPr/>
          <p:nvPr userDrawn="1"/>
        </p:nvGrpSpPr>
        <p:grpSpPr>
          <a:xfrm>
            <a:off x="228600" y="6324600"/>
            <a:ext cx="8668512" cy="278765"/>
            <a:chOff x="228600" y="6324600"/>
            <a:chExt cx="8668512" cy="278765"/>
          </a:xfrm>
        </p:grpSpPr>
        <p:cxnSp>
          <p:nvCxnSpPr>
            <p:cNvPr id="68" name="AutoShape 7"/>
            <p:cNvCxnSpPr>
              <a:cxnSpLocks noChangeShapeType="1"/>
            </p:cNvCxnSpPr>
            <p:nvPr/>
          </p:nvCxnSpPr>
          <p:spPr bwMode="auto">
            <a:xfrm rot="10800000">
              <a:off x="228600" y="6601777"/>
              <a:ext cx="8668512" cy="1588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69" name="AutoShape 8"/>
            <p:cNvCxnSpPr>
              <a:cxnSpLocks noChangeShapeType="1"/>
            </p:cNvCxnSpPr>
            <p:nvPr/>
          </p:nvCxnSpPr>
          <p:spPr bwMode="auto">
            <a:xfrm rot="10800000">
              <a:off x="253746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70" name="AutoShape 9"/>
            <p:cNvCxnSpPr>
              <a:cxnSpLocks noChangeShapeType="1"/>
            </p:cNvCxnSpPr>
            <p:nvPr/>
          </p:nvCxnSpPr>
          <p:spPr bwMode="auto">
            <a:xfrm rot="10800000">
              <a:off x="8897112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cxnSp>
        <p:nvCxnSpPr>
          <p:cNvPr id="71" name="Straight Connector 70"/>
          <p:cNvCxnSpPr/>
          <p:nvPr userDrawn="1"/>
        </p:nvCxnSpPr>
        <p:spPr>
          <a:xfrm>
            <a:off x="304800" y="8382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 userDrawn="1"/>
        </p:nvCxnSpPr>
        <p:spPr>
          <a:xfrm>
            <a:off x="304800" y="9906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Picture 7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49181"/>
            <a:ext cx="1228344" cy="1027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2209800" y="304800"/>
            <a:ext cx="6553200" cy="1143000"/>
          </a:xfrm>
        </p:spPr>
        <p:txBody>
          <a:bodyPr>
            <a:normAutofit/>
          </a:bodyPr>
          <a:lstStyle>
            <a:lvl1pPr algn="l"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/>
          <a:lstStyle>
            <a:lvl1pPr>
              <a:buClr>
                <a:srgbClr val="F15D22"/>
              </a:buClr>
              <a:buFont typeface="Wingdings" pitchFamily="2" charset="2"/>
              <a:buChar char="§"/>
              <a:defRPr sz="3000"/>
            </a:lvl1pPr>
            <a:lvl2pPr>
              <a:defRPr sz="2600"/>
            </a:lvl2pPr>
            <a:lvl3pPr>
              <a:buClr>
                <a:schemeClr val="tx1">
                  <a:lumMod val="50000"/>
                  <a:lumOff val="50000"/>
                </a:schemeClr>
              </a:buClr>
              <a:defRPr sz="2200"/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800"/>
            </a:lvl4pPr>
            <a:lvl5pPr>
              <a:buClr>
                <a:schemeClr val="tx1">
                  <a:lumMod val="50000"/>
                  <a:lumOff val="50000"/>
                </a:schemeClr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44" name="Group 43"/>
          <p:cNvGrpSpPr/>
          <p:nvPr userDrawn="1"/>
        </p:nvGrpSpPr>
        <p:grpSpPr>
          <a:xfrm>
            <a:off x="246888" y="1294500"/>
            <a:ext cx="8668512" cy="277812"/>
            <a:chOff x="246888" y="1294500"/>
            <a:chExt cx="8668512" cy="277812"/>
          </a:xfrm>
        </p:grpSpPr>
        <p:cxnSp>
          <p:nvCxnSpPr>
            <p:cNvPr id="45" name="AutoShape 7"/>
            <p:cNvCxnSpPr>
              <a:cxnSpLocks noChangeShapeType="1"/>
            </p:cNvCxnSpPr>
            <p:nvPr/>
          </p:nvCxnSpPr>
          <p:spPr bwMode="auto">
            <a:xfrm>
              <a:off x="246888" y="1295134"/>
              <a:ext cx="8668512" cy="266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46" name="AutoShape 8"/>
            <p:cNvCxnSpPr>
              <a:cxnSpLocks noChangeShapeType="1"/>
            </p:cNvCxnSpPr>
            <p:nvPr/>
          </p:nvCxnSpPr>
          <p:spPr bwMode="auto">
            <a:xfrm>
              <a:off x="8890254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47" name="AutoShape 9"/>
            <p:cNvCxnSpPr>
              <a:cxnSpLocks noChangeShapeType="1"/>
            </p:cNvCxnSpPr>
            <p:nvPr/>
          </p:nvCxnSpPr>
          <p:spPr bwMode="auto">
            <a:xfrm>
              <a:off x="246888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grpSp>
        <p:nvGrpSpPr>
          <p:cNvPr id="48" name="Group 47"/>
          <p:cNvGrpSpPr/>
          <p:nvPr userDrawn="1"/>
        </p:nvGrpSpPr>
        <p:grpSpPr>
          <a:xfrm>
            <a:off x="228600" y="6324600"/>
            <a:ext cx="8668512" cy="278765"/>
            <a:chOff x="228600" y="6324600"/>
            <a:chExt cx="8668512" cy="278765"/>
          </a:xfrm>
        </p:grpSpPr>
        <p:cxnSp>
          <p:nvCxnSpPr>
            <p:cNvPr id="49" name="AutoShape 7"/>
            <p:cNvCxnSpPr>
              <a:cxnSpLocks noChangeShapeType="1"/>
            </p:cNvCxnSpPr>
            <p:nvPr/>
          </p:nvCxnSpPr>
          <p:spPr bwMode="auto">
            <a:xfrm rot="10800000">
              <a:off x="228600" y="6601777"/>
              <a:ext cx="8668512" cy="1588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50" name="AutoShape 8"/>
            <p:cNvCxnSpPr>
              <a:cxnSpLocks noChangeShapeType="1"/>
            </p:cNvCxnSpPr>
            <p:nvPr/>
          </p:nvCxnSpPr>
          <p:spPr bwMode="auto">
            <a:xfrm rot="10800000">
              <a:off x="253746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51" name="AutoShape 9"/>
            <p:cNvCxnSpPr>
              <a:cxnSpLocks noChangeShapeType="1"/>
            </p:cNvCxnSpPr>
            <p:nvPr/>
          </p:nvCxnSpPr>
          <p:spPr bwMode="auto">
            <a:xfrm rot="10800000">
              <a:off x="8897112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cxnSp>
        <p:nvCxnSpPr>
          <p:cNvPr id="52" name="Straight Connector 51"/>
          <p:cNvCxnSpPr/>
          <p:nvPr userDrawn="1"/>
        </p:nvCxnSpPr>
        <p:spPr>
          <a:xfrm>
            <a:off x="304800" y="8382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 userDrawn="1"/>
        </p:nvCxnSpPr>
        <p:spPr>
          <a:xfrm>
            <a:off x="304800" y="9906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49181"/>
            <a:ext cx="1228344" cy="1027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6553200" cy="1143000"/>
          </a:xfrm>
        </p:spPr>
        <p:txBody>
          <a:bodyPr>
            <a:normAutofit/>
          </a:bodyPr>
          <a:lstStyle>
            <a:lvl1pPr algn="l"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buClr>
                <a:srgbClr val="F15D22"/>
              </a:buClr>
              <a:buFont typeface="Wingdings" pitchFamily="2" charset="2"/>
              <a:buChar char="§"/>
              <a:defRPr sz="2400"/>
            </a:lvl1pPr>
            <a:lvl2pPr>
              <a:buClr>
                <a:schemeClr val="tx1">
                  <a:lumMod val="50000"/>
                  <a:lumOff val="50000"/>
                </a:schemeClr>
              </a:buClr>
              <a:defRPr sz="2000"/>
            </a:lvl2pPr>
            <a:lvl3pPr>
              <a:buClr>
                <a:schemeClr val="tx1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600"/>
            </a:lvl4pPr>
            <a:lvl5pPr>
              <a:buClr>
                <a:schemeClr val="tx1">
                  <a:lumMod val="50000"/>
                  <a:lumOff val="50000"/>
                </a:schemeClr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0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buClr>
                <a:srgbClr val="F15D22"/>
              </a:buClr>
              <a:buFont typeface="Wingdings" pitchFamily="2" charset="2"/>
              <a:buChar char="§"/>
              <a:defRPr sz="2400"/>
            </a:lvl1pPr>
            <a:lvl2pPr>
              <a:buClr>
                <a:schemeClr val="tx1">
                  <a:lumMod val="50000"/>
                  <a:lumOff val="50000"/>
                </a:schemeClr>
              </a:buClr>
              <a:defRPr sz="2000"/>
            </a:lvl2pPr>
            <a:lvl3pPr>
              <a:buClr>
                <a:schemeClr val="tx1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600"/>
            </a:lvl4pPr>
            <a:lvl5pPr>
              <a:buClr>
                <a:schemeClr val="tx1">
                  <a:lumMod val="50000"/>
                  <a:lumOff val="50000"/>
                </a:schemeClr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46" name="Group 45"/>
          <p:cNvGrpSpPr/>
          <p:nvPr userDrawn="1"/>
        </p:nvGrpSpPr>
        <p:grpSpPr>
          <a:xfrm>
            <a:off x="246888" y="1294500"/>
            <a:ext cx="8668512" cy="277812"/>
            <a:chOff x="246888" y="1294500"/>
            <a:chExt cx="8668512" cy="277812"/>
          </a:xfrm>
        </p:grpSpPr>
        <p:cxnSp>
          <p:nvCxnSpPr>
            <p:cNvPr id="47" name="AutoShape 7"/>
            <p:cNvCxnSpPr>
              <a:cxnSpLocks noChangeShapeType="1"/>
            </p:cNvCxnSpPr>
            <p:nvPr/>
          </p:nvCxnSpPr>
          <p:spPr bwMode="auto">
            <a:xfrm>
              <a:off x="246888" y="1295134"/>
              <a:ext cx="8668512" cy="266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48" name="AutoShape 8"/>
            <p:cNvCxnSpPr>
              <a:cxnSpLocks noChangeShapeType="1"/>
            </p:cNvCxnSpPr>
            <p:nvPr/>
          </p:nvCxnSpPr>
          <p:spPr bwMode="auto">
            <a:xfrm>
              <a:off x="8890254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49" name="AutoShape 9"/>
            <p:cNvCxnSpPr>
              <a:cxnSpLocks noChangeShapeType="1"/>
            </p:cNvCxnSpPr>
            <p:nvPr/>
          </p:nvCxnSpPr>
          <p:spPr bwMode="auto">
            <a:xfrm>
              <a:off x="246888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grpSp>
        <p:nvGrpSpPr>
          <p:cNvPr id="50" name="Group 49"/>
          <p:cNvGrpSpPr/>
          <p:nvPr userDrawn="1"/>
        </p:nvGrpSpPr>
        <p:grpSpPr>
          <a:xfrm>
            <a:off x="228600" y="6324600"/>
            <a:ext cx="8668512" cy="278765"/>
            <a:chOff x="228600" y="6324600"/>
            <a:chExt cx="8668512" cy="278765"/>
          </a:xfrm>
        </p:grpSpPr>
        <p:cxnSp>
          <p:nvCxnSpPr>
            <p:cNvPr id="51" name="AutoShape 7"/>
            <p:cNvCxnSpPr>
              <a:cxnSpLocks noChangeShapeType="1"/>
            </p:cNvCxnSpPr>
            <p:nvPr/>
          </p:nvCxnSpPr>
          <p:spPr bwMode="auto">
            <a:xfrm rot="10800000">
              <a:off x="228600" y="6601777"/>
              <a:ext cx="8668512" cy="1588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52" name="AutoShape 8"/>
            <p:cNvCxnSpPr>
              <a:cxnSpLocks noChangeShapeType="1"/>
            </p:cNvCxnSpPr>
            <p:nvPr/>
          </p:nvCxnSpPr>
          <p:spPr bwMode="auto">
            <a:xfrm rot="10800000">
              <a:off x="253746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53" name="AutoShape 9"/>
            <p:cNvCxnSpPr>
              <a:cxnSpLocks noChangeShapeType="1"/>
            </p:cNvCxnSpPr>
            <p:nvPr/>
          </p:nvCxnSpPr>
          <p:spPr bwMode="auto">
            <a:xfrm rot="10800000">
              <a:off x="8897112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cxnSp>
        <p:nvCxnSpPr>
          <p:cNvPr id="54" name="Straight Connector 53"/>
          <p:cNvCxnSpPr/>
          <p:nvPr userDrawn="1"/>
        </p:nvCxnSpPr>
        <p:spPr>
          <a:xfrm>
            <a:off x="304800" y="8382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 userDrawn="1"/>
        </p:nvCxnSpPr>
        <p:spPr>
          <a:xfrm>
            <a:off x="304800" y="9906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Picture 5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49181"/>
            <a:ext cx="1228344" cy="1027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6553200" cy="1143000"/>
          </a:xfrm>
        </p:spPr>
        <p:txBody>
          <a:bodyPr>
            <a:normAutofit/>
          </a:bodyPr>
          <a:lstStyle>
            <a:lvl1pPr algn="l"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4"/>
            <a:ext cx="4040188" cy="3997325"/>
          </a:xfrm>
        </p:spPr>
        <p:txBody>
          <a:bodyPr/>
          <a:lstStyle>
            <a:lvl1pPr>
              <a:buClr>
                <a:srgbClr val="F15D22"/>
              </a:buClr>
              <a:buFont typeface="Wingdings" pitchFamily="2" charset="2"/>
              <a:buChar char="§"/>
              <a:defRPr sz="2400"/>
            </a:lvl1pPr>
            <a:lvl2pPr>
              <a:buClr>
                <a:schemeClr val="tx1">
                  <a:lumMod val="50000"/>
                  <a:lumOff val="50000"/>
                </a:schemeClr>
              </a:buClr>
              <a:defRPr sz="2000"/>
            </a:lvl2pPr>
            <a:lvl3pPr>
              <a:buClr>
                <a:schemeClr val="tx1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600"/>
            </a:lvl4pPr>
            <a:lvl5pPr>
              <a:buClr>
                <a:schemeClr val="tx1">
                  <a:lumMod val="50000"/>
                  <a:lumOff val="50000"/>
                </a:schemeClr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2" name="Picture Placeholder 2"/>
          <p:cNvSpPr>
            <a:spLocks noGrp="1"/>
          </p:cNvSpPr>
          <p:nvPr>
            <p:ph type="pic" idx="13"/>
          </p:nvPr>
        </p:nvSpPr>
        <p:spPr>
          <a:xfrm>
            <a:off x="4572000" y="1524000"/>
            <a:ext cx="4114800" cy="3203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3" name="Text Placeholder 3"/>
          <p:cNvSpPr>
            <a:spLocks noGrp="1"/>
          </p:cNvSpPr>
          <p:nvPr>
            <p:ph type="body" sz="half" idx="14"/>
          </p:nvPr>
        </p:nvSpPr>
        <p:spPr>
          <a:xfrm>
            <a:off x="4572000" y="4800600"/>
            <a:ext cx="4114800" cy="13716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itle 1"/>
          <p:cNvSpPr txBox="1">
            <a:spLocks/>
          </p:cNvSpPr>
          <p:nvPr userDrawn="1"/>
        </p:nvSpPr>
        <p:spPr>
          <a:xfrm>
            <a:off x="2209800" y="304800"/>
            <a:ext cx="65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61" name="Group 60"/>
          <p:cNvGrpSpPr/>
          <p:nvPr userDrawn="1"/>
        </p:nvGrpSpPr>
        <p:grpSpPr>
          <a:xfrm>
            <a:off x="246888" y="1294500"/>
            <a:ext cx="8668512" cy="277812"/>
            <a:chOff x="246888" y="1294500"/>
            <a:chExt cx="8668512" cy="277812"/>
          </a:xfrm>
        </p:grpSpPr>
        <p:cxnSp>
          <p:nvCxnSpPr>
            <p:cNvPr id="62" name="AutoShape 7"/>
            <p:cNvCxnSpPr>
              <a:cxnSpLocks noChangeShapeType="1"/>
            </p:cNvCxnSpPr>
            <p:nvPr/>
          </p:nvCxnSpPr>
          <p:spPr bwMode="auto">
            <a:xfrm>
              <a:off x="246888" y="1295134"/>
              <a:ext cx="8668512" cy="266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63" name="AutoShape 8"/>
            <p:cNvCxnSpPr>
              <a:cxnSpLocks noChangeShapeType="1"/>
            </p:cNvCxnSpPr>
            <p:nvPr/>
          </p:nvCxnSpPr>
          <p:spPr bwMode="auto">
            <a:xfrm>
              <a:off x="8890254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64" name="AutoShape 9"/>
            <p:cNvCxnSpPr>
              <a:cxnSpLocks noChangeShapeType="1"/>
            </p:cNvCxnSpPr>
            <p:nvPr/>
          </p:nvCxnSpPr>
          <p:spPr bwMode="auto">
            <a:xfrm>
              <a:off x="246888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grpSp>
        <p:nvGrpSpPr>
          <p:cNvPr id="65" name="Group 64"/>
          <p:cNvGrpSpPr/>
          <p:nvPr userDrawn="1"/>
        </p:nvGrpSpPr>
        <p:grpSpPr>
          <a:xfrm>
            <a:off x="228600" y="6324600"/>
            <a:ext cx="8668512" cy="278765"/>
            <a:chOff x="228600" y="6324600"/>
            <a:chExt cx="8668512" cy="278765"/>
          </a:xfrm>
        </p:grpSpPr>
        <p:cxnSp>
          <p:nvCxnSpPr>
            <p:cNvPr id="66" name="AutoShape 7"/>
            <p:cNvCxnSpPr>
              <a:cxnSpLocks noChangeShapeType="1"/>
            </p:cNvCxnSpPr>
            <p:nvPr/>
          </p:nvCxnSpPr>
          <p:spPr bwMode="auto">
            <a:xfrm rot="10800000">
              <a:off x="228600" y="6601777"/>
              <a:ext cx="8668512" cy="1588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67" name="AutoShape 8"/>
            <p:cNvCxnSpPr>
              <a:cxnSpLocks noChangeShapeType="1"/>
            </p:cNvCxnSpPr>
            <p:nvPr/>
          </p:nvCxnSpPr>
          <p:spPr bwMode="auto">
            <a:xfrm rot="10800000">
              <a:off x="253746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68" name="AutoShape 9"/>
            <p:cNvCxnSpPr>
              <a:cxnSpLocks noChangeShapeType="1"/>
            </p:cNvCxnSpPr>
            <p:nvPr/>
          </p:nvCxnSpPr>
          <p:spPr bwMode="auto">
            <a:xfrm rot="10800000">
              <a:off x="8897112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cxnSp>
        <p:nvCxnSpPr>
          <p:cNvPr id="69" name="Straight Connector 68"/>
          <p:cNvCxnSpPr/>
          <p:nvPr userDrawn="1"/>
        </p:nvCxnSpPr>
        <p:spPr>
          <a:xfrm>
            <a:off x="304800" y="8382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>
            <a:off x="304800" y="9906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Picture 7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49181"/>
            <a:ext cx="1228344" cy="1027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46888" y="1294500"/>
            <a:ext cx="8668512" cy="277812"/>
            <a:chOff x="246888" y="1294500"/>
            <a:chExt cx="8668512" cy="277812"/>
          </a:xfrm>
        </p:grpSpPr>
        <p:cxnSp>
          <p:nvCxnSpPr>
            <p:cNvPr id="12" name="AutoShape 7"/>
            <p:cNvCxnSpPr>
              <a:cxnSpLocks noChangeShapeType="1"/>
            </p:cNvCxnSpPr>
            <p:nvPr/>
          </p:nvCxnSpPr>
          <p:spPr bwMode="auto">
            <a:xfrm>
              <a:off x="246888" y="1295134"/>
              <a:ext cx="8668512" cy="266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13" name="AutoShape 8"/>
            <p:cNvCxnSpPr>
              <a:cxnSpLocks noChangeShapeType="1"/>
            </p:cNvCxnSpPr>
            <p:nvPr/>
          </p:nvCxnSpPr>
          <p:spPr bwMode="auto">
            <a:xfrm>
              <a:off x="8890254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14" name="AutoShape 9"/>
            <p:cNvCxnSpPr>
              <a:cxnSpLocks noChangeShapeType="1"/>
            </p:cNvCxnSpPr>
            <p:nvPr/>
          </p:nvCxnSpPr>
          <p:spPr bwMode="auto">
            <a:xfrm>
              <a:off x="246888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grpSp>
        <p:nvGrpSpPr>
          <p:cNvPr id="15" name="Group 14"/>
          <p:cNvGrpSpPr/>
          <p:nvPr userDrawn="1"/>
        </p:nvGrpSpPr>
        <p:grpSpPr>
          <a:xfrm>
            <a:off x="228600" y="6324600"/>
            <a:ext cx="8668512" cy="278765"/>
            <a:chOff x="228600" y="6324600"/>
            <a:chExt cx="8668512" cy="278765"/>
          </a:xfrm>
        </p:grpSpPr>
        <p:cxnSp>
          <p:nvCxnSpPr>
            <p:cNvPr id="16" name="AutoShape 7"/>
            <p:cNvCxnSpPr>
              <a:cxnSpLocks noChangeShapeType="1"/>
            </p:cNvCxnSpPr>
            <p:nvPr/>
          </p:nvCxnSpPr>
          <p:spPr bwMode="auto">
            <a:xfrm rot="10800000">
              <a:off x="228600" y="6601777"/>
              <a:ext cx="8668512" cy="1588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17" name="AutoShape 8"/>
            <p:cNvCxnSpPr>
              <a:cxnSpLocks noChangeShapeType="1"/>
            </p:cNvCxnSpPr>
            <p:nvPr/>
          </p:nvCxnSpPr>
          <p:spPr bwMode="auto">
            <a:xfrm rot="10800000">
              <a:off x="253746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18" name="AutoShape 9"/>
            <p:cNvCxnSpPr>
              <a:cxnSpLocks noChangeShapeType="1"/>
            </p:cNvCxnSpPr>
            <p:nvPr/>
          </p:nvCxnSpPr>
          <p:spPr bwMode="auto">
            <a:xfrm rot="10800000">
              <a:off x="8897112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pic>
        <p:nvPicPr>
          <p:cNvPr id="19" name="Picture 18" descr="GATSlogoinRedbox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19200" y="227700"/>
            <a:ext cx="1372500" cy="1372500"/>
          </a:xfrm>
          <a:prstGeom prst="rect">
            <a:avLst/>
          </a:prstGeom>
        </p:spPr>
      </p:pic>
      <p:cxnSp>
        <p:nvCxnSpPr>
          <p:cNvPr id="20" name="Straight Connector 19"/>
          <p:cNvCxnSpPr/>
          <p:nvPr userDrawn="1"/>
        </p:nvCxnSpPr>
        <p:spPr>
          <a:xfrm>
            <a:off x="304800" y="9906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04800" y="11430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 userDrawn="1"/>
        </p:nvGrpSpPr>
        <p:grpSpPr>
          <a:xfrm rot="5400000">
            <a:off x="8146473" y="5340928"/>
            <a:ext cx="1524000" cy="138545"/>
            <a:chOff x="7086600" y="6248400"/>
            <a:chExt cx="1676400" cy="152400"/>
          </a:xfrm>
          <a:solidFill>
            <a:schemeClr val="bg1">
              <a:lumMod val="50000"/>
            </a:schemeClr>
          </a:solidFill>
          <a:scene3d>
            <a:camera prst="orthographicFront"/>
            <a:lightRig rig="balanced" dir="t">
              <a:rot lat="0" lon="0" rev="21594000"/>
            </a:lightRig>
          </a:scene3d>
        </p:grpSpPr>
        <p:sp>
          <p:nvSpPr>
            <p:cNvPr id="23" name="Oval 22"/>
            <p:cNvSpPr/>
            <p:nvPr/>
          </p:nvSpPr>
          <p:spPr>
            <a:xfrm>
              <a:off x="70866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73914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76962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80010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83058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8610600" y="6248400"/>
              <a:ext cx="152400" cy="152400"/>
            </a:xfrm>
            <a:prstGeom prst="ellipse">
              <a:avLst/>
            </a:prstGeom>
            <a:grpFill/>
            <a:ln>
              <a:noFill/>
            </a:ln>
            <a:effectLst/>
            <a:sp3d prstMaterial="softEdge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95600" y="457200"/>
            <a:ext cx="5486400" cy="4270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95600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246888" y="1294500"/>
            <a:ext cx="8668512" cy="277812"/>
            <a:chOff x="246888" y="1294500"/>
            <a:chExt cx="8668512" cy="277812"/>
          </a:xfrm>
        </p:grpSpPr>
        <p:cxnSp>
          <p:nvCxnSpPr>
            <p:cNvPr id="10" name="AutoShape 7"/>
            <p:cNvCxnSpPr>
              <a:cxnSpLocks noChangeShapeType="1"/>
            </p:cNvCxnSpPr>
            <p:nvPr/>
          </p:nvCxnSpPr>
          <p:spPr bwMode="auto">
            <a:xfrm>
              <a:off x="246888" y="1295134"/>
              <a:ext cx="8668512" cy="266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11" name="AutoShape 8"/>
            <p:cNvCxnSpPr>
              <a:cxnSpLocks noChangeShapeType="1"/>
            </p:cNvCxnSpPr>
            <p:nvPr/>
          </p:nvCxnSpPr>
          <p:spPr bwMode="auto">
            <a:xfrm>
              <a:off x="8890254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12" name="AutoShape 9"/>
            <p:cNvCxnSpPr>
              <a:cxnSpLocks noChangeShapeType="1"/>
            </p:cNvCxnSpPr>
            <p:nvPr/>
          </p:nvCxnSpPr>
          <p:spPr bwMode="auto">
            <a:xfrm>
              <a:off x="246888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sp>
        <p:nvSpPr>
          <p:cNvPr id="27" name="Title 1"/>
          <p:cNvSpPr txBox="1">
            <a:spLocks/>
          </p:cNvSpPr>
          <p:nvPr userDrawn="1"/>
        </p:nvSpPr>
        <p:spPr>
          <a:xfrm>
            <a:off x="4495800" y="4800601"/>
            <a:ext cx="42672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0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Picture Placeholder 2"/>
          <p:cNvSpPr>
            <a:spLocks noGrp="1"/>
          </p:cNvSpPr>
          <p:nvPr>
            <p:ph type="pic" idx="1"/>
          </p:nvPr>
        </p:nvSpPr>
        <p:spPr>
          <a:xfrm>
            <a:off x="4495800" y="1447800"/>
            <a:ext cx="4267200" cy="3279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9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5367339"/>
            <a:ext cx="4267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2848" y="301752"/>
            <a:ext cx="6556248" cy="1143000"/>
          </a:xfrm>
        </p:spPr>
        <p:txBody>
          <a:bodyPr>
            <a:normAutofit/>
          </a:bodyPr>
          <a:lstStyle>
            <a:lvl1pPr algn="l"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5" name="Text Placeholder 2"/>
          <p:cNvSpPr>
            <a:spLocks noGrp="1"/>
          </p:cNvSpPr>
          <p:nvPr>
            <p:ph type="body" idx="13"/>
          </p:nvPr>
        </p:nvSpPr>
        <p:spPr>
          <a:xfrm>
            <a:off x="457202" y="14478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half" idx="14"/>
          </p:nvPr>
        </p:nvSpPr>
        <p:spPr>
          <a:xfrm>
            <a:off x="457202" y="2087562"/>
            <a:ext cx="4040188" cy="4084638"/>
          </a:xfrm>
        </p:spPr>
        <p:txBody>
          <a:bodyPr/>
          <a:lstStyle>
            <a:lvl1pPr>
              <a:buClr>
                <a:srgbClr val="F15D22"/>
              </a:buClr>
              <a:buFont typeface="Wingdings" pitchFamily="2" charset="2"/>
              <a:buChar char="§"/>
              <a:defRPr sz="2400"/>
            </a:lvl1pPr>
            <a:lvl2pPr>
              <a:buClr>
                <a:schemeClr val="tx1">
                  <a:lumMod val="50000"/>
                  <a:lumOff val="50000"/>
                </a:schemeClr>
              </a:buClr>
              <a:defRPr sz="2000"/>
            </a:lvl2pPr>
            <a:lvl3pPr>
              <a:buClr>
                <a:schemeClr val="tx1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600"/>
            </a:lvl4pPr>
            <a:lvl5pPr>
              <a:buClr>
                <a:schemeClr val="tx1">
                  <a:lumMod val="50000"/>
                  <a:lumOff val="50000"/>
                </a:schemeClr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7" name="Title 1"/>
          <p:cNvSpPr txBox="1">
            <a:spLocks/>
          </p:cNvSpPr>
          <p:nvPr userDrawn="1"/>
        </p:nvSpPr>
        <p:spPr>
          <a:xfrm>
            <a:off x="2209800" y="304800"/>
            <a:ext cx="65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246888" y="1294500"/>
            <a:ext cx="8668512" cy="277812"/>
            <a:chOff x="246888" y="1294500"/>
            <a:chExt cx="8668512" cy="277812"/>
          </a:xfrm>
        </p:grpSpPr>
        <p:cxnSp>
          <p:nvCxnSpPr>
            <p:cNvPr id="43" name="AutoShape 7"/>
            <p:cNvCxnSpPr>
              <a:cxnSpLocks noChangeShapeType="1"/>
            </p:cNvCxnSpPr>
            <p:nvPr/>
          </p:nvCxnSpPr>
          <p:spPr bwMode="auto">
            <a:xfrm>
              <a:off x="246888" y="1295134"/>
              <a:ext cx="8668512" cy="266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44" name="AutoShape 8"/>
            <p:cNvCxnSpPr>
              <a:cxnSpLocks noChangeShapeType="1"/>
            </p:cNvCxnSpPr>
            <p:nvPr/>
          </p:nvCxnSpPr>
          <p:spPr bwMode="auto">
            <a:xfrm>
              <a:off x="8890254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45" name="AutoShape 9"/>
            <p:cNvCxnSpPr>
              <a:cxnSpLocks noChangeShapeType="1"/>
            </p:cNvCxnSpPr>
            <p:nvPr/>
          </p:nvCxnSpPr>
          <p:spPr bwMode="auto">
            <a:xfrm>
              <a:off x="246888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grpSp>
        <p:nvGrpSpPr>
          <p:cNvPr id="46" name="Group 45"/>
          <p:cNvGrpSpPr/>
          <p:nvPr userDrawn="1"/>
        </p:nvGrpSpPr>
        <p:grpSpPr>
          <a:xfrm>
            <a:off x="228600" y="6324600"/>
            <a:ext cx="8668512" cy="278765"/>
            <a:chOff x="228600" y="6324600"/>
            <a:chExt cx="8668512" cy="278765"/>
          </a:xfrm>
        </p:grpSpPr>
        <p:cxnSp>
          <p:nvCxnSpPr>
            <p:cNvPr id="47" name="AutoShape 7"/>
            <p:cNvCxnSpPr>
              <a:cxnSpLocks noChangeShapeType="1"/>
            </p:cNvCxnSpPr>
            <p:nvPr/>
          </p:nvCxnSpPr>
          <p:spPr bwMode="auto">
            <a:xfrm rot="10800000">
              <a:off x="228600" y="6601777"/>
              <a:ext cx="8668512" cy="1588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48" name="AutoShape 8"/>
            <p:cNvCxnSpPr>
              <a:cxnSpLocks noChangeShapeType="1"/>
            </p:cNvCxnSpPr>
            <p:nvPr/>
          </p:nvCxnSpPr>
          <p:spPr bwMode="auto">
            <a:xfrm rot="10800000">
              <a:off x="253746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49" name="AutoShape 9"/>
            <p:cNvCxnSpPr>
              <a:cxnSpLocks noChangeShapeType="1"/>
            </p:cNvCxnSpPr>
            <p:nvPr/>
          </p:nvCxnSpPr>
          <p:spPr bwMode="auto">
            <a:xfrm rot="10800000">
              <a:off x="8897112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cxnSp>
        <p:nvCxnSpPr>
          <p:cNvPr id="50" name="Straight Connector 49"/>
          <p:cNvCxnSpPr/>
          <p:nvPr userDrawn="1"/>
        </p:nvCxnSpPr>
        <p:spPr>
          <a:xfrm>
            <a:off x="304800" y="8382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 userDrawn="1"/>
        </p:nvCxnSpPr>
        <p:spPr>
          <a:xfrm>
            <a:off x="304800" y="9906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5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49181"/>
            <a:ext cx="1228344" cy="1027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  <p:sldLayoutId id="2147483662" r:id="rId5"/>
    <p:sldLayoutId id="2147483657" r:id="rId6"/>
    <p:sldLayoutId id="2147483663" r:id="rId7"/>
    <p:sldLayoutId id="2147483656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4"/>
          <p:cNvSpPr txBox="1">
            <a:spLocks/>
          </p:cNvSpPr>
          <p:nvPr/>
        </p:nvSpPr>
        <p:spPr>
          <a:xfrm>
            <a:off x="554585" y="1972491"/>
            <a:ext cx="8064134" cy="4289764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algn="ctr" fontAlgn="auto">
              <a:spcBef>
                <a:spcPts val="12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/>
            </a:pPr>
            <a:r>
              <a:rPr lang="en-US" sz="8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Global Youth Tobacco Survey (GYTS)</a:t>
            </a:r>
          </a:p>
          <a:p>
            <a:pPr algn="ctr" fontAlgn="auto">
              <a:spcBef>
                <a:spcPts val="12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/>
            </a:pPr>
            <a:r>
              <a:rPr lang="es-ES_tradnl" sz="80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Encuesta Global sobre Tabaco en Jóvenes (EMTJ)</a:t>
            </a:r>
          </a:p>
          <a:p>
            <a:pPr algn="ctr" fontAlgn="auto">
              <a:spcBef>
                <a:spcPts val="12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/>
            </a:pPr>
            <a:r>
              <a:rPr lang="en-US" sz="8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Training Workshop</a:t>
            </a:r>
          </a:p>
          <a:p>
            <a:pPr algn="ctr" fontAlgn="auto">
              <a:spcBef>
                <a:spcPts val="12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/>
            </a:pPr>
            <a:r>
              <a:rPr lang="es-ES_tradnl" sz="80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Taller de Capacitación</a:t>
            </a:r>
          </a:p>
          <a:p>
            <a:pPr algn="ctr" fontAlgn="auto">
              <a:spcBef>
                <a:spcPts val="12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/>
            </a:pPr>
            <a:endParaRPr lang="en-US" sz="5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 fontAlgn="auto">
              <a:spcBef>
                <a:spcPts val="12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/>
            </a:pPr>
            <a:r>
              <a:rPr lang="en-US" sz="5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Objectives &amp; Agenda</a:t>
            </a:r>
          </a:p>
          <a:p>
            <a:pPr algn="ctr" fontAlgn="auto">
              <a:spcBef>
                <a:spcPts val="12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/>
            </a:pPr>
            <a:r>
              <a:rPr lang="es-ES_tradnl" sz="5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Objetivos y Agenda</a:t>
            </a:r>
          </a:p>
          <a:p>
            <a:pPr algn="ctr" fontAlgn="auto">
              <a:spcBef>
                <a:spcPts val="12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/>
            </a:pP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3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346325" y="109538"/>
            <a:ext cx="6416675" cy="1143000"/>
          </a:xfrm>
        </p:spPr>
        <p:txBody>
          <a:bodyPr lIns="0" tIns="0" rIns="0" bIns="0" anchor="b">
            <a:normAutofit/>
          </a:bodyPr>
          <a:lstStyle/>
          <a:p>
            <a:pPr eaLnBrk="1" hangingPunct="1"/>
            <a:r>
              <a:rPr lang="en-US" sz="4000" b="0" dirty="0" smtClean="0">
                <a:latin typeface="Calibri" charset="0"/>
                <a:ea typeface="Calibri" charset="0"/>
                <a:cs typeface="Calibri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691" y="1584960"/>
            <a:ext cx="7881258" cy="4911634"/>
          </a:xfrm>
        </p:spPr>
        <p:txBody>
          <a:bodyPr rtlCol="0">
            <a:noAutofit/>
          </a:bodyPr>
          <a:lstStyle/>
          <a:p>
            <a:pPr marL="284163" indent="-284163" eaLnBrk="1" fontAlgn="auto" hangingPunct="1">
              <a:lnSpc>
                <a:spcPts val="3000"/>
              </a:lnSpc>
              <a:spcAft>
                <a:spcPts val="0"/>
              </a:spcAft>
              <a:defRPr/>
            </a:pP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In-depth review of the comprehensive standard protocol</a:t>
            </a:r>
          </a:p>
          <a:p>
            <a:pPr marL="630238" lvl="1" indent="-233363" eaLnBrk="1" fontAlgn="auto" hangingPunct="1">
              <a:lnSpc>
                <a:spcPts val="26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Questionnaire</a:t>
            </a:r>
          </a:p>
          <a:p>
            <a:pPr marL="630238" lvl="1" indent="-233363" eaLnBrk="1" fontAlgn="auto" hangingPunct="1">
              <a:lnSpc>
                <a:spcPts val="26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Sample design</a:t>
            </a:r>
          </a:p>
          <a:p>
            <a:pPr marL="630238" lvl="1" indent="-233363" eaLnBrk="1" fontAlgn="auto" hangingPunct="1">
              <a:lnSpc>
                <a:spcPts val="26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pPr marL="284163" indent="-284163">
              <a:lnSpc>
                <a:spcPts val="3100"/>
              </a:lnSpc>
              <a:defRPr/>
            </a:pP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Overview of the entire GYTS process</a:t>
            </a:r>
          </a:p>
          <a:p>
            <a:pPr marL="284163" indent="-284163" eaLnBrk="1" fontAlgn="auto" hangingPunct="1">
              <a:lnSpc>
                <a:spcPts val="3100"/>
              </a:lnSpc>
              <a:spcAft>
                <a:spcPts val="0"/>
              </a:spcAft>
              <a:defRPr/>
            </a:pPr>
            <a:endParaRPr lang="en-US" sz="2800" dirty="0" smtClean="0">
              <a:latin typeface="Calibri" charset="0"/>
              <a:ea typeface="Calibri" charset="0"/>
              <a:cs typeface="Calibri" charset="0"/>
            </a:endParaRPr>
          </a:p>
          <a:p>
            <a:pPr marL="284163" indent="-284163" eaLnBrk="1" fontAlgn="auto" hangingPunct="1">
              <a:lnSpc>
                <a:spcPts val="3100"/>
              </a:lnSpc>
              <a:spcAft>
                <a:spcPts val="0"/>
              </a:spcAft>
              <a:defRPr/>
            </a:pP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Introduction to the GYTS Implementation Instructions</a:t>
            </a:r>
          </a:p>
          <a:p>
            <a:pPr marL="284163" indent="-284163" eaLnBrk="1" fontAlgn="auto" hangingPunct="1">
              <a:lnSpc>
                <a:spcPts val="3100"/>
              </a:lnSpc>
              <a:spcAft>
                <a:spcPts val="0"/>
              </a:spcAft>
              <a:defRPr/>
            </a:pPr>
            <a:endParaRPr lang="en-US" sz="2800" dirty="0" smtClean="0">
              <a:latin typeface="Calibri" charset="0"/>
              <a:ea typeface="Calibri" charset="0"/>
              <a:cs typeface="Calibri" charset="0"/>
            </a:endParaRPr>
          </a:p>
          <a:p>
            <a:pPr marL="284163" indent="-284163" eaLnBrk="1" fontAlgn="auto" hangingPunct="1">
              <a:lnSpc>
                <a:spcPts val="3100"/>
              </a:lnSpc>
              <a:spcAft>
                <a:spcPts val="0"/>
              </a:spcAft>
              <a:defRPr/>
            </a:pP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Guidelines for proposal development</a:t>
            </a:r>
          </a:p>
          <a:p>
            <a:pPr marL="0" indent="0" eaLnBrk="1" fontAlgn="auto" hangingPunct="1">
              <a:lnSpc>
                <a:spcPts val="3000"/>
              </a:lnSpc>
              <a:spcAft>
                <a:spcPts val="0"/>
              </a:spcAft>
              <a:buNone/>
              <a:defRPr/>
            </a:pPr>
            <a:endParaRPr lang="en-US" sz="28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78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2346325" y="109538"/>
            <a:ext cx="6416675" cy="1143000"/>
          </a:xfrm>
        </p:spPr>
        <p:txBody>
          <a:bodyPr lIns="0" tIns="0" rIns="0" bIns="0" anchor="b">
            <a:normAutofit/>
          </a:bodyPr>
          <a:lstStyle/>
          <a:p>
            <a:pPr eaLnBrk="1" hangingPunct="1"/>
            <a:r>
              <a:rPr lang="en-US" sz="4000" b="0" dirty="0" smtClean="0">
                <a:latin typeface="Calibri" charset="0"/>
                <a:ea typeface="Calibri" charset="0"/>
                <a:cs typeface="Calibri" charset="0"/>
              </a:rPr>
              <a:t>Agenda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350940"/>
              </p:ext>
            </p:extLst>
          </p:nvPr>
        </p:nvGraphicFramePr>
        <p:xfrm>
          <a:off x="489858" y="1600198"/>
          <a:ext cx="8147956" cy="4525968"/>
        </p:xfrm>
        <a:graphic>
          <a:graphicData uri="http://schemas.openxmlformats.org/drawingml/2006/table">
            <a:tbl>
              <a:tblPr/>
              <a:tblGrid>
                <a:gridCol w="1685783"/>
                <a:gridCol w="4635906"/>
                <a:gridCol w="1826267"/>
              </a:tblGrid>
              <a:tr h="377164">
                <a:tc>
                  <a:txBody>
                    <a:bodyPr/>
                    <a:lstStyle/>
                    <a:p>
                      <a:pPr algn="r"/>
                      <a:r>
                        <a:rPr lang="is-IS" sz="1200">
                          <a:effectLst/>
                          <a:latin typeface="Calibri" charset="0"/>
                        </a:rPr>
                        <a:t>9:00 - 9:15 am</a:t>
                      </a: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DE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Calibri" charset="0"/>
                        </a:rPr>
                        <a:t>Workshop Objectives and Agenda Review</a:t>
                      </a: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DE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Calibri" charset="0"/>
                        </a:rPr>
                        <a:t>Adriana Bacelar, PAHO</a:t>
                      </a: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DE0"/>
                    </a:solidFill>
                  </a:tcPr>
                </a:tc>
              </a:tr>
              <a:tr h="377164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  <a:latin typeface="Calibri" charset="0"/>
                        </a:rPr>
                        <a:t>9:15 - 9:30 am</a:t>
                      </a: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Calibri" charset="0"/>
                        </a:rPr>
                        <a:t>The Framework Convention on Tobacco Control </a:t>
                      </a: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Calibri" charset="0"/>
                        </a:rPr>
                        <a:t>Carlos Gamez, PAHO</a:t>
                      </a: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4">
                <a:tc>
                  <a:txBody>
                    <a:bodyPr/>
                    <a:lstStyle/>
                    <a:p>
                      <a:pPr algn="r"/>
                      <a:r>
                        <a:rPr lang="is-IS" sz="1200">
                          <a:effectLst/>
                          <a:latin typeface="Calibri" charset="0"/>
                        </a:rPr>
                        <a:t>9:30 - 9:45 am</a:t>
                      </a: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Calibri" charset="0"/>
                        </a:rPr>
                        <a:t>An overview of the Global Tobacco Surveillance System</a:t>
                      </a: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Calibri" charset="0"/>
                        </a:rPr>
                        <a:t>Adriana Bacelar, PAHO</a:t>
                      </a: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4">
                <a:tc>
                  <a:txBody>
                    <a:bodyPr/>
                    <a:lstStyle/>
                    <a:p>
                      <a:pPr algn="r"/>
                      <a:r>
                        <a:rPr lang="is-IS" sz="1200">
                          <a:effectLst/>
                          <a:latin typeface="Calibri" charset="0"/>
                        </a:rPr>
                        <a:t>9:45 - 10:00 am</a:t>
                      </a: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>
                          <a:effectLst/>
                          <a:latin typeface="Calibri" charset="0"/>
                        </a:rPr>
                        <a:t>Questions and discussion</a:t>
                      </a:r>
                      <a:endParaRPr lang="en-US" sz="1200">
                        <a:effectLst/>
                        <a:latin typeface="Calibri" charset="0"/>
                      </a:endParaRP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>
                          <a:effectLst/>
                          <a:latin typeface="Calibri" charset="0"/>
                        </a:rPr>
                      </a:br>
                      <a:endParaRPr lang="en-US" sz="1200">
                        <a:effectLst/>
                        <a:latin typeface="Calibri" charset="0"/>
                      </a:endParaRP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4">
                <a:tc>
                  <a:txBody>
                    <a:bodyPr/>
                    <a:lstStyle/>
                    <a:p>
                      <a:pPr algn="r"/>
                      <a:r>
                        <a:rPr lang="is-IS" sz="1200">
                          <a:effectLst/>
                          <a:latin typeface="Calibri" charset="0"/>
                        </a:rPr>
                        <a:t>10:00 - 10:15 am</a:t>
                      </a: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Calibri" charset="0"/>
                        </a:rPr>
                        <a:t>Introduction to the GYTS Sample Design &amp; Weights</a:t>
                      </a: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Calibri" charset="0"/>
                        </a:rPr>
                        <a:t>GYTS Team  - CDC</a:t>
                      </a: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4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  <a:latin typeface="Calibri" charset="0"/>
                        </a:rPr>
                        <a:t>10:15 - 10:30 am</a:t>
                      </a: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>
                          <a:effectLst/>
                          <a:latin typeface="Calibri" charset="0"/>
                        </a:rPr>
                        <a:t>Questions and discussion</a:t>
                      </a:r>
                      <a:endParaRPr lang="en-US" sz="1200">
                        <a:effectLst/>
                        <a:latin typeface="Calibri" charset="0"/>
                      </a:endParaRP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>
                          <a:effectLst/>
                          <a:latin typeface="Calibri" charset="0"/>
                        </a:rPr>
                      </a:br>
                      <a:endParaRPr lang="en-US" sz="1200">
                        <a:effectLst/>
                        <a:latin typeface="Calibri" charset="0"/>
                      </a:endParaRP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4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  <a:latin typeface="Calibri" charset="0"/>
                        </a:rPr>
                        <a:t>10:30 - 10:40 am</a:t>
                      </a: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DE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>
                          <a:effectLst/>
                          <a:latin typeface="Calibri" charset="0"/>
                        </a:rPr>
                        <a:t>Break</a:t>
                      </a:r>
                      <a:endParaRPr lang="en-US" sz="1200">
                        <a:effectLst/>
                        <a:latin typeface="Calibri" charset="0"/>
                      </a:endParaRP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DE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>
                          <a:effectLst/>
                          <a:latin typeface="Calibri" charset="0"/>
                        </a:rPr>
                      </a:br>
                      <a:endParaRPr lang="en-US" sz="1200">
                        <a:effectLst/>
                        <a:latin typeface="Calibri" charset="0"/>
                      </a:endParaRP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DE0"/>
                    </a:solidFill>
                  </a:tcPr>
                </a:tc>
              </a:tr>
              <a:tr h="377164">
                <a:tc>
                  <a:txBody>
                    <a:bodyPr/>
                    <a:lstStyle/>
                    <a:p>
                      <a:pPr algn="r"/>
                      <a:r>
                        <a:rPr lang="is-IS" sz="1200">
                          <a:effectLst/>
                          <a:latin typeface="Calibri" charset="0"/>
                        </a:rPr>
                        <a:t>10:40 - 11:00 am</a:t>
                      </a: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Calibri" charset="0"/>
                        </a:rPr>
                        <a:t>Country adaptation of the GYTS Questionnaire</a:t>
                      </a: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Calibri" charset="0"/>
                        </a:rPr>
                        <a:t>Adriana Bacelar, PAHO</a:t>
                      </a: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4">
                <a:tc>
                  <a:txBody>
                    <a:bodyPr/>
                    <a:lstStyle/>
                    <a:p>
                      <a:pPr algn="r"/>
                      <a:r>
                        <a:rPr lang="is-IS" sz="1200">
                          <a:effectLst/>
                          <a:latin typeface="Calibri" charset="0"/>
                        </a:rPr>
                        <a:t>11:00 - 11:15 am</a:t>
                      </a: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>
                          <a:effectLst/>
                          <a:latin typeface="Calibri" charset="0"/>
                        </a:rPr>
                        <a:t>Questions and discussion</a:t>
                      </a:r>
                      <a:endParaRPr lang="en-US" sz="1200">
                        <a:effectLst/>
                        <a:latin typeface="Calibri" charset="0"/>
                      </a:endParaRP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>
                          <a:effectLst/>
                          <a:latin typeface="Calibri" charset="0"/>
                        </a:rPr>
                      </a:br>
                      <a:endParaRPr lang="en-US" sz="1200">
                        <a:effectLst/>
                        <a:latin typeface="Calibri" charset="0"/>
                      </a:endParaRP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4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  <a:latin typeface="Calibri" charset="0"/>
                        </a:rPr>
                        <a:t>11:15 - 11:30 am</a:t>
                      </a: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Calibri" charset="0"/>
                        </a:rPr>
                        <a:t>Preparing the GYTS implementation proposal </a:t>
                      </a: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Calibri" charset="0"/>
                        </a:rPr>
                        <a:t>Adriana Bacelar, PAHO</a:t>
                      </a: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4">
                <a:tc>
                  <a:txBody>
                    <a:bodyPr/>
                    <a:lstStyle/>
                    <a:p>
                      <a:pPr algn="r"/>
                      <a:r>
                        <a:rPr lang="is-IS" sz="1200">
                          <a:effectLst/>
                          <a:latin typeface="Calibri" charset="0"/>
                        </a:rPr>
                        <a:t>11:30 - 11:45 am</a:t>
                      </a: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Calibri" charset="0"/>
                        </a:rPr>
                        <a:t>Implementation timelines and next steps</a:t>
                      </a: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Calibri" charset="0"/>
                        </a:rPr>
                        <a:t>Adriana Bacelar, PAHO</a:t>
                      </a: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4">
                <a:tc>
                  <a:txBody>
                    <a:bodyPr/>
                    <a:lstStyle/>
                    <a:p>
                      <a:pPr algn="r"/>
                      <a:r>
                        <a:rPr lang="is-IS" sz="1200">
                          <a:effectLst/>
                          <a:latin typeface="Calibri" charset="0"/>
                        </a:rPr>
                        <a:t>11:40 – 12:00 pm</a:t>
                      </a: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>
                          <a:effectLst/>
                          <a:latin typeface="Calibri" charset="0"/>
                        </a:rPr>
                        <a:t>Final questions and closure</a:t>
                      </a:r>
                      <a:endParaRPr lang="en-US" sz="1200">
                        <a:effectLst/>
                        <a:latin typeface="Calibri" charset="0"/>
                      </a:endParaRP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 dirty="0">
                          <a:effectLst/>
                          <a:latin typeface="Calibri" charset="0"/>
                        </a:rPr>
                      </a:br>
                      <a:endParaRPr lang="en-US" sz="1200" dirty="0">
                        <a:effectLst/>
                        <a:latin typeface="Calibri" charset="0"/>
                      </a:endParaRPr>
                    </a:p>
                  </a:txBody>
                  <a:tcPr marL="43653" marR="43653" marT="0" marB="0" anchor="ctr">
                    <a:lnL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05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554585" y="1972491"/>
            <a:ext cx="8064134" cy="4289764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algn="ctr" fontAlgn="auto">
              <a:spcBef>
                <a:spcPts val="12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/>
            </a:pPr>
            <a:r>
              <a:rPr lang="en-US" sz="8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Global Youth Tobacco Survey (GYTS)</a:t>
            </a:r>
          </a:p>
          <a:p>
            <a:pPr algn="ctr" fontAlgn="auto">
              <a:spcBef>
                <a:spcPts val="12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/>
            </a:pPr>
            <a:r>
              <a:rPr lang="es-ES_tradnl" sz="80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Encuesta Global sobre Tabaco en Jóvenes (EMTJ)</a:t>
            </a:r>
          </a:p>
          <a:p>
            <a:pPr algn="ctr" fontAlgn="auto">
              <a:spcBef>
                <a:spcPts val="12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/>
            </a:pPr>
            <a:r>
              <a:rPr lang="en-US" sz="8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Training Workshop</a:t>
            </a:r>
          </a:p>
          <a:p>
            <a:pPr algn="ctr" fontAlgn="auto">
              <a:spcBef>
                <a:spcPts val="12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/>
            </a:pPr>
            <a:r>
              <a:rPr lang="es-ES_tradnl" sz="80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Taller de Capacitación</a:t>
            </a:r>
          </a:p>
          <a:p>
            <a:pPr algn="ctr" fontAlgn="auto">
              <a:spcBef>
                <a:spcPts val="12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/>
            </a:pPr>
            <a:endParaRPr lang="en-US" sz="5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 fontAlgn="auto">
              <a:spcBef>
                <a:spcPts val="12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/>
            </a:pPr>
            <a:r>
              <a:rPr lang="en-US" sz="5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Objectives &amp; Agenda</a:t>
            </a:r>
          </a:p>
          <a:p>
            <a:pPr algn="ctr" fontAlgn="auto">
              <a:spcBef>
                <a:spcPts val="12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/>
            </a:pPr>
            <a:r>
              <a:rPr lang="es-ES_tradnl" sz="5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Objetivos y Agenda</a:t>
            </a:r>
          </a:p>
          <a:p>
            <a:pPr algn="ctr" fontAlgn="auto">
              <a:spcBef>
                <a:spcPts val="12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/>
            </a:pP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3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ATS">
      <a:dk1>
        <a:srgbClr val="000000"/>
      </a:dk1>
      <a:lt1>
        <a:sysClr val="window" lastClr="FFFFFF"/>
      </a:lt1>
      <a:dk2>
        <a:srgbClr val="595959"/>
      </a:dk2>
      <a:lt2>
        <a:srgbClr val="E9E9E9"/>
      </a:lt2>
      <a:accent1>
        <a:srgbClr val="F15D22"/>
      </a:accent1>
      <a:accent2>
        <a:srgbClr val="D0D0D0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5DAA"/>
      </a:hlink>
      <a:folHlink>
        <a:srgbClr val="00457E"/>
      </a:folHlink>
    </a:clrScheme>
    <a:fontScheme name="GATS fonts">
      <a:majorFont>
        <a:latin typeface="Myriad Web Pro Condensed"/>
        <a:ea typeface=""/>
        <a:cs typeface=""/>
      </a:majorFont>
      <a:minorFont>
        <a:latin typeface="Myriad Web Pro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5511</TotalTime>
  <Words>217</Words>
  <Application>Microsoft Macintosh PowerPoint</Application>
  <PresentationFormat>On-screen Show (4:3)</PresentationFormat>
  <Paragraphs>65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Myriad Web Pro Condensed</vt:lpstr>
      <vt:lpstr>Wingdings</vt:lpstr>
      <vt:lpstr>Arial</vt:lpstr>
      <vt:lpstr>Office Theme</vt:lpstr>
      <vt:lpstr>PowerPoint Presentation</vt:lpstr>
      <vt:lpstr>Objectives</vt:lpstr>
      <vt:lpstr>Agenda</vt:lpstr>
      <vt:lpstr>PowerPoint Presentation</vt:lpstr>
    </vt:vector>
  </TitlesOfParts>
  <Company>CDC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aok3</dc:creator>
  <cp:lastModifiedBy>Adriana gomes</cp:lastModifiedBy>
  <cp:revision>541</cp:revision>
  <cp:lastPrinted>2017-05-13T14:53:45Z</cp:lastPrinted>
  <dcterms:created xsi:type="dcterms:W3CDTF">2010-06-18T19:40:51Z</dcterms:created>
  <dcterms:modified xsi:type="dcterms:W3CDTF">2017-05-13T18:19:23Z</dcterms:modified>
</cp:coreProperties>
</file>