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B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46" y="776111"/>
            <a:ext cx="6483210" cy="53622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487679" y="1792112"/>
            <a:ext cx="8120099" cy="4162778"/>
          </a:xfrm>
          <a:prstGeom prst="rect">
            <a:avLst/>
          </a:prstGeom>
        </p:spPr>
        <p:txBody>
          <a:bodyPr vert="horz" anchor="ctr" anchorCtr="0"/>
          <a:lstStyle>
            <a:lvl1pPr marL="342900" indent="-342900">
              <a:buClr>
                <a:schemeClr val="bg2"/>
              </a:buClr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1pPr>
            <a:lvl2pPr marL="742950" indent="-285750">
              <a:buClr>
                <a:schemeClr val="accent5"/>
              </a:buClr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2pPr>
            <a:lvl3pPr marL="1143000" indent="-228600"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3pPr>
            <a:lvl4pPr marL="1600200" indent="-228600">
              <a:buClr>
                <a:schemeClr val="accent2"/>
              </a:buClr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4pPr>
            <a:lvl5pPr marL="2057400" indent="-228600">
              <a:buClr>
                <a:schemeClr val="bg2"/>
              </a:buClr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5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B One Objec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46" y="776111"/>
            <a:ext cx="6483210" cy="53622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93023" y="1928989"/>
            <a:ext cx="3957088" cy="40259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111" y="1928987"/>
            <a:ext cx="3914953" cy="4025901"/>
          </a:xfrm>
          <a:prstGeom prst="rect">
            <a:avLst/>
          </a:prstGeom>
        </p:spPr>
        <p:txBody>
          <a:bodyPr anchor="ctr" anchorCtr="0"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8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7B6E9E1B-691F-4B3B-9471-4495861BCA29}" type="datetimeFigureOut">
              <a:rPr lang="fr-FR">
                <a:solidFill>
                  <a:srgbClr val="636463"/>
                </a:solidFill>
              </a:rPr>
              <a:pPr/>
              <a:t>20/11/2013</a:t>
            </a:fld>
            <a:endParaRPr lang="fr-FR">
              <a:solidFill>
                <a:srgbClr val="63646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srgbClr val="63646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2743A32F-24BB-46F9-9E93-97A50842368E}" type="slidenum">
              <a:rPr lang="fr-FR">
                <a:solidFill>
                  <a:srgbClr val="636463"/>
                </a:solidFill>
              </a:rPr>
              <a:pPr/>
              <a:t>‹#›</a:t>
            </a:fld>
            <a:endParaRPr lang="fr-FR">
              <a:solidFill>
                <a:srgbClr val="6364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578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7B6E9E1B-691F-4B3B-9471-4495861BCA29}" type="datetimeFigureOut">
              <a:rPr lang="fr-FR">
                <a:solidFill>
                  <a:srgbClr val="636463"/>
                </a:solidFill>
              </a:rPr>
              <a:pPr/>
              <a:t>20/11/2013</a:t>
            </a:fld>
            <a:endParaRPr lang="fr-FR">
              <a:solidFill>
                <a:srgbClr val="63646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srgbClr val="6364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2743A32F-24BB-46F9-9E93-97A50842368E}" type="slidenum">
              <a:rPr lang="fr-FR">
                <a:solidFill>
                  <a:srgbClr val="636463"/>
                </a:solidFill>
              </a:rPr>
              <a:pPr/>
              <a:t>‹#›</a:t>
            </a:fld>
            <a:endParaRPr lang="fr-FR">
              <a:solidFill>
                <a:srgbClr val="636463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76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46" y="776111"/>
            <a:ext cx="6483210" cy="53622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445346" y="1622777"/>
            <a:ext cx="8241454" cy="4557889"/>
          </a:xfrm>
          <a:prstGeom prst="rect">
            <a:avLst/>
          </a:prstGeom>
        </p:spPr>
        <p:txBody>
          <a:bodyPr vert="horz" anchor="ctr" anchorCtr="0"/>
          <a:lstStyle>
            <a:lvl1pPr marL="342900" indent="-342900">
              <a:buClr>
                <a:schemeClr val="bg2"/>
              </a:buClr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1pPr>
            <a:lvl2pPr marL="742950" indent="-285750">
              <a:buClr>
                <a:schemeClr val="accent5"/>
              </a:buClr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2pPr>
            <a:lvl3pPr marL="1143000" indent="-228600"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3pPr>
            <a:lvl4pPr marL="1600200" indent="-228600">
              <a:buClr>
                <a:schemeClr val="accent2"/>
              </a:buClr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4pPr>
            <a:lvl5pPr marL="2057400" indent="-228600">
              <a:buClr>
                <a:schemeClr val="bg2"/>
              </a:buClr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6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B With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46" y="776111"/>
            <a:ext cx="6483210" cy="53622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473568" y="1820333"/>
            <a:ext cx="4592321" cy="4120445"/>
          </a:xfrm>
          <a:prstGeom prst="rect">
            <a:avLst/>
          </a:prstGeom>
        </p:spPr>
        <p:txBody>
          <a:bodyPr vert="horz" anchor="ctr" anchorCtr="0"/>
          <a:lstStyle>
            <a:lvl1pPr marL="342900" indent="-342900">
              <a:buClr>
                <a:schemeClr val="bg2"/>
              </a:buClr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1pPr>
            <a:lvl2pPr marL="742950" indent="-285750">
              <a:buClr>
                <a:schemeClr val="accent5"/>
              </a:buClr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2pPr>
            <a:lvl3pPr marL="1143000" indent="-228600"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3pPr>
            <a:lvl4pPr marL="1600200" indent="-228600">
              <a:buClr>
                <a:schemeClr val="accent2"/>
              </a:buClr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4pPr>
            <a:lvl5pPr marL="2057400" indent="-228600">
              <a:buClr>
                <a:schemeClr val="bg2"/>
              </a:buClr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305778" y="1820333"/>
            <a:ext cx="3338688" cy="4120445"/>
          </a:xfrm>
          <a:prstGeom prst="rect">
            <a:avLst/>
          </a:prstGeom>
        </p:spPr>
        <p:txBody>
          <a:bodyPr vert="horz"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4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B with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46" y="776111"/>
            <a:ext cx="6483210" cy="53622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4445000" y="1850124"/>
            <a:ext cx="4212836" cy="4078112"/>
          </a:xfrm>
          <a:prstGeom prst="rect">
            <a:avLst/>
          </a:prstGeom>
        </p:spPr>
        <p:txBody>
          <a:bodyPr vert="horz" anchor="ctr" anchorCtr="0"/>
          <a:lstStyle>
            <a:lvl1pPr marL="342900" indent="-342900">
              <a:buClr>
                <a:schemeClr val="bg2"/>
              </a:buClr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1pPr>
            <a:lvl2pPr marL="742950" indent="-285750">
              <a:buClr>
                <a:schemeClr val="accent5"/>
              </a:buClr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2pPr>
            <a:lvl3pPr marL="1143000" indent="-228600"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3pPr>
            <a:lvl4pPr marL="1600200" indent="-228600">
              <a:buClr>
                <a:schemeClr val="accent2"/>
              </a:buClr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4pPr>
            <a:lvl5pPr marL="2057400" indent="-228600">
              <a:buClr>
                <a:schemeClr val="bg2"/>
              </a:buClr>
              <a:buFont typeface="Arial"/>
              <a:buChar char="•"/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45346" y="1850124"/>
            <a:ext cx="3795712" cy="4078112"/>
          </a:xfrm>
          <a:prstGeom prst="rect">
            <a:avLst/>
          </a:prstGeom>
        </p:spPr>
        <p:txBody>
          <a:bodyPr vert="horz"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9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46" y="776111"/>
            <a:ext cx="6483210" cy="53622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45346" y="1834444"/>
            <a:ext cx="8241454" cy="40640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2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B Two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46" y="776111"/>
            <a:ext cx="6483210" cy="53622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45346" y="1828800"/>
            <a:ext cx="3991716" cy="4027311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</a:defRPr>
            </a:lvl1pPr>
          </a:lstStyle>
          <a:p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88540" y="1828800"/>
            <a:ext cx="3975681" cy="4027311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  <a:cs typeface="Arial Unicode M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29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B Two Objects +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46" y="776111"/>
            <a:ext cx="6483210" cy="53622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45346" y="1721555"/>
            <a:ext cx="3991717" cy="507107"/>
          </a:xfrm>
          <a:prstGeom prst="rect">
            <a:avLst/>
          </a:prstGeom>
        </p:spPr>
        <p:txBody>
          <a:bodyPr/>
          <a:lstStyle>
            <a:lvl1pPr>
              <a:defRPr sz="2200" b="1" i="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</a:defRPr>
            </a:lvl1pPr>
          </a:lstStyle>
          <a:p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45346" y="2362199"/>
            <a:ext cx="3991717" cy="353624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</a:defRPr>
            </a:lvl1pPr>
          </a:lstStyle>
          <a:p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721555"/>
            <a:ext cx="3958872" cy="50710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  <a:cs typeface="Arial Unicode MS"/>
              </a:defRPr>
            </a:lvl1pPr>
          </a:lstStyle>
          <a:p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958872" cy="353624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08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1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46" y="776111"/>
            <a:ext cx="6483210" cy="53622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45346" y="1828801"/>
            <a:ext cx="8218876" cy="20574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</a:defRPr>
            </a:lvl1pPr>
          </a:lstStyle>
          <a:p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4"/>
          </p:nvPr>
        </p:nvSpPr>
        <p:spPr>
          <a:xfrm>
            <a:off x="445346" y="3991816"/>
            <a:ext cx="8218876" cy="1948962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2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B Three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46" y="776111"/>
            <a:ext cx="6483210" cy="53622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710952" y="1828801"/>
            <a:ext cx="3953269" cy="1882421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</a:defRPr>
            </a:lvl1pPr>
          </a:lstStyle>
          <a:p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4"/>
          </p:nvPr>
        </p:nvSpPr>
        <p:spPr>
          <a:xfrm>
            <a:off x="4710953" y="3864817"/>
            <a:ext cx="3953268" cy="2005406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</a:defRPr>
            </a:lvl1pPr>
          </a:lstStyle>
          <a:p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half" idx="15"/>
          </p:nvPr>
        </p:nvSpPr>
        <p:spPr>
          <a:xfrm>
            <a:off x="445346" y="1828801"/>
            <a:ext cx="3991716" cy="4041422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B Four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46" y="776111"/>
            <a:ext cx="6483210" cy="53622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4"/>
          </p:nvPr>
        </p:nvSpPr>
        <p:spPr>
          <a:xfrm>
            <a:off x="445346" y="1828801"/>
            <a:ext cx="3991717" cy="192475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</a:defRPr>
            </a:lvl1pPr>
          </a:lstStyle>
          <a:p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5"/>
          </p:nvPr>
        </p:nvSpPr>
        <p:spPr>
          <a:xfrm>
            <a:off x="445346" y="3893039"/>
            <a:ext cx="3991717" cy="20574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</a:defRPr>
            </a:lvl1pPr>
          </a:lstStyle>
          <a:p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half" idx="1"/>
          </p:nvPr>
        </p:nvSpPr>
        <p:spPr>
          <a:xfrm>
            <a:off x="4753285" y="1828801"/>
            <a:ext cx="3868603" cy="192475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</a:defRPr>
            </a:lvl1pPr>
          </a:lstStyle>
          <a:p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half" idx="16"/>
          </p:nvPr>
        </p:nvSpPr>
        <p:spPr>
          <a:xfrm>
            <a:off x="4753285" y="3893039"/>
            <a:ext cx="3868603" cy="20574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83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RI_Template_Page4.jpg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90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Y:\maps\measles\genotypes\measles_genotype_map_oct12_sep13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83" b="3718"/>
          <a:stretch/>
        </p:blipFill>
        <p:spPr bwMode="auto">
          <a:xfrm>
            <a:off x="467544" y="1534465"/>
            <a:ext cx="8276362" cy="455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>
                <a:latin typeface="Arial" charset="0"/>
              </a:rPr>
              <a:t>Distribution of measles </a:t>
            </a:r>
            <a:r>
              <a:rPr lang="en-US" sz="2000" dirty="0" smtClean="0">
                <a:latin typeface="Arial" charset="0"/>
              </a:rPr>
              <a:t>genotypes (Oct 2012 - Sep 2013)</a:t>
            </a:r>
            <a:endParaRPr lang="en-US" dirty="0"/>
          </a:p>
        </p:txBody>
      </p:sp>
      <p:sp>
        <p:nvSpPr>
          <p:cNvPr id="7172" name="DataSource"/>
          <p:cNvSpPr txBox="1">
            <a:spLocks noChangeArrowheads="1"/>
          </p:cNvSpPr>
          <p:nvPr/>
        </p:nvSpPr>
        <p:spPr bwMode="auto">
          <a:xfrm>
            <a:off x="3707904" y="4797152"/>
            <a:ext cx="2540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fr-FR" sz="900" dirty="0">
                <a:solidFill>
                  <a:srgbClr val="636463"/>
                </a:solidFill>
                <a:latin typeface="Arial" charset="0"/>
              </a:rPr>
              <a:t>Data source: </a:t>
            </a:r>
            <a:r>
              <a:rPr lang="fr-FR" sz="900" dirty="0" err="1" smtClean="0">
                <a:solidFill>
                  <a:srgbClr val="636463"/>
                </a:solidFill>
                <a:latin typeface="Arial" charset="0"/>
              </a:rPr>
              <a:t>MeaNS</a:t>
            </a:r>
            <a:r>
              <a:rPr lang="fr-FR" sz="900" dirty="0">
                <a:solidFill>
                  <a:srgbClr val="636463"/>
                </a:solidFill>
                <a:latin typeface="Arial" charset="0"/>
              </a:rPr>
              <a:t> </a:t>
            </a:r>
            <a:r>
              <a:rPr lang="fr-FR" sz="900" dirty="0" err="1" smtClean="0">
                <a:solidFill>
                  <a:srgbClr val="636463"/>
                </a:solidFill>
                <a:latin typeface="Arial" charset="0"/>
              </a:rPr>
              <a:t>Database</a:t>
            </a:r>
            <a:endParaRPr lang="en-US" sz="900" dirty="0">
              <a:solidFill>
                <a:srgbClr val="636463"/>
              </a:solidFill>
              <a:latin typeface="Arial" charset="0"/>
            </a:endParaRPr>
          </a:p>
        </p:txBody>
      </p:sp>
      <p:sp>
        <p:nvSpPr>
          <p:cNvPr id="7173" name="Timestamp"/>
          <p:cNvSpPr txBox="1">
            <a:spLocks noChangeArrowheads="1"/>
          </p:cNvSpPr>
          <p:nvPr/>
        </p:nvSpPr>
        <p:spPr bwMode="auto">
          <a:xfrm>
            <a:off x="3707904" y="4940027"/>
            <a:ext cx="2540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rgbClr val="636463"/>
                </a:solidFill>
                <a:latin typeface="Arial" charset="0"/>
              </a:rPr>
              <a:t>Updated on 21 October </a:t>
            </a:r>
            <a:r>
              <a:rPr lang="en-US" sz="900" dirty="0">
                <a:solidFill>
                  <a:srgbClr val="636463"/>
                </a:solidFill>
                <a:latin typeface="Arial" charset="0"/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238623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1B">
  <a:themeElements>
    <a:clrScheme name="Measles &amp; Rubella">
      <a:dk1>
        <a:srgbClr val="636463"/>
      </a:dk1>
      <a:lt1>
        <a:srgbClr val="FFFFFF"/>
      </a:lt1>
      <a:dk2>
        <a:srgbClr val="285362"/>
      </a:dk2>
      <a:lt2>
        <a:srgbClr val="A01420"/>
      </a:lt2>
      <a:accent1>
        <a:srgbClr val="E0ECAE"/>
      </a:accent1>
      <a:accent2>
        <a:srgbClr val="285362"/>
      </a:accent2>
      <a:accent3>
        <a:srgbClr val="A01420"/>
      </a:accent3>
      <a:accent4>
        <a:srgbClr val="BBD4DB"/>
      </a:accent4>
      <a:accent5>
        <a:srgbClr val="C3BF25"/>
      </a:accent5>
      <a:accent6>
        <a:srgbClr val="8EB263"/>
      </a:accent6>
      <a:hlink>
        <a:srgbClr val="285362"/>
      </a:hlink>
      <a:folHlink>
        <a:srgbClr val="A014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Slide 1B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Revilla, Mr. Fernando (WDC)</cp:lastModifiedBy>
  <cp:revision>3</cp:revision>
  <dcterms:created xsi:type="dcterms:W3CDTF">2013-11-13T16:52:07Z</dcterms:created>
  <dcterms:modified xsi:type="dcterms:W3CDTF">2013-11-20T15:48:34Z</dcterms:modified>
</cp:coreProperties>
</file>