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7200"/>
    <a:srgbClr val="990099"/>
    <a:srgbClr val="663300"/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5238" autoAdjust="0"/>
  </p:normalViewPr>
  <p:slideViewPr>
    <p:cSldViewPr snapToGrid="0">
      <p:cViewPr varScale="1">
        <p:scale>
          <a:sx n="102" d="100"/>
          <a:sy n="102" d="100"/>
        </p:scale>
        <p:origin x="-1077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384C7-AF53-4597-86F4-1CE340305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60892-CF7F-4B32-8517-DDBB7461A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D3A2B-CDD3-4BD4-86FF-00A3E0789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30D9A-380C-4323-891A-C6E4C9D94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713E8-ADFA-49ED-9D81-C704EA2871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B26C6-9EFC-4641-81BC-8CCB68683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407BE-5525-43D6-ADB7-12EB7555E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3400B-A1AA-447E-8C83-BAF9E86A6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127D9-A690-4655-A7E0-DEE743857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DDDE5-D2E6-4784-9AEE-EEC8AF96BE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901DB-4252-4510-97C3-550E2EA25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930F1A7-7200-486A-9B5E-6134A82431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0" name="Picture 2" descr="C:\Users\paciscar\AppData\Local\Microsoft\Windows\Temporary Internet Files\Content.IE5\X34SXD3Z\MC90044039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747" y="2176115"/>
            <a:ext cx="809390" cy="809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1" name="TextBox 3"/>
          <p:cNvSpPr txBox="1">
            <a:spLocks noChangeArrowheads="1"/>
          </p:cNvSpPr>
          <p:nvPr/>
        </p:nvSpPr>
        <p:spPr bwMode="auto">
          <a:xfrm>
            <a:off x="1586397" y="57550"/>
            <a:ext cx="630276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Measles outbreak in a cruise and follow-up of international contacts</a:t>
            </a:r>
            <a:endParaRPr lang="en-US" sz="3200" b="1" dirty="0"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607" name="TextBox 606"/>
          <p:cNvSpPr txBox="1"/>
          <p:nvPr/>
        </p:nvSpPr>
        <p:spPr>
          <a:xfrm>
            <a:off x="352343" y="2486059"/>
            <a:ext cx="3712141" cy="397031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 measles outbreak was declared on </a:t>
            </a:r>
            <a:r>
              <a:rPr lang="en-US" b="1" dirty="0" smtClean="0">
                <a:solidFill>
                  <a:srgbClr val="C00000"/>
                </a:solidFill>
              </a:rPr>
              <a:t>27 February 2014</a:t>
            </a:r>
            <a:r>
              <a:rPr lang="en-US" dirty="0" smtClean="0">
                <a:solidFill>
                  <a:schemeClr val="tx2"/>
                </a:solidFill>
              </a:rPr>
              <a:t> on a ship cruising in the western Mediterranean Sea.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On </a:t>
            </a:r>
            <a:r>
              <a:rPr lang="en-US" b="1" dirty="0" smtClean="0">
                <a:solidFill>
                  <a:srgbClr val="C00000"/>
                </a:solidFill>
              </a:rPr>
              <a:t>March 1</a:t>
            </a:r>
            <a:r>
              <a:rPr lang="en-US" b="1" baseline="30000" dirty="0" smtClean="0">
                <a:solidFill>
                  <a:srgbClr val="C00000"/>
                </a:solidFill>
              </a:rPr>
              <a:t>st</a:t>
            </a:r>
            <a:r>
              <a:rPr lang="en-US" dirty="0" smtClean="0">
                <a:solidFill>
                  <a:schemeClr val="tx2"/>
                </a:solidFill>
              </a:rPr>
              <a:t>, an international alert was issued to follow-up international contacts who were on the cruise in 8 countries of the Americas. </a:t>
            </a:r>
            <a:br>
              <a:rPr lang="en-US" dirty="0" smtClean="0">
                <a:solidFill>
                  <a:schemeClr val="tx2"/>
                </a:solidFill>
              </a:rPr>
            </a:b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Countries tracked and monitored their contacts for up to 23 days. All of them were asymptomatic. </a:t>
            </a:r>
            <a:endParaRPr lang="en-US" dirty="0"/>
          </a:p>
        </p:txBody>
      </p:sp>
      <p:pic>
        <p:nvPicPr>
          <p:cNvPr id="615" name="Picture 6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09" t="19225" r="37186" b="62996"/>
          <a:stretch/>
        </p:blipFill>
        <p:spPr>
          <a:xfrm>
            <a:off x="7182516" y="1431752"/>
            <a:ext cx="1916928" cy="136259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6802147" y="6344753"/>
            <a:ext cx="17474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FGL-IM/PAHO</a:t>
            </a:r>
            <a:endParaRPr lang="en-US" sz="1200" dirty="0"/>
          </a:p>
        </p:txBody>
      </p:sp>
      <p:grpSp>
        <p:nvGrpSpPr>
          <p:cNvPr id="601" name="Group 600"/>
          <p:cNvGrpSpPr>
            <a:grpSpLocks/>
          </p:cNvGrpSpPr>
          <p:nvPr/>
        </p:nvGrpSpPr>
        <p:grpSpPr>
          <a:xfrm>
            <a:off x="2623562" y="1170544"/>
            <a:ext cx="4409346" cy="4970175"/>
            <a:chOff x="123825" y="1468949"/>
            <a:chExt cx="3844860" cy="3977798"/>
          </a:xfrm>
        </p:grpSpPr>
        <p:sp>
          <p:nvSpPr>
            <p:cNvPr id="602" name="Freeform 2540"/>
            <p:cNvSpPr>
              <a:spLocks noEditPoints="1"/>
            </p:cNvSpPr>
            <p:nvPr/>
          </p:nvSpPr>
          <p:spPr bwMode="auto">
            <a:xfrm>
              <a:off x="961462" y="1468949"/>
              <a:ext cx="2500327" cy="1188976"/>
            </a:xfrm>
            <a:custGeom>
              <a:avLst/>
              <a:gdLst>
                <a:gd name="T0" fmla="*/ 917 w 1391"/>
                <a:gd name="T1" fmla="*/ 210 h 654"/>
                <a:gd name="T2" fmla="*/ 812 w 1391"/>
                <a:gd name="T3" fmla="*/ 278 h 654"/>
                <a:gd name="T4" fmla="*/ 767 w 1391"/>
                <a:gd name="T5" fmla="*/ 409 h 654"/>
                <a:gd name="T6" fmla="*/ 1015 w 1391"/>
                <a:gd name="T7" fmla="*/ 425 h 654"/>
                <a:gd name="T8" fmla="*/ 1120 w 1391"/>
                <a:gd name="T9" fmla="*/ 383 h 654"/>
                <a:gd name="T10" fmla="*/ 1244 w 1391"/>
                <a:gd name="T11" fmla="*/ 406 h 654"/>
                <a:gd name="T12" fmla="*/ 1319 w 1391"/>
                <a:gd name="T13" fmla="*/ 462 h 654"/>
                <a:gd name="T14" fmla="*/ 1128 w 1391"/>
                <a:gd name="T15" fmla="*/ 556 h 654"/>
                <a:gd name="T16" fmla="*/ 1207 w 1391"/>
                <a:gd name="T17" fmla="*/ 594 h 654"/>
                <a:gd name="T18" fmla="*/ 789 w 1391"/>
                <a:gd name="T19" fmla="*/ 549 h 654"/>
                <a:gd name="T20" fmla="*/ 241 w 1391"/>
                <a:gd name="T21" fmla="*/ 515 h 654"/>
                <a:gd name="T22" fmla="*/ 173 w 1391"/>
                <a:gd name="T23" fmla="*/ 425 h 654"/>
                <a:gd name="T24" fmla="*/ 166 w 1391"/>
                <a:gd name="T25" fmla="*/ 206 h 654"/>
                <a:gd name="T26" fmla="*/ 316 w 1391"/>
                <a:gd name="T27" fmla="*/ 210 h 654"/>
                <a:gd name="T28" fmla="*/ 553 w 1391"/>
                <a:gd name="T29" fmla="*/ 225 h 654"/>
                <a:gd name="T30" fmla="*/ 737 w 1391"/>
                <a:gd name="T31" fmla="*/ 218 h 654"/>
                <a:gd name="T32" fmla="*/ 887 w 1391"/>
                <a:gd name="T33" fmla="*/ 161 h 654"/>
                <a:gd name="T34" fmla="*/ 1022 w 1391"/>
                <a:gd name="T35" fmla="*/ 176 h 654"/>
                <a:gd name="T36" fmla="*/ 1124 w 1391"/>
                <a:gd name="T37" fmla="*/ 203 h 654"/>
                <a:gd name="T38" fmla="*/ 1162 w 1391"/>
                <a:gd name="T39" fmla="*/ 233 h 654"/>
                <a:gd name="T40" fmla="*/ 1233 w 1391"/>
                <a:gd name="T41" fmla="*/ 274 h 654"/>
                <a:gd name="T42" fmla="*/ 1192 w 1391"/>
                <a:gd name="T43" fmla="*/ 297 h 654"/>
                <a:gd name="T44" fmla="*/ 1075 w 1391"/>
                <a:gd name="T45" fmla="*/ 300 h 654"/>
                <a:gd name="T46" fmla="*/ 1026 w 1391"/>
                <a:gd name="T47" fmla="*/ 225 h 654"/>
                <a:gd name="T48" fmla="*/ 842 w 1391"/>
                <a:gd name="T49" fmla="*/ 191 h 654"/>
                <a:gd name="T50" fmla="*/ 1064 w 1391"/>
                <a:gd name="T51" fmla="*/ 3 h 654"/>
                <a:gd name="T52" fmla="*/ 1135 w 1391"/>
                <a:gd name="T53" fmla="*/ 26 h 654"/>
                <a:gd name="T54" fmla="*/ 1030 w 1391"/>
                <a:gd name="T55" fmla="*/ 60 h 654"/>
                <a:gd name="T56" fmla="*/ 992 w 1391"/>
                <a:gd name="T57" fmla="*/ 86 h 654"/>
                <a:gd name="T58" fmla="*/ 820 w 1391"/>
                <a:gd name="T59" fmla="*/ 97 h 654"/>
                <a:gd name="T60" fmla="*/ 914 w 1391"/>
                <a:gd name="T61" fmla="*/ 71 h 654"/>
                <a:gd name="T62" fmla="*/ 996 w 1391"/>
                <a:gd name="T63" fmla="*/ 37 h 654"/>
                <a:gd name="T64" fmla="*/ 865 w 1391"/>
                <a:gd name="T65" fmla="*/ 30 h 654"/>
                <a:gd name="T66" fmla="*/ 917 w 1391"/>
                <a:gd name="T67" fmla="*/ 15 h 654"/>
                <a:gd name="T68" fmla="*/ 504 w 1391"/>
                <a:gd name="T69" fmla="*/ 165 h 654"/>
                <a:gd name="T70" fmla="*/ 523 w 1391"/>
                <a:gd name="T71" fmla="*/ 222 h 654"/>
                <a:gd name="T72" fmla="*/ 1327 w 1391"/>
                <a:gd name="T73" fmla="*/ 500 h 654"/>
                <a:gd name="T74" fmla="*/ 1338 w 1391"/>
                <a:gd name="T75" fmla="*/ 560 h 654"/>
                <a:gd name="T76" fmla="*/ 774 w 1391"/>
                <a:gd name="T77" fmla="*/ 131 h 654"/>
                <a:gd name="T78" fmla="*/ 838 w 1391"/>
                <a:gd name="T79" fmla="*/ 120 h 654"/>
                <a:gd name="T80" fmla="*/ 699 w 1391"/>
                <a:gd name="T81" fmla="*/ 49 h 654"/>
                <a:gd name="T82" fmla="*/ 868 w 1391"/>
                <a:gd name="T83" fmla="*/ 56 h 654"/>
                <a:gd name="T84" fmla="*/ 737 w 1391"/>
                <a:gd name="T85" fmla="*/ 52 h 654"/>
                <a:gd name="T86" fmla="*/ 557 w 1391"/>
                <a:gd name="T87" fmla="*/ 112 h 654"/>
                <a:gd name="T88" fmla="*/ 932 w 1391"/>
                <a:gd name="T89" fmla="*/ 293 h 654"/>
                <a:gd name="T90" fmla="*/ 684 w 1391"/>
                <a:gd name="T91" fmla="*/ 158 h 654"/>
                <a:gd name="T92" fmla="*/ 218 w 1391"/>
                <a:gd name="T93" fmla="*/ 522 h 654"/>
                <a:gd name="T94" fmla="*/ 339 w 1391"/>
                <a:gd name="T95" fmla="*/ 112 h 654"/>
                <a:gd name="T96" fmla="*/ 677 w 1391"/>
                <a:gd name="T97" fmla="*/ 128 h 654"/>
                <a:gd name="T98" fmla="*/ 699 w 1391"/>
                <a:gd name="T99" fmla="*/ 214 h 654"/>
                <a:gd name="T100" fmla="*/ 1259 w 1391"/>
                <a:gd name="T101" fmla="*/ 586 h 654"/>
                <a:gd name="T102" fmla="*/ 128 w 1391"/>
                <a:gd name="T103" fmla="*/ 458 h 654"/>
                <a:gd name="T104" fmla="*/ 117 w 1391"/>
                <a:gd name="T105" fmla="*/ 214 h 654"/>
                <a:gd name="T106" fmla="*/ 361 w 1391"/>
                <a:gd name="T107" fmla="*/ 120 h 654"/>
                <a:gd name="T108" fmla="*/ 579 w 1391"/>
                <a:gd name="T109" fmla="*/ 101 h 654"/>
                <a:gd name="T110" fmla="*/ 793 w 1391"/>
                <a:gd name="T111" fmla="*/ 101 h 654"/>
                <a:gd name="T112" fmla="*/ 602 w 1391"/>
                <a:gd name="T113" fmla="*/ 112 h 654"/>
                <a:gd name="T114" fmla="*/ 1071 w 1391"/>
                <a:gd name="T115" fmla="*/ 188 h 654"/>
                <a:gd name="T116" fmla="*/ 1304 w 1391"/>
                <a:gd name="T117" fmla="*/ 447 h 654"/>
                <a:gd name="T118" fmla="*/ 1252 w 1391"/>
                <a:gd name="T119" fmla="*/ 406 h 654"/>
                <a:gd name="T120" fmla="*/ 523 w 1391"/>
                <a:gd name="T121" fmla="*/ 248 h 654"/>
                <a:gd name="T122" fmla="*/ 260 w 1391"/>
                <a:gd name="T123" fmla="*/ 519 h 654"/>
                <a:gd name="T124" fmla="*/ 293 w 1391"/>
                <a:gd name="T125" fmla="*/ 112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91" h="654">
                  <a:moveTo>
                    <a:pt x="737" y="176"/>
                  </a:moveTo>
                  <a:lnTo>
                    <a:pt x="733" y="176"/>
                  </a:lnTo>
                  <a:lnTo>
                    <a:pt x="729" y="176"/>
                  </a:lnTo>
                  <a:lnTo>
                    <a:pt x="733" y="180"/>
                  </a:lnTo>
                  <a:lnTo>
                    <a:pt x="733" y="176"/>
                  </a:lnTo>
                  <a:lnTo>
                    <a:pt x="737" y="176"/>
                  </a:lnTo>
                  <a:lnTo>
                    <a:pt x="737" y="180"/>
                  </a:lnTo>
                  <a:lnTo>
                    <a:pt x="733" y="180"/>
                  </a:lnTo>
                  <a:lnTo>
                    <a:pt x="737" y="180"/>
                  </a:lnTo>
                  <a:lnTo>
                    <a:pt x="737" y="176"/>
                  </a:lnTo>
                  <a:lnTo>
                    <a:pt x="741" y="180"/>
                  </a:lnTo>
                  <a:lnTo>
                    <a:pt x="744" y="180"/>
                  </a:lnTo>
                  <a:lnTo>
                    <a:pt x="748" y="180"/>
                  </a:lnTo>
                  <a:lnTo>
                    <a:pt x="748" y="184"/>
                  </a:lnTo>
                  <a:lnTo>
                    <a:pt x="752" y="184"/>
                  </a:lnTo>
                  <a:lnTo>
                    <a:pt x="756" y="184"/>
                  </a:lnTo>
                  <a:lnTo>
                    <a:pt x="759" y="188"/>
                  </a:lnTo>
                  <a:lnTo>
                    <a:pt x="759" y="191"/>
                  </a:lnTo>
                  <a:lnTo>
                    <a:pt x="756" y="191"/>
                  </a:lnTo>
                  <a:lnTo>
                    <a:pt x="756" y="195"/>
                  </a:lnTo>
                  <a:lnTo>
                    <a:pt x="759" y="195"/>
                  </a:lnTo>
                  <a:lnTo>
                    <a:pt x="763" y="195"/>
                  </a:lnTo>
                  <a:lnTo>
                    <a:pt x="767" y="195"/>
                  </a:lnTo>
                  <a:lnTo>
                    <a:pt x="771" y="195"/>
                  </a:lnTo>
                  <a:lnTo>
                    <a:pt x="771" y="199"/>
                  </a:lnTo>
                  <a:lnTo>
                    <a:pt x="767" y="199"/>
                  </a:lnTo>
                  <a:lnTo>
                    <a:pt x="771" y="199"/>
                  </a:lnTo>
                  <a:lnTo>
                    <a:pt x="774" y="199"/>
                  </a:lnTo>
                  <a:lnTo>
                    <a:pt x="774" y="203"/>
                  </a:lnTo>
                  <a:lnTo>
                    <a:pt x="774" y="199"/>
                  </a:lnTo>
                  <a:lnTo>
                    <a:pt x="778" y="199"/>
                  </a:lnTo>
                  <a:lnTo>
                    <a:pt x="778" y="203"/>
                  </a:lnTo>
                  <a:lnTo>
                    <a:pt x="782" y="203"/>
                  </a:lnTo>
                  <a:lnTo>
                    <a:pt x="778" y="203"/>
                  </a:lnTo>
                  <a:lnTo>
                    <a:pt x="774" y="203"/>
                  </a:lnTo>
                  <a:lnTo>
                    <a:pt x="771" y="203"/>
                  </a:lnTo>
                  <a:lnTo>
                    <a:pt x="767" y="203"/>
                  </a:lnTo>
                  <a:lnTo>
                    <a:pt x="767" y="206"/>
                  </a:lnTo>
                  <a:lnTo>
                    <a:pt x="771" y="206"/>
                  </a:lnTo>
                  <a:lnTo>
                    <a:pt x="774" y="206"/>
                  </a:lnTo>
                  <a:lnTo>
                    <a:pt x="771" y="206"/>
                  </a:lnTo>
                  <a:lnTo>
                    <a:pt x="767" y="210"/>
                  </a:lnTo>
                  <a:lnTo>
                    <a:pt x="763" y="210"/>
                  </a:lnTo>
                  <a:lnTo>
                    <a:pt x="759" y="210"/>
                  </a:lnTo>
                  <a:lnTo>
                    <a:pt x="763" y="210"/>
                  </a:lnTo>
                  <a:lnTo>
                    <a:pt x="759" y="210"/>
                  </a:lnTo>
                  <a:lnTo>
                    <a:pt x="763" y="210"/>
                  </a:lnTo>
                  <a:lnTo>
                    <a:pt x="767" y="210"/>
                  </a:lnTo>
                  <a:lnTo>
                    <a:pt x="771" y="210"/>
                  </a:lnTo>
                  <a:lnTo>
                    <a:pt x="771" y="214"/>
                  </a:lnTo>
                  <a:lnTo>
                    <a:pt x="767" y="210"/>
                  </a:lnTo>
                  <a:lnTo>
                    <a:pt x="771" y="214"/>
                  </a:lnTo>
                  <a:lnTo>
                    <a:pt x="774" y="214"/>
                  </a:lnTo>
                  <a:lnTo>
                    <a:pt x="782" y="210"/>
                  </a:lnTo>
                  <a:lnTo>
                    <a:pt x="786" y="210"/>
                  </a:lnTo>
                  <a:lnTo>
                    <a:pt x="786" y="214"/>
                  </a:lnTo>
                  <a:lnTo>
                    <a:pt x="782" y="214"/>
                  </a:lnTo>
                  <a:lnTo>
                    <a:pt x="778" y="214"/>
                  </a:lnTo>
                  <a:lnTo>
                    <a:pt x="782" y="214"/>
                  </a:lnTo>
                  <a:lnTo>
                    <a:pt x="786" y="214"/>
                  </a:lnTo>
                  <a:lnTo>
                    <a:pt x="789" y="214"/>
                  </a:lnTo>
                  <a:lnTo>
                    <a:pt x="793" y="214"/>
                  </a:lnTo>
                  <a:lnTo>
                    <a:pt x="797" y="214"/>
                  </a:lnTo>
                  <a:lnTo>
                    <a:pt x="801" y="214"/>
                  </a:lnTo>
                  <a:lnTo>
                    <a:pt x="797" y="214"/>
                  </a:lnTo>
                  <a:lnTo>
                    <a:pt x="793" y="214"/>
                  </a:lnTo>
                  <a:lnTo>
                    <a:pt x="793" y="218"/>
                  </a:lnTo>
                  <a:lnTo>
                    <a:pt x="789" y="218"/>
                  </a:lnTo>
                  <a:lnTo>
                    <a:pt x="786" y="218"/>
                  </a:lnTo>
                  <a:lnTo>
                    <a:pt x="782" y="218"/>
                  </a:lnTo>
                  <a:lnTo>
                    <a:pt x="786" y="218"/>
                  </a:lnTo>
                  <a:lnTo>
                    <a:pt x="789" y="218"/>
                  </a:lnTo>
                  <a:lnTo>
                    <a:pt x="789" y="222"/>
                  </a:lnTo>
                  <a:lnTo>
                    <a:pt x="793" y="222"/>
                  </a:lnTo>
                  <a:lnTo>
                    <a:pt x="797" y="225"/>
                  </a:lnTo>
                  <a:lnTo>
                    <a:pt x="797" y="229"/>
                  </a:lnTo>
                  <a:lnTo>
                    <a:pt x="793" y="229"/>
                  </a:lnTo>
                  <a:lnTo>
                    <a:pt x="797" y="233"/>
                  </a:lnTo>
                  <a:lnTo>
                    <a:pt x="801" y="233"/>
                  </a:lnTo>
                  <a:lnTo>
                    <a:pt x="797" y="233"/>
                  </a:lnTo>
                  <a:lnTo>
                    <a:pt x="801" y="233"/>
                  </a:lnTo>
                  <a:lnTo>
                    <a:pt x="805" y="233"/>
                  </a:lnTo>
                  <a:lnTo>
                    <a:pt x="805" y="229"/>
                  </a:lnTo>
                  <a:lnTo>
                    <a:pt x="808" y="225"/>
                  </a:lnTo>
                  <a:lnTo>
                    <a:pt x="808" y="222"/>
                  </a:lnTo>
                  <a:lnTo>
                    <a:pt x="812" y="222"/>
                  </a:lnTo>
                  <a:lnTo>
                    <a:pt x="812" y="218"/>
                  </a:lnTo>
                  <a:lnTo>
                    <a:pt x="816" y="218"/>
                  </a:lnTo>
                  <a:lnTo>
                    <a:pt x="820" y="218"/>
                  </a:lnTo>
                  <a:lnTo>
                    <a:pt x="823" y="222"/>
                  </a:lnTo>
                  <a:lnTo>
                    <a:pt x="827" y="222"/>
                  </a:lnTo>
                  <a:lnTo>
                    <a:pt x="831" y="222"/>
                  </a:lnTo>
                  <a:lnTo>
                    <a:pt x="831" y="225"/>
                  </a:lnTo>
                  <a:lnTo>
                    <a:pt x="835" y="225"/>
                  </a:lnTo>
                  <a:lnTo>
                    <a:pt x="838" y="229"/>
                  </a:lnTo>
                  <a:lnTo>
                    <a:pt x="838" y="233"/>
                  </a:lnTo>
                  <a:lnTo>
                    <a:pt x="838" y="237"/>
                  </a:lnTo>
                  <a:lnTo>
                    <a:pt x="835" y="233"/>
                  </a:lnTo>
                  <a:lnTo>
                    <a:pt x="831" y="233"/>
                  </a:lnTo>
                  <a:lnTo>
                    <a:pt x="831" y="237"/>
                  </a:lnTo>
                  <a:lnTo>
                    <a:pt x="831" y="240"/>
                  </a:lnTo>
                  <a:lnTo>
                    <a:pt x="835" y="244"/>
                  </a:lnTo>
                  <a:lnTo>
                    <a:pt x="838" y="244"/>
                  </a:lnTo>
                  <a:lnTo>
                    <a:pt x="842" y="248"/>
                  </a:lnTo>
                  <a:lnTo>
                    <a:pt x="846" y="248"/>
                  </a:lnTo>
                  <a:lnTo>
                    <a:pt x="846" y="252"/>
                  </a:lnTo>
                  <a:lnTo>
                    <a:pt x="842" y="252"/>
                  </a:lnTo>
                  <a:lnTo>
                    <a:pt x="846" y="252"/>
                  </a:lnTo>
                  <a:lnTo>
                    <a:pt x="850" y="252"/>
                  </a:lnTo>
                  <a:lnTo>
                    <a:pt x="853" y="248"/>
                  </a:lnTo>
                  <a:lnTo>
                    <a:pt x="850" y="248"/>
                  </a:lnTo>
                  <a:lnTo>
                    <a:pt x="853" y="248"/>
                  </a:lnTo>
                  <a:lnTo>
                    <a:pt x="857" y="248"/>
                  </a:lnTo>
                  <a:lnTo>
                    <a:pt x="861" y="248"/>
                  </a:lnTo>
                  <a:lnTo>
                    <a:pt x="861" y="244"/>
                  </a:lnTo>
                  <a:lnTo>
                    <a:pt x="857" y="244"/>
                  </a:lnTo>
                  <a:lnTo>
                    <a:pt x="861" y="244"/>
                  </a:lnTo>
                  <a:lnTo>
                    <a:pt x="861" y="240"/>
                  </a:lnTo>
                  <a:lnTo>
                    <a:pt x="865" y="237"/>
                  </a:lnTo>
                  <a:lnTo>
                    <a:pt x="868" y="237"/>
                  </a:lnTo>
                  <a:lnTo>
                    <a:pt x="868" y="233"/>
                  </a:lnTo>
                  <a:lnTo>
                    <a:pt x="872" y="233"/>
                  </a:lnTo>
                  <a:lnTo>
                    <a:pt x="872" y="229"/>
                  </a:lnTo>
                  <a:lnTo>
                    <a:pt x="872" y="225"/>
                  </a:lnTo>
                  <a:lnTo>
                    <a:pt x="876" y="225"/>
                  </a:lnTo>
                  <a:lnTo>
                    <a:pt x="880" y="225"/>
                  </a:lnTo>
                  <a:lnTo>
                    <a:pt x="883" y="225"/>
                  </a:lnTo>
                  <a:lnTo>
                    <a:pt x="887" y="225"/>
                  </a:lnTo>
                  <a:lnTo>
                    <a:pt x="883" y="225"/>
                  </a:lnTo>
                  <a:lnTo>
                    <a:pt x="880" y="225"/>
                  </a:lnTo>
                  <a:lnTo>
                    <a:pt x="883" y="225"/>
                  </a:lnTo>
                  <a:lnTo>
                    <a:pt x="883" y="222"/>
                  </a:lnTo>
                  <a:lnTo>
                    <a:pt x="880" y="222"/>
                  </a:lnTo>
                  <a:lnTo>
                    <a:pt x="883" y="222"/>
                  </a:lnTo>
                  <a:lnTo>
                    <a:pt x="887" y="222"/>
                  </a:lnTo>
                  <a:lnTo>
                    <a:pt x="883" y="222"/>
                  </a:lnTo>
                  <a:lnTo>
                    <a:pt x="887" y="222"/>
                  </a:lnTo>
                  <a:lnTo>
                    <a:pt x="891" y="222"/>
                  </a:lnTo>
                  <a:lnTo>
                    <a:pt x="887" y="222"/>
                  </a:lnTo>
                  <a:lnTo>
                    <a:pt x="883" y="222"/>
                  </a:lnTo>
                  <a:lnTo>
                    <a:pt x="880" y="222"/>
                  </a:lnTo>
                  <a:lnTo>
                    <a:pt x="883" y="218"/>
                  </a:lnTo>
                  <a:lnTo>
                    <a:pt x="880" y="218"/>
                  </a:lnTo>
                  <a:lnTo>
                    <a:pt x="880" y="222"/>
                  </a:lnTo>
                  <a:lnTo>
                    <a:pt x="880" y="218"/>
                  </a:lnTo>
                  <a:lnTo>
                    <a:pt x="876" y="218"/>
                  </a:lnTo>
                  <a:lnTo>
                    <a:pt x="876" y="214"/>
                  </a:lnTo>
                  <a:lnTo>
                    <a:pt x="876" y="210"/>
                  </a:lnTo>
                  <a:lnTo>
                    <a:pt x="872" y="210"/>
                  </a:lnTo>
                  <a:lnTo>
                    <a:pt x="876" y="210"/>
                  </a:lnTo>
                  <a:lnTo>
                    <a:pt x="880" y="210"/>
                  </a:lnTo>
                  <a:lnTo>
                    <a:pt x="883" y="210"/>
                  </a:lnTo>
                  <a:lnTo>
                    <a:pt x="891" y="210"/>
                  </a:lnTo>
                  <a:lnTo>
                    <a:pt x="895" y="210"/>
                  </a:lnTo>
                  <a:lnTo>
                    <a:pt x="898" y="210"/>
                  </a:lnTo>
                  <a:lnTo>
                    <a:pt x="902" y="210"/>
                  </a:lnTo>
                  <a:lnTo>
                    <a:pt x="906" y="210"/>
                  </a:lnTo>
                  <a:lnTo>
                    <a:pt x="910" y="210"/>
                  </a:lnTo>
                  <a:lnTo>
                    <a:pt x="914" y="210"/>
                  </a:lnTo>
                  <a:lnTo>
                    <a:pt x="917" y="210"/>
                  </a:lnTo>
                  <a:lnTo>
                    <a:pt x="921" y="210"/>
                  </a:lnTo>
                  <a:lnTo>
                    <a:pt x="925" y="210"/>
                  </a:lnTo>
                  <a:lnTo>
                    <a:pt x="925" y="214"/>
                  </a:lnTo>
                  <a:lnTo>
                    <a:pt x="921" y="214"/>
                  </a:lnTo>
                  <a:lnTo>
                    <a:pt x="917" y="214"/>
                  </a:lnTo>
                  <a:lnTo>
                    <a:pt x="914" y="214"/>
                  </a:lnTo>
                  <a:lnTo>
                    <a:pt x="910" y="214"/>
                  </a:lnTo>
                  <a:lnTo>
                    <a:pt x="914" y="214"/>
                  </a:lnTo>
                  <a:lnTo>
                    <a:pt x="917" y="214"/>
                  </a:lnTo>
                  <a:lnTo>
                    <a:pt x="921" y="214"/>
                  </a:lnTo>
                  <a:lnTo>
                    <a:pt x="925" y="214"/>
                  </a:lnTo>
                  <a:lnTo>
                    <a:pt x="925" y="218"/>
                  </a:lnTo>
                  <a:lnTo>
                    <a:pt x="929" y="218"/>
                  </a:lnTo>
                  <a:lnTo>
                    <a:pt x="932" y="218"/>
                  </a:lnTo>
                  <a:lnTo>
                    <a:pt x="936" y="218"/>
                  </a:lnTo>
                  <a:lnTo>
                    <a:pt x="940" y="218"/>
                  </a:lnTo>
                  <a:lnTo>
                    <a:pt x="940" y="222"/>
                  </a:lnTo>
                  <a:lnTo>
                    <a:pt x="936" y="222"/>
                  </a:lnTo>
                  <a:lnTo>
                    <a:pt x="932" y="222"/>
                  </a:lnTo>
                  <a:lnTo>
                    <a:pt x="932" y="225"/>
                  </a:lnTo>
                  <a:lnTo>
                    <a:pt x="929" y="225"/>
                  </a:lnTo>
                  <a:lnTo>
                    <a:pt x="932" y="225"/>
                  </a:lnTo>
                  <a:lnTo>
                    <a:pt x="936" y="225"/>
                  </a:lnTo>
                  <a:lnTo>
                    <a:pt x="940" y="225"/>
                  </a:lnTo>
                  <a:lnTo>
                    <a:pt x="944" y="225"/>
                  </a:lnTo>
                  <a:lnTo>
                    <a:pt x="940" y="229"/>
                  </a:lnTo>
                  <a:lnTo>
                    <a:pt x="936" y="229"/>
                  </a:lnTo>
                  <a:lnTo>
                    <a:pt x="932" y="229"/>
                  </a:lnTo>
                  <a:lnTo>
                    <a:pt x="932" y="233"/>
                  </a:lnTo>
                  <a:lnTo>
                    <a:pt x="929" y="233"/>
                  </a:lnTo>
                  <a:lnTo>
                    <a:pt x="929" y="229"/>
                  </a:lnTo>
                  <a:lnTo>
                    <a:pt x="925" y="229"/>
                  </a:lnTo>
                  <a:lnTo>
                    <a:pt x="929" y="229"/>
                  </a:lnTo>
                  <a:lnTo>
                    <a:pt x="925" y="229"/>
                  </a:lnTo>
                  <a:lnTo>
                    <a:pt x="921" y="229"/>
                  </a:lnTo>
                  <a:lnTo>
                    <a:pt x="921" y="233"/>
                  </a:lnTo>
                  <a:lnTo>
                    <a:pt x="925" y="233"/>
                  </a:lnTo>
                  <a:lnTo>
                    <a:pt x="921" y="233"/>
                  </a:lnTo>
                  <a:lnTo>
                    <a:pt x="925" y="233"/>
                  </a:lnTo>
                  <a:lnTo>
                    <a:pt x="925" y="237"/>
                  </a:lnTo>
                  <a:lnTo>
                    <a:pt x="929" y="237"/>
                  </a:lnTo>
                  <a:lnTo>
                    <a:pt x="929" y="233"/>
                  </a:lnTo>
                  <a:lnTo>
                    <a:pt x="929" y="237"/>
                  </a:lnTo>
                  <a:lnTo>
                    <a:pt x="929" y="240"/>
                  </a:lnTo>
                  <a:lnTo>
                    <a:pt x="932" y="240"/>
                  </a:lnTo>
                  <a:lnTo>
                    <a:pt x="936" y="240"/>
                  </a:lnTo>
                  <a:lnTo>
                    <a:pt x="936" y="244"/>
                  </a:lnTo>
                  <a:lnTo>
                    <a:pt x="940" y="244"/>
                  </a:lnTo>
                  <a:lnTo>
                    <a:pt x="944" y="248"/>
                  </a:lnTo>
                  <a:lnTo>
                    <a:pt x="940" y="248"/>
                  </a:lnTo>
                  <a:lnTo>
                    <a:pt x="940" y="252"/>
                  </a:lnTo>
                  <a:lnTo>
                    <a:pt x="936" y="255"/>
                  </a:lnTo>
                  <a:lnTo>
                    <a:pt x="932" y="255"/>
                  </a:lnTo>
                  <a:lnTo>
                    <a:pt x="929" y="255"/>
                  </a:lnTo>
                  <a:lnTo>
                    <a:pt x="929" y="259"/>
                  </a:lnTo>
                  <a:lnTo>
                    <a:pt x="925" y="259"/>
                  </a:lnTo>
                  <a:lnTo>
                    <a:pt x="921" y="259"/>
                  </a:lnTo>
                  <a:lnTo>
                    <a:pt x="917" y="259"/>
                  </a:lnTo>
                  <a:lnTo>
                    <a:pt x="914" y="259"/>
                  </a:lnTo>
                  <a:lnTo>
                    <a:pt x="914" y="263"/>
                  </a:lnTo>
                  <a:lnTo>
                    <a:pt x="910" y="263"/>
                  </a:lnTo>
                  <a:lnTo>
                    <a:pt x="906" y="263"/>
                  </a:lnTo>
                  <a:lnTo>
                    <a:pt x="902" y="263"/>
                  </a:lnTo>
                  <a:lnTo>
                    <a:pt x="906" y="263"/>
                  </a:lnTo>
                  <a:lnTo>
                    <a:pt x="902" y="263"/>
                  </a:lnTo>
                  <a:lnTo>
                    <a:pt x="902" y="259"/>
                  </a:lnTo>
                  <a:lnTo>
                    <a:pt x="898" y="259"/>
                  </a:lnTo>
                  <a:lnTo>
                    <a:pt x="898" y="255"/>
                  </a:lnTo>
                  <a:lnTo>
                    <a:pt x="902" y="255"/>
                  </a:lnTo>
                  <a:lnTo>
                    <a:pt x="898" y="255"/>
                  </a:lnTo>
                  <a:lnTo>
                    <a:pt x="898" y="259"/>
                  </a:lnTo>
                  <a:lnTo>
                    <a:pt x="895" y="259"/>
                  </a:lnTo>
                  <a:lnTo>
                    <a:pt x="891" y="255"/>
                  </a:lnTo>
                  <a:lnTo>
                    <a:pt x="887" y="255"/>
                  </a:lnTo>
                  <a:lnTo>
                    <a:pt x="887" y="252"/>
                  </a:lnTo>
                  <a:lnTo>
                    <a:pt x="883" y="252"/>
                  </a:lnTo>
                  <a:lnTo>
                    <a:pt x="883" y="255"/>
                  </a:lnTo>
                  <a:lnTo>
                    <a:pt x="887" y="255"/>
                  </a:lnTo>
                  <a:lnTo>
                    <a:pt x="883" y="255"/>
                  </a:lnTo>
                  <a:lnTo>
                    <a:pt x="880" y="255"/>
                  </a:lnTo>
                  <a:lnTo>
                    <a:pt x="883" y="255"/>
                  </a:lnTo>
                  <a:lnTo>
                    <a:pt x="887" y="255"/>
                  </a:lnTo>
                  <a:lnTo>
                    <a:pt x="891" y="255"/>
                  </a:lnTo>
                  <a:lnTo>
                    <a:pt x="887" y="255"/>
                  </a:lnTo>
                  <a:lnTo>
                    <a:pt x="891" y="255"/>
                  </a:lnTo>
                  <a:lnTo>
                    <a:pt x="887" y="255"/>
                  </a:lnTo>
                  <a:lnTo>
                    <a:pt x="891" y="255"/>
                  </a:lnTo>
                  <a:lnTo>
                    <a:pt x="891" y="259"/>
                  </a:lnTo>
                  <a:lnTo>
                    <a:pt x="895" y="259"/>
                  </a:lnTo>
                  <a:lnTo>
                    <a:pt x="898" y="263"/>
                  </a:lnTo>
                  <a:lnTo>
                    <a:pt x="902" y="263"/>
                  </a:lnTo>
                  <a:lnTo>
                    <a:pt x="902" y="267"/>
                  </a:lnTo>
                  <a:lnTo>
                    <a:pt x="898" y="267"/>
                  </a:lnTo>
                  <a:lnTo>
                    <a:pt x="895" y="267"/>
                  </a:lnTo>
                  <a:lnTo>
                    <a:pt x="895" y="263"/>
                  </a:lnTo>
                  <a:lnTo>
                    <a:pt x="891" y="263"/>
                  </a:lnTo>
                  <a:lnTo>
                    <a:pt x="887" y="263"/>
                  </a:lnTo>
                  <a:lnTo>
                    <a:pt x="891" y="267"/>
                  </a:lnTo>
                  <a:lnTo>
                    <a:pt x="887" y="267"/>
                  </a:lnTo>
                  <a:lnTo>
                    <a:pt x="883" y="267"/>
                  </a:lnTo>
                  <a:lnTo>
                    <a:pt x="880" y="263"/>
                  </a:lnTo>
                  <a:lnTo>
                    <a:pt x="880" y="267"/>
                  </a:lnTo>
                  <a:lnTo>
                    <a:pt x="880" y="263"/>
                  </a:lnTo>
                  <a:lnTo>
                    <a:pt x="876" y="263"/>
                  </a:lnTo>
                  <a:lnTo>
                    <a:pt x="876" y="259"/>
                  </a:lnTo>
                  <a:lnTo>
                    <a:pt x="872" y="259"/>
                  </a:lnTo>
                  <a:lnTo>
                    <a:pt x="868" y="263"/>
                  </a:lnTo>
                  <a:lnTo>
                    <a:pt x="865" y="263"/>
                  </a:lnTo>
                  <a:lnTo>
                    <a:pt x="861" y="263"/>
                  </a:lnTo>
                  <a:lnTo>
                    <a:pt x="857" y="263"/>
                  </a:lnTo>
                  <a:lnTo>
                    <a:pt x="853" y="263"/>
                  </a:lnTo>
                  <a:lnTo>
                    <a:pt x="857" y="263"/>
                  </a:lnTo>
                  <a:lnTo>
                    <a:pt x="853" y="263"/>
                  </a:lnTo>
                  <a:lnTo>
                    <a:pt x="857" y="263"/>
                  </a:lnTo>
                  <a:lnTo>
                    <a:pt x="861" y="263"/>
                  </a:lnTo>
                  <a:lnTo>
                    <a:pt x="861" y="267"/>
                  </a:lnTo>
                  <a:lnTo>
                    <a:pt x="865" y="267"/>
                  </a:lnTo>
                  <a:lnTo>
                    <a:pt x="868" y="267"/>
                  </a:lnTo>
                  <a:lnTo>
                    <a:pt x="868" y="270"/>
                  </a:lnTo>
                  <a:lnTo>
                    <a:pt x="865" y="270"/>
                  </a:lnTo>
                  <a:lnTo>
                    <a:pt x="861" y="270"/>
                  </a:lnTo>
                  <a:lnTo>
                    <a:pt x="861" y="274"/>
                  </a:lnTo>
                  <a:lnTo>
                    <a:pt x="857" y="274"/>
                  </a:lnTo>
                  <a:lnTo>
                    <a:pt x="853" y="278"/>
                  </a:lnTo>
                  <a:lnTo>
                    <a:pt x="850" y="278"/>
                  </a:lnTo>
                  <a:lnTo>
                    <a:pt x="846" y="282"/>
                  </a:lnTo>
                  <a:lnTo>
                    <a:pt x="838" y="282"/>
                  </a:lnTo>
                  <a:lnTo>
                    <a:pt x="835" y="282"/>
                  </a:lnTo>
                  <a:lnTo>
                    <a:pt x="835" y="278"/>
                  </a:lnTo>
                  <a:lnTo>
                    <a:pt x="831" y="278"/>
                  </a:lnTo>
                  <a:lnTo>
                    <a:pt x="827" y="274"/>
                  </a:lnTo>
                  <a:lnTo>
                    <a:pt x="823" y="274"/>
                  </a:lnTo>
                  <a:lnTo>
                    <a:pt x="827" y="274"/>
                  </a:lnTo>
                  <a:lnTo>
                    <a:pt x="823" y="274"/>
                  </a:lnTo>
                  <a:lnTo>
                    <a:pt x="820" y="274"/>
                  </a:lnTo>
                  <a:lnTo>
                    <a:pt x="816" y="274"/>
                  </a:lnTo>
                  <a:lnTo>
                    <a:pt x="816" y="270"/>
                  </a:lnTo>
                  <a:lnTo>
                    <a:pt x="812" y="270"/>
                  </a:lnTo>
                  <a:lnTo>
                    <a:pt x="808" y="270"/>
                  </a:lnTo>
                  <a:lnTo>
                    <a:pt x="805" y="270"/>
                  </a:lnTo>
                  <a:lnTo>
                    <a:pt x="808" y="270"/>
                  </a:lnTo>
                  <a:lnTo>
                    <a:pt x="805" y="270"/>
                  </a:lnTo>
                  <a:lnTo>
                    <a:pt x="801" y="270"/>
                  </a:lnTo>
                  <a:lnTo>
                    <a:pt x="797" y="270"/>
                  </a:lnTo>
                  <a:lnTo>
                    <a:pt x="801" y="270"/>
                  </a:lnTo>
                  <a:lnTo>
                    <a:pt x="797" y="270"/>
                  </a:lnTo>
                  <a:lnTo>
                    <a:pt x="793" y="270"/>
                  </a:lnTo>
                  <a:lnTo>
                    <a:pt x="789" y="270"/>
                  </a:lnTo>
                  <a:lnTo>
                    <a:pt x="786" y="270"/>
                  </a:lnTo>
                  <a:lnTo>
                    <a:pt x="782" y="270"/>
                  </a:lnTo>
                  <a:lnTo>
                    <a:pt x="786" y="270"/>
                  </a:lnTo>
                  <a:lnTo>
                    <a:pt x="786" y="274"/>
                  </a:lnTo>
                  <a:lnTo>
                    <a:pt x="789" y="274"/>
                  </a:lnTo>
                  <a:lnTo>
                    <a:pt x="786" y="270"/>
                  </a:lnTo>
                  <a:lnTo>
                    <a:pt x="789" y="270"/>
                  </a:lnTo>
                  <a:lnTo>
                    <a:pt x="793" y="270"/>
                  </a:lnTo>
                  <a:lnTo>
                    <a:pt x="797" y="270"/>
                  </a:lnTo>
                  <a:lnTo>
                    <a:pt x="805" y="274"/>
                  </a:lnTo>
                  <a:lnTo>
                    <a:pt x="808" y="274"/>
                  </a:lnTo>
                  <a:lnTo>
                    <a:pt x="812" y="278"/>
                  </a:lnTo>
                  <a:lnTo>
                    <a:pt x="816" y="278"/>
                  </a:lnTo>
                  <a:lnTo>
                    <a:pt x="820" y="282"/>
                  </a:lnTo>
                  <a:lnTo>
                    <a:pt x="823" y="282"/>
                  </a:lnTo>
                  <a:lnTo>
                    <a:pt x="827" y="282"/>
                  </a:lnTo>
                  <a:lnTo>
                    <a:pt x="831" y="282"/>
                  </a:lnTo>
                  <a:lnTo>
                    <a:pt x="835" y="282"/>
                  </a:lnTo>
                  <a:lnTo>
                    <a:pt x="838" y="282"/>
                  </a:lnTo>
                  <a:lnTo>
                    <a:pt x="842" y="282"/>
                  </a:lnTo>
                  <a:lnTo>
                    <a:pt x="846" y="282"/>
                  </a:lnTo>
                  <a:lnTo>
                    <a:pt x="850" y="282"/>
                  </a:lnTo>
                  <a:lnTo>
                    <a:pt x="853" y="282"/>
                  </a:lnTo>
                  <a:lnTo>
                    <a:pt x="853" y="285"/>
                  </a:lnTo>
                  <a:lnTo>
                    <a:pt x="850" y="285"/>
                  </a:lnTo>
                  <a:lnTo>
                    <a:pt x="846" y="289"/>
                  </a:lnTo>
                  <a:lnTo>
                    <a:pt x="842" y="289"/>
                  </a:lnTo>
                  <a:lnTo>
                    <a:pt x="842" y="293"/>
                  </a:lnTo>
                  <a:lnTo>
                    <a:pt x="838" y="293"/>
                  </a:lnTo>
                  <a:lnTo>
                    <a:pt x="838" y="297"/>
                  </a:lnTo>
                  <a:lnTo>
                    <a:pt x="835" y="297"/>
                  </a:lnTo>
                  <a:lnTo>
                    <a:pt x="835" y="300"/>
                  </a:lnTo>
                  <a:lnTo>
                    <a:pt x="831" y="300"/>
                  </a:lnTo>
                  <a:lnTo>
                    <a:pt x="827" y="300"/>
                  </a:lnTo>
                  <a:lnTo>
                    <a:pt x="823" y="300"/>
                  </a:lnTo>
                  <a:lnTo>
                    <a:pt x="820" y="300"/>
                  </a:lnTo>
                  <a:lnTo>
                    <a:pt x="816" y="300"/>
                  </a:lnTo>
                  <a:lnTo>
                    <a:pt x="816" y="297"/>
                  </a:lnTo>
                  <a:lnTo>
                    <a:pt x="816" y="300"/>
                  </a:lnTo>
                  <a:lnTo>
                    <a:pt x="820" y="300"/>
                  </a:lnTo>
                  <a:lnTo>
                    <a:pt x="816" y="300"/>
                  </a:lnTo>
                  <a:lnTo>
                    <a:pt x="812" y="300"/>
                  </a:lnTo>
                  <a:lnTo>
                    <a:pt x="808" y="300"/>
                  </a:lnTo>
                  <a:lnTo>
                    <a:pt x="808" y="297"/>
                  </a:lnTo>
                  <a:lnTo>
                    <a:pt x="805" y="297"/>
                  </a:lnTo>
                  <a:lnTo>
                    <a:pt x="801" y="300"/>
                  </a:lnTo>
                  <a:lnTo>
                    <a:pt x="805" y="300"/>
                  </a:lnTo>
                  <a:lnTo>
                    <a:pt x="808" y="300"/>
                  </a:lnTo>
                  <a:lnTo>
                    <a:pt x="805" y="300"/>
                  </a:lnTo>
                  <a:lnTo>
                    <a:pt x="801" y="300"/>
                  </a:lnTo>
                  <a:lnTo>
                    <a:pt x="805" y="304"/>
                  </a:lnTo>
                  <a:lnTo>
                    <a:pt x="801" y="308"/>
                  </a:lnTo>
                  <a:lnTo>
                    <a:pt x="797" y="308"/>
                  </a:lnTo>
                  <a:lnTo>
                    <a:pt x="797" y="304"/>
                  </a:lnTo>
                  <a:lnTo>
                    <a:pt x="793" y="304"/>
                  </a:lnTo>
                  <a:lnTo>
                    <a:pt x="793" y="308"/>
                  </a:lnTo>
                  <a:lnTo>
                    <a:pt x="793" y="304"/>
                  </a:lnTo>
                  <a:lnTo>
                    <a:pt x="797" y="308"/>
                  </a:lnTo>
                  <a:lnTo>
                    <a:pt x="793" y="308"/>
                  </a:lnTo>
                  <a:lnTo>
                    <a:pt x="789" y="308"/>
                  </a:lnTo>
                  <a:lnTo>
                    <a:pt x="786" y="308"/>
                  </a:lnTo>
                  <a:lnTo>
                    <a:pt x="782" y="308"/>
                  </a:lnTo>
                  <a:lnTo>
                    <a:pt x="782" y="304"/>
                  </a:lnTo>
                  <a:lnTo>
                    <a:pt x="778" y="304"/>
                  </a:lnTo>
                  <a:lnTo>
                    <a:pt x="774" y="304"/>
                  </a:lnTo>
                  <a:lnTo>
                    <a:pt x="771" y="304"/>
                  </a:lnTo>
                  <a:lnTo>
                    <a:pt x="767" y="304"/>
                  </a:lnTo>
                  <a:lnTo>
                    <a:pt x="763" y="304"/>
                  </a:lnTo>
                  <a:lnTo>
                    <a:pt x="759" y="300"/>
                  </a:lnTo>
                  <a:lnTo>
                    <a:pt x="752" y="300"/>
                  </a:lnTo>
                  <a:lnTo>
                    <a:pt x="748" y="300"/>
                  </a:lnTo>
                  <a:lnTo>
                    <a:pt x="744" y="297"/>
                  </a:lnTo>
                  <a:lnTo>
                    <a:pt x="748" y="300"/>
                  </a:lnTo>
                  <a:lnTo>
                    <a:pt x="744" y="300"/>
                  </a:lnTo>
                  <a:lnTo>
                    <a:pt x="748" y="304"/>
                  </a:lnTo>
                  <a:lnTo>
                    <a:pt x="752" y="304"/>
                  </a:lnTo>
                  <a:lnTo>
                    <a:pt x="748" y="300"/>
                  </a:lnTo>
                  <a:lnTo>
                    <a:pt x="752" y="300"/>
                  </a:lnTo>
                  <a:lnTo>
                    <a:pt x="756" y="304"/>
                  </a:lnTo>
                  <a:lnTo>
                    <a:pt x="759" y="304"/>
                  </a:lnTo>
                  <a:lnTo>
                    <a:pt x="763" y="304"/>
                  </a:lnTo>
                  <a:lnTo>
                    <a:pt x="767" y="304"/>
                  </a:lnTo>
                  <a:lnTo>
                    <a:pt x="771" y="304"/>
                  </a:lnTo>
                  <a:lnTo>
                    <a:pt x="771" y="308"/>
                  </a:lnTo>
                  <a:lnTo>
                    <a:pt x="767" y="308"/>
                  </a:lnTo>
                  <a:lnTo>
                    <a:pt x="763" y="308"/>
                  </a:lnTo>
                  <a:lnTo>
                    <a:pt x="767" y="308"/>
                  </a:lnTo>
                  <a:lnTo>
                    <a:pt x="771" y="308"/>
                  </a:lnTo>
                  <a:lnTo>
                    <a:pt x="774" y="304"/>
                  </a:lnTo>
                  <a:lnTo>
                    <a:pt x="778" y="304"/>
                  </a:lnTo>
                  <a:lnTo>
                    <a:pt x="778" y="308"/>
                  </a:lnTo>
                  <a:lnTo>
                    <a:pt x="782" y="308"/>
                  </a:lnTo>
                  <a:lnTo>
                    <a:pt x="786" y="308"/>
                  </a:lnTo>
                  <a:lnTo>
                    <a:pt x="789" y="308"/>
                  </a:lnTo>
                  <a:lnTo>
                    <a:pt x="789" y="312"/>
                  </a:lnTo>
                  <a:lnTo>
                    <a:pt x="793" y="312"/>
                  </a:lnTo>
                  <a:lnTo>
                    <a:pt x="793" y="316"/>
                  </a:lnTo>
                  <a:lnTo>
                    <a:pt x="793" y="319"/>
                  </a:lnTo>
                  <a:lnTo>
                    <a:pt x="789" y="319"/>
                  </a:lnTo>
                  <a:lnTo>
                    <a:pt x="789" y="316"/>
                  </a:lnTo>
                  <a:lnTo>
                    <a:pt x="789" y="319"/>
                  </a:lnTo>
                  <a:lnTo>
                    <a:pt x="786" y="319"/>
                  </a:lnTo>
                  <a:lnTo>
                    <a:pt x="782" y="319"/>
                  </a:lnTo>
                  <a:lnTo>
                    <a:pt x="778" y="319"/>
                  </a:lnTo>
                  <a:lnTo>
                    <a:pt x="774" y="319"/>
                  </a:lnTo>
                  <a:lnTo>
                    <a:pt x="771" y="319"/>
                  </a:lnTo>
                  <a:lnTo>
                    <a:pt x="767" y="319"/>
                  </a:lnTo>
                  <a:lnTo>
                    <a:pt x="771" y="323"/>
                  </a:lnTo>
                  <a:lnTo>
                    <a:pt x="774" y="323"/>
                  </a:lnTo>
                  <a:lnTo>
                    <a:pt x="771" y="323"/>
                  </a:lnTo>
                  <a:lnTo>
                    <a:pt x="767" y="323"/>
                  </a:lnTo>
                  <a:lnTo>
                    <a:pt x="763" y="323"/>
                  </a:lnTo>
                  <a:lnTo>
                    <a:pt x="763" y="327"/>
                  </a:lnTo>
                  <a:lnTo>
                    <a:pt x="759" y="327"/>
                  </a:lnTo>
                  <a:lnTo>
                    <a:pt x="763" y="327"/>
                  </a:lnTo>
                  <a:lnTo>
                    <a:pt x="763" y="331"/>
                  </a:lnTo>
                  <a:lnTo>
                    <a:pt x="767" y="331"/>
                  </a:lnTo>
                  <a:lnTo>
                    <a:pt x="763" y="331"/>
                  </a:lnTo>
                  <a:lnTo>
                    <a:pt x="763" y="327"/>
                  </a:lnTo>
                  <a:lnTo>
                    <a:pt x="759" y="327"/>
                  </a:lnTo>
                  <a:lnTo>
                    <a:pt x="756" y="327"/>
                  </a:lnTo>
                  <a:lnTo>
                    <a:pt x="759" y="327"/>
                  </a:lnTo>
                  <a:lnTo>
                    <a:pt x="759" y="331"/>
                  </a:lnTo>
                  <a:lnTo>
                    <a:pt x="756" y="331"/>
                  </a:lnTo>
                  <a:lnTo>
                    <a:pt x="759" y="331"/>
                  </a:lnTo>
                  <a:lnTo>
                    <a:pt x="756" y="331"/>
                  </a:lnTo>
                  <a:lnTo>
                    <a:pt x="752" y="331"/>
                  </a:lnTo>
                  <a:lnTo>
                    <a:pt x="752" y="334"/>
                  </a:lnTo>
                  <a:lnTo>
                    <a:pt x="748" y="334"/>
                  </a:lnTo>
                  <a:lnTo>
                    <a:pt x="752" y="334"/>
                  </a:lnTo>
                  <a:lnTo>
                    <a:pt x="752" y="338"/>
                  </a:lnTo>
                  <a:lnTo>
                    <a:pt x="748" y="338"/>
                  </a:lnTo>
                  <a:lnTo>
                    <a:pt x="744" y="338"/>
                  </a:lnTo>
                  <a:lnTo>
                    <a:pt x="741" y="342"/>
                  </a:lnTo>
                  <a:lnTo>
                    <a:pt x="744" y="342"/>
                  </a:lnTo>
                  <a:lnTo>
                    <a:pt x="741" y="342"/>
                  </a:lnTo>
                  <a:lnTo>
                    <a:pt x="741" y="346"/>
                  </a:lnTo>
                  <a:lnTo>
                    <a:pt x="737" y="349"/>
                  </a:lnTo>
                  <a:lnTo>
                    <a:pt x="733" y="353"/>
                  </a:lnTo>
                  <a:lnTo>
                    <a:pt x="733" y="357"/>
                  </a:lnTo>
                  <a:lnTo>
                    <a:pt x="729" y="357"/>
                  </a:lnTo>
                  <a:lnTo>
                    <a:pt x="733" y="357"/>
                  </a:lnTo>
                  <a:lnTo>
                    <a:pt x="729" y="361"/>
                  </a:lnTo>
                  <a:lnTo>
                    <a:pt x="729" y="364"/>
                  </a:lnTo>
                  <a:lnTo>
                    <a:pt x="729" y="368"/>
                  </a:lnTo>
                  <a:lnTo>
                    <a:pt x="729" y="372"/>
                  </a:lnTo>
                  <a:lnTo>
                    <a:pt x="729" y="376"/>
                  </a:lnTo>
                  <a:lnTo>
                    <a:pt x="729" y="379"/>
                  </a:lnTo>
                  <a:lnTo>
                    <a:pt x="733" y="383"/>
                  </a:lnTo>
                  <a:lnTo>
                    <a:pt x="737" y="383"/>
                  </a:lnTo>
                  <a:lnTo>
                    <a:pt x="737" y="387"/>
                  </a:lnTo>
                  <a:lnTo>
                    <a:pt x="737" y="391"/>
                  </a:lnTo>
                  <a:lnTo>
                    <a:pt x="737" y="387"/>
                  </a:lnTo>
                  <a:lnTo>
                    <a:pt x="741" y="383"/>
                  </a:lnTo>
                  <a:lnTo>
                    <a:pt x="744" y="383"/>
                  </a:lnTo>
                  <a:lnTo>
                    <a:pt x="748" y="383"/>
                  </a:lnTo>
                  <a:lnTo>
                    <a:pt x="752" y="383"/>
                  </a:lnTo>
                  <a:lnTo>
                    <a:pt x="756" y="383"/>
                  </a:lnTo>
                  <a:lnTo>
                    <a:pt x="756" y="387"/>
                  </a:lnTo>
                  <a:lnTo>
                    <a:pt x="756" y="391"/>
                  </a:lnTo>
                  <a:lnTo>
                    <a:pt x="759" y="391"/>
                  </a:lnTo>
                  <a:lnTo>
                    <a:pt x="759" y="394"/>
                  </a:lnTo>
                  <a:lnTo>
                    <a:pt x="759" y="398"/>
                  </a:lnTo>
                  <a:lnTo>
                    <a:pt x="763" y="398"/>
                  </a:lnTo>
                  <a:lnTo>
                    <a:pt x="763" y="402"/>
                  </a:lnTo>
                  <a:lnTo>
                    <a:pt x="767" y="406"/>
                  </a:lnTo>
                  <a:lnTo>
                    <a:pt x="763" y="409"/>
                  </a:lnTo>
                  <a:lnTo>
                    <a:pt x="763" y="413"/>
                  </a:lnTo>
                  <a:lnTo>
                    <a:pt x="759" y="413"/>
                  </a:lnTo>
                  <a:lnTo>
                    <a:pt x="763" y="413"/>
                  </a:lnTo>
                  <a:lnTo>
                    <a:pt x="763" y="409"/>
                  </a:lnTo>
                  <a:lnTo>
                    <a:pt x="767" y="409"/>
                  </a:lnTo>
                  <a:lnTo>
                    <a:pt x="771" y="409"/>
                  </a:lnTo>
                  <a:lnTo>
                    <a:pt x="767" y="409"/>
                  </a:lnTo>
                  <a:lnTo>
                    <a:pt x="767" y="413"/>
                  </a:lnTo>
                  <a:lnTo>
                    <a:pt x="767" y="409"/>
                  </a:lnTo>
                  <a:lnTo>
                    <a:pt x="771" y="409"/>
                  </a:lnTo>
                  <a:lnTo>
                    <a:pt x="774" y="409"/>
                  </a:lnTo>
                  <a:lnTo>
                    <a:pt x="786" y="406"/>
                  </a:lnTo>
                  <a:lnTo>
                    <a:pt x="789" y="406"/>
                  </a:lnTo>
                  <a:lnTo>
                    <a:pt x="793" y="406"/>
                  </a:lnTo>
                  <a:lnTo>
                    <a:pt x="797" y="406"/>
                  </a:lnTo>
                  <a:lnTo>
                    <a:pt x="797" y="409"/>
                  </a:lnTo>
                  <a:lnTo>
                    <a:pt x="801" y="409"/>
                  </a:lnTo>
                  <a:lnTo>
                    <a:pt x="805" y="409"/>
                  </a:lnTo>
                  <a:lnTo>
                    <a:pt x="808" y="409"/>
                  </a:lnTo>
                  <a:lnTo>
                    <a:pt x="808" y="413"/>
                  </a:lnTo>
                  <a:lnTo>
                    <a:pt x="812" y="413"/>
                  </a:lnTo>
                  <a:lnTo>
                    <a:pt x="820" y="413"/>
                  </a:lnTo>
                  <a:lnTo>
                    <a:pt x="823" y="413"/>
                  </a:lnTo>
                  <a:lnTo>
                    <a:pt x="823" y="417"/>
                  </a:lnTo>
                  <a:lnTo>
                    <a:pt x="827" y="417"/>
                  </a:lnTo>
                  <a:lnTo>
                    <a:pt x="831" y="417"/>
                  </a:lnTo>
                  <a:lnTo>
                    <a:pt x="835" y="421"/>
                  </a:lnTo>
                  <a:lnTo>
                    <a:pt x="838" y="421"/>
                  </a:lnTo>
                  <a:lnTo>
                    <a:pt x="838" y="425"/>
                  </a:lnTo>
                  <a:lnTo>
                    <a:pt x="842" y="425"/>
                  </a:lnTo>
                  <a:lnTo>
                    <a:pt x="846" y="428"/>
                  </a:lnTo>
                  <a:lnTo>
                    <a:pt x="850" y="428"/>
                  </a:lnTo>
                  <a:lnTo>
                    <a:pt x="853" y="428"/>
                  </a:lnTo>
                  <a:lnTo>
                    <a:pt x="857" y="428"/>
                  </a:lnTo>
                  <a:lnTo>
                    <a:pt x="861" y="428"/>
                  </a:lnTo>
                  <a:lnTo>
                    <a:pt x="861" y="432"/>
                  </a:lnTo>
                  <a:lnTo>
                    <a:pt x="865" y="432"/>
                  </a:lnTo>
                  <a:lnTo>
                    <a:pt x="868" y="432"/>
                  </a:lnTo>
                  <a:lnTo>
                    <a:pt x="872" y="432"/>
                  </a:lnTo>
                  <a:lnTo>
                    <a:pt x="876" y="436"/>
                  </a:lnTo>
                  <a:lnTo>
                    <a:pt x="880" y="436"/>
                  </a:lnTo>
                  <a:lnTo>
                    <a:pt x="880" y="440"/>
                  </a:lnTo>
                  <a:lnTo>
                    <a:pt x="876" y="440"/>
                  </a:lnTo>
                  <a:lnTo>
                    <a:pt x="876" y="443"/>
                  </a:lnTo>
                  <a:lnTo>
                    <a:pt x="876" y="440"/>
                  </a:lnTo>
                  <a:lnTo>
                    <a:pt x="880" y="440"/>
                  </a:lnTo>
                  <a:lnTo>
                    <a:pt x="883" y="440"/>
                  </a:lnTo>
                  <a:lnTo>
                    <a:pt x="887" y="440"/>
                  </a:lnTo>
                  <a:lnTo>
                    <a:pt x="891" y="440"/>
                  </a:lnTo>
                  <a:lnTo>
                    <a:pt x="895" y="440"/>
                  </a:lnTo>
                  <a:lnTo>
                    <a:pt x="898" y="440"/>
                  </a:lnTo>
                  <a:lnTo>
                    <a:pt x="898" y="436"/>
                  </a:lnTo>
                  <a:lnTo>
                    <a:pt x="902" y="440"/>
                  </a:lnTo>
                  <a:lnTo>
                    <a:pt x="906" y="440"/>
                  </a:lnTo>
                  <a:lnTo>
                    <a:pt x="902" y="440"/>
                  </a:lnTo>
                  <a:lnTo>
                    <a:pt x="906" y="440"/>
                  </a:lnTo>
                  <a:lnTo>
                    <a:pt x="910" y="440"/>
                  </a:lnTo>
                  <a:lnTo>
                    <a:pt x="914" y="440"/>
                  </a:lnTo>
                  <a:lnTo>
                    <a:pt x="917" y="440"/>
                  </a:lnTo>
                  <a:lnTo>
                    <a:pt x="921" y="440"/>
                  </a:lnTo>
                  <a:lnTo>
                    <a:pt x="925" y="440"/>
                  </a:lnTo>
                  <a:lnTo>
                    <a:pt x="925" y="443"/>
                  </a:lnTo>
                  <a:lnTo>
                    <a:pt x="925" y="447"/>
                  </a:lnTo>
                  <a:lnTo>
                    <a:pt x="925" y="451"/>
                  </a:lnTo>
                  <a:lnTo>
                    <a:pt x="925" y="455"/>
                  </a:lnTo>
                  <a:lnTo>
                    <a:pt x="925" y="458"/>
                  </a:lnTo>
                  <a:lnTo>
                    <a:pt x="929" y="458"/>
                  </a:lnTo>
                  <a:lnTo>
                    <a:pt x="929" y="462"/>
                  </a:lnTo>
                  <a:lnTo>
                    <a:pt x="925" y="466"/>
                  </a:lnTo>
                  <a:lnTo>
                    <a:pt x="929" y="466"/>
                  </a:lnTo>
                  <a:lnTo>
                    <a:pt x="929" y="470"/>
                  </a:lnTo>
                  <a:lnTo>
                    <a:pt x="925" y="470"/>
                  </a:lnTo>
                  <a:lnTo>
                    <a:pt x="925" y="473"/>
                  </a:lnTo>
                  <a:lnTo>
                    <a:pt x="929" y="473"/>
                  </a:lnTo>
                  <a:lnTo>
                    <a:pt x="929" y="477"/>
                  </a:lnTo>
                  <a:lnTo>
                    <a:pt x="932" y="477"/>
                  </a:lnTo>
                  <a:lnTo>
                    <a:pt x="936" y="481"/>
                  </a:lnTo>
                  <a:lnTo>
                    <a:pt x="936" y="485"/>
                  </a:lnTo>
                  <a:lnTo>
                    <a:pt x="932" y="485"/>
                  </a:lnTo>
                  <a:lnTo>
                    <a:pt x="932" y="488"/>
                  </a:lnTo>
                  <a:lnTo>
                    <a:pt x="932" y="485"/>
                  </a:lnTo>
                  <a:lnTo>
                    <a:pt x="936" y="485"/>
                  </a:lnTo>
                  <a:lnTo>
                    <a:pt x="940" y="485"/>
                  </a:lnTo>
                  <a:lnTo>
                    <a:pt x="940" y="488"/>
                  </a:lnTo>
                  <a:lnTo>
                    <a:pt x="944" y="488"/>
                  </a:lnTo>
                  <a:lnTo>
                    <a:pt x="947" y="488"/>
                  </a:lnTo>
                  <a:lnTo>
                    <a:pt x="947" y="492"/>
                  </a:lnTo>
                  <a:lnTo>
                    <a:pt x="951" y="492"/>
                  </a:lnTo>
                  <a:lnTo>
                    <a:pt x="951" y="496"/>
                  </a:lnTo>
                  <a:lnTo>
                    <a:pt x="955" y="496"/>
                  </a:lnTo>
                  <a:lnTo>
                    <a:pt x="955" y="500"/>
                  </a:lnTo>
                  <a:lnTo>
                    <a:pt x="951" y="500"/>
                  </a:lnTo>
                  <a:lnTo>
                    <a:pt x="947" y="503"/>
                  </a:lnTo>
                  <a:lnTo>
                    <a:pt x="951" y="503"/>
                  </a:lnTo>
                  <a:lnTo>
                    <a:pt x="951" y="500"/>
                  </a:lnTo>
                  <a:lnTo>
                    <a:pt x="955" y="500"/>
                  </a:lnTo>
                  <a:lnTo>
                    <a:pt x="959" y="500"/>
                  </a:lnTo>
                  <a:lnTo>
                    <a:pt x="962" y="500"/>
                  </a:lnTo>
                  <a:lnTo>
                    <a:pt x="966" y="503"/>
                  </a:lnTo>
                  <a:lnTo>
                    <a:pt x="970" y="507"/>
                  </a:lnTo>
                  <a:lnTo>
                    <a:pt x="970" y="511"/>
                  </a:lnTo>
                  <a:lnTo>
                    <a:pt x="974" y="507"/>
                  </a:lnTo>
                  <a:lnTo>
                    <a:pt x="970" y="507"/>
                  </a:lnTo>
                  <a:lnTo>
                    <a:pt x="970" y="503"/>
                  </a:lnTo>
                  <a:lnTo>
                    <a:pt x="966" y="503"/>
                  </a:lnTo>
                  <a:lnTo>
                    <a:pt x="966" y="500"/>
                  </a:lnTo>
                  <a:lnTo>
                    <a:pt x="970" y="500"/>
                  </a:lnTo>
                  <a:lnTo>
                    <a:pt x="970" y="496"/>
                  </a:lnTo>
                  <a:lnTo>
                    <a:pt x="974" y="496"/>
                  </a:lnTo>
                  <a:lnTo>
                    <a:pt x="977" y="496"/>
                  </a:lnTo>
                  <a:lnTo>
                    <a:pt x="977" y="500"/>
                  </a:lnTo>
                  <a:lnTo>
                    <a:pt x="977" y="503"/>
                  </a:lnTo>
                  <a:lnTo>
                    <a:pt x="981" y="503"/>
                  </a:lnTo>
                  <a:lnTo>
                    <a:pt x="977" y="503"/>
                  </a:lnTo>
                  <a:lnTo>
                    <a:pt x="977" y="500"/>
                  </a:lnTo>
                  <a:lnTo>
                    <a:pt x="981" y="500"/>
                  </a:lnTo>
                  <a:lnTo>
                    <a:pt x="981" y="496"/>
                  </a:lnTo>
                  <a:lnTo>
                    <a:pt x="977" y="496"/>
                  </a:lnTo>
                  <a:lnTo>
                    <a:pt x="977" y="492"/>
                  </a:lnTo>
                  <a:lnTo>
                    <a:pt x="981" y="492"/>
                  </a:lnTo>
                  <a:lnTo>
                    <a:pt x="977" y="492"/>
                  </a:lnTo>
                  <a:lnTo>
                    <a:pt x="981" y="492"/>
                  </a:lnTo>
                  <a:lnTo>
                    <a:pt x="981" y="488"/>
                  </a:lnTo>
                  <a:lnTo>
                    <a:pt x="985" y="488"/>
                  </a:lnTo>
                  <a:lnTo>
                    <a:pt x="985" y="485"/>
                  </a:lnTo>
                  <a:lnTo>
                    <a:pt x="985" y="481"/>
                  </a:lnTo>
                  <a:lnTo>
                    <a:pt x="981" y="481"/>
                  </a:lnTo>
                  <a:lnTo>
                    <a:pt x="981" y="477"/>
                  </a:lnTo>
                  <a:lnTo>
                    <a:pt x="977" y="477"/>
                  </a:lnTo>
                  <a:lnTo>
                    <a:pt x="981" y="473"/>
                  </a:lnTo>
                  <a:lnTo>
                    <a:pt x="977" y="473"/>
                  </a:lnTo>
                  <a:lnTo>
                    <a:pt x="977" y="470"/>
                  </a:lnTo>
                  <a:lnTo>
                    <a:pt x="977" y="466"/>
                  </a:lnTo>
                  <a:lnTo>
                    <a:pt x="974" y="466"/>
                  </a:lnTo>
                  <a:lnTo>
                    <a:pt x="977" y="466"/>
                  </a:lnTo>
                  <a:lnTo>
                    <a:pt x="977" y="462"/>
                  </a:lnTo>
                  <a:lnTo>
                    <a:pt x="974" y="462"/>
                  </a:lnTo>
                  <a:lnTo>
                    <a:pt x="977" y="462"/>
                  </a:lnTo>
                  <a:lnTo>
                    <a:pt x="977" y="458"/>
                  </a:lnTo>
                  <a:lnTo>
                    <a:pt x="974" y="458"/>
                  </a:lnTo>
                  <a:lnTo>
                    <a:pt x="974" y="455"/>
                  </a:lnTo>
                  <a:lnTo>
                    <a:pt x="977" y="455"/>
                  </a:lnTo>
                  <a:lnTo>
                    <a:pt x="974" y="455"/>
                  </a:lnTo>
                  <a:lnTo>
                    <a:pt x="970" y="455"/>
                  </a:lnTo>
                  <a:lnTo>
                    <a:pt x="970" y="451"/>
                  </a:lnTo>
                  <a:lnTo>
                    <a:pt x="970" y="447"/>
                  </a:lnTo>
                  <a:lnTo>
                    <a:pt x="966" y="447"/>
                  </a:lnTo>
                  <a:lnTo>
                    <a:pt x="970" y="447"/>
                  </a:lnTo>
                  <a:lnTo>
                    <a:pt x="974" y="447"/>
                  </a:lnTo>
                  <a:lnTo>
                    <a:pt x="977" y="443"/>
                  </a:lnTo>
                  <a:lnTo>
                    <a:pt x="981" y="443"/>
                  </a:lnTo>
                  <a:lnTo>
                    <a:pt x="985" y="443"/>
                  </a:lnTo>
                  <a:lnTo>
                    <a:pt x="989" y="443"/>
                  </a:lnTo>
                  <a:lnTo>
                    <a:pt x="989" y="440"/>
                  </a:lnTo>
                  <a:lnTo>
                    <a:pt x="992" y="440"/>
                  </a:lnTo>
                  <a:lnTo>
                    <a:pt x="996" y="440"/>
                  </a:lnTo>
                  <a:lnTo>
                    <a:pt x="996" y="436"/>
                  </a:lnTo>
                  <a:lnTo>
                    <a:pt x="1000" y="436"/>
                  </a:lnTo>
                  <a:lnTo>
                    <a:pt x="1004" y="436"/>
                  </a:lnTo>
                  <a:lnTo>
                    <a:pt x="1004" y="432"/>
                  </a:lnTo>
                  <a:lnTo>
                    <a:pt x="1007" y="432"/>
                  </a:lnTo>
                  <a:lnTo>
                    <a:pt x="1007" y="428"/>
                  </a:lnTo>
                  <a:lnTo>
                    <a:pt x="1011" y="428"/>
                  </a:lnTo>
                  <a:lnTo>
                    <a:pt x="1015" y="428"/>
                  </a:lnTo>
                  <a:lnTo>
                    <a:pt x="1015" y="425"/>
                  </a:lnTo>
                  <a:lnTo>
                    <a:pt x="1015" y="421"/>
                  </a:lnTo>
                  <a:lnTo>
                    <a:pt x="1015" y="417"/>
                  </a:lnTo>
                  <a:lnTo>
                    <a:pt x="1015" y="413"/>
                  </a:lnTo>
                  <a:lnTo>
                    <a:pt x="1015" y="409"/>
                  </a:lnTo>
                  <a:lnTo>
                    <a:pt x="1015" y="406"/>
                  </a:lnTo>
                  <a:lnTo>
                    <a:pt x="1011" y="402"/>
                  </a:lnTo>
                  <a:lnTo>
                    <a:pt x="1011" y="398"/>
                  </a:lnTo>
                  <a:lnTo>
                    <a:pt x="1007" y="394"/>
                  </a:lnTo>
                  <a:lnTo>
                    <a:pt x="1004" y="394"/>
                  </a:lnTo>
                  <a:lnTo>
                    <a:pt x="1000" y="394"/>
                  </a:lnTo>
                  <a:lnTo>
                    <a:pt x="1000" y="391"/>
                  </a:lnTo>
                  <a:lnTo>
                    <a:pt x="996" y="391"/>
                  </a:lnTo>
                  <a:lnTo>
                    <a:pt x="992" y="391"/>
                  </a:lnTo>
                  <a:lnTo>
                    <a:pt x="992" y="387"/>
                  </a:lnTo>
                  <a:lnTo>
                    <a:pt x="989" y="387"/>
                  </a:lnTo>
                  <a:lnTo>
                    <a:pt x="985" y="387"/>
                  </a:lnTo>
                  <a:lnTo>
                    <a:pt x="989" y="387"/>
                  </a:lnTo>
                  <a:lnTo>
                    <a:pt x="985" y="387"/>
                  </a:lnTo>
                  <a:lnTo>
                    <a:pt x="985" y="383"/>
                  </a:lnTo>
                  <a:lnTo>
                    <a:pt x="985" y="379"/>
                  </a:lnTo>
                  <a:lnTo>
                    <a:pt x="989" y="379"/>
                  </a:lnTo>
                  <a:lnTo>
                    <a:pt x="992" y="379"/>
                  </a:lnTo>
                  <a:lnTo>
                    <a:pt x="992" y="376"/>
                  </a:lnTo>
                  <a:lnTo>
                    <a:pt x="996" y="376"/>
                  </a:lnTo>
                  <a:lnTo>
                    <a:pt x="996" y="372"/>
                  </a:lnTo>
                  <a:lnTo>
                    <a:pt x="992" y="372"/>
                  </a:lnTo>
                  <a:lnTo>
                    <a:pt x="996" y="372"/>
                  </a:lnTo>
                  <a:lnTo>
                    <a:pt x="996" y="368"/>
                  </a:lnTo>
                  <a:lnTo>
                    <a:pt x="1000" y="368"/>
                  </a:lnTo>
                  <a:lnTo>
                    <a:pt x="1000" y="372"/>
                  </a:lnTo>
                  <a:lnTo>
                    <a:pt x="1004" y="372"/>
                  </a:lnTo>
                  <a:lnTo>
                    <a:pt x="1000" y="368"/>
                  </a:lnTo>
                  <a:lnTo>
                    <a:pt x="1004" y="368"/>
                  </a:lnTo>
                  <a:lnTo>
                    <a:pt x="1004" y="364"/>
                  </a:lnTo>
                  <a:lnTo>
                    <a:pt x="1007" y="364"/>
                  </a:lnTo>
                  <a:lnTo>
                    <a:pt x="1011" y="361"/>
                  </a:lnTo>
                  <a:lnTo>
                    <a:pt x="1007" y="361"/>
                  </a:lnTo>
                  <a:lnTo>
                    <a:pt x="1004" y="361"/>
                  </a:lnTo>
                  <a:lnTo>
                    <a:pt x="1004" y="364"/>
                  </a:lnTo>
                  <a:lnTo>
                    <a:pt x="1000" y="364"/>
                  </a:lnTo>
                  <a:lnTo>
                    <a:pt x="1000" y="361"/>
                  </a:lnTo>
                  <a:lnTo>
                    <a:pt x="1000" y="357"/>
                  </a:lnTo>
                  <a:lnTo>
                    <a:pt x="996" y="357"/>
                  </a:lnTo>
                  <a:lnTo>
                    <a:pt x="1000" y="357"/>
                  </a:lnTo>
                  <a:lnTo>
                    <a:pt x="1004" y="357"/>
                  </a:lnTo>
                  <a:lnTo>
                    <a:pt x="1000" y="353"/>
                  </a:lnTo>
                  <a:lnTo>
                    <a:pt x="1000" y="357"/>
                  </a:lnTo>
                  <a:lnTo>
                    <a:pt x="996" y="357"/>
                  </a:lnTo>
                  <a:lnTo>
                    <a:pt x="996" y="353"/>
                  </a:lnTo>
                  <a:lnTo>
                    <a:pt x="1000" y="353"/>
                  </a:lnTo>
                  <a:lnTo>
                    <a:pt x="1000" y="349"/>
                  </a:lnTo>
                  <a:lnTo>
                    <a:pt x="996" y="349"/>
                  </a:lnTo>
                  <a:lnTo>
                    <a:pt x="996" y="353"/>
                  </a:lnTo>
                  <a:lnTo>
                    <a:pt x="992" y="353"/>
                  </a:lnTo>
                  <a:lnTo>
                    <a:pt x="996" y="349"/>
                  </a:lnTo>
                  <a:lnTo>
                    <a:pt x="992" y="349"/>
                  </a:lnTo>
                  <a:lnTo>
                    <a:pt x="989" y="353"/>
                  </a:lnTo>
                  <a:lnTo>
                    <a:pt x="989" y="349"/>
                  </a:lnTo>
                  <a:lnTo>
                    <a:pt x="992" y="349"/>
                  </a:lnTo>
                  <a:lnTo>
                    <a:pt x="996" y="346"/>
                  </a:lnTo>
                  <a:lnTo>
                    <a:pt x="996" y="342"/>
                  </a:lnTo>
                  <a:lnTo>
                    <a:pt x="1000" y="342"/>
                  </a:lnTo>
                  <a:lnTo>
                    <a:pt x="1000" y="338"/>
                  </a:lnTo>
                  <a:lnTo>
                    <a:pt x="996" y="338"/>
                  </a:lnTo>
                  <a:lnTo>
                    <a:pt x="992" y="338"/>
                  </a:lnTo>
                  <a:lnTo>
                    <a:pt x="992" y="334"/>
                  </a:lnTo>
                  <a:lnTo>
                    <a:pt x="992" y="331"/>
                  </a:lnTo>
                  <a:lnTo>
                    <a:pt x="989" y="331"/>
                  </a:lnTo>
                  <a:lnTo>
                    <a:pt x="989" y="327"/>
                  </a:lnTo>
                  <a:lnTo>
                    <a:pt x="992" y="327"/>
                  </a:lnTo>
                  <a:lnTo>
                    <a:pt x="996" y="323"/>
                  </a:lnTo>
                  <a:lnTo>
                    <a:pt x="1000" y="323"/>
                  </a:lnTo>
                  <a:lnTo>
                    <a:pt x="1004" y="323"/>
                  </a:lnTo>
                  <a:lnTo>
                    <a:pt x="1007" y="323"/>
                  </a:lnTo>
                  <a:lnTo>
                    <a:pt x="1011" y="323"/>
                  </a:lnTo>
                  <a:lnTo>
                    <a:pt x="1015" y="323"/>
                  </a:lnTo>
                  <a:lnTo>
                    <a:pt x="1015" y="327"/>
                  </a:lnTo>
                  <a:lnTo>
                    <a:pt x="1019" y="327"/>
                  </a:lnTo>
                  <a:lnTo>
                    <a:pt x="1022" y="327"/>
                  </a:lnTo>
                  <a:lnTo>
                    <a:pt x="1030" y="327"/>
                  </a:lnTo>
                  <a:lnTo>
                    <a:pt x="1026" y="331"/>
                  </a:lnTo>
                  <a:lnTo>
                    <a:pt x="1030" y="331"/>
                  </a:lnTo>
                  <a:lnTo>
                    <a:pt x="1030" y="327"/>
                  </a:lnTo>
                  <a:lnTo>
                    <a:pt x="1034" y="327"/>
                  </a:lnTo>
                  <a:lnTo>
                    <a:pt x="1038" y="327"/>
                  </a:lnTo>
                  <a:lnTo>
                    <a:pt x="1041" y="327"/>
                  </a:lnTo>
                  <a:lnTo>
                    <a:pt x="1045" y="331"/>
                  </a:lnTo>
                  <a:lnTo>
                    <a:pt x="1049" y="331"/>
                  </a:lnTo>
                  <a:lnTo>
                    <a:pt x="1045" y="331"/>
                  </a:lnTo>
                  <a:lnTo>
                    <a:pt x="1045" y="327"/>
                  </a:lnTo>
                  <a:lnTo>
                    <a:pt x="1049" y="327"/>
                  </a:lnTo>
                  <a:lnTo>
                    <a:pt x="1053" y="327"/>
                  </a:lnTo>
                  <a:lnTo>
                    <a:pt x="1056" y="327"/>
                  </a:lnTo>
                  <a:lnTo>
                    <a:pt x="1060" y="327"/>
                  </a:lnTo>
                  <a:lnTo>
                    <a:pt x="1060" y="323"/>
                  </a:lnTo>
                  <a:lnTo>
                    <a:pt x="1064" y="327"/>
                  </a:lnTo>
                  <a:lnTo>
                    <a:pt x="1068" y="327"/>
                  </a:lnTo>
                  <a:lnTo>
                    <a:pt x="1068" y="331"/>
                  </a:lnTo>
                  <a:lnTo>
                    <a:pt x="1071" y="331"/>
                  </a:lnTo>
                  <a:lnTo>
                    <a:pt x="1075" y="331"/>
                  </a:lnTo>
                  <a:lnTo>
                    <a:pt x="1079" y="331"/>
                  </a:lnTo>
                  <a:lnTo>
                    <a:pt x="1079" y="334"/>
                  </a:lnTo>
                  <a:lnTo>
                    <a:pt x="1075" y="334"/>
                  </a:lnTo>
                  <a:lnTo>
                    <a:pt x="1079" y="334"/>
                  </a:lnTo>
                  <a:lnTo>
                    <a:pt x="1083" y="334"/>
                  </a:lnTo>
                  <a:lnTo>
                    <a:pt x="1086" y="338"/>
                  </a:lnTo>
                  <a:lnTo>
                    <a:pt x="1083" y="338"/>
                  </a:lnTo>
                  <a:lnTo>
                    <a:pt x="1086" y="338"/>
                  </a:lnTo>
                  <a:lnTo>
                    <a:pt x="1090" y="338"/>
                  </a:lnTo>
                  <a:lnTo>
                    <a:pt x="1094" y="338"/>
                  </a:lnTo>
                  <a:lnTo>
                    <a:pt x="1090" y="338"/>
                  </a:lnTo>
                  <a:lnTo>
                    <a:pt x="1090" y="342"/>
                  </a:lnTo>
                  <a:lnTo>
                    <a:pt x="1094" y="342"/>
                  </a:lnTo>
                  <a:lnTo>
                    <a:pt x="1094" y="346"/>
                  </a:lnTo>
                  <a:lnTo>
                    <a:pt x="1098" y="346"/>
                  </a:lnTo>
                  <a:lnTo>
                    <a:pt x="1101" y="346"/>
                  </a:lnTo>
                  <a:lnTo>
                    <a:pt x="1105" y="346"/>
                  </a:lnTo>
                  <a:lnTo>
                    <a:pt x="1109" y="346"/>
                  </a:lnTo>
                  <a:lnTo>
                    <a:pt x="1109" y="349"/>
                  </a:lnTo>
                  <a:lnTo>
                    <a:pt x="1109" y="346"/>
                  </a:lnTo>
                  <a:lnTo>
                    <a:pt x="1113" y="346"/>
                  </a:lnTo>
                  <a:lnTo>
                    <a:pt x="1116" y="346"/>
                  </a:lnTo>
                  <a:lnTo>
                    <a:pt x="1116" y="349"/>
                  </a:lnTo>
                  <a:lnTo>
                    <a:pt x="1120" y="349"/>
                  </a:lnTo>
                  <a:lnTo>
                    <a:pt x="1124" y="349"/>
                  </a:lnTo>
                  <a:lnTo>
                    <a:pt x="1124" y="346"/>
                  </a:lnTo>
                  <a:lnTo>
                    <a:pt x="1128" y="346"/>
                  </a:lnTo>
                  <a:lnTo>
                    <a:pt x="1128" y="349"/>
                  </a:lnTo>
                  <a:lnTo>
                    <a:pt x="1128" y="353"/>
                  </a:lnTo>
                  <a:lnTo>
                    <a:pt x="1124" y="353"/>
                  </a:lnTo>
                  <a:lnTo>
                    <a:pt x="1124" y="357"/>
                  </a:lnTo>
                  <a:lnTo>
                    <a:pt x="1120" y="357"/>
                  </a:lnTo>
                  <a:lnTo>
                    <a:pt x="1124" y="357"/>
                  </a:lnTo>
                  <a:lnTo>
                    <a:pt x="1124" y="361"/>
                  </a:lnTo>
                  <a:lnTo>
                    <a:pt x="1124" y="364"/>
                  </a:lnTo>
                  <a:lnTo>
                    <a:pt x="1120" y="364"/>
                  </a:lnTo>
                  <a:lnTo>
                    <a:pt x="1116" y="364"/>
                  </a:lnTo>
                  <a:lnTo>
                    <a:pt x="1113" y="364"/>
                  </a:lnTo>
                  <a:lnTo>
                    <a:pt x="1109" y="364"/>
                  </a:lnTo>
                  <a:lnTo>
                    <a:pt x="1105" y="364"/>
                  </a:lnTo>
                  <a:lnTo>
                    <a:pt x="1109" y="364"/>
                  </a:lnTo>
                  <a:lnTo>
                    <a:pt x="1113" y="364"/>
                  </a:lnTo>
                  <a:lnTo>
                    <a:pt x="1116" y="364"/>
                  </a:lnTo>
                  <a:lnTo>
                    <a:pt x="1120" y="364"/>
                  </a:lnTo>
                  <a:lnTo>
                    <a:pt x="1124" y="364"/>
                  </a:lnTo>
                  <a:lnTo>
                    <a:pt x="1124" y="368"/>
                  </a:lnTo>
                  <a:lnTo>
                    <a:pt x="1128" y="368"/>
                  </a:lnTo>
                  <a:lnTo>
                    <a:pt x="1124" y="372"/>
                  </a:lnTo>
                  <a:lnTo>
                    <a:pt x="1124" y="376"/>
                  </a:lnTo>
                  <a:lnTo>
                    <a:pt x="1128" y="376"/>
                  </a:lnTo>
                  <a:lnTo>
                    <a:pt x="1131" y="376"/>
                  </a:lnTo>
                  <a:lnTo>
                    <a:pt x="1128" y="376"/>
                  </a:lnTo>
                  <a:lnTo>
                    <a:pt x="1128" y="379"/>
                  </a:lnTo>
                  <a:lnTo>
                    <a:pt x="1128" y="376"/>
                  </a:lnTo>
                  <a:lnTo>
                    <a:pt x="1128" y="379"/>
                  </a:lnTo>
                  <a:lnTo>
                    <a:pt x="1128" y="383"/>
                  </a:lnTo>
                  <a:lnTo>
                    <a:pt x="1124" y="383"/>
                  </a:lnTo>
                  <a:lnTo>
                    <a:pt x="1124" y="379"/>
                  </a:lnTo>
                  <a:lnTo>
                    <a:pt x="1120" y="379"/>
                  </a:lnTo>
                  <a:lnTo>
                    <a:pt x="1120" y="383"/>
                  </a:lnTo>
                  <a:lnTo>
                    <a:pt x="1116" y="383"/>
                  </a:lnTo>
                  <a:lnTo>
                    <a:pt x="1120" y="383"/>
                  </a:lnTo>
                  <a:lnTo>
                    <a:pt x="1120" y="387"/>
                  </a:lnTo>
                  <a:lnTo>
                    <a:pt x="1124" y="383"/>
                  </a:lnTo>
                  <a:lnTo>
                    <a:pt x="1128" y="383"/>
                  </a:lnTo>
                  <a:lnTo>
                    <a:pt x="1131" y="379"/>
                  </a:lnTo>
                  <a:lnTo>
                    <a:pt x="1135" y="379"/>
                  </a:lnTo>
                  <a:lnTo>
                    <a:pt x="1139" y="379"/>
                  </a:lnTo>
                  <a:lnTo>
                    <a:pt x="1143" y="383"/>
                  </a:lnTo>
                  <a:lnTo>
                    <a:pt x="1146" y="387"/>
                  </a:lnTo>
                  <a:lnTo>
                    <a:pt x="1146" y="391"/>
                  </a:lnTo>
                  <a:lnTo>
                    <a:pt x="1146" y="394"/>
                  </a:lnTo>
                  <a:lnTo>
                    <a:pt x="1143" y="394"/>
                  </a:lnTo>
                  <a:lnTo>
                    <a:pt x="1139" y="394"/>
                  </a:lnTo>
                  <a:lnTo>
                    <a:pt x="1135" y="394"/>
                  </a:lnTo>
                  <a:lnTo>
                    <a:pt x="1131" y="398"/>
                  </a:lnTo>
                  <a:lnTo>
                    <a:pt x="1128" y="398"/>
                  </a:lnTo>
                  <a:lnTo>
                    <a:pt x="1131" y="398"/>
                  </a:lnTo>
                  <a:lnTo>
                    <a:pt x="1135" y="394"/>
                  </a:lnTo>
                  <a:lnTo>
                    <a:pt x="1139" y="394"/>
                  </a:lnTo>
                  <a:lnTo>
                    <a:pt x="1143" y="394"/>
                  </a:lnTo>
                  <a:lnTo>
                    <a:pt x="1146" y="394"/>
                  </a:lnTo>
                  <a:lnTo>
                    <a:pt x="1146" y="391"/>
                  </a:lnTo>
                  <a:lnTo>
                    <a:pt x="1146" y="387"/>
                  </a:lnTo>
                  <a:lnTo>
                    <a:pt x="1150" y="387"/>
                  </a:lnTo>
                  <a:lnTo>
                    <a:pt x="1150" y="391"/>
                  </a:lnTo>
                  <a:lnTo>
                    <a:pt x="1154" y="391"/>
                  </a:lnTo>
                  <a:lnTo>
                    <a:pt x="1150" y="391"/>
                  </a:lnTo>
                  <a:lnTo>
                    <a:pt x="1150" y="394"/>
                  </a:lnTo>
                  <a:lnTo>
                    <a:pt x="1146" y="394"/>
                  </a:lnTo>
                  <a:lnTo>
                    <a:pt x="1150" y="394"/>
                  </a:lnTo>
                  <a:lnTo>
                    <a:pt x="1150" y="391"/>
                  </a:lnTo>
                  <a:lnTo>
                    <a:pt x="1154" y="391"/>
                  </a:lnTo>
                  <a:lnTo>
                    <a:pt x="1154" y="387"/>
                  </a:lnTo>
                  <a:lnTo>
                    <a:pt x="1154" y="391"/>
                  </a:lnTo>
                  <a:lnTo>
                    <a:pt x="1154" y="394"/>
                  </a:lnTo>
                  <a:lnTo>
                    <a:pt x="1154" y="398"/>
                  </a:lnTo>
                  <a:lnTo>
                    <a:pt x="1154" y="394"/>
                  </a:lnTo>
                  <a:lnTo>
                    <a:pt x="1158" y="391"/>
                  </a:lnTo>
                  <a:lnTo>
                    <a:pt x="1162" y="391"/>
                  </a:lnTo>
                  <a:lnTo>
                    <a:pt x="1165" y="391"/>
                  </a:lnTo>
                  <a:lnTo>
                    <a:pt x="1165" y="387"/>
                  </a:lnTo>
                  <a:lnTo>
                    <a:pt x="1169" y="387"/>
                  </a:lnTo>
                  <a:lnTo>
                    <a:pt x="1173" y="387"/>
                  </a:lnTo>
                  <a:lnTo>
                    <a:pt x="1173" y="383"/>
                  </a:lnTo>
                  <a:lnTo>
                    <a:pt x="1177" y="383"/>
                  </a:lnTo>
                  <a:lnTo>
                    <a:pt x="1180" y="383"/>
                  </a:lnTo>
                  <a:lnTo>
                    <a:pt x="1184" y="387"/>
                  </a:lnTo>
                  <a:lnTo>
                    <a:pt x="1180" y="387"/>
                  </a:lnTo>
                  <a:lnTo>
                    <a:pt x="1180" y="391"/>
                  </a:lnTo>
                  <a:lnTo>
                    <a:pt x="1184" y="387"/>
                  </a:lnTo>
                  <a:lnTo>
                    <a:pt x="1180" y="387"/>
                  </a:lnTo>
                  <a:lnTo>
                    <a:pt x="1184" y="387"/>
                  </a:lnTo>
                  <a:lnTo>
                    <a:pt x="1184" y="383"/>
                  </a:lnTo>
                  <a:lnTo>
                    <a:pt x="1180" y="383"/>
                  </a:lnTo>
                  <a:lnTo>
                    <a:pt x="1184" y="383"/>
                  </a:lnTo>
                  <a:lnTo>
                    <a:pt x="1180" y="379"/>
                  </a:lnTo>
                  <a:lnTo>
                    <a:pt x="1184" y="379"/>
                  </a:lnTo>
                  <a:lnTo>
                    <a:pt x="1188" y="379"/>
                  </a:lnTo>
                  <a:lnTo>
                    <a:pt x="1192" y="379"/>
                  </a:lnTo>
                  <a:lnTo>
                    <a:pt x="1188" y="379"/>
                  </a:lnTo>
                  <a:lnTo>
                    <a:pt x="1188" y="376"/>
                  </a:lnTo>
                  <a:lnTo>
                    <a:pt x="1184" y="376"/>
                  </a:lnTo>
                  <a:lnTo>
                    <a:pt x="1188" y="376"/>
                  </a:lnTo>
                  <a:lnTo>
                    <a:pt x="1188" y="372"/>
                  </a:lnTo>
                  <a:lnTo>
                    <a:pt x="1188" y="376"/>
                  </a:lnTo>
                  <a:lnTo>
                    <a:pt x="1192" y="376"/>
                  </a:lnTo>
                  <a:lnTo>
                    <a:pt x="1192" y="372"/>
                  </a:lnTo>
                  <a:lnTo>
                    <a:pt x="1188" y="372"/>
                  </a:lnTo>
                  <a:lnTo>
                    <a:pt x="1192" y="372"/>
                  </a:lnTo>
                  <a:lnTo>
                    <a:pt x="1195" y="372"/>
                  </a:lnTo>
                  <a:lnTo>
                    <a:pt x="1199" y="372"/>
                  </a:lnTo>
                  <a:lnTo>
                    <a:pt x="1195" y="372"/>
                  </a:lnTo>
                  <a:lnTo>
                    <a:pt x="1192" y="372"/>
                  </a:lnTo>
                  <a:lnTo>
                    <a:pt x="1188" y="368"/>
                  </a:lnTo>
                  <a:lnTo>
                    <a:pt x="1192" y="368"/>
                  </a:lnTo>
                  <a:lnTo>
                    <a:pt x="1192" y="364"/>
                  </a:lnTo>
                  <a:lnTo>
                    <a:pt x="1195" y="368"/>
                  </a:lnTo>
                  <a:lnTo>
                    <a:pt x="1199" y="368"/>
                  </a:lnTo>
                  <a:lnTo>
                    <a:pt x="1195" y="368"/>
                  </a:lnTo>
                  <a:lnTo>
                    <a:pt x="1195" y="364"/>
                  </a:lnTo>
                  <a:lnTo>
                    <a:pt x="1199" y="361"/>
                  </a:lnTo>
                  <a:lnTo>
                    <a:pt x="1199" y="357"/>
                  </a:lnTo>
                  <a:lnTo>
                    <a:pt x="1203" y="357"/>
                  </a:lnTo>
                  <a:lnTo>
                    <a:pt x="1203" y="361"/>
                  </a:lnTo>
                  <a:lnTo>
                    <a:pt x="1207" y="361"/>
                  </a:lnTo>
                  <a:lnTo>
                    <a:pt x="1203" y="361"/>
                  </a:lnTo>
                  <a:lnTo>
                    <a:pt x="1207" y="361"/>
                  </a:lnTo>
                  <a:lnTo>
                    <a:pt x="1207" y="364"/>
                  </a:lnTo>
                  <a:lnTo>
                    <a:pt x="1203" y="364"/>
                  </a:lnTo>
                  <a:lnTo>
                    <a:pt x="1199" y="364"/>
                  </a:lnTo>
                  <a:lnTo>
                    <a:pt x="1203" y="364"/>
                  </a:lnTo>
                  <a:lnTo>
                    <a:pt x="1207" y="364"/>
                  </a:lnTo>
                  <a:lnTo>
                    <a:pt x="1207" y="361"/>
                  </a:lnTo>
                  <a:lnTo>
                    <a:pt x="1207" y="364"/>
                  </a:lnTo>
                  <a:lnTo>
                    <a:pt x="1210" y="364"/>
                  </a:lnTo>
                  <a:lnTo>
                    <a:pt x="1210" y="368"/>
                  </a:lnTo>
                  <a:lnTo>
                    <a:pt x="1210" y="372"/>
                  </a:lnTo>
                  <a:lnTo>
                    <a:pt x="1214" y="372"/>
                  </a:lnTo>
                  <a:lnTo>
                    <a:pt x="1214" y="368"/>
                  </a:lnTo>
                  <a:lnTo>
                    <a:pt x="1218" y="372"/>
                  </a:lnTo>
                  <a:lnTo>
                    <a:pt x="1214" y="372"/>
                  </a:lnTo>
                  <a:lnTo>
                    <a:pt x="1210" y="372"/>
                  </a:lnTo>
                  <a:lnTo>
                    <a:pt x="1218" y="372"/>
                  </a:lnTo>
                  <a:lnTo>
                    <a:pt x="1218" y="376"/>
                  </a:lnTo>
                  <a:lnTo>
                    <a:pt x="1214" y="376"/>
                  </a:lnTo>
                  <a:lnTo>
                    <a:pt x="1218" y="376"/>
                  </a:lnTo>
                  <a:lnTo>
                    <a:pt x="1222" y="376"/>
                  </a:lnTo>
                  <a:lnTo>
                    <a:pt x="1222" y="379"/>
                  </a:lnTo>
                  <a:lnTo>
                    <a:pt x="1218" y="379"/>
                  </a:lnTo>
                  <a:lnTo>
                    <a:pt x="1214" y="379"/>
                  </a:lnTo>
                  <a:lnTo>
                    <a:pt x="1218" y="379"/>
                  </a:lnTo>
                  <a:lnTo>
                    <a:pt x="1222" y="379"/>
                  </a:lnTo>
                  <a:lnTo>
                    <a:pt x="1225" y="379"/>
                  </a:lnTo>
                  <a:lnTo>
                    <a:pt x="1222" y="379"/>
                  </a:lnTo>
                  <a:lnTo>
                    <a:pt x="1225" y="379"/>
                  </a:lnTo>
                  <a:lnTo>
                    <a:pt x="1225" y="383"/>
                  </a:lnTo>
                  <a:lnTo>
                    <a:pt x="1229" y="383"/>
                  </a:lnTo>
                  <a:lnTo>
                    <a:pt x="1233" y="383"/>
                  </a:lnTo>
                  <a:lnTo>
                    <a:pt x="1229" y="387"/>
                  </a:lnTo>
                  <a:lnTo>
                    <a:pt x="1225" y="387"/>
                  </a:lnTo>
                  <a:lnTo>
                    <a:pt x="1222" y="387"/>
                  </a:lnTo>
                  <a:lnTo>
                    <a:pt x="1222" y="391"/>
                  </a:lnTo>
                  <a:lnTo>
                    <a:pt x="1218" y="391"/>
                  </a:lnTo>
                  <a:lnTo>
                    <a:pt x="1222" y="391"/>
                  </a:lnTo>
                  <a:lnTo>
                    <a:pt x="1222" y="387"/>
                  </a:lnTo>
                  <a:lnTo>
                    <a:pt x="1225" y="387"/>
                  </a:lnTo>
                  <a:lnTo>
                    <a:pt x="1229" y="387"/>
                  </a:lnTo>
                  <a:lnTo>
                    <a:pt x="1233" y="387"/>
                  </a:lnTo>
                  <a:lnTo>
                    <a:pt x="1237" y="387"/>
                  </a:lnTo>
                  <a:lnTo>
                    <a:pt x="1233" y="391"/>
                  </a:lnTo>
                  <a:lnTo>
                    <a:pt x="1237" y="391"/>
                  </a:lnTo>
                  <a:lnTo>
                    <a:pt x="1233" y="391"/>
                  </a:lnTo>
                  <a:lnTo>
                    <a:pt x="1229" y="394"/>
                  </a:lnTo>
                  <a:lnTo>
                    <a:pt x="1225" y="394"/>
                  </a:lnTo>
                  <a:lnTo>
                    <a:pt x="1222" y="394"/>
                  </a:lnTo>
                  <a:lnTo>
                    <a:pt x="1225" y="394"/>
                  </a:lnTo>
                  <a:lnTo>
                    <a:pt x="1229" y="394"/>
                  </a:lnTo>
                  <a:lnTo>
                    <a:pt x="1233" y="394"/>
                  </a:lnTo>
                  <a:lnTo>
                    <a:pt x="1237" y="394"/>
                  </a:lnTo>
                  <a:lnTo>
                    <a:pt x="1237" y="391"/>
                  </a:lnTo>
                  <a:lnTo>
                    <a:pt x="1237" y="394"/>
                  </a:lnTo>
                  <a:lnTo>
                    <a:pt x="1240" y="394"/>
                  </a:lnTo>
                  <a:lnTo>
                    <a:pt x="1237" y="394"/>
                  </a:lnTo>
                  <a:lnTo>
                    <a:pt x="1233" y="394"/>
                  </a:lnTo>
                  <a:lnTo>
                    <a:pt x="1237" y="394"/>
                  </a:lnTo>
                  <a:lnTo>
                    <a:pt x="1240" y="394"/>
                  </a:lnTo>
                  <a:lnTo>
                    <a:pt x="1244" y="394"/>
                  </a:lnTo>
                  <a:lnTo>
                    <a:pt x="1244" y="398"/>
                  </a:lnTo>
                  <a:lnTo>
                    <a:pt x="1240" y="398"/>
                  </a:lnTo>
                  <a:lnTo>
                    <a:pt x="1244" y="398"/>
                  </a:lnTo>
                  <a:lnTo>
                    <a:pt x="1248" y="402"/>
                  </a:lnTo>
                  <a:lnTo>
                    <a:pt x="1244" y="402"/>
                  </a:lnTo>
                  <a:lnTo>
                    <a:pt x="1240" y="402"/>
                  </a:lnTo>
                  <a:lnTo>
                    <a:pt x="1237" y="402"/>
                  </a:lnTo>
                  <a:lnTo>
                    <a:pt x="1240" y="406"/>
                  </a:lnTo>
                  <a:lnTo>
                    <a:pt x="1240" y="402"/>
                  </a:lnTo>
                  <a:lnTo>
                    <a:pt x="1244" y="402"/>
                  </a:lnTo>
                  <a:lnTo>
                    <a:pt x="1248" y="406"/>
                  </a:lnTo>
                  <a:lnTo>
                    <a:pt x="1244" y="406"/>
                  </a:lnTo>
                  <a:lnTo>
                    <a:pt x="1248" y="409"/>
                  </a:lnTo>
                  <a:lnTo>
                    <a:pt x="1252" y="409"/>
                  </a:lnTo>
                  <a:lnTo>
                    <a:pt x="1255" y="409"/>
                  </a:lnTo>
                  <a:lnTo>
                    <a:pt x="1252" y="409"/>
                  </a:lnTo>
                  <a:lnTo>
                    <a:pt x="1252" y="413"/>
                  </a:lnTo>
                  <a:lnTo>
                    <a:pt x="1248" y="413"/>
                  </a:lnTo>
                  <a:lnTo>
                    <a:pt x="1244" y="413"/>
                  </a:lnTo>
                  <a:lnTo>
                    <a:pt x="1248" y="417"/>
                  </a:lnTo>
                  <a:lnTo>
                    <a:pt x="1248" y="413"/>
                  </a:lnTo>
                  <a:lnTo>
                    <a:pt x="1248" y="417"/>
                  </a:lnTo>
                  <a:lnTo>
                    <a:pt x="1252" y="417"/>
                  </a:lnTo>
                  <a:lnTo>
                    <a:pt x="1248" y="417"/>
                  </a:lnTo>
                  <a:lnTo>
                    <a:pt x="1244" y="417"/>
                  </a:lnTo>
                  <a:lnTo>
                    <a:pt x="1240" y="413"/>
                  </a:lnTo>
                  <a:lnTo>
                    <a:pt x="1237" y="413"/>
                  </a:lnTo>
                  <a:lnTo>
                    <a:pt x="1240" y="413"/>
                  </a:lnTo>
                  <a:lnTo>
                    <a:pt x="1244" y="413"/>
                  </a:lnTo>
                  <a:lnTo>
                    <a:pt x="1240" y="413"/>
                  </a:lnTo>
                  <a:lnTo>
                    <a:pt x="1237" y="413"/>
                  </a:lnTo>
                  <a:lnTo>
                    <a:pt x="1240" y="417"/>
                  </a:lnTo>
                  <a:lnTo>
                    <a:pt x="1244" y="417"/>
                  </a:lnTo>
                  <a:lnTo>
                    <a:pt x="1240" y="417"/>
                  </a:lnTo>
                  <a:lnTo>
                    <a:pt x="1244" y="417"/>
                  </a:lnTo>
                  <a:lnTo>
                    <a:pt x="1248" y="417"/>
                  </a:lnTo>
                  <a:lnTo>
                    <a:pt x="1252" y="417"/>
                  </a:lnTo>
                  <a:lnTo>
                    <a:pt x="1248" y="417"/>
                  </a:lnTo>
                  <a:lnTo>
                    <a:pt x="1248" y="421"/>
                  </a:lnTo>
                  <a:lnTo>
                    <a:pt x="1248" y="417"/>
                  </a:lnTo>
                  <a:lnTo>
                    <a:pt x="1244" y="417"/>
                  </a:lnTo>
                  <a:lnTo>
                    <a:pt x="1244" y="421"/>
                  </a:lnTo>
                  <a:lnTo>
                    <a:pt x="1240" y="421"/>
                  </a:lnTo>
                  <a:lnTo>
                    <a:pt x="1244" y="421"/>
                  </a:lnTo>
                  <a:lnTo>
                    <a:pt x="1248" y="421"/>
                  </a:lnTo>
                  <a:lnTo>
                    <a:pt x="1244" y="421"/>
                  </a:lnTo>
                  <a:lnTo>
                    <a:pt x="1244" y="425"/>
                  </a:lnTo>
                  <a:lnTo>
                    <a:pt x="1248" y="425"/>
                  </a:lnTo>
                  <a:lnTo>
                    <a:pt x="1252" y="425"/>
                  </a:lnTo>
                  <a:lnTo>
                    <a:pt x="1255" y="425"/>
                  </a:lnTo>
                  <a:lnTo>
                    <a:pt x="1252" y="425"/>
                  </a:lnTo>
                  <a:lnTo>
                    <a:pt x="1255" y="425"/>
                  </a:lnTo>
                  <a:lnTo>
                    <a:pt x="1252" y="425"/>
                  </a:lnTo>
                  <a:lnTo>
                    <a:pt x="1252" y="428"/>
                  </a:lnTo>
                  <a:lnTo>
                    <a:pt x="1255" y="428"/>
                  </a:lnTo>
                  <a:lnTo>
                    <a:pt x="1259" y="428"/>
                  </a:lnTo>
                  <a:lnTo>
                    <a:pt x="1255" y="428"/>
                  </a:lnTo>
                  <a:lnTo>
                    <a:pt x="1259" y="428"/>
                  </a:lnTo>
                  <a:lnTo>
                    <a:pt x="1263" y="428"/>
                  </a:lnTo>
                  <a:lnTo>
                    <a:pt x="1263" y="432"/>
                  </a:lnTo>
                  <a:lnTo>
                    <a:pt x="1267" y="432"/>
                  </a:lnTo>
                  <a:lnTo>
                    <a:pt x="1267" y="428"/>
                  </a:lnTo>
                  <a:lnTo>
                    <a:pt x="1267" y="432"/>
                  </a:lnTo>
                  <a:lnTo>
                    <a:pt x="1267" y="428"/>
                  </a:lnTo>
                  <a:lnTo>
                    <a:pt x="1270" y="428"/>
                  </a:lnTo>
                  <a:lnTo>
                    <a:pt x="1270" y="432"/>
                  </a:lnTo>
                  <a:lnTo>
                    <a:pt x="1267" y="432"/>
                  </a:lnTo>
                  <a:lnTo>
                    <a:pt x="1270" y="432"/>
                  </a:lnTo>
                  <a:lnTo>
                    <a:pt x="1270" y="436"/>
                  </a:lnTo>
                  <a:lnTo>
                    <a:pt x="1267" y="436"/>
                  </a:lnTo>
                  <a:lnTo>
                    <a:pt x="1270" y="436"/>
                  </a:lnTo>
                  <a:lnTo>
                    <a:pt x="1274" y="436"/>
                  </a:lnTo>
                  <a:lnTo>
                    <a:pt x="1270" y="436"/>
                  </a:lnTo>
                  <a:lnTo>
                    <a:pt x="1267" y="440"/>
                  </a:lnTo>
                  <a:lnTo>
                    <a:pt x="1270" y="440"/>
                  </a:lnTo>
                  <a:lnTo>
                    <a:pt x="1267" y="440"/>
                  </a:lnTo>
                  <a:lnTo>
                    <a:pt x="1267" y="443"/>
                  </a:lnTo>
                  <a:lnTo>
                    <a:pt x="1267" y="440"/>
                  </a:lnTo>
                  <a:lnTo>
                    <a:pt x="1270" y="440"/>
                  </a:lnTo>
                  <a:lnTo>
                    <a:pt x="1274" y="440"/>
                  </a:lnTo>
                  <a:lnTo>
                    <a:pt x="1270" y="443"/>
                  </a:lnTo>
                  <a:lnTo>
                    <a:pt x="1274" y="440"/>
                  </a:lnTo>
                  <a:lnTo>
                    <a:pt x="1278" y="440"/>
                  </a:lnTo>
                  <a:lnTo>
                    <a:pt x="1278" y="436"/>
                  </a:lnTo>
                  <a:lnTo>
                    <a:pt x="1282" y="440"/>
                  </a:lnTo>
                  <a:lnTo>
                    <a:pt x="1278" y="440"/>
                  </a:lnTo>
                  <a:lnTo>
                    <a:pt x="1282" y="440"/>
                  </a:lnTo>
                  <a:lnTo>
                    <a:pt x="1286" y="440"/>
                  </a:lnTo>
                  <a:lnTo>
                    <a:pt x="1282" y="443"/>
                  </a:lnTo>
                  <a:lnTo>
                    <a:pt x="1278" y="443"/>
                  </a:lnTo>
                  <a:lnTo>
                    <a:pt x="1278" y="447"/>
                  </a:lnTo>
                  <a:lnTo>
                    <a:pt x="1278" y="443"/>
                  </a:lnTo>
                  <a:lnTo>
                    <a:pt x="1282" y="443"/>
                  </a:lnTo>
                  <a:lnTo>
                    <a:pt x="1286" y="443"/>
                  </a:lnTo>
                  <a:lnTo>
                    <a:pt x="1286" y="440"/>
                  </a:lnTo>
                  <a:lnTo>
                    <a:pt x="1289" y="440"/>
                  </a:lnTo>
                  <a:lnTo>
                    <a:pt x="1286" y="443"/>
                  </a:lnTo>
                  <a:lnTo>
                    <a:pt x="1289" y="443"/>
                  </a:lnTo>
                  <a:lnTo>
                    <a:pt x="1289" y="440"/>
                  </a:lnTo>
                  <a:lnTo>
                    <a:pt x="1293" y="440"/>
                  </a:lnTo>
                  <a:lnTo>
                    <a:pt x="1293" y="443"/>
                  </a:lnTo>
                  <a:lnTo>
                    <a:pt x="1297" y="447"/>
                  </a:lnTo>
                  <a:lnTo>
                    <a:pt x="1301" y="447"/>
                  </a:lnTo>
                  <a:lnTo>
                    <a:pt x="1304" y="447"/>
                  </a:lnTo>
                  <a:lnTo>
                    <a:pt x="1308" y="447"/>
                  </a:lnTo>
                  <a:lnTo>
                    <a:pt x="1312" y="447"/>
                  </a:lnTo>
                  <a:lnTo>
                    <a:pt x="1316" y="447"/>
                  </a:lnTo>
                  <a:lnTo>
                    <a:pt x="1319" y="451"/>
                  </a:lnTo>
                  <a:lnTo>
                    <a:pt x="1316" y="451"/>
                  </a:lnTo>
                  <a:lnTo>
                    <a:pt x="1312" y="451"/>
                  </a:lnTo>
                  <a:lnTo>
                    <a:pt x="1316" y="451"/>
                  </a:lnTo>
                  <a:lnTo>
                    <a:pt x="1312" y="451"/>
                  </a:lnTo>
                  <a:lnTo>
                    <a:pt x="1308" y="451"/>
                  </a:lnTo>
                  <a:lnTo>
                    <a:pt x="1304" y="451"/>
                  </a:lnTo>
                  <a:lnTo>
                    <a:pt x="1304" y="455"/>
                  </a:lnTo>
                  <a:lnTo>
                    <a:pt x="1301" y="455"/>
                  </a:lnTo>
                  <a:lnTo>
                    <a:pt x="1297" y="455"/>
                  </a:lnTo>
                  <a:lnTo>
                    <a:pt x="1293" y="455"/>
                  </a:lnTo>
                  <a:lnTo>
                    <a:pt x="1289" y="455"/>
                  </a:lnTo>
                  <a:lnTo>
                    <a:pt x="1289" y="458"/>
                  </a:lnTo>
                  <a:lnTo>
                    <a:pt x="1286" y="458"/>
                  </a:lnTo>
                  <a:lnTo>
                    <a:pt x="1282" y="458"/>
                  </a:lnTo>
                  <a:lnTo>
                    <a:pt x="1286" y="458"/>
                  </a:lnTo>
                  <a:lnTo>
                    <a:pt x="1289" y="458"/>
                  </a:lnTo>
                  <a:lnTo>
                    <a:pt x="1293" y="458"/>
                  </a:lnTo>
                  <a:lnTo>
                    <a:pt x="1297" y="455"/>
                  </a:lnTo>
                  <a:lnTo>
                    <a:pt x="1301" y="455"/>
                  </a:lnTo>
                  <a:lnTo>
                    <a:pt x="1297" y="458"/>
                  </a:lnTo>
                  <a:lnTo>
                    <a:pt x="1293" y="458"/>
                  </a:lnTo>
                  <a:lnTo>
                    <a:pt x="1289" y="458"/>
                  </a:lnTo>
                  <a:lnTo>
                    <a:pt x="1293" y="458"/>
                  </a:lnTo>
                  <a:lnTo>
                    <a:pt x="1289" y="458"/>
                  </a:lnTo>
                  <a:lnTo>
                    <a:pt x="1286" y="458"/>
                  </a:lnTo>
                  <a:lnTo>
                    <a:pt x="1286" y="462"/>
                  </a:lnTo>
                  <a:lnTo>
                    <a:pt x="1282" y="462"/>
                  </a:lnTo>
                  <a:lnTo>
                    <a:pt x="1278" y="462"/>
                  </a:lnTo>
                  <a:lnTo>
                    <a:pt x="1274" y="462"/>
                  </a:lnTo>
                  <a:lnTo>
                    <a:pt x="1274" y="466"/>
                  </a:lnTo>
                  <a:lnTo>
                    <a:pt x="1270" y="462"/>
                  </a:lnTo>
                  <a:lnTo>
                    <a:pt x="1267" y="462"/>
                  </a:lnTo>
                  <a:lnTo>
                    <a:pt x="1263" y="462"/>
                  </a:lnTo>
                  <a:lnTo>
                    <a:pt x="1267" y="462"/>
                  </a:lnTo>
                  <a:lnTo>
                    <a:pt x="1270" y="462"/>
                  </a:lnTo>
                  <a:lnTo>
                    <a:pt x="1270" y="466"/>
                  </a:lnTo>
                  <a:lnTo>
                    <a:pt x="1274" y="466"/>
                  </a:lnTo>
                  <a:lnTo>
                    <a:pt x="1270" y="470"/>
                  </a:lnTo>
                  <a:lnTo>
                    <a:pt x="1274" y="470"/>
                  </a:lnTo>
                  <a:lnTo>
                    <a:pt x="1270" y="470"/>
                  </a:lnTo>
                  <a:lnTo>
                    <a:pt x="1274" y="470"/>
                  </a:lnTo>
                  <a:lnTo>
                    <a:pt x="1278" y="466"/>
                  </a:lnTo>
                  <a:lnTo>
                    <a:pt x="1282" y="466"/>
                  </a:lnTo>
                  <a:lnTo>
                    <a:pt x="1286" y="466"/>
                  </a:lnTo>
                  <a:lnTo>
                    <a:pt x="1286" y="462"/>
                  </a:lnTo>
                  <a:lnTo>
                    <a:pt x="1289" y="462"/>
                  </a:lnTo>
                  <a:lnTo>
                    <a:pt x="1293" y="462"/>
                  </a:lnTo>
                  <a:lnTo>
                    <a:pt x="1289" y="462"/>
                  </a:lnTo>
                  <a:lnTo>
                    <a:pt x="1293" y="458"/>
                  </a:lnTo>
                  <a:lnTo>
                    <a:pt x="1301" y="458"/>
                  </a:lnTo>
                  <a:lnTo>
                    <a:pt x="1304" y="458"/>
                  </a:lnTo>
                  <a:lnTo>
                    <a:pt x="1308" y="458"/>
                  </a:lnTo>
                  <a:lnTo>
                    <a:pt x="1312" y="458"/>
                  </a:lnTo>
                  <a:lnTo>
                    <a:pt x="1308" y="458"/>
                  </a:lnTo>
                  <a:lnTo>
                    <a:pt x="1304" y="455"/>
                  </a:lnTo>
                  <a:lnTo>
                    <a:pt x="1304" y="458"/>
                  </a:lnTo>
                  <a:lnTo>
                    <a:pt x="1301" y="455"/>
                  </a:lnTo>
                  <a:lnTo>
                    <a:pt x="1304" y="455"/>
                  </a:lnTo>
                  <a:lnTo>
                    <a:pt x="1308" y="455"/>
                  </a:lnTo>
                  <a:lnTo>
                    <a:pt x="1312" y="455"/>
                  </a:lnTo>
                  <a:lnTo>
                    <a:pt x="1316" y="455"/>
                  </a:lnTo>
                  <a:lnTo>
                    <a:pt x="1319" y="458"/>
                  </a:lnTo>
                  <a:lnTo>
                    <a:pt x="1323" y="462"/>
                  </a:lnTo>
                  <a:lnTo>
                    <a:pt x="1319" y="462"/>
                  </a:lnTo>
                  <a:lnTo>
                    <a:pt x="1316" y="462"/>
                  </a:lnTo>
                  <a:lnTo>
                    <a:pt x="1316" y="466"/>
                  </a:lnTo>
                  <a:lnTo>
                    <a:pt x="1319" y="466"/>
                  </a:lnTo>
                  <a:lnTo>
                    <a:pt x="1323" y="466"/>
                  </a:lnTo>
                  <a:lnTo>
                    <a:pt x="1323" y="462"/>
                  </a:lnTo>
                  <a:lnTo>
                    <a:pt x="1327" y="462"/>
                  </a:lnTo>
                  <a:lnTo>
                    <a:pt x="1331" y="462"/>
                  </a:lnTo>
                  <a:lnTo>
                    <a:pt x="1327" y="462"/>
                  </a:lnTo>
                  <a:lnTo>
                    <a:pt x="1331" y="462"/>
                  </a:lnTo>
                  <a:lnTo>
                    <a:pt x="1334" y="466"/>
                  </a:lnTo>
                  <a:lnTo>
                    <a:pt x="1338" y="466"/>
                  </a:lnTo>
                  <a:lnTo>
                    <a:pt x="1334" y="466"/>
                  </a:lnTo>
                  <a:lnTo>
                    <a:pt x="1338" y="466"/>
                  </a:lnTo>
                  <a:lnTo>
                    <a:pt x="1338" y="470"/>
                  </a:lnTo>
                  <a:lnTo>
                    <a:pt x="1338" y="466"/>
                  </a:lnTo>
                  <a:lnTo>
                    <a:pt x="1342" y="466"/>
                  </a:lnTo>
                  <a:lnTo>
                    <a:pt x="1342" y="470"/>
                  </a:lnTo>
                  <a:lnTo>
                    <a:pt x="1342" y="473"/>
                  </a:lnTo>
                  <a:lnTo>
                    <a:pt x="1338" y="473"/>
                  </a:lnTo>
                  <a:lnTo>
                    <a:pt x="1334" y="473"/>
                  </a:lnTo>
                  <a:lnTo>
                    <a:pt x="1338" y="473"/>
                  </a:lnTo>
                  <a:lnTo>
                    <a:pt x="1342" y="473"/>
                  </a:lnTo>
                  <a:lnTo>
                    <a:pt x="1342" y="477"/>
                  </a:lnTo>
                  <a:lnTo>
                    <a:pt x="1338" y="477"/>
                  </a:lnTo>
                  <a:lnTo>
                    <a:pt x="1342" y="477"/>
                  </a:lnTo>
                  <a:lnTo>
                    <a:pt x="1342" y="481"/>
                  </a:lnTo>
                  <a:lnTo>
                    <a:pt x="1338" y="481"/>
                  </a:lnTo>
                  <a:lnTo>
                    <a:pt x="1334" y="481"/>
                  </a:lnTo>
                  <a:lnTo>
                    <a:pt x="1331" y="481"/>
                  </a:lnTo>
                  <a:lnTo>
                    <a:pt x="1334" y="481"/>
                  </a:lnTo>
                  <a:lnTo>
                    <a:pt x="1338" y="481"/>
                  </a:lnTo>
                  <a:lnTo>
                    <a:pt x="1342" y="481"/>
                  </a:lnTo>
                  <a:lnTo>
                    <a:pt x="1346" y="481"/>
                  </a:lnTo>
                  <a:lnTo>
                    <a:pt x="1346" y="485"/>
                  </a:lnTo>
                  <a:lnTo>
                    <a:pt x="1342" y="485"/>
                  </a:lnTo>
                  <a:lnTo>
                    <a:pt x="1338" y="485"/>
                  </a:lnTo>
                  <a:lnTo>
                    <a:pt x="1334" y="481"/>
                  </a:lnTo>
                  <a:lnTo>
                    <a:pt x="1334" y="485"/>
                  </a:lnTo>
                  <a:lnTo>
                    <a:pt x="1338" y="485"/>
                  </a:lnTo>
                  <a:lnTo>
                    <a:pt x="1342" y="485"/>
                  </a:lnTo>
                  <a:lnTo>
                    <a:pt x="1346" y="485"/>
                  </a:lnTo>
                  <a:lnTo>
                    <a:pt x="1342" y="488"/>
                  </a:lnTo>
                  <a:lnTo>
                    <a:pt x="1342" y="492"/>
                  </a:lnTo>
                  <a:lnTo>
                    <a:pt x="1338" y="492"/>
                  </a:lnTo>
                  <a:lnTo>
                    <a:pt x="1334" y="492"/>
                  </a:lnTo>
                  <a:lnTo>
                    <a:pt x="1331" y="496"/>
                  </a:lnTo>
                  <a:lnTo>
                    <a:pt x="1327" y="496"/>
                  </a:lnTo>
                  <a:lnTo>
                    <a:pt x="1323" y="500"/>
                  </a:lnTo>
                  <a:lnTo>
                    <a:pt x="1319" y="500"/>
                  </a:lnTo>
                  <a:lnTo>
                    <a:pt x="1319" y="496"/>
                  </a:lnTo>
                  <a:lnTo>
                    <a:pt x="1316" y="496"/>
                  </a:lnTo>
                  <a:lnTo>
                    <a:pt x="1316" y="500"/>
                  </a:lnTo>
                  <a:lnTo>
                    <a:pt x="1312" y="500"/>
                  </a:lnTo>
                  <a:lnTo>
                    <a:pt x="1308" y="500"/>
                  </a:lnTo>
                  <a:lnTo>
                    <a:pt x="1304" y="500"/>
                  </a:lnTo>
                  <a:lnTo>
                    <a:pt x="1301" y="500"/>
                  </a:lnTo>
                  <a:lnTo>
                    <a:pt x="1297" y="500"/>
                  </a:lnTo>
                  <a:lnTo>
                    <a:pt x="1297" y="503"/>
                  </a:lnTo>
                  <a:lnTo>
                    <a:pt x="1293" y="503"/>
                  </a:lnTo>
                  <a:lnTo>
                    <a:pt x="1293" y="507"/>
                  </a:lnTo>
                  <a:lnTo>
                    <a:pt x="1293" y="511"/>
                  </a:lnTo>
                  <a:lnTo>
                    <a:pt x="1289" y="511"/>
                  </a:lnTo>
                  <a:lnTo>
                    <a:pt x="1289" y="507"/>
                  </a:lnTo>
                  <a:lnTo>
                    <a:pt x="1289" y="511"/>
                  </a:lnTo>
                  <a:lnTo>
                    <a:pt x="1286" y="511"/>
                  </a:lnTo>
                  <a:lnTo>
                    <a:pt x="1282" y="511"/>
                  </a:lnTo>
                  <a:lnTo>
                    <a:pt x="1282" y="515"/>
                  </a:lnTo>
                  <a:lnTo>
                    <a:pt x="1278" y="515"/>
                  </a:lnTo>
                  <a:lnTo>
                    <a:pt x="1274" y="519"/>
                  </a:lnTo>
                  <a:lnTo>
                    <a:pt x="1274" y="515"/>
                  </a:lnTo>
                  <a:lnTo>
                    <a:pt x="1270" y="519"/>
                  </a:lnTo>
                  <a:lnTo>
                    <a:pt x="1267" y="519"/>
                  </a:lnTo>
                  <a:lnTo>
                    <a:pt x="1263" y="519"/>
                  </a:lnTo>
                  <a:lnTo>
                    <a:pt x="1259" y="519"/>
                  </a:lnTo>
                  <a:lnTo>
                    <a:pt x="1255" y="519"/>
                  </a:lnTo>
                  <a:lnTo>
                    <a:pt x="1252" y="519"/>
                  </a:lnTo>
                  <a:lnTo>
                    <a:pt x="1248" y="519"/>
                  </a:lnTo>
                  <a:lnTo>
                    <a:pt x="1252" y="519"/>
                  </a:lnTo>
                  <a:lnTo>
                    <a:pt x="1248" y="519"/>
                  </a:lnTo>
                  <a:lnTo>
                    <a:pt x="1244" y="519"/>
                  </a:lnTo>
                  <a:lnTo>
                    <a:pt x="1240" y="519"/>
                  </a:lnTo>
                  <a:lnTo>
                    <a:pt x="1240" y="515"/>
                  </a:lnTo>
                  <a:lnTo>
                    <a:pt x="1237" y="515"/>
                  </a:lnTo>
                  <a:lnTo>
                    <a:pt x="1237" y="519"/>
                  </a:lnTo>
                  <a:lnTo>
                    <a:pt x="1233" y="515"/>
                  </a:lnTo>
                  <a:lnTo>
                    <a:pt x="1225" y="515"/>
                  </a:lnTo>
                  <a:lnTo>
                    <a:pt x="1225" y="519"/>
                  </a:lnTo>
                  <a:lnTo>
                    <a:pt x="1222" y="519"/>
                  </a:lnTo>
                  <a:lnTo>
                    <a:pt x="1218" y="519"/>
                  </a:lnTo>
                  <a:lnTo>
                    <a:pt x="1218" y="515"/>
                  </a:lnTo>
                  <a:lnTo>
                    <a:pt x="1214" y="515"/>
                  </a:lnTo>
                  <a:lnTo>
                    <a:pt x="1210" y="515"/>
                  </a:lnTo>
                  <a:lnTo>
                    <a:pt x="1210" y="519"/>
                  </a:lnTo>
                  <a:lnTo>
                    <a:pt x="1207" y="515"/>
                  </a:lnTo>
                  <a:lnTo>
                    <a:pt x="1203" y="515"/>
                  </a:lnTo>
                  <a:lnTo>
                    <a:pt x="1203" y="519"/>
                  </a:lnTo>
                  <a:lnTo>
                    <a:pt x="1199" y="519"/>
                  </a:lnTo>
                  <a:lnTo>
                    <a:pt x="1195" y="515"/>
                  </a:lnTo>
                  <a:lnTo>
                    <a:pt x="1192" y="515"/>
                  </a:lnTo>
                  <a:lnTo>
                    <a:pt x="1188" y="515"/>
                  </a:lnTo>
                  <a:lnTo>
                    <a:pt x="1188" y="519"/>
                  </a:lnTo>
                  <a:lnTo>
                    <a:pt x="1184" y="519"/>
                  </a:lnTo>
                  <a:lnTo>
                    <a:pt x="1184" y="515"/>
                  </a:lnTo>
                  <a:lnTo>
                    <a:pt x="1180" y="515"/>
                  </a:lnTo>
                  <a:lnTo>
                    <a:pt x="1180" y="519"/>
                  </a:lnTo>
                  <a:lnTo>
                    <a:pt x="1177" y="519"/>
                  </a:lnTo>
                  <a:lnTo>
                    <a:pt x="1173" y="519"/>
                  </a:lnTo>
                  <a:lnTo>
                    <a:pt x="1169" y="519"/>
                  </a:lnTo>
                  <a:lnTo>
                    <a:pt x="1169" y="522"/>
                  </a:lnTo>
                  <a:lnTo>
                    <a:pt x="1165" y="522"/>
                  </a:lnTo>
                  <a:lnTo>
                    <a:pt x="1162" y="526"/>
                  </a:lnTo>
                  <a:lnTo>
                    <a:pt x="1162" y="530"/>
                  </a:lnTo>
                  <a:lnTo>
                    <a:pt x="1158" y="534"/>
                  </a:lnTo>
                  <a:lnTo>
                    <a:pt x="1158" y="530"/>
                  </a:lnTo>
                  <a:lnTo>
                    <a:pt x="1154" y="534"/>
                  </a:lnTo>
                  <a:lnTo>
                    <a:pt x="1150" y="534"/>
                  </a:lnTo>
                  <a:lnTo>
                    <a:pt x="1146" y="534"/>
                  </a:lnTo>
                  <a:lnTo>
                    <a:pt x="1143" y="537"/>
                  </a:lnTo>
                  <a:lnTo>
                    <a:pt x="1143" y="534"/>
                  </a:lnTo>
                  <a:lnTo>
                    <a:pt x="1143" y="537"/>
                  </a:lnTo>
                  <a:lnTo>
                    <a:pt x="1139" y="537"/>
                  </a:lnTo>
                  <a:lnTo>
                    <a:pt x="1135" y="537"/>
                  </a:lnTo>
                  <a:lnTo>
                    <a:pt x="1135" y="541"/>
                  </a:lnTo>
                  <a:lnTo>
                    <a:pt x="1131" y="541"/>
                  </a:lnTo>
                  <a:lnTo>
                    <a:pt x="1131" y="545"/>
                  </a:lnTo>
                  <a:lnTo>
                    <a:pt x="1128" y="549"/>
                  </a:lnTo>
                  <a:lnTo>
                    <a:pt x="1124" y="549"/>
                  </a:lnTo>
                  <a:lnTo>
                    <a:pt x="1120" y="549"/>
                  </a:lnTo>
                  <a:lnTo>
                    <a:pt x="1116" y="549"/>
                  </a:lnTo>
                  <a:lnTo>
                    <a:pt x="1113" y="549"/>
                  </a:lnTo>
                  <a:lnTo>
                    <a:pt x="1109" y="545"/>
                  </a:lnTo>
                  <a:lnTo>
                    <a:pt x="1105" y="545"/>
                  </a:lnTo>
                  <a:lnTo>
                    <a:pt x="1101" y="545"/>
                  </a:lnTo>
                  <a:lnTo>
                    <a:pt x="1105" y="545"/>
                  </a:lnTo>
                  <a:lnTo>
                    <a:pt x="1105" y="549"/>
                  </a:lnTo>
                  <a:lnTo>
                    <a:pt x="1109" y="549"/>
                  </a:lnTo>
                  <a:lnTo>
                    <a:pt x="1113" y="549"/>
                  </a:lnTo>
                  <a:lnTo>
                    <a:pt x="1116" y="549"/>
                  </a:lnTo>
                  <a:lnTo>
                    <a:pt x="1120" y="549"/>
                  </a:lnTo>
                  <a:lnTo>
                    <a:pt x="1124" y="552"/>
                  </a:lnTo>
                  <a:lnTo>
                    <a:pt x="1120" y="552"/>
                  </a:lnTo>
                  <a:lnTo>
                    <a:pt x="1120" y="556"/>
                  </a:lnTo>
                  <a:lnTo>
                    <a:pt x="1116" y="556"/>
                  </a:lnTo>
                  <a:lnTo>
                    <a:pt x="1116" y="560"/>
                  </a:lnTo>
                  <a:lnTo>
                    <a:pt x="1113" y="560"/>
                  </a:lnTo>
                  <a:lnTo>
                    <a:pt x="1109" y="564"/>
                  </a:lnTo>
                  <a:lnTo>
                    <a:pt x="1109" y="567"/>
                  </a:lnTo>
                  <a:lnTo>
                    <a:pt x="1105" y="567"/>
                  </a:lnTo>
                  <a:lnTo>
                    <a:pt x="1101" y="571"/>
                  </a:lnTo>
                  <a:lnTo>
                    <a:pt x="1098" y="571"/>
                  </a:lnTo>
                  <a:lnTo>
                    <a:pt x="1101" y="571"/>
                  </a:lnTo>
                  <a:lnTo>
                    <a:pt x="1105" y="571"/>
                  </a:lnTo>
                  <a:lnTo>
                    <a:pt x="1105" y="567"/>
                  </a:lnTo>
                  <a:lnTo>
                    <a:pt x="1109" y="567"/>
                  </a:lnTo>
                  <a:lnTo>
                    <a:pt x="1113" y="567"/>
                  </a:lnTo>
                  <a:lnTo>
                    <a:pt x="1113" y="564"/>
                  </a:lnTo>
                  <a:lnTo>
                    <a:pt x="1116" y="564"/>
                  </a:lnTo>
                  <a:lnTo>
                    <a:pt x="1120" y="560"/>
                  </a:lnTo>
                  <a:lnTo>
                    <a:pt x="1124" y="556"/>
                  </a:lnTo>
                  <a:lnTo>
                    <a:pt x="1128" y="556"/>
                  </a:lnTo>
                  <a:lnTo>
                    <a:pt x="1128" y="552"/>
                  </a:lnTo>
                  <a:lnTo>
                    <a:pt x="1131" y="552"/>
                  </a:lnTo>
                  <a:lnTo>
                    <a:pt x="1131" y="549"/>
                  </a:lnTo>
                  <a:lnTo>
                    <a:pt x="1135" y="549"/>
                  </a:lnTo>
                  <a:lnTo>
                    <a:pt x="1139" y="545"/>
                  </a:lnTo>
                  <a:lnTo>
                    <a:pt x="1143" y="545"/>
                  </a:lnTo>
                  <a:lnTo>
                    <a:pt x="1146" y="545"/>
                  </a:lnTo>
                  <a:lnTo>
                    <a:pt x="1146" y="541"/>
                  </a:lnTo>
                  <a:lnTo>
                    <a:pt x="1150" y="541"/>
                  </a:lnTo>
                  <a:lnTo>
                    <a:pt x="1154" y="541"/>
                  </a:lnTo>
                  <a:lnTo>
                    <a:pt x="1158" y="537"/>
                  </a:lnTo>
                  <a:lnTo>
                    <a:pt x="1162" y="537"/>
                  </a:lnTo>
                  <a:lnTo>
                    <a:pt x="1165" y="537"/>
                  </a:lnTo>
                  <a:lnTo>
                    <a:pt x="1169" y="534"/>
                  </a:lnTo>
                  <a:lnTo>
                    <a:pt x="1177" y="534"/>
                  </a:lnTo>
                  <a:lnTo>
                    <a:pt x="1180" y="534"/>
                  </a:lnTo>
                  <a:lnTo>
                    <a:pt x="1184" y="534"/>
                  </a:lnTo>
                  <a:lnTo>
                    <a:pt x="1188" y="534"/>
                  </a:lnTo>
                  <a:lnTo>
                    <a:pt x="1192" y="534"/>
                  </a:lnTo>
                  <a:lnTo>
                    <a:pt x="1199" y="534"/>
                  </a:lnTo>
                  <a:lnTo>
                    <a:pt x="1203" y="534"/>
                  </a:lnTo>
                  <a:lnTo>
                    <a:pt x="1207" y="537"/>
                  </a:lnTo>
                  <a:lnTo>
                    <a:pt x="1210" y="537"/>
                  </a:lnTo>
                  <a:lnTo>
                    <a:pt x="1210" y="541"/>
                  </a:lnTo>
                  <a:lnTo>
                    <a:pt x="1207" y="541"/>
                  </a:lnTo>
                  <a:lnTo>
                    <a:pt x="1207" y="537"/>
                  </a:lnTo>
                  <a:lnTo>
                    <a:pt x="1203" y="537"/>
                  </a:lnTo>
                  <a:lnTo>
                    <a:pt x="1207" y="541"/>
                  </a:lnTo>
                  <a:lnTo>
                    <a:pt x="1210" y="541"/>
                  </a:lnTo>
                  <a:lnTo>
                    <a:pt x="1210" y="545"/>
                  </a:lnTo>
                  <a:lnTo>
                    <a:pt x="1207" y="545"/>
                  </a:lnTo>
                  <a:lnTo>
                    <a:pt x="1203" y="545"/>
                  </a:lnTo>
                  <a:lnTo>
                    <a:pt x="1203" y="549"/>
                  </a:lnTo>
                  <a:lnTo>
                    <a:pt x="1199" y="549"/>
                  </a:lnTo>
                  <a:lnTo>
                    <a:pt x="1195" y="552"/>
                  </a:lnTo>
                  <a:lnTo>
                    <a:pt x="1192" y="552"/>
                  </a:lnTo>
                  <a:lnTo>
                    <a:pt x="1188" y="552"/>
                  </a:lnTo>
                  <a:lnTo>
                    <a:pt x="1184" y="552"/>
                  </a:lnTo>
                  <a:lnTo>
                    <a:pt x="1184" y="549"/>
                  </a:lnTo>
                  <a:lnTo>
                    <a:pt x="1180" y="549"/>
                  </a:lnTo>
                  <a:lnTo>
                    <a:pt x="1180" y="552"/>
                  </a:lnTo>
                  <a:lnTo>
                    <a:pt x="1177" y="552"/>
                  </a:lnTo>
                  <a:lnTo>
                    <a:pt x="1173" y="552"/>
                  </a:lnTo>
                  <a:lnTo>
                    <a:pt x="1169" y="552"/>
                  </a:lnTo>
                  <a:lnTo>
                    <a:pt x="1173" y="552"/>
                  </a:lnTo>
                  <a:lnTo>
                    <a:pt x="1177" y="552"/>
                  </a:lnTo>
                  <a:lnTo>
                    <a:pt x="1180" y="552"/>
                  </a:lnTo>
                  <a:lnTo>
                    <a:pt x="1184" y="552"/>
                  </a:lnTo>
                  <a:lnTo>
                    <a:pt x="1184" y="556"/>
                  </a:lnTo>
                  <a:lnTo>
                    <a:pt x="1188" y="556"/>
                  </a:lnTo>
                  <a:lnTo>
                    <a:pt x="1188" y="560"/>
                  </a:lnTo>
                  <a:lnTo>
                    <a:pt x="1192" y="556"/>
                  </a:lnTo>
                  <a:lnTo>
                    <a:pt x="1195" y="556"/>
                  </a:lnTo>
                  <a:lnTo>
                    <a:pt x="1199" y="556"/>
                  </a:lnTo>
                  <a:lnTo>
                    <a:pt x="1203" y="556"/>
                  </a:lnTo>
                  <a:lnTo>
                    <a:pt x="1199" y="560"/>
                  </a:lnTo>
                  <a:lnTo>
                    <a:pt x="1199" y="564"/>
                  </a:lnTo>
                  <a:lnTo>
                    <a:pt x="1195" y="564"/>
                  </a:lnTo>
                  <a:lnTo>
                    <a:pt x="1195" y="567"/>
                  </a:lnTo>
                  <a:lnTo>
                    <a:pt x="1192" y="567"/>
                  </a:lnTo>
                  <a:lnTo>
                    <a:pt x="1195" y="567"/>
                  </a:lnTo>
                  <a:lnTo>
                    <a:pt x="1199" y="567"/>
                  </a:lnTo>
                  <a:lnTo>
                    <a:pt x="1199" y="571"/>
                  </a:lnTo>
                  <a:lnTo>
                    <a:pt x="1203" y="571"/>
                  </a:lnTo>
                  <a:lnTo>
                    <a:pt x="1203" y="575"/>
                  </a:lnTo>
                  <a:lnTo>
                    <a:pt x="1203" y="579"/>
                  </a:lnTo>
                  <a:lnTo>
                    <a:pt x="1207" y="579"/>
                  </a:lnTo>
                  <a:lnTo>
                    <a:pt x="1210" y="579"/>
                  </a:lnTo>
                  <a:lnTo>
                    <a:pt x="1210" y="582"/>
                  </a:lnTo>
                  <a:lnTo>
                    <a:pt x="1214" y="582"/>
                  </a:lnTo>
                  <a:lnTo>
                    <a:pt x="1218" y="582"/>
                  </a:lnTo>
                  <a:lnTo>
                    <a:pt x="1214" y="582"/>
                  </a:lnTo>
                  <a:lnTo>
                    <a:pt x="1210" y="582"/>
                  </a:lnTo>
                  <a:lnTo>
                    <a:pt x="1214" y="582"/>
                  </a:lnTo>
                  <a:lnTo>
                    <a:pt x="1214" y="586"/>
                  </a:lnTo>
                  <a:lnTo>
                    <a:pt x="1218" y="586"/>
                  </a:lnTo>
                  <a:lnTo>
                    <a:pt x="1222" y="586"/>
                  </a:lnTo>
                  <a:lnTo>
                    <a:pt x="1225" y="586"/>
                  </a:lnTo>
                  <a:lnTo>
                    <a:pt x="1222" y="586"/>
                  </a:lnTo>
                  <a:lnTo>
                    <a:pt x="1225" y="590"/>
                  </a:lnTo>
                  <a:lnTo>
                    <a:pt x="1225" y="586"/>
                  </a:lnTo>
                  <a:lnTo>
                    <a:pt x="1229" y="586"/>
                  </a:lnTo>
                  <a:lnTo>
                    <a:pt x="1233" y="586"/>
                  </a:lnTo>
                  <a:lnTo>
                    <a:pt x="1237" y="590"/>
                  </a:lnTo>
                  <a:lnTo>
                    <a:pt x="1240" y="590"/>
                  </a:lnTo>
                  <a:lnTo>
                    <a:pt x="1244" y="586"/>
                  </a:lnTo>
                  <a:lnTo>
                    <a:pt x="1248" y="590"/>
                  </a:lnTo>
                  <a:lnTo>
                    <a:pt x="1252" y="590"/>
                  </a:lnTo>
                  <a:lnTo>
                    <a:pt x="1255" y="590"/>
                  </a:lnTo>
                  <a:lnTo>
                    <a:pt x="1255" y="594"/>
                  </a:lnTo>
                  <a:lnTo>
                    <a:pt x="1252" y="594"/>
                  </a:lnTo>
                  <a:lnTo>
                    <a:pt x="1255" y="594"/>
                  </a:lnTo>
                  <a:lnTo>
                    <a:pt x="1259" y="594"/>
                  </a:lnTo>
                  <a:lnTo>
                    <a:pt x="1259" y="597"/>
                  </a:lnTo>
                  <a:lnTo>
                    <a:pt x="1255" y="597"/>
                  </a:lnTo>
                  <a:lnTo>
                    <a:pt x="1252" y="597"/>
                  </a:lnTo>
                  <a:lnTo>
                    <a:pt x="1248" y="597"/>
                  </a:lnTo>
                  <a:lnTo>
                    <a:pt x="1244" y="597"/>
                  </a:lnTo>
                  <a:lnTo>
                    <a:pt x="1244" y="601"/>
                  </a:lnTo>
                  <a:lnTo>
                    <a:pt x="1240" y="601"/>
                  </a:lnTo>
                  <a:lnTo>
                    <a:pt x="1237" y="601"/>
                  </a:lnTo>
                  <a:lnTo>
                    <a:pt x="1233" y="601"/>
                  </a:lnTo>
                  <a:lnTo>
                    <a:pt x="1233" y="605"/>
                  </a:lnTo>
                  <a:lnTo>
                    <a:pt x="1229" y="605"/>
                  </a:lnTo>
                  <a:lnTo>
                    <a:pt x="1225" y="605"/>
                  </a:lnTo>
                  <a:lnTo>
                    <a:pt x="1222" y="605"/>
                  </a:lnTo>
                  <a:lnTo>
                    <a:pt x="1218" y="605"/>
                  </a:lnTo>
                  <a:lnTo>
                    <a:pt x="1222" y="605"/>
                  </a:lnTo>
                  <a:lnTo>
                    <a:pt x="1222" y="609"/>
                  </a:lnTo>
                  <a:lnTo>
                    <a:pt x="1218" y="609"/>
                  </a:lnTo>
                  <a:lnTo>
                    <a:pt x="1214" y="609"/>
                  </a:lnTo>
                  <a:lnTo>
                    <a:pt x="1214" y="605"/>
                  </a:lnTo>
                  <a:lnTo>
                    <a:pt x="1210" y="605"/>
                  </a:lnTo>
                  <a:lnTo>
                    <a:pt x="1214" y="605"/>
                  </a:lnTo>
                  <a:lnTo>
                    <a:pt x="1214" y="609"/>
                  </a:lnTo>
                  <a:lnTo>
                    <a:pt x="1210" y="609"/>
                  </a:lnTo>
                  <a:lnTo>
                    <a:pt x="1210" y="605"/>
                  </a:lnTo>
                  <a:lnTo>
                    <a:pt x="1207" y="609"/>
                  </a:lnTo>
                  <a:lnTo>
                    <a:pt x="1210" y="609"/>
                  </a:lnTo>
                  <a:lnTo>
                    <a:pt x="1210" y="613"/>
                  </a:lnTo>
                  <a:lnTo>
                    <a:pt x="1207" y="613"/>
                  </a:lnTo>
                  <a:lnTo>
                    <a:pt x="1203" y="613"/>
                  </a:lnTo>
                  <a:lnTo>
                    <a:pt x="1203" y="616"/>
                  </a:lnTo>
                  <a:lnTo>
                    <a:pt x="1199" y="616"/>
                  </a:lnTo>
                  <a:lnTo>
                    <a:pt x="1199" y="620"/>
                  </a:lnTo>
                  <a:lnTo>
                    <a:pt x="1195" y="620"/>
                  </a:lnTo>
                  <a:lnTo>
                    <a:pt x="1192" y="620"/>
                  </a:lnTo>
                  <a:lnTo>
                    <a:pt x="1192" y="624"/>
                  </a:lnTo>
                  <a:lnTo>
                    <a:pt x="1188" y="624"/>
                  </a:lnTo>
                  <a:lnTo>
                    <a:pt x="1184" y="624"/>
                  </a:lnTo>
                  <a:lnTo>
                    <a:pt x="1184" y="620"/>
                  </a:lnTo>
                  <a:lnTo>
                    <a:pt x="1180" y="620"/>
                  </a:lnTo>
                  <a:lnTo>
                    <a:pt x="1180" y="616"/>
                  </a:lnTo>
                  <a:lnTo>
                    <a:pt x="1180" y="613"/>
                  </a:lnTo>
                  <a:lnTo>
                    <a:pt x="1177" y="613"/>
                  </a:lnTo>
                  <a:lnTo>
                    <a:pt x="1180" y="613"/>
                  </a:lnTo>
                  <a:lnTo>
                    <a:pt x="1180" y="609"/>
                  </a:lnTo>
                  <a:lnTo>
                    <a:pt x="1184" y="609"/>
                  </a:lnTo>
                  <a:lnTo>
                    <a:pt x="1184" y="605"/>
                  </a:lnTo>
                  <a:lnTo>
                    <a:pt x="1180" y="609"/>
                  </a:lnTo>
                  <a:lnTo>
                    <a:pt x="1180" y="605"/>
                  </a:lnTo>
                  <a:lnTo>
                    <a:pt x="1184" y="605"/>
                  </a:lnTo>
                  <a:lnTo>
                    <a:pt x="1188" y="605"/>
                  </a:lnTo>
                  <a:lnTo>
                    <a:pt x="1192" y="601"/>
                  </a:lnTo>
                  <a:lnTo>
                    <a:pt x="1195" y="601"/>
                  </a:lnTo>
                  <a:lnTo>
                    <a:pt x="1199" y="597"/>
                  </a:lnTo>
                  <a:lnTo>
                    <a:pt x="1203" y="597"/>
                  </a:lnTo>
                  <a:lnTo>
                    <a:pt x="1207" y="597"/>
                  </a:lnTo>
                  <a:lnTo>
                    <a:pt x="1207" y="594"/>
                  </a:lnTo>
                  <a:lnTo>
                    <a:pt x="1207" y="597"/>
                  </a:lnTo>
                  <a:lnTo>
                    <a:pt x="1210" y="597"/>
                  </a:lnTo>
                  <a:lnTo>
                    <a:pt x="1210" y="601"/>
                  </a:lnTo>
                  <a:lnTo>
                    <a:pt x="1210" y="597"/>
                  </a:lnTo>
                  <a:lnTo>
                    <a:pt x="1214" y="597"/>
                  </a:lnTo>
                  <a:lnTo>
                    <a:pt x="1218" y="594"/>
                  </a:lnTo>
                  <a:lnTo>
                    <a:pt x="1222" y="594"/>
                  </a:lnTo>
                  <a:lnTo>
                    <a:pt x="1218" y="594"/>
                  </a:lnTo>
                  <a:lnTo>
                    <a:pt x="1214" y="594"/>
                  </a:lnTo>
                  <a:lnTo>
                    <a:pt x="1210" y="594"/>
                  </a:lnTo>
                  <a:lnTo>
                    <a:pt x="1207" y="594"/>
                  </a:lnTo>
                  <a:lnTo>
                    <a:pt x="1203" y="594"/>
                  </a:lnTo>
                  <a:lnTo>
                    <a:pt x="1199" y="594"/>
                  </a:lnTo>
                  <a:lnTo>
                    <a:pt x="1199" y="590"/>
                  </a:lnTo>
                  <a:lnTo>
                    <a:pt x="1203" y="590"/>
                  </a:lnTo>
                  <a:lnTo>
                    <a:pt x="1207" y="590"/>
                  </a:lnTo>
                  <a:lnTo>
                    <a:pt x="1207" y="586"/>
                  </a:lnTo>
                  <a:lnTo>
                    <a:pt x="1210" y="586"/>
                  </a:lnTo>
                  <a:lnTo>
                    <a:pt x="1207" y="586"/>
                  </a:lnTo>
                  <a:lnTo>
                    <a:pt x="1203" y="586"/>
                  </a:lnTo>
                  <a:lnTo>
                    <a:pt x="1203" y="582"/>
                  </a:lnTo>
                  <a:lnTo>
                    <a:pt x="1203" y="586"/>
                  </a:lnTo>
                  <a:lnTo>
                    <a:pt x="1203" y="590"/>
                  </a:lnTo>
                  <a:lnTo>
                    <a:pt x="1199" y="590"/>
                  </a:lnTo>
                  <a:lnTo>
                    <a:pt x="1195" y="590"/>
                  </a:lnTo>
                  <a:lnTo>
                    <a:pt x="1195" y="594"/>
                  </a:lnTo>
                  <a:lnTo>
                    <a:pt x="1192" y="594"/>
                  </a:lnTo>
                  <a:lnTo>
                    <a:pt x="1188" y="594"/>
                  </a:lnTo>
                  <a:lnTo>
                    <a:pt x="1184" y="597"/>
                  </a:lnTo>
                  <a:lnTo>
                    <a:pt x="1180" y="597"/>
                  </a:lnTo>
                  <a:lnTo>
                    <a:pt x="1180" y="594"/>
                  </a:lnTo>
                  <a:lnTo>
                    <a:pt x="1180" y="597"/>
                  </a:lnTo>
                  <a:lnTo>
                    <a:pt x="1177" y="597"/>
                  </a:lnTo>
                  <a:lnTo>
                    <a:pt x="1173" y="597"/>
                  </a:lnTo>
                  <a:lnTo>
                    <a:pt x="1169" y="597"/>
                  </a:lnTo>
                  <a:lnTo>
                    <a:pt x="1165" y="597"/>
                  </a:lnTo>
                  <a:lnTo>
                    <a:pt x="1162" y="597"/>
                  </a:lnTo>
                  <a:lnTo>
                    <a:pt x="1158" y="597"/>
                  </a:lnTo>
                  <a:lnTo>
                    <a:pt x="1158" y="594"/>
                  </a:lnTo>
                  <a:lnTo>
                    <a:pt x="1158" y="590"/>
                  </a:lnTo>
                  <a:lnTo>
                    <a:pt x="1154" y="590"/>
                  </a:lnTo>
                  <a:lnTo>
                    <a:pt x="1154" y="586"/>
                  </a:lnTo>
                  <a:lnTo>
                    <a:pt x="1154" y="579"/>
                  </a:lnTo>
                  <a:lnTo>
                    <a:pt x="1154" y="571"/>
                  </a:lnTo>
                  <a:lnTo>
                    <a:pt x="1154" y="567"/>
                  </a:lnTo>
                  <a:lnTo>
                    <a:pt x="1150" y="567"/>
                  </a:lnTo>
                  <a:lnTo>
                    <a:pt x="1150" y="564"/>
                  </a:lnTo>
                  <a:lnTo>
                    <a:pt x="1146" y="564"/>
                  </a:lnTo>
                  <a:lnTo>
                    <a:pt x="1143" y="564"/>
                  </a:lnTo>
                  <a:lnTo>
                    <a:pt x="1139" y="564"/>
                  </a:lnTo>
                  <a:lnTo>
                    <a:pt x="1135" y="564"/>
                  </a:lnTo>
                  <a:lnTo>
                    <a:pt x="1135" y="560"/>
                  </a:lnTo>
                  <a:lnTo>
                    <a:pt x="1131" y="560"/>
                  </a:lnTo>
                  <a:lnTo>
                    <a:pt x="1131" y="564"/>
                  </a:lnTo>
                  <a:lnTo>
                    <a:pt x="1128" y="564"/>
                  </a:lnTo>
                  <a:lnTo>
                    <a:pt x="1124" y="567"/>
                  </a:lnTo>
                  <a:lnTo>
                    <a:pt x="1120" y="571"/>
                  </a:lnTo>
                  <a:lnTo>
                    <a:pt x="1116" y="575"/>
                  </a:lnTo>
                  <a:lnTo>
                    <a:pt x="1116" y="579"/>
                  </a:lnTo>
                  <a:lnTo>
                    <a:pt x="1113" y="582"/>
                  </a:lnTo>
                  <a:lnTo>
                    <a:pt x="1113" y="586"/>
                  </a:lnTo>
                  <a:lnTo>
                    <a:pt x="1116" y="586"/>
                  </a:lnTo>
                  <a:lnTo>
                    <a:pt x="1113" y="586"/>
                  </a:lnTo>
                  <a:lnTo>
                    <a:pt x="1113" y="590"/>
                  </a:lnTo>
                  <a:lnTo>
                    <a:pt x="1109" y="590"/>
                  </a:lnTo>
                  <a:lnTo>
                    <a:pt x="1109" y="594"/>
                  </a:lnTo>
                  <a:lnTo>
                    <a:pt x="1105" y="597"/>
                  </a:lnTo>
                  <a:lnTo>
                    <a:pt x="1101" y="594"/>
                  </a:lnTo>
                  <a:lnTo>
                    <a:pt x="1101" y="597"/>
                  </a:lnTo>
                  <a:lnTo>
                    <a:pt x="1101" y="594"/>
                  </a:lnTo>
                  <a:lnTo>
                    <a:pt x="1098" y="594"/>
                  </a:lnTo>
                  <a:lnTo>
                    <a:pt x="1098" y="597"/>
                  </a:lnTo>
                  <a:lnTo>
                    <a:pt x="1094" y="597"/>
                  </a:lnTo>
                  <a:lnTo>
                    <a:pt x="1094" y="601"/>
                  </a:lnTo>
                  <a:lnTo>
                    <a:pt x="1090" y="601"/>
                  </a:lnTo>
                  <a:lnTo>
                    <a:pt x="1086" y="601"/>
                  </a:lnTo>
                  <a:lnTo>
                    <a:pt x="1083" y="601"/>
                  </a:lnTo>
                  <a:lnTo>
                    <a:pt x="1079" y="601"/>
                  </a:lnTo>
                  <a:lnTo>
                    <a:pt x="1075" y="601"/>
                  </a:lnTo>
                  <a:lnTo>
                    <a:pt x="1071" y="601"/>
                  </a:lnTo>
                  <a:lnTo>
                    <a:pt x="1068" y="601"/>
                  </a:lnTo>
                  <a:lnTo>
                    <a:pt x="1060" y="601"/>
                  </a:lnTo>
                  <a:lnTo>
                    <a:pt x="1056" y="601"/>
                  </a:lnTo>
                  <a:lnTo>
                    <a:pt x="1053" y="601"/>
                  </a:lnTo>
                  <a:lnTo>
                    <a:pt x="1045" y="601"/>
                  </a:lnTo>
                  <a:lnTo>
                    <a:pt x="1041" y="601"/>
                  </a:lnTo>
                  <a:lnTo>
                    <a:pt x="1038" y="601"/>
                  </a:lnTo>
                  <a:lnTo>
                    <a:pt x="1034" y="601"/>
                  </a:lnTo>
                  <a:lnTo>
                    <a:pt x="1030" y="605"/>
                  </a:lnTo>
                  <a:lnTo>
                    <a:pt x="1026" y="609"/>
                  </a:lnTo>
                  <a:lnTo>
                    <a:pt x="1022" y="609"/>
                  </a:lnTo>
                  <a:lnTo>
                    <a:pt x="1019" y="613"/>
                  </a:lnTo>
                  <a:lnTo>
                    <a:pt x="1015" y="616"/>
                  </a:lnTo>
                  <a:lnTo>
                    <a:pt x="1015" y="620"/>
                  </a:lnTo>
                  <a:lnTo>
                    <a:pt x="1011" y="620"/>
                  </a:lnTo>
                  <a:lnTo>
                    <a:pt x="1007" y="620"/>
                  </a:lnTo>
                  <a:lnTo>
                    <a:pt x="1004" y="620"/>
                  </a:lnTo>
                  <a:lnTo>
                    <a:pt x="1000" y="620"/>
                  </a:lnTo>
                  <a:lnTo>
                    <a:pt x="996" y="620"/>
                  </a:lnTo>
                  <a:lnTo>
                    <a:pt x="985" y="620"/>
                  </a:lnTo>
                  <a:lnTo>
                    <a:pt x="981" y="620"/>
                  </a:lnTo>
                  <a:lnTo>
                    <a:pt x="977" y="624"/>
                  </a:lnTo>
                  <a:lnTo>
                    <a:pt x="974" y="624"/>
                  </a:lnTo>
                  <a:lnTo>
                    <a:pt x="977" y="628"/>
                  </a:lnTo>
                  <a:lnTo>
                    <a:pt x="977" y="631"/>
                  </a:lnTo>
                  <a:lnTo>
                    <a:pt x="977" y="635"/>
                  </a:lnTo>
                  <a:lnTo>
                    <a:pt x="974" y="635"/>
                  </a:lnTo>
                  <a:lnTo>
                    <a:pt x="970" y="639"/>
                  </a:lnTo>
                  <a:lnTo>
                    <a:pt x="966" y="639"/>
                  </a:lnTo>
                  <a:lnTo>
                    <a:pt x="959" y="639"/>
                  </a:lnTo>
                  <a:lnTo>
                    <a:pt x="955" y="643"/>
                  </a:lnTo>
                  <a:lnTo>
                    <a:pt x="947" y="643"/>
                  </a:lnTo>
                  <a:lnTo>
                    <a:pt x="944" y="643"/>
                  </a:lnTo>
                  <a:lnTo>
                    <a:pt x="940" y="646"/>
                  </a:lnTo>
                  <a:lnTo>
                    <a:pt x="936" y="646"/>
                  </a:lnTo>
                  <a:lnTo>
                    <a:pt x="932" y="646"/>
                  </a:lnTo>
                  <a:lnTo>
                    <a:pt x="925" y="650"/>
                  </a:lnTo>
                  <a:lnTo>
                    <a:pt x="925" y="654"/>
                  </a:lnTo>
                  <a:lnTo>
                    <a:pt x="921" y="650"/>
                  </a:lnTo>
                  <a:lnTo>
                    <a:pt x="917" y="650"/>
                  </a:lnTo>
                  <a:lnTo>
                    <a:pt x="914" y="650"/>
                  </a:lnTo>
                  <a:lnTo>
                    <a:pt x="914" y="646"/>
                  </a:lnTo>
                  <a:lnTo>
                    <a:pt x="910" y="646"/>
                  </a:lnTo>
                  <a:lnTo>
                    <a:pt x="914" y="643"/>
                  </a:lnTo>
                  <a:lnTo>
                    <a:pt x="917" y="639"/>
                  </a:lnTo>
                  <a:lnTo>
                    <a:pt x="921" y="639"/>
                  </a:lnTo>
                  <a:lnTo>
                    <a:pt x="921" y="635"/>
                  </a:lnTo>
                  <a:lnTo>
                    <a:pt x="921" y="631"/>
                  </a:lnTo>
                  <a:lnTo>
                    <a:pt x="925" y="631"/>
                  </a:lnTo>
                  <a:lnTo>
                    <a:pt x="925" y="628"/>
                  </a:lnTo>
                  <a:lnTo>
                    <a:pt x="925" y="624"/>
                  </a:lnTo>
                  <a:lnTo>
                    <a:pt x="929" y="624"/>
                  </a:lnTo>
                  <a:lnTo>
                    <a:pt x="925" y="616"/>
                  </a:lnTo>
                  <a:lnTo>
                    <a:pt x="925" y="609"/>
                  </a:lnTo>
                  <a:lnTo>
                    <a:pt x="925" y="601"/>
                  </a:lnTo>
                  <a:lnTo>
                    <a:pt x="921" y="594"/>
                  </a:lnTo>
                  <a:lnTo>
                    <a:pt x="914" y="590"/>
                  </a:lnTo>
                  <a:lnTo>
                    <a:pt x="910" y="590"/>
                  </a:lnTo>
                  <a:lnTo>
                    <a:pt x="906" y="586"/>
                  </a:lnTo>
                  <a:lnTo>
                    <a:pt x="906" y="582"/>
                  </a:lnTo>
                  <a:lnTo>
                    <a:pt x="902" y="582"/>
                  </a:lnTo>
                  <a:lnTo>
                    <a:pt x="898" y="582"/>
                  </a:lnTo>
                  <a:lnTo>
                    <a:pt x="898" y="579"/>
                  </a:lnTo>
                  <a:lnTo>
                    <a:pt x="895" y="579"/>
                  </a:lnTo>
                  <a:lnTo>
                    <a:pt x="895" y="575"/>
                  </a:lnTo>
                  <a:lnTo>
                    <a:pt x="898" y="575"/>
                  </a:lnTo>
                  <a:lnTo>
                    <a:pt x="895" y="575"/>
                  </a:lnTo>
                  <a:lnTo>
                    <a:pt x="891" y="575"/>
                  </a:lnTo>
                  <a:lnTo>
                    <a:pt x="887" y="575"/>
                  </a:lnTo>
                  <a:lnTo>
                    <a:pt x="887" y="571"/>
                  </a:lnTo>
                  <a:lnTo>
                    <a:pt x="883" y="571"/>
                  </a:lnTo>
                  <a:lnTo>
                    <a:pt x="876" y="567"/>
                  </a:lnTo>
                  <a:lnTo>
                    <a:pt x="872" y="564"/>
                  </a:lnTo>
                  <a:lnTo>
                    <a:pt x="868" y="564"/>
                  </a:lnTo>
                  <a:lnTo>
                    <a:pt x="865" y="564"/>
                  </a:lnTo>
                  <a:lnTo>
                    <a:pt x="861" y="560"/>
                  </a:lnTo>
                  <a:lnTo>
                    <a:pt x="857" y="560"/>
                  </a:lnTo>
                  <a:lnTo>
                    <a:pt x="853" y="556"/>
                  </a:lnTo>
                  <a:lnTo>
                    <a:pt x="850" y="556"/>
                  </a:lnTo>
                  <a:lnTo>
                    <a:pt x="846" y="552"/>
                  </a:lnTo>
                  <a:lnTo>
                    <a:pt x="831" y="549"/>
                  </a:lnTo>
                  <a:lnTo>
                    <a:pt x="827" y="549"/>
                  </a:lnTo>
                  <a:lnTo>
                    <a:pt x="823" y="549"/>
                  </a:lnTo>
                  <a:lnTo>
                    <a:pt x="820" y="549"/>
                  </a:lnTo>
                  <a:lnTo>
                    <a:pt x="816" y="552"/>
                  </a:lnTo>
                  <a:lnTo>
                    <a:pt x="812" y="552"/>
                  </a:lnTo>
                  <a:lnTo>
                    <a:pt x="808" y="552"/>
                  </a:lnTo>
                  <a:lnTo>
                    <a:pt x="805" y="552"/>
                  </a:lnTo>
                  <a:lnTo>
                    <a:pt x="801" y="552"/>
                  </a:lnTo>
                  <a:lnTo>
                    <a:pt x="793" y="552"/>
                  </a:lnTo>
                  <a:lnTo>
                    <a:pt x="789" y="549"/>
                  </a:lnTo>
                  <a:lnTo>
                    <a:pt x="786" y="549"/>
                  </a:lnTo>
                  <a:lnTo>
                    <a:pt x="786" y="552"/>
                  </a:lnTo>
                  <a:lnTo>
                    <a:pt x="782" y="552"/>
                  </a:lnTo>
                  <a:lnTo>
                    <a:pt x="778" y="552"/>
                  </a:lnTo>
                  <a:lnTo>
                    <a:pt x="778" y="549"/>
                  </a:lnTo>
                  <a:lnTo>
                    <a:pt x="774" y="549"/>
                  </a:lnTo>
                  <a:lnTo>
                    <a:pt x="771" y="549"/>
                  </a:lnTo>
                  <a:lnTo>
                    <a:pt x="767" y="549"/>
                  </a:lnTo>
                  <a:lnTo>
                    <a:pt x="767" y="545"/>
                  </a:lnTo>
                  <a:lnTo>
                    <a:pt x="763" y="545"/>
                  </a:lnTo>
                  <a:lnTo>
                    <a:pt x="759" y="541"/>
                  </a:lnTo>
                  <a:lnTo>
                    <a:pt x="752" y="541"/>
                  </a:lnTo>
                  <a:lnTo>
                    <a:pt x="748" y="545"/>
                  </a:lnTo>
                  <a:lnTo>
                    <a:pt x="744" y="545"/>
                  </a:lnTo>
                  <a:lnTo>
                    <a:pt x="744" y="541"/>
                  </a:lnTo>
                  <a:lnTo>
                    <a:pt x="741" y="541"/>
                  </a:lnTo>
                  <a:lnTo>
                    <a:pt x="737" y="541"/>
                  </a:lnTo>
                  <a:lnTo>
                    <a:pt x="733" y="541"/>
                  </a:lnTo>
                  <a:lnTo>
                    <a:pt x="729" y="541"/>
                  </a:lnTo>
                  <a:lnTo>
                    <a:pt x="729" y="537"/>
                  </a:lnTo>
                  <a:lnTo>
                    <a:pt x="729" y="534"/>
                  </a:lnTo>
                  <a:lnTo>
                    <a:pt x="726" y="530"/>
                  </a:lnTo>
                  <a:lnTo>
                    <a:pt x="722" y="530"/>
                  </a:lnTo>
                  <a:lnTo>
                    <a:pt x="722" y="534"/>
                  </a:lnTo>
                  <a:lnTo>
                    <a:pt x="722" y="537"/>
                  </a:lnTo>
                  <a:lnTo>
                    <a:pt x="692" y="537"/>
                  </a:lnTo>
                  <a:lnTo>
                    <a:pt x="688" y="537"/>
                  </a:lnTo>
                  <a:lnTo>
                    <a:pt x="684" y="537"/>
                  </a:lnTo>
                  <a:lnTo>
                    <a:pt x="681" y="537"/>
                  </a:lnTo>
                  <a:lnTo>
                    <a:pt x="673" y="537"/>
                  </a:lnTo>
                  <a:lnTo>
                    <a:pt x="669" y="537"/>
                  </a:lnTo>
                  <a:lnTo>
                    <a:pt x="665" y="537"/>
                  </a:lnTo>
                  <a:lnTo>
                    <a:pt x="658" y="537"/>
                  </a:lnTo>
                  <a:lnTo>
                    <a:pt x="650" y="537"/>
                  </a:lnTo>
                  <a:lnTo>
                    <a:pt x="647" y="537"/>
                  </a:lnTo>
                  <a:lnTo>
                    <a:pt x="639" y="537"/>
                  </a:lnTo>
                  <a:lnTo>
                    <a:pt x="632" y="537"/>
                  </a:lnTo>
                  <a:lnTo>
                    <a:pt x="628" y="537"/>
                  </a:lnTo>
                  <a:lnTo>
                    <a:pt x="624" y="537"/>
                  </a:lnTo>
                  <a:lnTo>
                    <a:pt x="613" y="537"/>
                  </a:lnTo>
                  <a:lnTo>
                    <a:pt x="609" y="537"/>
                  </a:lnTo>
                  <a:lnTo>
                    <a:pt x="605" y="537"/>
                  </a:lnTo>
                  <a:lnTo>
                    <a:pt x="602" y="537"/>
                  </a:lnTo>
                  <a:lnTo>
                    <a:pt x="598" y="537"/>
                  </a:lnTo>
                  <a:lnTo>
                    <a:pt x="594" y="537"/>
                  </a:lnTo>
                  <a:lnTo>
                    <a:pt x="590" y="537"/>
                  </a:lnTo>
                  <a:lnTo>
                    <a:pt x="587" y="537"/>
                  </a:lnTo>
                  <a:lnTo>
                    <a:pt x="583" y="537"/>
                  </a:lnTo>
                  <a:lnTo>
                    <a:pt x="579" y="537"/>
                  </a:lnTo>
                  <a:lnTo>
                    <a:pt x="572" y="537"/>
                  </a:lnTo>
                  <a:lnTo>
                    <a:pt x="568" y="537"/>
                  </a:lnTo>
                  <a:lnTo>
                    <a:pt x="564" y="537"/>
                  </a:lnTo>
                  <a:lnTo>
                    <a:pt x="557" y="537"/>
                  </a:lnTo>
                  <a:lnTo>
                    <a:pt x="553" y="537"/>
                  </a:lnTo>
                  <a:lnTo>
                    <a:pt x="549" y="537"/>
                  </a:lnTo>
                  <a:lnTo>
                    <a:pt x="545" y="537"/>
                  </a:lnTo>
                  <a:lnTo>
                    <a:pt x="541" y="537"/>
                  </a:lnTo>
                  <a:lnTo>
                    <a:pt x="530" y="537"/>
                  </a:lnTo>
                  <a:lnTo>
                    <a:pt x="526" y="537"/>
                  </a:lnTo>
                  <a:lnTo>
                    <a:pt x="523" y="537"/>
                  </a:lnTo>
                  <a:lnTo>
                    <a:pt x="519" y="537"/>
                  </a:lnTo>
                  <a:lnTo>
                    <a:pt x="515" y="537"/>
                  </a:lnTo>
                  <a:lnTo>
                    <a:pt x="511" y="537"/>
                  </a:lnTo>
                  <a:lnTo>
                    <a:pt x="508" y="537"/>
                  </a:lnTo>
                  <a:lnTo>
                    <a:pt x="500" y="537"/>
                  </a:lnTo>
                  <a:lnTo>
                    <a:pt x="496" y="537"/>
                  </a:lnTo>
                  <a:lnTo>
                    <a:pt x="493" y="537"/>
                  </a:lnTo>
                  <a:lnTo>
                    <a:pt x="489" y="537"/>
                  </a:lnTo>
                  <a:lnTo>
                    <a:pt x="485" y="537"/>
                  </a:lnTo>
                  <a:lnTo>
                    <a:pt x="481" y="537"/>
                  </a:lnTo>
                  <a:lnTo>
                    <a:pt x="478" y="537"/>
                  </a:lnTo>
                  <a:lnTo>
                    <a:pt x="466" y="537"/>
                  </a:lnTo>
                  <a:lnTo>
                    <a:pt x="463" y="537"/>
                  </a:lnTo>
                  <a:lnTo>
                    <a:pt x="459" y="537"/>
                  </a:lnTo>
                  <a:lnTo>
                    <a:pt x="455" y="537"/>
                  </a:lnTo>
                  <a:lnTo>
                    <a:pt x="451" y="537"/>
                  </a:lnTo>
                  <a:lnTo>
                    <a:pt x="448" y="537"/>
                  </a:lnTo>
                  <a:lnTo>
                    <a:pt x="444" y="537"/>
                  </a:lnTo>
                  <a:lnTo>
                    <a:pt x="440" y="537"/>
                  </a:lnTo>
                  <a:lnTo>
                    <a:pt x="436" y="537"/>
                  </a:lnTo>
                  <a:lnTo>
                    <a:pt x="433" y="537"/>
                  </a:lnTo>
                  <a:lnTo>
                    <a:pt x="425" y="537"/>
                  </a:lnTo>
                  <a:lnTo>
                    <a:pt x="421" y="537"/>
                  </a:lnTo>
                  <a:lnTo>
                    <a:pt x="417" y="537"/>
                  </a:lnTo>
                  <a:lnTo>
                    <a:pt x="414" y="537"/>
                  </a:lnTo>
                  <a:lnTo>
                    <a:pt x="410" y="537"/>
                  </a:lnTo>
                  <a:lnTo>
                    <a:pt x="406" y="537"/>
                  </a:lnTo>
                  <a:lnTo>
                    <a:pt x="402" y="537"/>
                  </a:lnTo>
                  <a:lnTo>
                    <a:pt x="399" y="537"/>
                  </a:lnTo>
                  <a:lnTo>
                    <a:pt x="395" y="537"/>
                  </a:lnTo>
                  <a:lnTo>
                    <a:pt x="380" y="537"/>
                  </a:lnTo>
                  <a:lnTo>
                    <a:pt x="376" y="537"/>
                  </a:lnTo>
                  <a:lnTo>
                    <a:pt x="372" y="537"/>
                  </a:lnTo>
                  <a:lnTo>
                    <a:pt x="365" y="537"/>
                  </a:lnTo>
                  <a:lnTo>
                    <a:pt x="361" y="537"/>
                  </a:lnTo>
                  <a:lnTo>
                    <a:pt x="357" y="537"/>
                  </a:lnTo>
                  <a:lnTo>
                    <a:pt x="354" y="537"/>
                  </a:lnTo>
                  <a:lnTo>
                    <a:pt x="350" y="537"/>
                  </a:lnTo>
                  <a:lnTo>
                    <a:pt x="346" y="537"/>
                  </a:lnTo>
                  <a:lnTo>
                    <a:pt x="342" y="537"/>
                  </a:lnTo>
                  <a:lnTo>
                    <a:pt x="335" y="537"/>
                  </a:lnTo>
                  <a:lnTo>
                    <a:pt x="331" y="537"/>
                  </a:lnTo>
                  <a:lnTo>
                    <a:pt x="324" y="537"/>
                  </a:lnTo>
                  <a:lnTo>
                    <a:pt x="316" y="537"/>
                  </a:lnTo>
                  <a:lnTo>
                    <a:pt x="301" y="537"/>
                  </a:lnTo>
                  <a:lnTo>
                    <a:pt x="297" y="537"/>
                  </a:lnTo>
                  <a:lnTo>
                    <a:pt x="293" y="537"/>
                  </a:lnTo>
                  <a:lnTo>
                    <a:pt x="290" y="537"/>
                  </a:lnTo>
                  <a:lnTo>
                    <a:pt x="286" y="537"/>
                  </a:lnTo>
                  <a:lnTo>
                    <a:pt x="286" y="534"/>
                  </a:lnTo>
                  <a:lnTo>
                    <a:pt x="286" y="537"/>
                  </a:lnTo>
                  <a:lnTo>
                    <a:pt x="282" y="537"/>
                  </a:lnTo>
                  <a:lnTo>
                    <a:pt x="282" y="534"/>
                  </a:lnTo>
                  <a:lnTo>
                    <a:pt x="286" y="534"/>
                  </a:lnTo>
                  <a:lnTo>
                    <a:pt x="286" y="530"/>
                  </a:lnTo>
                  <a:lnTo>
                    <a:pt x="286" y="534"/>
                  </a:lnTo>
                  <a:lnTo>
                    <a:pt x="282" y="530"/>
                  </a:lnTo>
                  <a:lnTo>
                    <a:pt x="282" y="526"/>
                  </a:lnTo>
                  <a:lnTo>
                    <a:pt x="278" y="530"/>
                  </a:lnTo>
                  <a:lnTo>
                    <a:pt x="275" y="530"/>
                  </a:lnTo>
                  <a:lnTo>
                    <a:pt x="271" y="530"/>
                  </a:lnTo>
                  <a:lnTo>
                    <a:pt x="267" y="526"/>
                  </a:lnTo>
                  <a:lnTo>
                    <a:pt x="271" y="526"/>
                  </a:lnTo>
                  <a:lnTo>
                    <a:pt x="275" y="530"/>
                  </a:lnTo>
                  <a:lnTo>
                    <a:pt x="275" y="526"/>
                  </a:lnTo>
                  <a:lnTo>
                    <a:pt x="278" y="526"/>
                  </a:lnTo>
                  <a:lnTo>
                    <a:pt x="275" y="526"/>
                  </a:lnTo>
                  <a:lnTo>
                    <a:pt x="271" y="526"/>
                  </a:lnTo>
                  <a:lnTo>
                    <a:pt x="271" y="522"/>
                  </a:lnTo>
                  <a:lnTo>
                    <a:pt x="271" y="519"/>
                  </a:lnTo>
                  <a:lnTo>
                    <a:pt x="275" y="519"/>
                  </a:lnTo>
                  <a:lnTo>
                    <a:pt x="271" y="519"/>
                  </a:lnTo>
                  <a:lnTo>
                    <a:pt x="271" y="522"/>
                  </a:lnTo>
                  <a:lnTo>
                    <a:pt x="267" y="522"/>
                  </a:lnTo>
                  <a:lnTo>
                    <a:pt x="267" y="526"/>
                  </a:lnTo>
                  <a:lnTo>
                    <a:pt x="263" y="526"/>
                  </a:lnTo>
                  <a:lnTo>
                    <a:pt x="260" y="522"/>
                  </a:lnTo>
                  <a:lnTo>
                    <a:pt x="256" y="522"/>
                  </a:lnTo>
                  <a:lnTo>
                    <a:pt x="256" y="519"/>
                  </a:lnTo>
                  <a:lnTo>
                    <a:pt x="256" y="522"/>
                  </a:lnTo>
                  <a:lnTo>
                    <a:pt x="260" y="522"/>
                  </a:lnTo>
                  <a:lnTo>
                    <a:pt x="260" y="519"/>
                  </a:lnTo>
                  <a:lnTo>
                    <a:pt x="260" y="515"/>
                  </a:lnTo>
                  <a:lnTo>
                    <a:pt x="263" y="515"/>
                  </a:lnTo>
                  <a:lnTo>
                    <a:pt x="260" y="515"/>
                  </a:lnTo>
                  <a:lnTo>
                    <a:pt x="256" y="515"/>
                  </a:lnTo>
                  <a:lnTo>
                    <a:pt x="252" y="515"/>
                  </a:lnTo>
                  <a:lnTo>
                    <a:pt x="256" y="515"/>
                  </a:lnTo>
                  <a:lnTo>
                    <a:pt x="256" y="511"/>
                  </a:lnTo>
                  <a:lnTo>
                    <a:pt x="256" y="507"/>
                  </a:lnTo>
                  <a:lnTo>
                    <a:pt x="256" y="511"/>
                  </a:lnTo>
                  <a:lnTo>
                    <a:pt x="252" y="511"/>
                  </a:lnTo>
                  <a:lnTo>
                    <a:pt x="252" y="515"/>
                  </a:lnTo>
                  <a:lnTo>
                    <a:pt x="248" y="515"/>
                  </a:lnTo>
                  <a:lnTo>
                    <a:pt x="245" y="515"/>
                  </a:lnTo>
                  <a:lnTo>
                    <a:pt x="245" y="511"/>
                  </a:lnTo>
                  <a:lnTo>
                    <a:pt x="248" y="511"/>
                  </a:lnTo>
                  <a:lnTo>
                    <a:pt x="245" y="511"/>
                  </a:lnTo>
                  <a:lnTo>
                    <a:pt x="245" y="515"/>
                  </a:lnTo>
                  <a:lnTo>
                    <a:pt x="241" y="515"/>
                  </a:lnTo>
                  <a:lnTo>
                    <a:pt x="237" y="515"/>
                  </a:lnTo>
                  <a:lnTo>
                    <a:pt x="233" y="515"/>
                  </a:lnTo>
                  <a:lnTo>
                    <a:pt x="233" y="511"/>
                  </a:lnTo>
                  <a:lnTo>
                    <a:pt x="237" y="511"/>
                  </a:lnTo>
                  <a:lnTo>
                    <a:pt x="241" y="511"/>
                  </a:lnTo>
                  <a:lnTo>
                    <a:pt x="245" y="511"/>
                  </a:lnTo>
                  <a:lnTo>
                    <a:pt x="245" y="507"/>
                  </a:lnTo>
                  <a:lnTo>
                    <a:pt x="245" y="503"/>
                  </a:lnTo>
                  <a:lnTo>
                    <a:pt x="245" y="507"/>
                  </a:lnTo>
                  <a:lnTo>
                    <a:pt x="241" y="511"/>
                  </a:lnTo>
                  <a:lnTo>
                    <a:pt x="237" y="511"/>
                  </a:lnTo>
                  <a:lnTo>
                    <a:pt x="233" y="511"/>
                  </a:lnTo>
                  <a:lnTo>
                    <a:pt x="237" y="511"/>
                  </a:lnTo>
                  <a:lnTo>
                    <a:pt x="233" y="507"/>
                  </a:lnTo>
                  <a:lnTo>
                    <a:pt x="230" y="507"/>
                  </a:lnTo>
                  <a:lnTo>
                    <a:pt x="233" y="507"/>
                  </a:lnTo>
                  <a:lnTo>
                    <a:pt x="237" y="507"/>
                  </a:lnTo>
                  <a:lnTo>
                    <a:pt x="233" y="507"/>
                  </a:lnTo>
                  <a:lnTo>
                    <a:pt x="230" y="507"/>
                  </a:lnTo>
                  <a:lnTo>
                    <a:pt x="226" y="507"/>
                  </a:lnTo>
                  <a:lnTo>
                    <a:pt x="222" y="507"/>
                  </a:lnTo>
                  <a:lnTo>
                    <a:pt x="218" y="507"/>
                  </a:lnTo>
                  <a:lnTo>
                    <a:pt x="222" y="507"/>
                  </a:lnTo>
                  <a:lnTo>
                    <a:pt x="218" y="507"/>
                  </a:lnTo>
                  <a:lnTo>
                    <a:pt x="215" y="507"/>
                  </a:lnTo>
                  <a:lnTo>
                    <a:pt x="215" y="503"/>
                  </a:lnTo>
                  <a:lnTo>
                    <a:pt x="218" y="503"/>
                  </a:lnTo>
                  <a:lnTo>
                    <a:pt x="222" y="503"/>
                  </a:lnTo>
                  <a:lnTo>
                    <a:pt x="226" y="503"/>
                  </a:lnTo>
                  <a:lnTo>
                    <a:pt x="230" y="503"/>
                  </a:lnTo>
                  <a:lnTo>
                    <a:pt x="226" y="503"/>
                  </a:lnTo>
                  <a:lnTo>
                    <a:pt x="222" y="503"/>
                  </a:lnTo>
                  <a:lnTo>
                    <a:pt x="218" y="503"/>
                  </a:lnTo>
                  <a:lnTo>
                    <a:pt x="215" y="503"/>
                  </a:lnTo>
                  <a:lnTo>
                    <a:pt x="211" y="503"/>
                  </a:lnTo>
                  <a:lnTo>
                    <a:pt x="211" y="500"/>
                  </a:lnTo>
                  <a:lnTo>
                    <a:pt x="215" y="500"/>
                  </a:lnTo>
                  <a:lnTo>
                    <a:pt x="218" y="500"/>
                  </a:lnTo>
                  <a:lnTo>
                    <a:pt x="222" y="500"/>
                  </a:lnTo>
                  <a:lnTo>
                    <a:pt x="218" y="500"/>
                  </a:lnTo>
                  <a:lnTo>
                    <a:pt x="215" y="500"/>
                  </a:lnTo>
                  <a:lnTo>
                    <a:pt x="211" y="500"/>
                  </a:lnTo>
                  <a:lnTo>
                    <a:pt x="215" y="500"/>
                  </a:lnTo>
                  <a:lnTo>
                    <a:pt x="215" y="496"/>
                  </a:lnTo>
                  <a:lnTo>
                    <a:pt x="218" y="496"/>
                  </a:lnTo>
                  <a:lnTo>
                    <a:pt x="222" y="496"/>
                  </a:lnTo>
                  <a:lnTo>
                    <a:pt x="226" y="496"/>
                  </a:lnTo>
                  <a:lnTo>
                    <a:pt x="230" y="496"/>
                  </a:lnTo>
                  <a:lnTo>
                    <a:pt x="230" y="492"/>
                  </a:lnTo>
                  <a:lnTo>
                    <a:pt x="226" y="492"/>
                  </a:lnTo>
                  <a:lnTo>
                    <a:pt x="230" y="492"/>
                  </a:lnTo>
                  <a:lnTo>
                    <a:pt x="230" y="496"/>
                  </a:lnTo>
                  <a:lnTo>
                    <a:pt x="226" y="496"/>
                  </a:lnTo>
                  <a:lnTo>
                    <a:pt x="222" y="496"/>
                  </a:lnTo>
                  <a:lnTo>
                    <a:pt x="218" y="496"/>
                  </a:lnTo>
                  <a:lnTo>
                    <a:pt x="215" y="496"/>
                  </a:lnTo>
                  <a:lnTo>
                    <a:pt x="215" y="492"/>
                  </a:lnTo>
                  <a:lnTo>
                    <a:pt x="218" y="492"/>
                  </a:lnTo>
                  <a:lnTo>
                    <a:pt x="215" y="492"/>
                  </a:lnTo>
                  <a:lnTo>
                    <a:pt x="215" y="496"/>
                  </a:lnTo>
                  <a:lnTo>
                    <a:pt x="211" y="500"/>
                  </a:lnTo>
                  <a:lnTo>
                    <a:pt x="211" y="496"/>
                  </a:lnTo>
                  <a:lnTo>
                    <a:pt x="207" y="496"/>
                  </a:lnTo>
                  <a:lnTo>
                    <a:pt x="207" y="492"/>
                  </a:lnTo>
                  <a:lnTo>
                    <a:pt x="211" y="492"/>
                  </a:lnTo>
                  <a:lnTo>
                    <a:pt x="211" y="488"/>
                  </a:lnTo>
                  <a:lnTo>
                    <a:pt x="215" y="488"/>
                  </a:lnTo>
                  <a:lnTo>
                    <a:pt x="218" y="485"/>
                  </a:lnTo>
                  <a:lnTo>
                    <a:pt x="222" y="485"/>
                  </a:lnTo>
                  <a:lnTo>
                    <a:pt x="226" y="488"/>
                  </a:lnTo>
                  <a:lnTo>
                    <a:pt x="222" y="485"/>
                  </a:lnTo>
                  <a:lnTo>
                    <a:pt x="226" y="485"/>
                  </a:lnTo>
                  <a:lnTo>
                    <a:pt x="222" y="485"/>
                  </a:lnTo>
                  <a:lnTo>
                    <a:pt x="218" y="485"/>
                  </a:lnTo>
                  <a:lnTo>
                    <a:pt x="218" y="481"/>
                  </a:lnTo>
                  <a:lnTo>
                    <a:pt x="222" y="481"/>
                  </a:lnTo>
                  <a:lnTo>
                    <a:pt x="222" y="477"/>
                  </a:lnTo>
                  <a:lnTo>
                    <a:pt x="222" y="481"/>
                  </a:lnTo>
                  <a:lnTo>
                    <a:pt x="218" y="481"/>
                  </a:lnTo>
                  <a:lnTo>
                    <a:pt x="215" y="485"/>
                  </a:lnTo>
                  <a:lnTo>
                    <a:pt x="211" y="485"/>
                  </a:lnTo>
                  <a:lnTo>
                    <a:pt x="207" y="485"/>
                  </a:lnTo>
                  <a:lnTo>
                    <a:pt x="207" y="481"/>
                  </a:lnTo>
                  <a:lnTo>
                    <a:pt x="207" y="485"/>
                  </a:lnTo>
                  <a:lnTo>
                    <a:pt x="207" y="481"/>
                  </a:lnTo>
                  <a:lnTo>
                    <a:pt x="203" y="481"/>
                  </a:lnTo>
                  <a:lnTo>
                    <a:pt x="203" y="485"/>
                  </a:lnTo>
                  <a:lnTo>
                    <a:pt x="200" y="485"/>
                  </a:lnTo>
                  <a:lnTo>
                    <a:pt x="203" y="485"/>
                  </a:lnTo>
                  <a:lnTo>
                    <a:pt x="203" y="481"/>
                  </a:lnTo>
                  <a:lnTo>
                    <a:pt x="203" y="477"/>
                  </a:lnTo>
                  <a:lnTo>
                    <a:pt x="200" y="477"/>
                  </a:lnTo>
                  <a:lnTo>
                    <a:pt x="200" y="473"/>
                  </a:lnTo>
                  <a:lnTo>
                    <a:pt x="196" y="470"/>
                  </a:lnTo>
                  <a:lnTo>
                    <a:pt x="192" y="470"/>
                  </a:lnTo>
                  <a:lnTo>
                    <a:pt x="192" y="466"/>
                  </a:lnTo>
                  <a:lnTo>
                    <a:pt x="196" y="466"/>
                  </a:lnTo>
                  <a:lnTo>
                    <a:pt x="200" y="466"/>
                  </a:lnTo>
                  <a:lnTo>
                    <a:pt x="203" y="466"/>
                  </a:lnTo>
                  <a:lnTo>
                    <a:pt x="207" y="466"/>
                  </a:lnTo>
                  <a:lnTo>
                    <a:pt x="207" y="470"/>
                  </a:lnTo>
                  <a:lnTo>
                    <a:pt x="207" y="466"/>
                  </a:lnTo>
                  <a:lnTo>
                    <a:pt x="203" y="466"/>
                  </a:lnTo>
                  <a:lnTo>
                    <a:pt x="200" y="466"/>
                  </a:lnTo>
                  <a:lnTo>
                    <a:pt x="192" y="466"/>
                  </a:lnTo>
                  <a:lnTo>
                    <a:pt x="192" y="462"/>
                  </a:lnTo>
                  <a:lnTo>
                    <a:pt x="196" y="462"/>
                  </a:lnTo>
                  <a:lnTo>
                    <a:pt x="200" y="462"/>
                  </a:lnTo>
                  <a:lnTo>
                    <a:pt x="196" y="458"/>
                  </a:lnTo>
                  <a:lnTo>
                    <a:pt x="192" y="462"/>
                  </a:lnTo>
                  <a:lnTo>
                    <a:pt x="188" y="462"/>
                  </a:lnTo>
                  <a:lnTo>
                    <a:pt x="188" y="466"/>
                  </a:lnTo>
                  <a:lnTo>
                    <a:pt x="188" y="470"/>
                  </a:lnTo>
                  <a:lnTo>
                    <a:pt x="184" y="470"/>
                  </a:lnTo>
                  <a:lnTo>
                    <a:pt x="184" y="466"/>
                  </a:lnTo>
                  <a:lnTo>
                    <a:pt x="181" y="466"/>
                  </a:lnTo>
                  <a:lnTo>
                    <a:pt x="181" y="462"/>
                  </a:lnTo>
                  <a:lnTo>
                    <a:pt x="177" y="462"/>
                  </a:lnTo>
                  <a:lnTo>
                    <a:pt x="173" y="458"/>
                  </a:lnTo>
                  <a:lnTo>
                    <a:pt x="173" y="455"/>
                  </a:lnTo>
                  <a:lnTo>
                    <a:pt x="177" y="455"/>
                  </a:lnTo>
                  <a:lnTo>
                    <a:pt x="181" y="455"/>
                  </a:lnTo>
                  <a:lnTo>
                    <a:pt x="184" y="455"/>
                  </a:lnTo>
                  <a:lnTo>
                    <a:pt x="181" y="455"/>
                  </a:lnTo>
                  <a:lnTo>
                    <a:pt x="177" y="455"/>
                  </a:lnTo>
                  <a:lnTo>
                    <a:pt x="173" y="455"/>
                  </a:lnTo>
                  <a:lnTo>
                    <a:pt x="169" y="451"/>
                  </a:lnTo>
                  <a:lnTo>
                    <a:pt x="169" y="455"/>
                  </a:lnTo>
                  <a:lnTo>
                    <a:pt x="169" y="451"/>
                  </a:lnTo>
                  <a:lnTo>
                    <a:pt x="169" y="447"/>
                  </a:lnTo>
                  <a:lnTo>
                    <a:pt x="169" y="451"/>
                  </a:lnTo>
                  <a:lnTo>
                    <a:pt x="173" y="451"/>
                  </a:lnTo>
                  <a:lnTo>
                    <a:pt x="173" y="455"/>
                  </a:lnTo>
                  <a:lnTo>
                    <a:pt x="177" y="455"/>
                  </a:lnTo>
                  <a:lnTo>
                    <a:pt x="173" y="451"/>
                  </a:lnTo>
                  <a:lnTo>
                    <a:pt x="169" y="447"/>
                  </a:lnTo>
                  <a:lnTo>
                    <a:pt x="173" y="447"/>
                  </a:lnTo>
                  <a:lnTo>
                    <a:pt x="177" y="447"/>
                  </a:lnTo>
                  <a:lnTo>
                    <a:pt x="173" y="447"/>
                  </a:lnTo>
                  <a:lnTo>
                    <a:pt x="173" y="443"/>
                  </a:lnTo>
                  <a:lnTo>
                    <a:pt x="177" y="443"/>
                  </a:lnTo>
                  <a:lnTo>
                    <a:pt x="181" y="443"/>
                  </a:lnTo>
                  <a:lnTo>
                    <a:pt x="177" y="443"/>
                  </a:lnTo>
                  <a:lnTo>
                    <a:pt x="177" y="440"/>
                  </a:lnTo>
                  <a:lnTo>
                    <a:pt x="181" y="436"/>
                  </a:lnTo>
                  <a:lnTo>
                    <a:pt x="184" y="436"/>
                  </a:lnTo>
                  <a:lnTo>
                    <a:pt x="181" y="436"/>
                  </a:lnTo>
                  <a:lnTo>
                    <a:pt x="177" y="432"/>
                  </a:lnTo>
                  <a:lnTo>
                    <a:pt x="177" y="436"/>
                  </a:lnTo>
                  <a:lnTo>
                    <a:pt x="177" y="440"/>
                  </a:lnTo>
                  <a:lnTo>
                    <a:pt x="173" y="443"/>
                  </a:lnTo>
                  <a:lnTo>
                    <a:pt x="173" y="440"/>
                  </a:lnTo>
                  <a:lnTo>
                    <a:pt x="177" y="440"/>
                  </a:lnTo>
                  <a:lnTo>
                    <a:pt x="177" y="436"/>
                  </a:lnTo>
                  <a:lnTo>
                    <a:pt x="173" y="436"/>
                  </a:lnTo>
                  <a:lnTo>
                    <a:pt x="173" y="432"/>
                  </a:lnTo>
                  <a:lnTo>
                    <a:pt x="173" y="428"/>
                  </a:lnTo>
                  <a:lnTo>
                    <a:pt x="177" y="428"/>
                  </a:lnTo>
                  <a:lnTo>
                    <a:pt x="173" y="428"/>
                  </a:lnTo>
                  <a:lnTo>
                    <a:pt x="173" y="425"/>
                  </a:lnTo>
                  <a:lnTo>
                    <a:pt x="169" y="425"/>
                  </a:lnTo>
                  <a:lnTo>
                    <a:pt x="166" y="425"/>
                  </a:lnTo>
                  <a:lnTo>
                    <a:pt x="166" y="421"/>
                  </a:lnTo>
                  <a:lnTo>
                    <a:pt x="162" y="421"/>
                  </a:lnTo>
                  <a:lnTo>
                    <a:pt x="158" y="421"/>
                  </a:lnTo>
                  <a:lnTo>
                    <a:pt x="154" y="421"/>
                  </a:lnTo>
                  <a:lnTo>
                    <a:pt x="154" y="417"/>
                  </a:lnTo>
                  <a:lnTo>
                    <a:pt x="151" y="417"/>
                  </a:lnTo>
                  <a:lnTo>
                    <a:pt x="147" y="417"/>
                  </a:lnTo>
                  <a:lnTo>
                    <a:pt x="147" y="413"/>
                  </a:lnTo>
                  <a:lnTo>
                    <a:pt x="143" y="413"/>
                  </a:lnTo>
                  <a:lnTo>
                    <a:pt x="143" y="409"/>
                  </a:lnTo>
                  <a:lnTo>
                    <a:pt x="139" y="409"/>
                  </a:lnTo>
                  <a:lnTo>
                    <a:pt x="139" y="406"/>
                  </a:lnTo>
                  <a:lnTo>
                    <a:pt x="136" y="406"/>
                  </a:lnTo>
                  <a:lnTo>
                    <a:pt x="136" y="402"/>
                  </a:lnTo>
                  <a:lnTo>
                    <a:pt x="132" y="398"/>
                  </a:lnTo>
                  <a:lnTo>
                    <a:pt x="128" y="398"/>
                  </a:lnTo>
                  <a:lnTo>
                    <a:pt x="128" y="394"/>
                  </a:lnTo>
                  <a:lnTo>
                    <a:pt x="124" y="394"/>
                  </a:lnTo>
                  <a:lnTo>
                    <a:pt x="124" y="391"/>
                  </a:lnTo>
                  <a:lnTo>
                    <a:pt x="121" y="391"/>
                  </a:lnTo>
                  <a:lnTo>
                    <a:pt x="121" y="387"/>
                  </a:lnTo>
                  <a:lnTo>
                    <a:pt x="117" y="383"/>
                  </a:lnTo>
                  <a:lnTo>
                    <a:pt x="109" y="383"/>
                  </a:lnTo>
                  <a:lnTo>
                    <a:pt x="106" y="379"/>
                  </a:lnTo>
                  <a:lnTo>
                    <a:pt x="106" y="376"/>
                  </a:lnTo>
                  <a:lnTo>
                    <a:pt x="102" y="376"/>
                  </a:lnTo>
                  <a:lnTo>
                    <a:pt x="98" y="376"/>
                  </a:lnTo>
                  <a:lnTo>
                    <a:pt x="94" y="372"/>
                  </a:lnTo>
                  <a:lnTo>
                    <a:pt x="98" y="372"/>
                  </a:lnTo>
                  <a:lnTo>
                    <a:pt x="94" y="368"/>
                  </a:lnTo>
                  <a:lnTo>
                    <a:pt x="91" y="368"/>
                  </a:lnTo>
                  <a:lnTo>
                    <a:pt x="87" y="368"/>
                  </a:lnTo>
                  <a:lnTo>
                    <a:pt x="83" y="368"/>
                  </a:lnTo>
                  <a:lnTo>
                    <a:pt x="79" y="368"/>
                  </a:lnTo>
                  <a:lnTo>
                    <a:pt x="76" y="368"/>
                  </a:lnTo>
                  <a:lnTo>
                    <a:pt x="76" y="372"/>
                  </a:lnTo>
                  <a:lnTo>
                    <a:pt x="72" y="372"/>
                  </a:lnTo>
                  <a:lnTo>
                    <a:pt x="72" y="376"/>
                  </a:lnTo>
                  <a:lnTo>
                    <a:pt x="68" y="376"/>
                  </a:lnTo>
                  <a:lnTo>
                    <a:pt x="64" y="379"/>
                  </a:lnTo>
                  <a:lnTo>
                    <a:pt x="60" y="379"/>
                  </a:lnTo>
                  <a:lnTo>
                    <a:pt x="57" y="379"/>
                  </a:lnTo>
                  <a:lnTo>
                    <a:pt x="57" y="376"/>
                  </a:lnTo>
                  <a:lnTo>
                    <a:pt x="49" y="372"/>
                  </a:lnTo>
                  <a:lnTo>
                    <a:pt x="45" y="368"/>
                  </a:lnTo>
                  <a:lnTo>
                    <a:pt x="42" y="368"/>
                  </a:lnTo>
                  <a:lnTo>
                    <a:pt x="38" y="368"/>
                  </a:lnTo>
                  <a:lnTo>
                    <a:pt x="38" y="364"/>
                  </a:lnTo>
                  <a:lnTo>
                    <a:pt x="34" y="364"/>
                  </a:lnTo>
                  <a:lnTo>
                    <a:pt x="30" y="364"/>
                  </a:lnTo>
                  <a:lnTo>
                    <a:pt x="30" y="361"/>
                  </a:lnTo>
                  <a:lnTo>
                    <a:pt x="34" y="361"/>
                  </a:lnTo>
                  <a:lnTo>
                    <a:pt x="34" y="357"/>
                  </a:lnTo>
                  <a:lnTo>
                    <a:pt x="27" y="357"/>
                  </a:lnTo>
                  <a:lnTo>
                    <a:pt x="23" y="357"/>
                  </a:lnTo>
                  <a:lnTo>
                    <a:pt x="23" y="361"/>
                  </a:lnTo>
                  <a:lnTo>
                    <a:pt x="19" y="361"/>
                  </a:lnTo>
                  <a:lnTo>
                    <a:pt x="12" y="361"/>
                  </a:lnTo>
                  <a:lnTo>
                    <a:pt x="4" y="361"/>
                  </a:lnTo>
                  <a:lnTo>
                    <a:pt x="4" y="357"/>
                  </a:lnTo>
                  <a:lnTo>
                    <a:pt x="4" y="349"/>
                  </a:lnTo>
                  <a:lnTo>
                    <a:pt x="4" y="319"/>
                  </a:lnTo>
                  <a:lnTo>
                    <a:pt x="4" y="316"/>
                  </a:lnTo>
                  <a:lnTo>
                    <a:pt x="0" y="304"/>
                  </a:lnTo>
                  <a:lnTo>
                    <a:pt x="4" y="300"/>
                  </a:lnTo>
                  <a:lnTo>
                    <a:pt x="4" y="297"/>
                  </a:lnTo>
                  <a:lnTo>
                    <a:pt x="0" y="282"/>
                  </a:lnTo>
                  <a:lnTo>
                    <a:pt x="4" y="282"/>
                  </a:lnTo>
                  <a:lnTo>
                    <a:pt x="0" y="274"/>
                  </a:lnTo>
                  <a:lnTo>
                    <a:pt x="0" y="267"/>
                  </a:lnTo>
                  <a:lnTo>
                    <a:pt x="4" y="263"/>
                  </a:lnTo>
                  <a:lnTo>
                    <a:pt x="4" y="259"/>
                  </a:lnTo>
                  <a:lnTo>
                    <a:pt x="4" y="255"/>
                  </a:lnTo>
                  <a:lnTo>
                    <a:pt x="4" y="252"/>
                  </a:lnTo>
                  <a:lnTo>
                    <a:pt x="0" y="248"/>
                  </a:lnTo>
                  <a:lnTo>
                    <a:pt x="4" y="244"/>
                  </a:lnTo>
                  <a:lnTo>
                    <a:pt x="4" y="240"/>
                  </a:lnTo>
                  <a:lnTo>
                    <a:pt x="0" y="240"/>
                  </a:lnTo>
                  <a:lnTo>
                    <a:pt x="0" y="237"/>
                  </a:lnTo>
                  <a:lnTo>
                    <a:pt x="0" y="233"/>
                  </a:lnTo>
                  <a:lnTo>
                    <a:pt x="4" y="229"/>
                  </a:lnTo>
                  <a:lnTo>
                    <a:pt x="4" y="222"/>
                  </a:lnTo>
                  <a:lnTo>
                    <a:pt x="4" y="214"/>
                  </a:lnTo>
                  <a:lnTo>
                    <a:pt x="0" y="210"/>
                  </a:lnTo>
                  <a:lnTo>
                    <a:pt x="4" y="210"/>
                  </a:lnTo>
                  <a:lnTo>
                    <a:pt x="4" y="214"/>
                  </a:lnTo>
                  <a:lnTo>
                    <a:pt x="8" y="214"/>
                  </a:lnTo>
                  <a:lnTo>
                    <a:pt x="12" y="214"/>
                  </a:lnTo>
                  <a:lnTo>
                    <a:pt x="15" y="214"/>
                  </a:lnTo>
                  <a:lnTo>
                    <a:pt x="19" y="214"/>
                  </a:lnTo>
                  <a:lnTo>
                    <a:pt x="23" y="214"/>
                  </a:lnTo>
                  <a:lnTo>
                    <a:pt x="27" y="214"/>
                  </a:lnTo>
                  <a:lnTo>
                    <a:pt x="30" y="214"/>
                  </a:lnTo>
                  <a:lnTo>
                    <a:pt x="34" y="214"/>
                  </a:lnTo>
                  <a:lnTo>
                    <a:pt x="34" y="218"/>
                  </a:lnTo>
                  <a:lnTo>
                    <a:pt x="38" y="218"/>
                  </a:lnTo>
                  <a:lnTo>
                    <a:pt x="42" y="218"/>
                  </a:lnTo>
                  <a:lnTo>
                    <a:pt x="45" y="218"/>
                  </a:lnTo>
                  <a:lnTo>
                    <a:pt x="45" y="222"/>
                  </a:lnTo>
                  <a:lnTo>
                    <a:pt x="49" y="222"/>
                  </a:lnTo>
                  <a:lnTo>
                    <a:pt x="53" y="222"/>
                  </a:lnTo>
                  <a:lnTo>
                    <a:pt x="57" y="222"/>
                  </a:lnTo>
                  <a:lnTo>
                    <a:pt x="60" y="222"/>
                  </a:lnTo>
                  <a:lnTo>
                    <a:pt x="64" y="222"/>
                  </a:lnTo>
                  <a:lnTo>
                    <a:pt x="68" y="225"/>
                  </a:lnTo>
                  <a:lnTo>
                    <a:pt x="72" y="225"/>
                  </a:lnTo>
                  <a:lnTo>
                    <a:pt x="76" y="225"/>
                  </a:lnTo>
                  <a:lnTo>
                    <a:pt x="79" y="225"/>
                  </a:lnTo>
                  <a:lnTo>
                    <a:pt x="83" y="225"/>
                  </a:lnTo>
                  <a:lnTo>
                    <a:pt x="87" y="225"/>
                  </a:lnTo>
                  <a:lnTo>
                    <a:pt x="91" y="225"/>
                  </a:lnTo>
                  <a:lnTo>
                    <a:pt x="91" y="229"/>
                  </a:lnTo>
                  <a:lnTo>
                    <a:pt x="94" y="229"/>
                  </a:lnTo>
                  <a:lnTo>
                    <a:pt x="94" y="225"/>
                  </a:lnTo>
                  <a:lnTo>
                    <a:pt x="91" y="225"/>
                  </a:lnTo>
                  <a:lnTo>
                    <a:pt x="87" y="225"/>
                  </a:lnTo>
                  <a:lnTo>
                    <a:pt x="91" y="225"/>
                  </a:lnTo>
                  <a:lnTo>
                    <a:pt x="94" y="222"/>
                  </a:lnTo>
                  <a:lnTo>
                    <a:pt x="94" y="225"/>
                  </a:lnTo>
                  <a:lnTo>
                    <a:pt x="98" y="225"/>
                  </a:lnTo>
                  <a:lnTo>
                    <a:pt x="98" y="222"/>
                  </a:lnTo>
                  <a:lnTo>
                    <a:pt x="102" y="225"/>
                  </a:lnTo>
                  <a:lnTo>
                    <a:pt x="106" y="225"/>
                  </a:lnTo>
                  <a:lnTo>
                    <a:pt x="106" y="229"/>
                  </a:lnTo>
                  <a:lnTo>
                    <a:pt x="109" y="229"/>
                  </a:lnTo>
                  <a:lnTo>
                    <a:pt x="109" y="225"/>
                  </a:lnTo>
                  <a:lnTo>
                    <a:pt x="106" y="225"/>
                  </a:lnTo>
                  <a:lnTo>
                    <a:pt x="102" y="222"/>
                  </a:lnTo>
                  <a:lnTo>
                    <a:pt x="106" y="222"/>
                  </a:lnTo>
                  <a:lnTo>
                    <a:pt x="109" y="218"/>
                  </a:lnTo>
                  <a:lnTo>
                    <a:pt x="113" y="218"/>
                  </a:lnTo>
                  <a:lnTo>
                    <a:pt x="117" y="218"/>
                  </a:lnTo>
                  <a:lnTo>
                    <a:pt x="121" y="214"/>
                  </a:lnTo>
                  <a:lnTo>
                    <a:pt x="124" y="214"/>
                  </a:lnTo>
                  <a:lnTo>
                    <a:pt x="124" y="218"/>
                  </a:lnTo>
                  <a:lnTo>
                    <a:pt x="124" y="214"/>
                  </a:lnTo>
                  <a:lnTo>
                    <a:pt x="128" y="214"/>
                  </a:lnTo>
                  <a:lnTo>
                    <a:pt x="128" y="210"/>
                  </a:lnTo>
                  <a:lnTo>
                    <a:pt x="132" y="210"/>
                  </a:lnTo>
                  <a:lnTo>
                    <a:pt x="136" y="210"/>
                  </a:lnTo>
                  <a:lnTo>
                    <a:pt x="136" y="214"/>
                  </a:lnTo>
                  <a:lnTo>
                    <a:pt x="139" y="210"/>
                  </a:lnTo>
                  <a:lnTo>
                    <a:pt x="136" y="210"/>
                  </a:lnTo>
                  <a:lnTo>
                    <a:pt x="139" y="210"/>
                  </a:lnTo>
                  <a:lnTo>
                    <a:pt x="143" y="210"/>
                  </a:lnTo>
                  <a:lnTo>
                    <a:pt x="147" y="210"/>
                  </a:lnTo>
                  <a:lnTo>
                    <a:pt x="151" y="210"/>
                  </a:lnTo>
                  <a:lnTo>
                    <a:pt x="151" y="206"/>
                  </a:lnTo>
                  <a:lnTo>
                    <a:pt x="154" y="206"/>
                  </a:lnTo>
                  <a:lnTo>
                    <a:pt x="154" y="210"/>
                  </a:lnTo>
                  <a:lnTo>
                    <a:pt x="158" y="210"/>
                  </a:lnTo>
                  <a:lnTo>
                    <a:pt x="158" y="206"/>
                  </a:lnTo>
                  <a:lnTo>
                    <a:pt x="162" y="206"/>
                  </a:lnTo>
                  <a:lnTo>
                    <a:pt x="166" y="206"/>
                  </a:lnTo>
                  <a:lnTo>
                    <a:pt x="166" y="203"/>
                  </a:lnTo>
                  <a:lnTo>
                    <a:pt x="169" y="203"/>
                  </a:lnTo>
                  <a:lnTo>
                    <a:pt x="166" y="203"/>
                  </a:lnTo>
                  <a:lnTo>
                    <a:pt x="166" y="206"/>
                  </a:lnTo>
                  <a:lnTo>
                    <a:pt x="169" y="203"/>
                  </a:lnTo>
                  <a:lnTo>
                    <a:pt x="169" y="206"/>
                  </a:lnTo>
                  <a:lnTo>
                    <a:pt x="173" y="206"/>
                  </a:lnTo>
                  <a:lnTo>
                    <a:pt x="177" y="206"/>
                  </a:lnTo>
                  <a:lnTo>
                    <a:pt x="177" y="203"/>
                  </a:lnTo>
                  <a:lnTo>
                    <a:pt x="181" y="203"/>
                  </a:lnTo>
                  <a:lnTo>
                    <a:pt x="184" y="203"/>
                  </a:lnTo>
                  <a:lnTo>
                    <a:pt x="184" y="206"/>
                  </a:lnTo>
                  <a:lnTo>
                    <a:pt x="181" y="206"/>
                  </a:lnTo>
                  <a:lnTo>
                    <a:pt x="177" y="206"/>
                  </a:lnTo>
                  <a:lnTo>
                    <a:pt x="173" y="210"/>
                  </a:lnTo>
                  <a:lnTo>
                    <a:pt x="166" y="210"/>
                  </a:lnTo>
                  <a:lnTo>
                    <a:pt x="162" y="210"/>
                  </a:lnTo>
                  <a:lnTo>
                    <a:pt x="162" y="214"/>
                  </a:lnTo>
                  <a:lnTo>
                    <a:pt x="158" y="214"/>
                  </a:lnTo>
                  <a:lnTo>
                    <a:pt x="158" y="210"/>
                  </a:lnTo>
                  <a:lnTo>
                    <a:pt x="158" y="214"/>
                  </a:lnTo>
                  <a:lnTo>
                    <a:pt x="154" y="214"/>
                  </a:lnTo>
                  <a:lnTo>
                    <a:pt x="151" y="214"/>
                  </a:lnTo>
                  <a:lnTo>
                    <a:pt x="147" y="214"/>
                  </a:lnTo>
                  <a:lnTo>
                    <a:pt x="143" y="214"/>
                  </a:lnTo>
                  <a:lnTo>
                    <a:pt x="143" y="218"/>
                  </a:lnTo>
                  <a:lnTo>
                    <a:pt x="139" y="218"/>
                  </a:lnTo>
                  <a:lnTo>
                    <a:pt x="136" y="218"/>
                  </a:lnTo>
                  <a:lnTo>
                    <a:pt x="132" y="218"/>
                  </a:lnTo>
                  <a:lnTo>
                    <a:pt x="128" y="222"/>
                  </a:lnTo>
                  <a:lnTo>
                    <a:pt x="124" y="222"/>
                  </a:lnTo>
                  <a:lnTo>
                    <a:pt x="124" y="225"/>
                  </a:lnTo>
                  <a:lnTo>
                    <a:pt x="121" y="225"/>
                  </a:lnTo>
                  <a:lnTo>
                    <a:pt x="124" y="225"/>
                  </a:lnTo>
                  <a:lnTo>
                    <a:pt x="128" y="225"/>
                  </a:lnTo>
                  <a:lnTo>
                    <a:pt x="124" y="225"/>
                  </a:lnTo>
                  <a:lnTo>
                    <a:pt x="121" y="225"/>
                  </a:lnTo>
                  <a:lnTo>
                    <a:pt x="124" y="225"/>
                  </a:lnTo>
                  <a:lnTo>
                    <a:pt x="128" y="225"/>
                  </a:lnTo>
                  <a:lnTo>
                    <a:pt x="132" y="225"/>
                  </a:lnTo>
                  <a:lnTo>
                    <a:pt x="136" y="225"/>
                  </a:lnTo>
                  <a:lnTo>
                    <a:pt x="139" y="225"/>
                  </a:lnTo>
                  <a:lnTo>
                    <a:pt x="136" y="225"/>
                  </a:lnTo>
                  <a:lnTo>
                    <a:pt x="132" y="225"/>
                  </a:lnTo>
                  <a:lnTo>
                    <a:pt x="132" y="222"/>
                  </a:lnTo>
                  <a:lnTo>
                    <a:pt x="136" y="222"/>
                  </a:lnTo>
                  <a:lnTo>
                    <a:pt x="139" y="222"/>
                  </a:lnTo>
                  <a:lnTo>
                    <a:pt x="139" y="218"/>
                  </a:lnTo>
                  <a:lnTo>
                    <a:pt x="139" y="222"/>
                  </a:lnTo>
                  <a:lnTo>
                    <a:pt x="139" y="218"/>
                  </a:lnTo>
                  <a:lnTo>
                    <a:pt x="143" y="218"/>
                  </a:lnTo>
                  <a:lnTo>
                    <a:pt x="147" y="218"/>
                  </a:lnTo>
                  <a:lnTo>
                    <a:pt x="147" y="214"/>
                  </a:lnTo>
                  <a:lnTo>
                    <a:pt x="147" y="218"/>
                  </a:lnTo>
                  <a:lnTo>
                    <a:pt x="143" y="214"/>
                  </a:lnTo>
                  <a:lnTo>
                    <a:pt x="151" y="214"/>
                  </a:lnTo>
                  <a:lnTo>
                    <a:pt x="154" y="214"/>
                  </a:lnTo>
                  <a:lnTo>
                    <a:pt x="151" y="214"/>
                  </a:lnTo>
                  <a:lnTo>
                    <a:pt x="151" y="218"/>
                  </a:lnTo>
                  <a:lnTo>
                    <a:pt x="154" y="218"/>
                  </a:lnTo>
                  <a:lnTo>
                    <a:pt x="154" y="214"/>
                  </a:lnTo>
                  <a:lnTo>
                    <a:pt x="154" y="218"/>
                  </a:lnTo>
                  <a:lnTo>
                    <a:pt x="158" y="218"/>
                  </a:lnTo>
                  <a:lnTo>
                    <a:pt x="158" y="214"/>
                  </a:lnTo>
                  <a:lnTo>
                    <a:pt x="154" y="214"/>
                  </a:lnTo>
                  <a:lnTo>
                    <a:pt x="158" y="214"/>
                  </a:lnTo>
                  <a:lnTo>
                    <a:pt x="158" y="218"/>
                  </a:lnTo>
                  <a:lnTo>
                    <a:pt x="158" y="214"/>
                  </a:lnTo>
                  <a:lnTo>
                    <a:pt x="158" y="218"/>
                  </a:lnTo>
                  <a:lnTo>
                    <a:pt x="158" y="214"/>
                  </a:lnTo>
                  <a:lnTo>
                    <a:pt x="162" y="214"/>
                  </a:lnTo>
                  <a:lnTo>
                    <a:pt x="158" y="218"/>
                  </a:lnTo>
                  <a:lnTo>
                    <a:pt x="162" y="218"/>
                  </a:lnTo>
                  <a:lnTo>
                    <a:pt x="158" y="218"/>
                  </a:lnTo>
                  <a:lnTo>
                    <a:pt x="158" y="222"/>
                  </a:lnTo>
                  <a:lnTo>
                    <a:pt x="162" y="222"/>
                  </a:lnTo>
                  <a:lnTo>
                    <a:pt x="162" y="218"/>
                  </a:lnTo>
                  <a:lnTo>
                    <a:pt x="162" y="214"/>
                  </a:lnTo>
                  <a:lnTo>
                    <a:pt x="166" y="214"/>
                  </a:lnTo>
                  <a:lnTo>
                    <a:pt x="162" y="214"/>
                  </a:lnTo>
                  <a:lnTo>
                    <a:pt x="166" y="214"/>
                  </a:lnTo>
                  <a:lnTo>
                    <a:pt x="169" y="214"/>
                  </a:lnTo>
                  <a:lnTo>
                    <a:pt x="169" y="210"/>
                  </a:lnTo>
                  <a:lnTo>
                    <a:pt x="173" y="210"/>
                  </a:lnTo>
                  <a:lnTo>
                    <a:pt x="181" y="210"/>
                  </a:lnTo>
                  <a:lnTo>
                    <a:pt x="184" y="210"/>
                  </a:lnTo>
                  <a:lnTo>
                    <a:pt x="188" y="210"/>
                  </a:lnTo>
                  <a:lnTo>
                    <a:pt x="192" y="206"/>
                  </a:lnTo>
                  <a:lnTo>
                    <a:pt x="192" y="210"/>
                  </a:lnTo>
                  <a:lnTo>
                    <a:pt x="188" y="210"/>
                  </a:lnTo>
                  <a:lnTo>
                    <a:pt x="192" y="210"/>
                  </a:lnTo>
                  <a:lnTo>
                    <a:pt x="196" y="210"/>
                  </a:lnTo>
                  <a:lnTo>
                    <a:pt x="200" y="206"/>
                  </a:lnTo>
                  <a:lnTo>
                    <a:pt x="203" y="206"/>
                  </a:lnTo>
                  <a:lnTo>
                    <a:pt x="200" y="206"/>
                  </a:lnTo>
                  <a:lnTo>
                    <a:pt x="200" y="203"/>
                  </a:lnTo>
                  <a:lnTo>
                    <a:pt x="203" y="203"/>
                  </a:lnTo>
                  <a:lnTo>
                    <a:pt x="207" y="203"/>
                  </a:lnTo>
                  <a:lnTo>
                    <a:pt x="211" y="203"/>
                  </a:lnTo>
                  <a:lnTo>
                    <a:pt x="215" y="203"/>
                  </a:lnTo>
                  <a:lnTo>
                    <a:pt x="211" y="203"/>
                  </a:lnTo>
                  <a:lnTo>
                    <a:pt x="207" y="203"/>
                  </a:lnTo>
                  <a:lnTo>
                    <a:pt x="207" y="199"/>
                  </a:lnTo>
                  <a:lnTo>
                    <a:pt x="203" y="199"/>
                  </a:lnTo>
                  <a:lnTo>
                    <a:pt x="207" y="199"/>
                  </a:lnTo>
                  <a:lnTo>
                    <a:pt x="211" y="199"/>
                  </a:lnTo>
                  <a:lnTo>
                    <a:pt x="215" y="199"/>
                  </a:lnTo>
                  <a:lnTo>
                    <a:pt x="218" y="203"/>
                  </a:lnTo>
                  <a:lnTo>
                    <a:pt x="222" y="203"/>
                  </a:lnTo>
                  <a:lnTo>
                    <a:pt x="226" y="206"/>
                  </a:lnTo>
                  <a:lnTo>
                    <a:pt x="226" y="210"/>
                  </a:lnTo>
                  <a:lnTo>
                    <a:pt x="230" y="210"/>
                  </a:lnTo>
                  <a:lnTo>
                    <a:pt x="233" y="214"/>
                  </a:lnTo>
                  <a:lnTo>
                    <a:pt x="237" y="214"/>
                  </a:lnTo>
                  <a:lnTo>
                    <a:pt x="241" y="214"/>
                  </a:lnTo>
                  <a:lnTo>
                    <a:pt x="241" y="218"/>
                  </a:lnTo>
                  <a:lnTo>
                    <a:pt x="245" y="218"/>
                  </a:lnTo>
                  <a:lnTo>
                    <a:pt x="248" y="218"/>
                  </a:lnTo>
                  <a:lnTo>
                    <a:pt x="252" y="218"/>
                  </a:lnTo>
                  <a:lnTo>
                    <a:pt x="252" y="214"/>
                  </a:lnTo>
                  <a:lnTo>
                    <a:pt x="248" y="214"/>
                  </a:lnTo>
                  <a:lnTo>
                    <a:pt x="245" y="214"/>
                  </a:lnTo>
                  <a:lnTo>
                    <a:pt x="248" y="214"/>
                  </a:lnTo>
                  <a:lnTo>
                    <a:pt x="252" y="214"/>
                  </a:lnTo>
                  <a:lnTo>
                    <a:pt x="248" y="214"/>
                  </a:lnTo>
                  <a:lnTo>
                    <a:pt x="248" y="210"/>
                  </a:lnTo>
                  <a:lnTo>
                    <a:pt x="252" y="210"/>
                  </a:lnTo>
                  <a:lnTo>
                    <a:pt x="256" y="210"/>
                  </a:lnTo>
                  <a:lnTo>
                    <a:pt x="252" y="210"/>
                  </a:lnTo>
                  <a:lnTo>
                    <a:pt x="248" y="210"/>
                  </a:lnTo>
                  <a:lnTo>
                    <a:pt x="252" y="210"/>
                  </a:lnTo>
                  <a:lnTo>
                    <a:pt x="256" y="206"/>
                  </a:lnTo>
                  <a:lnTo>
                    <a:pt x="252" y="206"/>
                  </a:lnTo>
                  <a:lnTo>
                    <a:pt x="256" y="206"/>
                  </a:lnTo>
                  <a:lnTo>
                    <a:pt x="252" y="206"/>
                  </a:lnTo>
                  <a:lnTo>
                    <a:pt x="256" y="206"/>
                  </a:lnTo>
                  <a:lnTo>
                    <a:pt x="260" y="206"/>
                  </a:lnTo>
                  <a:lnTo>
                    <a:pt x="263" y="206"/>
                  </a:lnTo>
                  <a:lnTo>
                    <a:pt x="260" y="206"/>
                  </a:lnTo>
                  <a:lnTo>
                    <a:pt x="260" y="203"/>
                  </a:lnTo>
                  <a:lnTo>
                    <a:pt x="263" y="203"/>
                  </a:lnTo>
                  <a:lnTo>
                    <a:pt x="263" y="206"/>
                  </a:lnTo>
                  <a:lnTo>
                    <a:pt x="263" y="210"/>
                  </a:lnTo>
                  <a:lnTo>
                    <a:pt x="267" y="210"/>
                  </a:lnTo>
                  <a:lnTo>
                    <a:pt x="267" y="214"/>
                  </a:lnTo>
                  <a:lnTo>
                    <a:pt x="263" y="214"/>
                  </a:lnTo>
                  <a:lnTo>
                    <a:pt x="260" y="214"/>
                  </a:lnTo>
                  <a:lnTo>
                    <a:pt x="263" y="218"/>
                  </a:lnTo>
                  <a:lnTo>
                    <a:pt x="267" y="218"/>
                  </a:lnTo>
                  <a:lnTo>
                    <a:pt x="271" y="218"/>
                  </a:lnTo>
                  <a:lnTo>
                    <a:pt x="275" y="218"/>
                  </a:lnTo>
                  <a:lnTo>
                    <a:pt x="278" y="218"/>
                  </a:lnTo>
                  <a:lnTo>
                    <a:pt x="278" y="214"/>
                  </a:lnTo>
                  <a:lnTo>
                    <a:pt x="282" y="214"/>
                  </a:lnTo>
                  <a:lnTo>
                    <a:pt x="282" y="210"/>
                  </a:lnTo>
                  <a:lnTo>
                    <a:pt x="286" y="210"/>
                  </a:lnTo>
                  <a:lnTo>
                    <a:pt x="290" y="210"/>
                  </a:lnTo>
                  <a:lnTo>
                    <a:pt x="293" y="210"/>
                  </a:lnTo>
                  <a:lnTo>
                    <a:pt x="297" y="210"/>
                  </a:lnTo>
                  <a:lnTo>
                    <a:pt x="301" y="210"/>
                  </a:lnTo>
                  <a:lnTo>
                    <a:pt x="305" y="210"/>
                  </a:lnTo>
                  <a:lnTo>
                    <a:pt x="308" y="210"/>
                  </a:lnTo>
                  <a:lnTo>
                    <a:pt x="312" y="210"/>
                  </a:lnTo>
                  <a:lnTo>
                    <a:pt x="316" y="210"/>
                  </a:lnTo>
                  <a:lnTo>
                    <a:pt x="320" y="210"/>
                  </a:lnTo>
                  <a:lnTo>
                    <a:pt x="320" y="214"/>
                  </a:lnTo>
                  <a:lnTo>
                    <a:pt x="324" y="214"/>
                  </a:lnTo>
                  <a:lnTo>
                    <a:pt x="327" y="214"/>
                  </a:lnTo>
                  <a:lnTo>
                    <a:pt x="327" y="218"/>
                  </a:lnTo>
                  <a:lnTo>
                    <a:pt x="331" y="218"/>
                  </a:lnTo>
                  <a:lnTo>
                    <a:pt x="335" y="218"/>
                  </a:lnTo>
                  <a:lnTo>
                    <a:pt x="339" y="218"/>
                  </a:lnTo>
                  <a:lnTo>
                    <a:pt x="342" y="218"/>
                  </a:lnTo>
                  <a:lnTo>
                    <a:pt x="346" y="218"/>
                  </a:lnTo>
                  <a:lnTo>
                    <a:pt x="350" y="218"/>
                  </a:lnTo>
                  <a:lnTo>
                    <a:pt x="354" y="218"/>
                  </a:lnTo>
                  <a:lnTo>
                    <a:pt x="357" y="222"/>
                  </a:lnTo>
                  <a:lnTo>
                    <a:pt x="361" y="222"/>
                  </a:lnTo>
                  <a:lnTo>
                    <a:pt x="365" y="222"/>
                  </a:lnTo>
                  <a:lnTo>
                    <a:pt x="369" y="222"/>
                  </a:lnTo>
                  <a:lnTo>
                    <a:pt x="372" y="222"/>
                  </a:lnTo>
                  <a:lnTo>
                    <a:pt x="376" y="225"/>
                  </a:lnTo>
                  <a:lnTo>
                    <a:pt x="380" y="225"/>
                  </a:lnTo>
                  <a:lnTo>
                    <a:pt x="384" y="225"/>
                  </a:lnTo>
                  <a:lnTo>
                    <a:pt x="387" y="225"/>
                  </a:lnTo>
                  <a:lnTo>
                    <a:pt x="391" y="225"/>
                  </a:lnTo>
                  <a:lnTo>
                    <a:pt x="395" y="225"/>
                  </a:lnTo>
                  <a:lnTo>
                    <a:pt x="391" y="222"/>
                  </a:lnTo>
                  <a:lnTo>
                    <a:pt x="395" y="222"/>
                  </a:lnTo>
                  <a:lnTo>
                    <a:pt x="399" y="222"/>
                  </a:lnTo>
                  <a:lnTo>
                    <a:pt x="402" y="222"/>
                  </a:lnTo>
                  <a:lnTo>
                    <a:pt x="410" y="225"/>
                  </a:lnTo>
                  <a:lnTo>
                    <a:pt x="414" y="225"/>
                  </a:lnTo>
                  <a:lnTo>
                    <a:pt x="417" y="225"/>
                  </a:lnTo>
                  <a:lnTo>
                    <a:pt x="421" y="225"/>
                  </a:lnTo>
                  <a:lnTo>
                    <a:pt x="421" y="229"/>
                  </a:lnTo>
                  <a:lnTo>
                    <a:pt x="425" y="229"/>
                  </a:lnTo>
                  <a:lnTo>
                    <a:pt x="425" y="233"/>
                  </a:lnTo>
                  <a:lnTo>
                    <a:pt x="421" y="233"/>
                  </a:lnTo>
                  <a:lnTo>
                    <a:pt x="417" y="233"/>
                  </a:lnTo>
                  <a:lnTo>
                    <a:pt x="414" y="237"/>
                  </a:lnTo>
                  <a:lnTo>
                    <a:pt x="410" y="237"/>
                  </a:lnTo>
                  <a:lnTo>
                    <a:pt x="406" y="237"/>
                  </a:lnTo>
                  <a:lnTo>
                    <a:pt x="410" y="237"/>
                  </a:lnTo>
                  <a:lnTo>
                    <a:pt x="406" y="237"/>
                  </a:lnTo>
                  <a:lnTo>
                    <a:pt x="406" y="240"/>
                  </a:lnTo>
                  <a:lnTo>
                    <a:pt x="402" y="240"/>
                  </a:lnTo>
                  <a:lnTo>
                    <a:pt x="406" y="240"/>
                  </a:lnTo>
                  <a:lnTo>
                    <a:pt x="410" y="240"/>
                  </a:lnTo>
                  <a:lnTo>
                    <a:pt x="414" y="240"/>
                  </a:lnTo>
                  <a:lnTo>
                    <a:pt x="417" y="240"/>
                  </a:lnTo>
                  <a:lnTo>
                    <a:pt x="421" y="244"/>
                  </a:lnTo>
                  <a:lnTo>
                    <a:pt x="421" y="240"/>
                  </a:lnTo>
                  <a:lnTo>
                    <a:pt x="425" y="240"/>
                  </a:lnTo>
                  <a:lnTo>
                    <a:pt x="429" y="244"/>
                  </a:lnTo>
                  <a:lnTo>
                    <a:pt x="433" y="244"/>
                  </a:lnTo>
                  <a:lnTo>
                    <a:pt x="440" y="244"/>
                  </a:lnTo>
                  <a:lnTo>
                    <a:pt x="444" y="244"/>
                  </a:lnTo>
                  <a:lnTo>
                    <a:pt x="448" y="244"/>
                  </a:lnTo>
                  <a:lnTo>
                    <a:pt x="451" y="244"/>
                  </a:lnTo>
                  <a:lnTo>
                    <a:pt x="455" y="240"/>
                  </a:lnTo>
                  <a:lnTo>
                    <a:pt x="459" y="240"/>
                  </a:lnTo>
                  <a:lnTo>
                    <a:pt x="463" y="240"/>
                  </a:lnTo>
                  <a:lnTo>
                    <a:pt x="466" y="240"/>
                  </a:lnTo>
                  <a:lnTo>
                    <a:pt x="470" y="240"/>
                  </a:lnTo>
                  <a:lnTo>
                    <a:pt x="474" y="240"/>
                  </a:lnTo>
                  <a:lnTo>
                    <a:pt x="478" y="240"/>
                  </a:lnTo>
                  <a:lnTo>
                    <a:pt x="481" y="240"/>
                  </a:lnTo>
                  <a:lnTo>
                    <a:pt x="485" y="237"/>
                  </a:lnTo>
                  <a:lnTo>
                    <a:pt x="489" y="237"/>
                  </a:lnTo>
                  <a:lnTo>
                    <a:pt x="489" y="240"/>
                  </a:lnTo>
                  <a:lnTo>
                    <a:pt x="493" y="240"/>
                  </a:lnTo>
                  <a:lnTo>
                    <a:pt x="489" y="240"/>
                  </a:lnTo>
                  <a:lnTo>
                    <a:pt x="493" y="240"/>
                  </a:lnTo>
                  <a:lnTo>
                    <a:pt x="493" y="244"/>
                  </a:lnTo>
                  <a:lnTo>
                    <a:pt x="496" y="244"/>
                  </a:lnTo>
                  <a:lnTo>
                    <a:pt x="500" y="240"/>
                  </a:lnTo>
                  <a:lnTo>
                    <a:pt x="504" y="240"/>
                  </a:lnTo>
                  <a:lnTo>
                    <a:pt x="504" y="244"/>
                  </a:lnTo>
                  <a:lnTo>
                    <a:pt x="508" y="244"/>
                  </a:lnTo>
                  <a:lnTo>
                    <a:pt x="504" y="244"/>
                  </a:lnTo>
                  <a:lnTo>
                    <a:pt x="504" y="248"/>
                  </a:lnTo>
                  <a:lnTo>
                    <a:pt x="508" y="248"/>
                  </a:lnTo>
                  <a:lnTo>
                    <a:pt x="511" y="248"/>
                  </a:lnTo>
                  <a:lnTo>
                    <a:pt x="511" y="244"/>
                  </a:lnTo>
                  <a:lnTo>
                    <a:pt x="511" y="248"/>
                  </a:lnTo>
                  <a:lnTo>
                    <a:pt x="515" y="248"/>
                  </a:lnTo>
                  <a:lnTo>
                    <a:pt x="519" y="248"/>
                  </a:lnTo>
                  <a:lnTo>
                    <a:pt x="523" y="248"/>
                  </a:lnTo>
                  <a:lnTo>
                    <a:pt x="523" y="252"/>
                  </a:lnTo>
                  <a:lnTo>
                    <a:pt x="519" y="252"/>
                  </a:lnTo>
                  <a:lnTo>
                    <a:pt x="515" y="252"/>
                  </a:lnTo>
                  <a:lnTo>
                    <a:pt x="511" y="252"/>
                  </a:lnTo>
                  <a:lnTo>
                    <a:pt x="515" y="252"/>
                  </a:lnTo>
                  <a:lnTo>
                    <a:pt x="515" y="255"/>
                  </a:lnTo>
                  <a:lnTo>
                    <a:pt x="519" y="255"/>
                  </a:lnTo>
                  <a:lnTo>
                    <a:pt x="523" y="255"/>
                  </a:lnTo>
                  <a:lnTo>
                    <a:pt x="523" y="259"/>
                  </a:lnTo>
                  <a:lnTo>
                    <a:pt x="526" y="259"/>
                  </a:lnTo>
                  <a:lnTo>
                    <a:pt x="526" y="263"/>
                  </a:lnTo>
                  <a:lnTo>
                    <a:pt x="530" y="263"/>
                  </a:lnTo>
                  <a:lnTo>
                    <a:pt x="534" y="263"/>
                  </a:lnTo>
                  <a:lnTo>
                    <a:pt x="530" y="263"/>
                  </a:lnTo>
                  <a:lnTo>
                    <a:pt x="526" y="259"/>
                  </a:lnTo>
                  <a:lnTo>
                    <a:pt x="526" y="255"/>
                  </a:lnTo>
                  <a:lnTo>
                    <a:pt x="526" y="252"/>
                  </a:lnTo>
                  <a:lnTo>
                    <a:pt x="530" y="252"/>
                  </a:lnTo>
                  <a:lnTo>
                    <a:pt x="530" y="255"/>
                  </a:lnTo>
                  <a:lnTo>
                    <a:pt x="526" y="255"/>
                  </a:lnTo>
                  <a:lnTo>
                    <a:pt x="530" y="255"/>
                  </a:lnTo>
                  <a:lnTo>
                    <a:pt x="534" y="255"/>
                  </a:lnTo>
                  <a:lnTo>
                    <a:pt x="530" y="252"/>
                  </a:lnTo>
                  <a:lnTo>
                    <a:pt x="526" y="248"/>
                  </a:lnTo>
                  <a:lnTo>
                    <a:pt x="526" y="244"/>
                  </a:lnTo>
                  <a:lnTo>
                    <a:pt x="523" y="244"/>
                  </a:lnTo>
                  <a:lnTo>
                    <a:pt x="523" y="240"/>
                  </a:lnTo>
                  <a:lnTo>
                    <a:pt x="526" y="240"/>
                  </a:lnTo>
                  <a:lnTo>
                    <a:pt x="526" y="237"/>
                  </a:lnTo>
                  <a:lnTo>
                    <a:pt x="523" y="237"/>
                  </a:lnTo>
                  <a:lnTo>
                    <a:pt x="526" y="237"/>
                  </a:lnTo>
                  <a:lnTo>
                    <a:pt x="523" y="237"/>
                  </a:lnTo>
                  <a:lnTo>
                    <a:pt x="526" y="237"/>
                  </a:lnTo>
                  <a:lnTo>
                    <a:pt x="530" y="237"/>
                  </a:lnTo>
                  <a:lnTo>
                    <a:pt x="534" y="237"/>
                  </a:lnTo>
                  <a:lnTo>
                    <a:pt x="538" y="237"/>
                  </a:lnTo>
                  <a:lnTo>
                    <a:pt x="541" y="233"/>
                  </a:lnTo>
                  <a:lnTo>
                    <a:pt x="545" y="237"/>
                  </a:lnTo>
                  <a:lnTo>
                    <a:pt x="545" y="233"/>
                  </a:lnTo>
                  <a:lnTo>
                    <a:pt x="549" y="233"/>
                  </a:lnTo>
                  <a:lnTo>
                    <a:pt x="557" y="233"/>
                  </a:lnTo>
                  <a:lnTo>
                    <a:pt x="557" y="229"/>
                  </a:lnTo>
                  <a:lnTo>
                    <a:pt x="553" y="229"/>
                  </a:lnTo>
                  <a:lnTo>
                    <a:pt x="549" y="229"/>
                  </a:lnTo>
                  <a:lnTo>
                    <a:pt x="545" y="229"/>
                  </a:lnTo>
                  <a:lnTo>
                    <a:pt x="541" y="229"/>
                  </a:lnTo>
                  <a:lnTo>
                    <a:pt x="541" y="233"/>
                  </a:lnTo>
                  <a:lnTo>
                    <a:pt x="545" y="233"/>
                  </a:lnTo>
                  <a:lnTo>
                    <a:pt x="541" y="233"/>
                  </a:lnTo>
                  <a:lnTo>
                    <a:pt x="538" y="233"/>
                  </a:lnTo>
                  <a:lnTo>
                    <a:pt x="534" y="233"/>
                  </a:lnTo>
                  <a:lnTo>
                    <a:pt x="530" y="233"/>
                  </a:lnTo>
                  <a:lnTo>
                    <a:pt x="526" y="233"/>
                  </a:lnTo>
                  <a:lnTo>
                    <a:pt x="523" y="233"/>
                  </a:lnTo>
                  <a:lnTo>
                    <a:pt x="526" y="233"/>
                  </a:lnTo>
                  <a:lnTo>
                    <a:pt x="526" y="237"/>
                  </a:lnTo>
                  <a:lnTo>
                    <a:pt x="523" y="237"/>
                  </a:lnTo>
                  <a:lnTo>
                    <a:pt x="519" y="237"/>
                  </a:lnTo>
                  <a:lnTo>
                    <a:pt x="515" y="237"/>
                  </a:lnTo>
                  <a:lnTo>
                    <a:pt x="515" y="233"/>
                  </a:lnTo>
                  <a:lnTo>
                    <a:pt x="511" y="233"/>
                  </a:lnTo>
                  <a:lnTo>
                    <a:pt x="508" y="233"/>
                  </a:lnTo>
                  <a:lnTo>
                    <a:pt x="511" y="233"/>
                  </a:lnTo>
                  <a:lnTo>
                    <a:pt x="511" y="229"/>
                  </a:lnTo>
                  <a:lnTo>
                    <a:pt x="515" y="229"/>
                  </a:lnTo>
                  <a:lnTo>
                    <a:pt x="519" y="229"/>
                  </a:lnTo>
                  <a:lnTo>
                    <a:pt x="523" y="229"/>
                  </a:lnTo>
                  <a:lnTo>
                    <a:pt x="526" y="229"/>
                  </a:lnTo>
                  <a:lnTo>
                    <a:pt x="530" y="225"/>
                  </a:lnTo>
                  <a:lnTo>
                    <a:pt x="534" y="225"/>
                  </a:lnTo>
                  <a:lnTo>
                    <a:pt x="538" y="225"/>
                  </a:lnTo>
                  <a:lnTo>
                    <a:pt x="541" y="225"/>
                  </a:lnTo>
                  <a:lnTo>
                    <a:pt x="549" y="225"/>
                  </a:lnTo>
                  <a:lnTo>
                    <a:pt x="549" y="222"/>
                  </a:lnTo>
                  <a:lnTo>
                    <a:pt x="553" y="225"/>
                  </a:lnTo>
                  <a:lnTo>
                    <a:pt x="557" y="225"/>
                  </a:lnTo>
                  <a:lnTo>
                    <a:pt x="560" y="225"/>
                  </a:lnTo>
                  <a:lnTo>
                    <a:pt x="560" y="229"/>
                  </a:lnTo>
                  <a:lnTo>
                    <a:pt x="564" y="229"/>
                  </a:lnTo>
                  <a:lnTo>
                    <a:pt x="560" y="229"/>
                  </a:lnTo>
                  <a:lnTo>
                    <a:pt x="560" y="233"/>
                  </a:lnTo>
                  <a:lnTo>
                    <a:pt x="564" y="233"/>
                  </a:lnTo>
                  <a:lnTo>
                    <a:pt x="568" y="233"/>
                  </a:lnTo>
                  <a:lnTo>
                    <a:pt x="572" y="233"/>
                  </a:lnTo>
                  <a:lnTo>
                    <a:pt x="568" y="233"/>
                  </a:lnTo>
                  <a:lnTo>
                    <a:pt x="572" y="233"/>
                  </a:lnTo>
                  <a:lnTo>
                    <a:pt x="575" y="233"/>
                  </a:lnTo>
                  <a:lnTo>
                    <a:pt x="575" y="237"/>
                  </a:lnTo>
                  <a:lnTo>
                    <a:pt x="579" y="237"/>
                  </a:lnTo>
                  <a:lnTo>
                    <a:pt x="583" y="237"/>
                  </a:lnTo>
                  <a:lnTo>
                    <a:pt x="587" y="237"/>
                  </a:lnTo>
                  <a:lnTo>
                    <a:pt x="590" y="237"/>
                  </a:lnTo>
                  <a:lnTo>
                    <a:pt x="594" y="237"/>
                  </a:lnTo>
                  <a:lnTo>
                    <a:pt x="598" y="240"/>
                  </a:lnTo>
                  <a:lnTo>
                    <a:pt x="602" y="240"/>
                  </a:lnTo>
                  <a:lnTo>
                    <a:pt x="605" y="240"/>
                  </a:lnTo>
                  <a:lnTo>
                    <a:pt x="609" y="240"/>
                  </a:lnTo>
                  <a:lnTo>
                    <a:pt x="613" y="240"/>
                  </a:lnTo>
                  <a:lnTo>
                    <a:pt x="617" y="240"/>
                  </a:lnTo>
                  <a:lnTo>
                    <a:pt x="620" y="244"/>
                  </a:lnTo>
                  <a:lnTo>
                    <a:pt x="624" y="244"/>
                  </a:lnTo>
                  <a:lnTo>
                    <a:pt x="624" y="240"/>
                  </a:lnTo>
                  <a:lnTo>
                    <a:pt x="628" y="240"/>
                  </a:lnTo>
                  <a:lnTo>
                    <a:pt x="632" y="240"/>
                  </a:lnTo>
                  <a:lnTo>
                    <a:pt x="635" y="240"/>
                  </a:lnTo>
                  <a:lnTo>
                    <a:pt x="639" y="240"/>
                  </a:lnTo>
                  <a:lnTo>
                    <a:pt x="643" y="240"/>
                  </a:lnTo>
                  <a:lnTo>
                    <a:pt x="647" y="240"/>
                  </a:lnTo>
                  <a:lnTo>
                    <a:pt x="650" y="240"/>
                  </a:lnTo>
                  <a:lnTo>
                    <a:pt x="654" y="240"/>
                  </a:lnTo>
                  <a:lnTo>
                    <a:pt x="658" y="240"/>
                  </a:lnTo>
                  <a:lnTo>
                    <a:pt x="658" y="244"/>
                  </a:lnTo>
                  <a:lnTo>
                    <a:pt x="662" y="244"/>
                  </a:lnTo>
                  <a:lnTo>
                    <a:pt x="665" y="240"/>
                  </a:lnTo>
                  <a:lnTo>
                    <a:pt x="669" y="240"/>
                  </a:lnTo>
                  <a:lnTo>
                    <a:pt x="673" y="240"/>
                  </a:lnTo>
                  <a:lnTo>
                    <a:pt x="669" y="240"/>
                  </a:lnTo>
                  <a:lnTo>
                    <a:pt x="665" y="240"/>
                  </a:lnTo>
                  <a:lnTo>
                    <a:pt x="665" y="237"/>
                  </a:lnTo>
                  <a:lnTo>
                    <a:pt x="669" y="237"/>
                  </a:lnTo>
                  <a:lnTo>
                    <a:pt x="673" y="240"/>
                  </a:lnTo>
                  <a:lnTo>
                    <a:pt x="677" y="240"/>
                  </a:lnTo>
                  <a:lnTo>
                    <a:pt x="681" y="240"/>
                  </a:lnTo>
                  <a:lnTo>
                    <a:pt x="681" y="244"/>
                  </a:lnTo>
                  <a:lnTo>
                    <a:pt x="684" y="244"/>
                  </a:lnTo>
                  <a:lnTo>
                    <a:pt x="688" y="244"/>
                  </a:lnTo>
                  <a:lnTo>
                    <a:pt x="692" y="244"/>
                  </a:lnTo>
                  <a:lnTo>
                    <a:pt x="692" y="240"/>
                  </a:lnTo>
                  <a:lnTo>
                    <a:pt x="688" y="240"/>
                  </a:lnTo>
                  <a:lnTo>
                    <a:pt x="684" y="237"/>
                  </a:lnTo>
                  <a:lnTo>
                    <a:pt x="681" y="240"/>
                  </a:lnTo>
                  <a:lnTo>
                    <a:pt x="677" y="240"/>
                  </a:lnTo>
                  <a:lnTo>
                    <a:pt x="673" y="240"/>
                  </a:lnTo>
                  <a:lnTo>
                    <a:pt x="673" y="237"/>
                  </a:lnTo>
                  <a:lnTo>
                    <a:pt x="669" y="237"/>
                  </a:lnTo>
                  <a:lnTo>
                    <a:pt x="673" y="237"/>
                  </a:lnTo>
                  <a:lnTo>
                    <a:pt x="669" y="237"/>
                  </a:lnTo>
                  <a:lnTo>
                    <a:pt x="669" y="233"/>
                  </a:lnTo>
                  <a:lnTo>
                    <a:pt x="665" y="233"/>
                  </a:lnTo>
                  <a:lnTo>
                    <a:pt x="669" y="233"/>
                  </a:lnTo>
                  <a:lnTo>
                    <a:pt x="673" y="233"/>
                  </a:lnTo>
                  <a:lnTo>
                    <a:pt x="677" y="233"/>
                  </a:lnTo>
                  <a:lnTo>
                    <a:pt x="681" y="233"/>
                  </a:lnTo>
                  <a:lnTo>
                    <a:pt x="677" y="229"/>
                  </a:lnTo>
                  <a:lnTo>
                    <a:pt x="681" y="229"/>
                  </a:lnTo>
                  <a:lnTo>
                    <a:pt x="684" y="229"/>
                  </a:lnTo>
                  <a:lnTo>
                    <a:pt x="684" y="233"/>
                  </a:lnTo>
                  <a:lnTo>
                    <a:pt x="688" y="233"/>
                  </a:lnTo>
                  <a:lnTo>
                    <a:pt x="684" y="229"/>
                  </a:lnTo>
                  <a:lnTo>
                    <a:pt x="688" y="229"/>
                  </a:lnTo>
                  <a:lnTo>
                    <a:pt x="692" y="229"/>
                  </a:lnTo>
                  <a:lnTo>
                    <a:pt x="692" y="233"/>
                  </a:lnTo>
                  <a:lnTo>
                    <a:pt x="696" y="233"/>
                  </a:lnTo>
                  <a:lnTo>
                    <a:pt x="699" y="233"/>
                  </a:lnTo>
                  <a:lnTo>
                    <a:pt x="703" y="233"/>
                  </a:lnTo>
                  <a:lnTo>
                    <a:pt x="703" y="237"/>
                  </a:lnTo>
                  <a:lnTo>
                    <a:pt x="699" y="237"/>
                  </a:lnTo>
                  <a:lnTo>
                    <a:pt x="696" y="237"/>
                  </a:lnTo>
                  <a:lnTo>
                    <a:pt x="699" y="237"/>
                  </a:lnTo>
                  <a:lnTo>
                    <a:pt x="703" y="237"/>
                  </a:lnTo>
                  <a:lnTo>
                    <a:pt x="707" y="237"/>
                  </a:lnTo>
                  <a:lnTo>
                    <a:pt x="707" y="233"/>
                  </a:lnTo>
                  <a:lnTo>
                    <a:pt x="711" y="233"/>
                  </a:lnTo>
                  <a:lnTo>
                    <a:pt x="711" y="237"/>
                  </a:lnTo>
                  <a:lnTo>
                    <a:pt x="707" y="237"/>
                  </a:lnTo>
                  <a:lnTo>
                    <a:pt x="711" y="237"/>
                  </a:lnTo>
                  <a:lnTo>
                    <a:pt x="707" y="237"/>
                  </a:lnTo>
                  <a:lnTo>
                    <a:pt x="707" y="240"/>
                  </a:lnTo>
                  <a:lnTo>
                    <a:pt x="707" y="244"/>
                  </a:lnTo>
                  <a:lnTo>
                    <a:pt x="703" y="244"/>
                  </a:lnTo>
                  <a:lnTo>
                    <a:pt x="703" y="248"/>
                  </a:lnTo>
                  <a:lnTo>
                    <a:pt x="707" y="248"/>
                  </a:lnTo>
                  <a:lnTo>
                    <a:pt x="711" y="248"/>
                  </a:lnTo>
                  <a:lnTo>
                    <a:pt x="707" y="248"/>
                  </a:lnTo>
                  <a:lnTo>
                    <a:pt x="707" y="252"/>
                  </a:lnTo>
                  <a:lnTo>
                    <a:pt x="711" y="248"/>
                  </a:lnTo>
                  <a:lnTo>
                    <a:pt x="714" y="248"/>
                  </a:lnTo>
                  <a:lnTo>
                    <a:pt x="718" y="248"/>
                  </a:lnTo>
                  <a:lnTo>
                    <a:pt x="714" y="248"/>
                  </a:lnTo>
                  <a:lnTo>
                    <a:pt x="714" y="252"/>
                  </a:lnTo>
                  <a:lnTo>
                    <a:pt x="718" y="252"/>
                  </a:lnTo>
                  <a:lnTo>
                    <a:pt x="722" y="252"/>
                  </a:lnTo>
                  <a:lnTo>
                    <a:pt x="722" y="255"/>
                  </a:lnTo>
                  <a:lnTo>
                    <a:pt x="718" y="255"/>
                  </a:lnTo>
                  <a:lnTo>
                    <a:pt x="714" y="255"/>
                  </a:lnTo>
                  <a:lnTo>
                    <a:pt x="711" y="255"/>
                  </a:lnTo>
                  <a:lnTo>
                    <a:pt x="711" y="252"/>
                  </a:lnTo>
                  <a:lnTo>
                    <a:pt x="711" y="255"/>
                  </a:lnTo>
                  <a:lnTo>
                    <a:pt x="707" y="255"/>
                  </a:lnTo>
                  <a:lnTo>
                    <a:pt x="707" y="252"/>
                  </a:lnTo>
                  <a:lnTo>
                    <a:pt x="703" y="252"/>
                  </a:lnTo>
                  <a:lnTo>
                    <a:pt x="707" y="255"/>
                  </a:lnTo>
                  <a:lnTo>
                    <a:pt x="711" y="255"/>
                  </a:lnTo>
                  <a:lnTo>
                    <a:pt x="711" y="259"/>
                  </a:lnTo>
                  <a:lnTo>
                    <a:pt x="714" y="259"/>
                  </a:lnTo>
                  <a:lnTo>
                    <a:pt x="711" y="255"/>
                  </a:lnTo>
                  <a:lnTo>
                    <a:pt x="707" y="255"/>
                  </a:lnTo>
                  <a:lnTo>
                    <a:pt x="711" y="255"/>
                  </a:lnTo>
                  <a:lnTo>
                    <a:pt x="714" y="255"/>
                  </a:lnTo>
                  <a:lnTo>
                    <a:pt x="718" y="255"/>
                  </a:lnTo>
                  <a:lnTo>
                    <a:pt x="722" y="255"/>
                  </a:lnTo>
                  <a:lnTo>
                    <a:pt x="722" y="252"/>
                  </a:lnTo>
                  <a:lnTo>
                    <a:pt x="722" y="248"/>
                  </a:lnTo>
                  <a:lnTo>
                    <a:pt x="718" y="248"/>
                  </a:lnTo>
                  <a:lnTo>
                    <a:pt x="722" y="244"/>
                  </a:lnTo>
                  <a:lnTo>
                    <a:pt x="718" y="244"/>
                  </a:lnTo>
                  <a:lnTo>
                    <a:pt x="714" y="244"/>
                  </a:lnTo>
                  <a:lnTo>
                    <a:pt x="714" y="240"/>
                  </a:lnTo>
                  <a:lnTo>
                    <a:pt x="718" y="240"/>
                  </a:lnTo>
                  <a:lnTo>
                    <a:pt x="718" y="237"/>
                  </a:lnTo>
                  <a:lnTo>
                    <a:pt x="722" y="237"/>
                  </a:lnTo>
                  <a:lnTo>
                    <a:pt x="726" y="237"/>
                  </a:lnTo>
                  <a:lnTo>
                    <a:pt x="729" y="237"/>
                  </a:lnTo>
                  <a:lnTo>
                    <a:pt x="733" y="237"/>
                  </a:lnTo>
                  <a:lnTo>
                    <a:pt x="737" y="233"/>
                  </a:lnTo>
                  <a:lnTo>
                    <a:pt x="741" y="233"/>
                  </a:lnTo>
                  <a:lnTo>
                    <a:pt x="741" y="229"/>
                  </a:lnTo>
                  <a:lnTo>
                    <a:pt x="744" y="229"/>
                  </a:lnTo>
                  <a:lnTo>
                    <a:pt x="748" y="229"/>
                  </a:lnTo>
                  <a:lnTo>
                    <a:pt x="744" y="229"/>
                  </a:lnTo>
                  <a:lnTo>
                    <a:pt x="744" y="225"/>
                  </a:lnTo>
                  <a:lnTo>
                    <a:pt x="748" y="225"/>
                  </a:lnTo>
                  <a:lnTo>
                    <a:pt x="748" y="222"/>
                  </a:lnTo>
                  <a:lnTo>
                    <a:pt x="744" y="222"/>
                  </a:lnTo>
                  <a:lnTo>
                    <a:pt x="741" y="222"/>
                  </a:lnTo>
                  <a:lnTo>
                    <a:pt x="741" y="225"/>
                  </a:lnTo>
                  <a:lnTo>
                    <a:pt x="744" y="225"/>
                  </a:lnTo>
                  <a:lnTo>
                    <a:pt x="741" y="225"/>
                  </a:lnTo>
                  <a:lnTo>
                    <a:pt x="737" y="225"/>
                  </a:lnTo>
                  <a:lnTo>
                    <a:pt x="733" y="225"/>
                  </a:lnTo>
                  <a:lnTo>
                    <a:pt x="733" y="222"/>
                  </a:lnTo>
                  <a:lnTo>
                    <a:pt x="737" y="222"/>
                  </a:lnTo>
                  <a:lnTo>
                    <a:pt x="741" y="222"/>
                  </a:lnTo>
                  <a:lnTo>
                    <a:pt x="737" y="222"/>
                  </a:lnTo>
                  <a:lnTo>
                    <a:pt x="737" y="218"/>
                  </a:lnTo>
                  <a:lnTo>
                    <a:pt x="741" y="218"/>
                  </a:lnTo>
                  <a:lnTo>
                    <a:pt x="744" y="214"/>
                  </a:lnTo>
                  <a:lnTo>
                    <a:pt x="748" y="214"/>
                  </a:lnTo>
                  <a:lnTo>
                    <a:pt x="744" y="218"/>
                  </a:lnTo>
                  <a:lnTo>
                    <a:pt x="748" y="218"/>
                  </a:lnTo>
                  <a:lnTo>
                    <a:pt x="752" y="218"/>
                  </a:lnTo>
                  <a:lnTo>
                    <a:pt x="748" y="218"/>
                  </a:lnTo>
                  <a:lnTo>
                    <a:pt x="748" y="214"/>
                  </a:lnTo>
                  <a:lnTo>
                    <a:pt x="752" y="214"/>
                  </a:lnTo>
                  <a:lnTo>
                    <a:pt x="748" y="214"/>
                  </a:lnTo>
                  <a:lnTo>
                    <a:pt x="744" y="214"/>
                  </a:lnTo>
                  <a:lnTo>
                    <a:pt x="741" y="214"/>
                  </a:lnTo>
                  <a:lnTo>
                    <a:pt x="737" y="214"/>
                  </a:lnTo>
                  <a:lnTo>
                    <a:pt x="733" y="214"/>
                  </a:lnTo>
                  <a:lnTo>
                    <a:pt x="733" y="210"/>
                  </a:lnTo>
                  <a:lnTo>
                    <a:pt x="729" y="210"/>
                  </a:lnTo>
                  <a:lnTo>
                    <a:pt x="729" y="214"/>
                  </a:lnTo>
                  <a:lnTo>
                    <a:pt x="726" y="214"/>
                  </a:lnTo>
                  <a:lnTo>
                    <a:pt x="722" y="214"/>
                  </a:lnTo>
                  <a:lnTo>
                    <a:pt x="718" y="210"/>
                  </a:lnTo>
                  <a:lnTo>
                    <a:pt x="714" y="210"/>
                  </a:lnTo>
                  <a:lnTo>
                    <a:pt x="711" y="210"/>
                  </a:lnTo>
                  <a:lnTo>
                    <a:pt x="707" y="210"/>
                  </a:lnTo>
                  <a:lnTo>
                    <a:pt x="707" y="206"/>
                  </a:lnTo>
                  <a:lnTo>
                    <a:pt x="703" y="206"/>
                  </a:lnTo>
                  <a:lnTo>
                    <a:pt x="703" y="203"/>
                  </a:lnTo>
                  <a:lnTo>
                    <a:pt x="699" y="203"/>
                  </a:lnTo>
                  <a:lnTo>
                    <a:pt x="703" y="203"/>
                  </a:lnTo>
                  <a:lnTo>
                    <a:pt x="707" y="199"/>
                  </a:lnTo>
                  <a:lnTo>
                    <a:pt x="711" y="199"/>
                  </a:lnTo>
                  <a:lnTo>
                    <a:pt x="714" y="199"/>
                  </a:lnTo>
                  <a:lnTo>
                    <a:pt x="711" y="199"/>
                  </a:lnTo>
                  <a:lnTo>
                    <a:pt x="711" y="195"/>
                  </a:lnTo>
                  <a:lnTo>
                    <a:pt x="714" y="195"/>
                  </a:lnTo>
                  <a:lnTo>
                    <a:pt x="711" y="195"/>
                  </a:lnTo>
                  <a:lnTo>
                    <a:pt x="707" y="195"/>
                  </a:lnTo>
                  <a:lnTo>
                    <a:pt x="703" y="195"/>
                  </a:lnTo>
                  <a:lnTo>
                    <a:pt x="699" y="195"/>
                  </a:lnTo>
                  <a:lnTo>
                    <a:pt x="699" y="191"/>
                  </a:lnTo>
                  <a:lnTo>
                    <a:pt x="703" y="191"/>
                  </a:lnTo>
                  <a:lnTo>
                    <a:pt x="703" y="188"/>
                  </a:lnTo>
                  <a:lnTo>
                    <a:pt x="699" y="188"/>
                  </a:lnTo>
                  <a:lnTo>
                    <a:pt x="703" y="188"/>
                  </a:lnTo>
                  <a:lnTo>
                    <a:pt x="707" y="184"/>
                  </a:lnTo>
                  <a:lnTo>
                    <a:pt x="711" y="184"/>
                  </a:lnTo>
                  <a:lnTo>
                    <a:pt x="714" y="184"/>
                  </a:lnTo>
                  <a:lnTo>
                    <a:pt x="714" y="188"/>
                  </a:lnTo>
                  <a:lnTo>
                    <a:pt x="718" y="188"/>
                  </a:lnTo>
                  <a:lnTo>
                    <a:pt x="718" y="184"/>
                  </a:lnTo>
                  <a:lnTo>
                    <a:pt x="714" y="184"/>
                  </a:lnTo>
                  <a:lnTo>
                    <a:pt x="711" y="180"/>
                  </a:lnTo>
                  <a:lnTo>
                    <a:pt x="714" y="180"/>
                  </a:lnTo>
                  <a:lnTo>
                    <a:pt x="718" y="180"/>
                  </a:lnTo>
                  <a:lnTo>
                    <a:pt x="722" y="180"/>
                  </a:lnTo>
                  <a:lnTo>
                    <a:pt x="722" y="176"/>
                  </a:lnTo>
                  <a:lnTo>
                    <a:pt x="726" y="176"/>
                  </a:lnTo>
                  <a:lnTo>
                    <a:pt x="729" y="176"/>
                  </a:lnTo>
                  <a:lnTo>
                    <a:pt x="733" y="176"/>
                  </a:lnTo>
                  <a:lnTo>
                    <a:pt x="729" y="176"/>
                  </a:lnTo>
                  <a:lnTo>
                    <a:pt x="726" y="176"/>
                  </a:lnTo>
                  <a:lnTo>
                    <a:pt x="722" y="176"/>
                  </a:lnTo>
                  <a:lnTo>
                    <a:pt x="726" y="176"/>
                  </a:lnTo>
                  <a:lnTo>
                    <a:pt x="729" y="176"/>
                  </a:lnTo>
                  <a:lnTo>
                    <a:pt x="733" y="176"/>
                  </a:lnTo>
                  <a:lnTo>
                    <a:pt x="737" y="176"/>
                  </a:lnTo>
                  <a:close/>
                  <a:moveTo>
                    <a:pt x="865" y="146"/>
                  </a:moveTo>
                  <a:lnTo>
                    <a:pt x="872" y="146"/>
                  </a:lnTo>
                  <a:lnTo>
                    <a:pt x="876" y="146"/>
                  </a:lnTo>
                  <a:lnTo>
                    <a:pt x="880" y="146"/>
                  </a:lnTo>
                  <a:lnTo>
                    <a:pt x="883" y="146"/>
                  </a:lnTo>
                  <a:lnTo>
                    <a:pt x="883" y="150"/>
                  </a:lnTo>
                  <a:lnTo>
                    <a:pt x="876" y="150"/>
                  </a:lnTo>
                  <a:lnTo>
                    <a:pt x="872" y="150"/>
                  </a:lnTo>
                  <a:lnTo>
                    <a:pt x="872" y="154"/>
                  </a:lnTo>
                  <a:lnTo>
                    <a:pt x="868" y="154"/>
                  </a:lnTo>
                  <a:lnTo>
                    <a:pt x="865" y="154"/>
                  </a:lnTo>
                  <a:lnTo>
                    <a:pt x="861" y="158"/>
                  </a:lnTo>
                  <a:lnTo>
                    <a:pt x="861" y="161"/>
                  </a:lnTo>
                  <a:lnTo>
                    <a:pt x="857" y="161"/>
                  </a:lnTo>
                  <a:lnTo>
                    <a:pt x="857" y="165"/>
                  </a:lnTo>
                  <a:lnTo>
                    <a:pt x="861" y="165"/>
                  </a:lnTo>
                  <a:lnTo>
                    <a:pt x="861" y="169"/>
                  </a:lnTo>
                  <a:lnTo>
                    <a:pt x="865" y="169"/>
                  </a:lnTo>
                  <a:lnTo>
                    <a:pt x="861" y="169"/>
                  </a:lnTo>
                  <a:lnTo>
                    <a:pt x="861" y="173"/>
                  </a:lnTo>
                  <a:lnTo>
                    <a:pt x="861" y="176"/>
                  </a:lnTo>
                  <a:lnTo>
                    <a:pt x="865" y="176"/>
                  </a:lnTo>
                  <a:lnTo>
                    <a:pt x="865" y="180"/>
                  </a:lnTo>
                  <a:lnTo>
                    <a:pt x="868" y="180"/>
                  </a:lnTo>
                  <a:lnTo>
                    <a:pt x="876" y="184"/>
                  </a:lnTo>
                  <a:lnTo>
                    <a:pt x="880" y="184"/>
                  </a:lnTo>
                  <a:lnTo>
                    <a:pt x="883" y="184"/>
                  </a:lnTo>
                  <a:lnTo>
                    <a:pt x="887" y="188"/>
                  </a:lnTo>
                  <a:lnTo>
                    <a:pt x="883" y="188"/>
                  </a:lnTo>
                  <a:lnTo>
                    <a:pt x="880" y="188"/>
                  </a:lnTo>
                  <a:lnTo>
                    <a:pt x="876" y="188"/>
                  </a:lnTo>
                  <a:lnTo>
                    <a:pt x="872" y="188"/>
                  </a:lnTo>
                  <a:lnTo>
                    <a:pt x="868" y="188"/>
                  </a:lnTo>
                  <a:lnTo>
                    <a:pt x="865" y="188"/>
                  </a:lnTo>
                  <a:lnTo>
                    <a:pt x="865" y="191"/>
                  </a:lnTo>
                  <a:lnTo>
                    <a:pt x="861" y="191"/>
                  </a:lnTo>
                  <a:lnTo>
                    <a:pt x="857" y="191"/>
                  </a:lnTo>
                  <a:lnTo>
                    <a:pt x="853" y="191"/>
                  </a:lnTo>
                  <a:lnTo>
                    <a:pt x="857" y="191"/>
                  </a:lnTo>
                  <a:lnTo>
                    <a:pt x="861" y="191"/>
                  </a:lnTo>
                  <a:lnTo>
                    <a:pt x="865" y="191"/>
                  </a:lnTo>
                  <a:lnTo>
                    <a:pt x="868" y="188"/>
                  </a:lnTo>
                  <a:lnTo>
                    <a:pt x="872" y="188"/>
                  </a:lnTo>
                  <a:lnTo>
                    <a:pt x="876" y="188"/>
                  </a:lnTo>
                  <a:lnTo>
                    <a:pt x="880" y="188"/>
                  </a:lnTo>
                  <a:lnTo>
                    <a:pt x="883" y="188"/>
                  </a:lnTo>
                  <a:lnTo>
                    <a:pt x="880" y="188"/>
                  </a:lnTo>
                  <a:lnTo>
                    <a:pt x="883" y="188"/>
                  </a:lnTo>
                  <a:lnTo>
                    <a:pt x="883" y="191"/>
                  </a:lnTo>
                  <a:lnTo>
                    <a:pt x="887" y="191"/>
                  </a:lnTo>
                  <a:lnTo>
                    <a:pt x="887" y="188"/>
                  </a:lnTo>
                  <a:lnTo>
                    <a:pt x="887" y="184"/>
                  </a:lnTo>
                  <a:lnTo>
                    <a:pt x="891" y="184"/>
                  </a:lnTo>
                  <a:lnTo>
                    <a:pt x="891" y="180"/>
                  </a:lnTo>
                  <a:lnTo>
                    <a:pt x="887" y="180"/>
                  </a:lnTo>
                  <a:lnTo>
                    <a:pt x="883" y="180"/>
                  </a:lnTo>
                  <a:lnTo>
                    <a:pt x="880" y="180"/>
                  </a:lnTo>
                  <a:lnTo>
                    <a:pt x="872" y="180"/>
                  </a:lnTo>
                  <a:lnTo>
                    <a:pt x="876" y="176"/>
                  </a:lnTo>
                  <a:lnTo>
                    <a:pt x="872" y="176"/>
                  </a:lnTo>
                  <a:lnTo>
                    <a:pt x="868" y="176"/>
                  </a:lnTo>
                  <a:lnTo>
                    <a:pt x="865" y="176"/>
                  </a:lnTo>
                  <a:lnTo>
                    <a:pt x="868" y="173"/>
                  </a:lnTo>
                  <a:lnTo>
                    <a:pt x="872" y="176"/>
                  </a:lnTo>
                  <a:lnTo>
                    <a:pt x="876" y="173"/>
                  </a:lnTo>
                  <a:lnTo>
                    <a:pt x="880" y="173"/>
                  </a:lnTo>
                  <a:lnTo>
                    <a:pt x="883" y="173"/>
                  </a:lnTo>
                  <a:lnTo>
                    <a:pt x="887" y="173"/>
                  </a:lnTo>
                  <a:lnTo>
                    <a:pt x="891" y="173"/>
                  </a:lnTo>
                  <a:lnTo>
                    <a:pt x="895" y="176"/>
                  </a:lnTo>
                  <a:lnTo>
                    <a:pt x="895" y="173"/>
                  </a:lnTo>
                  <a:lnTo>
                    <a:pt x="891" y="173"/>
                  </a:lnTo>
                  <a:lnTo>
                    <a:pt x="887" y="173"/>
                  </a:lnTo>
                  <a:lnTo>
                    <a:pt x="883" y="169"/>
                  </a:lnTo>
                  <a:lnTo>
                    <a:pt x="887" y="169"/>
                  </a:lnTo>
                  <a:lnTo>
                    <a:pt x="891" y="169"/>
                  </a:lnTo>
                  <a:lnTo>
                    <a:pt x="883" y="169"/>
                  </a:lnTo>
                  <a:lnTo>
                    <a:pt x="887" y="169"/>
                  </a:lnTo>
                  <a:lnTo>
                    <a:pt x="883" y="169"/>
                  </a:lnTo>
                  <a:lnTo>
                    <a:pt x="880" y="169"/>
                  </a:lnTo>
                  <a:lnTo>
                    <a:pt x="876" y="169"/>
                  </a:lnTo>
                  <a:lnTo>
                    <a:pt x="872" y="165"/>
                  </a:lnTo>
                  <a:lnTo>
                    <a:pt x="876" y="165"/>
                  </a:lnTo>
                  <a:lnTo>
                    <a:pt x="872" y="165"/>
                  </a:lnTo>
                  <a:lnTo>
                    <a:pt x="872" y="161"/>
                  </a:lnTo>
                  <a:lnTo>
                    <a:pt x="876" y="161"/>
                  </a:lnTo>
                  <a:lnTo>
                    <a:pt x="880" y="161"/>
                  </a:lnTo>
                  <a:lnTo>
                    <a:pt x="883" y="161"/>
                  </a:lnTo>
                  <a:lnTo>
                    <a:pt x="887" y="161"/>
                  </a:lnTo>
                  <a:lnTo>
                    <a:pt x="891" y="161"/>
                  </a:lnTo>
                  <a:lnTo>
                    <a:pt x="895" y="161"/>
                  </a:lnTo>
                  <a:lnTo>
                    <a:pt x="898" y="161"/>
                  </a:lnTo>
                  <a:lnTo>
                    <a:pt x="895" y="161"/>
                  </a:lnTo>
                  <a:lnTo>
                    <a:pt x="891" y="161"/>
                  </a:lnTo>
                  <a:lnTo>
                    <a:pt x="887" y="161"/>
                  </a:lnTo>
                  <a:lnTo>
                    <a:pt x="883" y="161"/>
                  </a:lnTo>
                  <a:lnTo>
                    <a:pt x="883" y="158"/>
                  </a:lnTo>
                  <a:lnTo>
                    <a:pt x="880" y="158"/>
                  </a:lnTo>
                  <a:lnTo>
                    <a:pt x="876" y="158"/>
                  </a:lnTo>
                  <a:lnTo>
                    <a:pt x="880" y="158"/>
                  </a:lnTo>
                  <a:lnTo>
                    <a:pt x="883" y="158"/>
                  </a:lnTo>
                  <a:lnTo>
                    <a:pt x="887" y="158"/>
                  </a:lnTo>
                  <a:lnTo>
                    <a:pt x="891" y="158"/>
                  </a:lnTo>
                  <a:lnTo>
                    <a:pt x="895" y="158"/>
                  </a:lnTo>
                  <a:lnTo>
                    <a:pt x="898" y="158"/>
                  </a:lnTo>
                  <a:lnTo>
                    <a:pt x="902" y="158"/>
                  </a:lnTo>
                  <a:lnTo>
                    <a:pt x="906" y="158"/>
                  </a:lnTo>
                  <a:lnTo>
                    <a:pt x="902" y="158"/>
                  </a:lnTo>
                  <a:lnTo>
                    <a:pt x="898" y="158"/>
                  </a:lnTo>
                  <a:lnTo>
                    <a:pt x="895" y="158"/>
                  </a:lnTo>
                  <a:lnTo>
                    <a:pt x="891" y="158"/>
                  </a:lnTo>
                  <a:lnTo>
                    <a:pt x="887" y="158"/>
                  </a:lnTo>
                  <a:lnTo>
                    <a:pt x="883" y="158"/>
                  </a:lnTo>
                  <a:lnTo>
                    <a:pt x="880" y="158"/>
                  </a:lnTo>
                  <a:lnTo>
                    <a:pt x="880" y="154"/>
                  </a:lnTo>
                  <a:lnTo>
                    <a:pt x="883" y="154"/>
                  </a:lnTo>
                  <a:lnTo>
                    <a:pt x="887" y="154"/>
                  </a:lnTo>
                  <a:lnTo>
                    <a:pt x="891" y="154"/>
                  </a:lnTo>
                  <a:lnTo>
                    <a:pt x="895" y="154"/>
                  </a:lnTo>
                  <a:lnTo>
                    <a:pt x="891" y="154"/>
                  </a:lnTo>
                  <a:lnTo>
                    <a:pt x="887" y="154"/>
                  </a:lnTo>
                  <a:lnTo>
                    <a:pt x="891" y="154"/>
                  </a:lnTo>
                  <a:lnTo>
                    <a:pt x="895" y="150"/>
                  </a:lnTo>
                  <a:lnTo>
                    <a:pt x="898" y="150"/>
                  </a:lnTo>
                  <a:lnTo>
                    <a:pt x="902" y="154"/>
                  </a:lnTo>
                  <a:lnTo>
                    <a:pt x="906" y="154"/>
                  </a:lnTo>
                  <a:lnTo>
                    <a:pt x="902" y="154"/>
                  </a:lnTo>
                  <a:lnTo>
                    <a:pt x="902" y="150"/>
                  </a:lnTo>
                  <a:lnTo>
                    <a:pt x="898" y="150"/>
                  </a:lnTo>
                  <a:lnTo>
                    <a:pt x="902" y="150"/>
                  </a:lnTo>
                  <a:lnTo>
                    <a:pt x="906" y="150"/>
                  </a:lnTo>
                  <a:lnTo>
                    <a:pt x="910" y="150"/>
                  </a:lnTo>
                  <a:lnTo>
                    <a:pt x="914" y="150"/>
                  </a:lnTo>
                  <a:lnTo>
                    <a:pt x="917" y="146"/>
                  </a:lnTo>
                  <a:lnTo>
                    <a:pt x="921" y="146"/>
                  </a:lnTo>
                  <a:lnTo>
                    <a:pt x="925" y="146"/>
                  </a:lnTo>
                  <a:lnTo>
                    <a:pt x="929" y="146"/>
                  </a:lnTo>
                  <a:lnTo>
                    <a:pt x="936" y="146"/>
                  </a:lnTo>
                  <a:lnTo>
                    <a:pt x="940" y="150"/>
                  </a:lnTo>
                  <a:lnTo>
                    <a:pt x="944" y="150"/>
                  </a:lnTo>
                  <a:lnTo>
                    <a:pt x="944" y="154"/>
                  </a:lnTo>
                  <a:lnTo>
                    <a:pt x="947" y="158"/>
                  </a:lnTo>
                  <a:lnTo>
                    <a:pt x="951" y="158"/>
                  </a:lnTo>
                  <a:lnTo>
                    <a:pt x="951" y="161"/>
                  </a:lnTo>
                  <a:lnTo>
                    <a:pt x="955" y="161"/>
                  </a:lnTo>
                  <a:lnTo>
                    <a:pt x="959" y="161"/>
                  </a:lnTo>
                  <a:lnTo>
                    <a:pt x="959" y="165"/>
                  </a:lnTo>
                  <a:lnTo>
                    <a:pt x="955" y="165"/>
                  </a:lnTo>
                  <a:lnTo>
                    <a:pt x="951" y="165"/>
                  </a:lnTo>
                  <a:lnTo>
                    <a:pt x="947" y="169"/>
                  </a:lnTo>
                  <a:lnTo>
                    <a:pt x="944" y="169"/>
                  </a:lnTo>
                  <a:lnTo>
                    <a:pt x="940" y="169"/>
                  </a:lnTo>
                  <a:lnTo>
                    <a:pt x="940" y="173"/>
                  </a:lnTo>
                  <a:lnTo>
                    <a:pt x="944" y="173"/>
                  </a:lnTo>
                  <a:lnTo>
                    <a:pt x="944" y="169"/>
                  </a:lnTo>
                  <a:lnTo>
                    <a:pt x="947" y="169"/>
                  </a:lnTo>
                  <a:lnTo>
                    <a:pt x="951" y="169"/>
                  </a:lnTo>
                  <a:lnTo>
                    <a:pt x="951" y="165"/>
                  </a:lnTo>
                  <a:lnTo>
                    <a:pt x="955" y="165"/>
                  </a:lnTo>
                  <a:lnTo>
                    <a:pt x="955" y="169"/>
                  </a:lnTo>
                  <a:lnTo>
                    <a:pt x="951" y="169"/>
                  </a:lnTo>
                  <a:lnTo>
                    <a:pt x="947" y="169"/>
                  </a:lnTo>
                  <a:lnTo>
                    <a:pt x="947" y="173"/>
                  </a:lnTo>
                  <a:lnTo>
                    <a:pt x="951" y="173"/>
                  </a:lnTo>
                  <a:lnTo>
                    <a:pt x="947" y="173"/>
                  </a:lnTo>
                  <a:lnTo>
                    <a:pt x="944" y="173"/>
                  </a:lnTo>
                  <a:lnTo>
                    <a:pt x="947" y="173"/>
                  </a:lnTo>
                  <a:lnTo>
                    <a:pt x="947" y="176"/>
                  </a:lnTo>
                  <a:lnTo>
                    <a:pt x="951" y="176"/>
                  </a:lnTo>
                  <a:lnTo>
                    <a:pt x="955" y="176"/>
                  </a:lnTo>
                  <a:lnTo>
                    <a:pt x="955" y="173"/>
                  </a:lnTo>
                  <a:lnTo>
                    <a:pt x="959" y="173"/>
                  </a:lnTo>
                  <a:lnTo>
                    <a:pt x="955" y="173"/>
                  </a:lnTo>
                  <a:lnTo>
                    <a:pt x="959" y="169"/>
                  </a:lnTo>
                  <a:lnTo>
                    <a:pt x="959" y="173"/>
                  </a:lnTo>
                  <a:lnTo>
                    <a:pt x="962" y="173"/>
                  </a:lnTo>
                  <a:lnTo>
                    <a:pt x="966" y="173"/>
                  </a:lnTo>
                  <a:lnTo>
                    <a:pt x="962" y="173"/>
                  </a:lnTo>
                  <a:lnTo>
                    <a:pt x="959" y="169"/>
                  </a:lnTo>
                  <a:lnTo>
                    <a:pt x="962" y="169"/>
                  </a:lnTo>
                  <a:lnTo>
                    <a:pt x="966" y="169"/>
                  </a:lnTo>
                  <a:lnTo>
                    <a:pt x="966" y="173"/>
                  </a:lnTo>
                  <a:lnTo>
                    <a:pt x="970" y="169"/>
                  </a:lnTo>
                  <a:lnTo>
                    <a:pt x="974" y="169"/>
                  </a:lnTo>
                  <a:lnTo>
                    <a:pt x="977" y="169"/>
                  </a:lnTo>
                  <a:lnTo>
                    <a:pt x="977" y="173"/>
                  </a:lnTo>
                  <a:lnTo>
                    <a:pt x="974" y="176"/>
                  </a:lnTo>
                  <a:lnTo>
                    <a:pt x="977" y="176"/>
                  </a:lnTo>
                  <a:lnTo>
                    <a:pt x="981" y="176"/>
                  </a:lnTo>
                  <a:lnTo>
                    <a:pt x="985" y="176"/>
                  </a:lnTo>
                  <a:lnTo>
                    <a:pt x="981" y="176"/>
                  </a:lnTo>
                  <a:lnTo>
                    <a:pt x="977" y="176"/>
                  </a:lnTo>
                  <a:lnTo>
                    <a:pt x="977" y="173"/>
                  </a:lnTo>
                  <a:lnTo>
                    <a:pt x="981" y="173"/>
                  </a:lnTo>
                  <a:lnTo>
                    <a:pt x="985" y="173"/>
                  </a:lnTo>
                  <a:lnTo>
                    <a:pt x="985" y="176"/>
                  </a:lnTo>
                  <a:lnTo>
                    <a:pt x="989" y="176"/>
                  </a:lnTo>
                  <a:lnTo>
                    <a:pt x="992" y="176"/>
                  </a:lnTo>
                  <a:lnTo>
                    <a:pt x="992" y="180"/>
                  </a:lnTo>
                  <a:lnTo>
                    <a:pt x="996" y="180"/>
                  </a:lnTo>
                  <a:lnTo>
                    <a:pt x="992" y="180"/>
                  </a:lnTo>
                  <a:lnTo>
                    <a:pt x="992" y="176"/>
                  </a:lnTo>
                  <a:lnTo>
                    <a:pt x="989" y="176"/>
                  </a:lnTo>
                  <a:lnTo>
                    <a:pt x="992" y="176"/>
                  </a:lnTo>
                  <a:lnTo>
                    <a:pt x="996" y="180"/>
                  </a:lnTo>
                  <a:lnTo>
                    <a:pt x="996" y="176"/>
                  </a:lnTo>
                  <a:lnTo>
                    <a:pt x="992" y="176"/>
                  </a:lnTo>
                  <a:lnTo>
                    <a:pt x="989" y="176"/>
                  </a:lnTo>
                  <a:lnTo>
                    <a:pt x="989" y="173"/>
                  </a:lnTo>
                  <a:lnTo>
                    <a:pt x="985" y="173"/>
                  </a:lnTo>
                  <a:lnTo>
                    <a:pt x="981" y="173"/>
                  </a:lnTo>
                  <a:lnTo>
                    <a:pt x="977" y="173"/>
                  </a:lnTo>
                  <a:lnTo>
                    <a:pt x="981" y="169"/>
                  </a:lnTo>
                  <a:lnTo>
                    <a:pt x="985" y="169"/>
                  </a:lnTo>
                  <a:lnTo>
                    <a:pt x="985" y="173"/>
                  </a:lnTo>
                  <a:lnTo>
                    <a:pt x="985" y="169"/>
                  </a:lnTo>
                  <a:lnTo>
                    <a:pt x="989" y="169"/>
                  </a:lnTo>
                  <a:lnTo>
                    <a:pt x="992" y="169"/>
                  </a:lnTo>
                  <a:lnTo>
                    <a:pt x="996" y="173"/>
                  </a:lnTo>
                  <a:lnTo>
                    <a:pt x="1000" y="173"/>
                  </a:lnTo>
                  <a:lnTo>
                    <a:pt x="1004" y="173"/>
                  </a:lnTo>
                  <a:lnTo>
                    <a:pt x="1007" y="173"/>
                  </a:lnTo>
                  <a:lnTo>
                    <a:pt x="1004" y="173"/>
                  </a:lnTo>
                  <a:lnTo>
                    <a:pt x="1000" y="173"/>
                  </a:lnTo>
                  <a:lnTo>
                    <a:pt x="996" y="173"/>
                  </a:lnTo>
                  <a:lnTo>
                    <a:pt x="996" y="169"/>
                  </a:lnTo>
                  <a:lnTo>
                    <a:pt x="992" y="169"/>
                  </a:lnTo>
                  <a:lnTo>
                    <a:pt x="989" y="169"/>
                  </a:lnTo>
                  <a:lnTo>
                    <a:pt x="985" y="169"/>
                  </a:lnTo>
                  <a:lnTo>
                    <a:pt x="985" y="165"/>
                  </a:lnTo>
                  <a:lnTo>
                    <a:pt x="989" y="165"/>
                  </a:lnTo>
                  <a:lnTo>
                    <a:pt x="992" y="165"/>
                  </a:lnTo>
                  <a:lnTo>
                    <a:pt x="996" y="165"/>
                  </a:lnTo>
                  <a:lnTo>
                    <a:pt x="1000" y="165"/>
                  </a:lnTo>
                  <a:lnTo>
                    <a:pt x="1000" y="161"/>
                  </a:lnTo>
                  <a:lnTo>
                    <a:pt x="1004" y="161"/>
                  </a:lnTo>
                  <a:lnTo>
                    <a:pt x="1007" y="161"/>
                  </a:lnTo>
                  <a:lnTo>
                    <a:pt x="1011" y="165"/>
                  </a:lnTo>
                  <a:lnTo>
                    <a:pt x="1015" y="165"/>
                  </a:lnTo>
                  <a:lnTo>
                    <a:pt x="1019" y="165"/>
                  </a:lnTo>
                  <a:lnTo>
                    <a:pt x="1022" y="165"/>
                  </a:lnTo>
                  <a:lnTo>
                    <a:pt x="1022" y="169"/>
                  </a:lnTo>
                  <a:lnTo>
                    <a:pt x="1022" y="165"/>
                  </a:lnTo>
                  <a:lnTo>
                    <a:pt x="1026" y="165"/>
                  </a:lnTo>
                  <a:lnTo>
                    <a:pt x="1030" y="165"/>
                  </a:lnTo>
                  <a:lnTo>
                    <a:pt x="1034" y="165"/>
                  </a:lnTo>
                  <a:lnTo>
                    <a:pt x="1038" y="169"/>
                  </a:lnTo>
                  <a:lnTo>
                    <a:pt x="1041" y="169"/>
                  </a:lnTo>
                  <a:lnTo>
                    <a:pt x="1041" y="173"/>
                  </a:lnTo>
                  <a:lnTo>
                    <a:pt x="1038" y="173"/>
                  </a:lnTo>
                  <a:lnTo>
                    <a:pt x="1034" y="173"/>
                  </a:lnTo>
                  <a:lnTo>
                    <a:pt x="1030" y="173"/>
                  </a:lnTo>
                  <a:lnTo>
                    <a:pt x="1026" y="173"/>
                  </a:lnTo>
                  <a:lnTo>
                    <a:pt x="1022" y="173"/>
                  </a:lnTo>
                  <a:lnTo>
                    <a:pt x="1022" y="176"/>
                  </a:lnTo>
                  <a:lnTo>
                    <a:pt x="1019" y="176"/>
                  </a:lnTo>
                  <a:lnTo>
                    <a:pt x="1022" y="176"/>
                  </a:lnTo>
                  <a:lnTo>
                    <a:pt x="1022" y="173"/>
                  </a:lnTo>
                  <a:lnTo>
                    <a:pt x="1026" y="173"/>
                  </a:lnTo>
                  <a:lnTo>
                    <a:pt x="1030" y="173"/>
                  </a:lnTo>
                  <a:lnTo>
                    <a:pt x="1034" y="173"/>
                  </a:lnTo>
                  <a:lnTo>
                    <a:pt x="1038" y="173"/>
                  </a:lnTo>
                  <a:lnTo>
                    <a:pt x="1034" y="173"/>
                  </a:lnTo>
                  <a:lnTo>
                    <a:pt x="1034" y="176"/>
                  </a:lnTo>
                  <a:lnTo>
                    <a:pt x="1030" y="176"/>
                  </a:lnTo>
                  <a:lnTo>
                    <a:pt x="1026" y="180"/>
                  </a:lnTo>
                  <a:lnTo>
                    <a:pt x="1022" y="180"/>
                  </a:lnTo>
                  <a:lnTo>
                    <a:pt x="1026" y="180"/>
                  </a:lnTo>
                  <a:lnTo>
                    <a:pt x="1030" y="176"/>
                  </a:lnTo>
                  <a:lnTo>
                    <a:pt x="1034" y="176"/>
                  </a:lnTo>
                  <a:lnTo>
                    <a:pt x="1038" y="176"/>
                  </a:lnTo>
                  <a:lnTo>
                    <a:pt x="1038" y="173"/>
                  </a:lnTo>
                  <a:lnTo>
                    <a:pt x="1041" y="173"/>
                  </a:lnTo>
                  <a:lnTo>
                    <a:pt x="1045" y="173"/>
                  </a:lnTo>
                  <a:lnTo>
                    <a:pt x="1049" y="173"/>
                  </a:lnTo>
                  <a:lnTo>
                    <a:pt x="1053" y="173"/>
                  </a:lnTo>
                  <a:lnTo>
                    <a:pt x="1053" y="176"/>
                  </a:lnTo>
                  <a:lnTo>
                    <a:pt x="1049" y="176"/>
                  </a:lnTo>
                  <a:lnTo>
                    <a:pt x="1045" y="176"/>
                  </a:lnTo>
                  <a:lnTo>
                    <a:pt x="1045" y="180"/>
                  </a:lnTo>
                  <a:lnTo>
                    <a:pt x="1041" y="180"/>
                  </a:lnTo>
                  <a:lnTo>
                    <a:pt x="1038" y="180"/>
                  </a:lnTo>
                  <a:lnTo>
                    <a:pt x="1034" y="180"/>
                  </a:lnTo>
                  <a:lnTo>
                    <a:pt x="1038" y="180"/>
                  </a:lnTo>
                  <a:lnTo>
                    <a:pt x="1041" y="180"/>
                  </a:lnTo>
                  <a:lnTo>
                    <a:pt x="1038" y="180"/>
                  </a:lnTo>
                  <a:lnTo>
                    <a:pt x="1034" y="184"/>
                  </a:lnTo>
                  <a:lnTo>
                    <a:pt x="1038" y="184"/>
                  </a:lnTo>
                  <a:lnTo>
                    <a:pt x="1041" y="180"/>
                  </a:lnTo>
                  <a:lnTo>
                    <a:pt x="1045" y="180"/>
                  </a:lnTo>
                  <a:lnTo>
                    <a:pt x="1041" y="184"/>
                  </a:lnTo>
                  <a:lnTo>
                    <a:pt x="1038" y="184"/>
                  </a:lnTo>
                  <a:lnTo>
                    <a:pt x="1041" y="184"/>
                  </a:lnTo>
                  <a:lnTo>
                    <a:pt x="1045" y="184"/>
                  </a:lnTo>
                  <a:lnTo>
                    <a:pt x="1041" y="188"/>
                  </a:lnTo>
                  <a:lnTo>
                    <a:pt x="1038" y="188"/>
                  </a:lnTo>
                  <a:lnTo>
                    <a:pt x="1041" y="188"/>
                  </a:lnTo>
                  <a:lnTo>
                    <a:pt x="1045" y="184"/>
                  </a:lnTo>
                  <a:lnTo>
                    <a:pt x="1045" y="180"/>
                  </a:lnTo>
                  <a:lnTo>
                    <a:pt x="1049" y="180"/>
                  </a:lnTo>
                  <a:lnTo>
                    <a:pt x="1053" y="180"/>
                  </a:lnTo>
                  <a:lnTo>
                    <a:pt x="1053" y="184"/>
                  </a:lnTo>
                  <a:lnTo>
                    <a:pt x="1053" y="180"/>
                  </a:lnTo>
                  <a:lnTo>
                    <a:pt x="1056" y="180"/>
                  </a:lnTo>
                  <a:lnTo>
                    <a:pt x="1060" y="180"/>
                  </a:lnTo>
                  <a:lnTo>
                    <a:pt x="1064" y="180"/>
                  </a:lnTo>
                  <a:lnTo>
                    <a:pt x="1060" y="180"/>
                  </a:lnTo>
                  <a:lnTo>
                    <a:pt x="1056" y="180"/>
                  </a:lnTo>
                  <a:lnTo>
                    <a:pt x="1056" y="184"/>
                  </a:lnTo>
                  <a:lnTo>
                    <a:pt x="1053" y="184"/>
                  </a:lnTo>
                  <a:lnTo>
                    <a:pt x="1056" y="184"/>
                  </a:lnTo>
                  <a:lnTo>
                    <a:pt x="1053" y="188"/>
                  </a:lnTo>
                  <a:lnTo>
                    <a:pt x="1056" y="188"/>
                  </a:lnTo>
                  <a:lnTo>
                    <a:pt x="1056" y="184"/>
                  </a:lnTo>
                  <a:lnTo>
                    <a:pt x="1060" y="180"/>
                  </a:lnTo>
                  <a:lnTo>
                    <a:pt x="1064" y="180"/>
                  </a:lnTo>
                  <a:lnTo>
                    <a:pt x="1064" y="184"/>
                  </a:lnTo>
                  <a:lnTo>
                    <a:pt x="1060" y="184"/>
                  </a:lnTo>
                  <a:lnTo>
                    <a:pt x="1064" y="184"/>
                  </a:lnTo>
                  <a:lnTo>
                    <a:pt x="1064" y="188"/>
                  </a:lnTo>
                  <a:lnTo>
                    <a:pt x="1060" y="188"/>
                  </a:lnTo>
                  <a:lnTo>
                    <a:pt x="1056" y="191"/>
                  </a:lnTo>
                  <a:lnTo>
                    <a:pt x="1060" y="191"/>
                  </a:lnTo>
                  <a:lnTo>
                    <a:pt x="1060" y="188"/>
                  </a:lnTo>
                  <a:lnTo>
                    <a:pt x="1064" y="188"/>
                  </a:lnTo>
                  <a:lnTo>
                    <a:pt x="1064" y="184"/>
                  </a:lnTo>
                  <a:lnTo>
                    <a:pt x="1068" y="184"/>
                  </a:lnTo>
                  <a:lnTo>
                    <a:pt x="1071" y="188"/>
                  </a:lnTo>
                  <a:lnTo>
                    <a:pt x="1068" y="188"/>
                  </a:lnTo>
                  <a:lnTo>
                    <a:pt x="1064" y="191"/>
                  </a:lnTo>
                  <a:lnTo>
                    <a:pt x="1068" y="188"/>
                  </a:lnTo>
                  <a:lnTo>
                    <a:pt x="1071" y="188"/>
                  </a:lnTo>
                  <a:lnTo>
                    <a:pt x="1071" y="184"/>
                  </a:lnTo>
                  <a:lnTo>
                    <a:pt x="1075" y="184"/>
                  </a:lnTo>
                  <a:lnTo>
                    <a:pt x="1079" y="184"/>
                  </a:lnTo>
                  <a:lnTo>
                    <a:pt x="1079" y="180"/>
                  </a:lnTo>
                  <a:lnTo>
                    <a:pt x="1083" y="180"/>
                  </a:lnTo>
                  <a:lnTo>
                    <a:pt x="1086" y="180"/>
                  </a:lnTo>
                  <a:lnTo>
                    <a:pt x="1090" y="184"/>
                  </a:lnTo>
                  <a:lnTo>
                    <a:pt x="1094" y="184"/>
                  </a:lnTo>
                  <a:lnTo>
                    <a:pt x="1098" y="184"/>
                  </a:lnTo>
                  <a:lnTo>
                    <a:pt x="1101" y="188"/>
                  </a:lnTo>
                  <a:lnTo>
                    <a:pt x="1098" y="188"/>
                  </a:lnTo>
                  <a:lnTo>
                    <a:pt x="1094" y="191"/>
                  </a:lnTo>
                  <a:lnTo>
                    <a:pt x="1094" y="188"/>
                  </a:lnTo>
                  <a:lnTo>
                    <a:pt x="1090" y="188"/>
                  </a:lnTo>
                  <a:lnTo>
                    <a:pt x="1086" y="188"/>
                  </a:lnTo>
                  <a:lnTo>
                    <a:pt x="1086" y="191"/>
                  </a:lnTo>
                  <a:lnTo>
                    <a:pt x="1083" y="191"/>
                  </a:lnTo>
                  <a:lnTo>
                    <a:pt x="1079" y="191"/>
                  </a:lnTo>
                  <a:lnTo>
                    <a:pt x="1075" y="195"/>
                  </a:lnTo>
                  <a:lnTo>
                    <a:pt x="1079" y="195"/>
                  </a:lnTo>
                  <a:lnTo>
                    <a:pt x="1079" y="191"/>
                  </a:lnTo>
                  <a:lnTo>
                    <a:pt x="1083" y="191"/>
                  </a:lnTo>
                  <a:lnTo>
                    <a:pt x="1086" y="191"/>
                  </a:lnTo>
                  <a:lnTo>
                    <a:pt x="1083" y="195"/>
                  </a:lnTo>
                  <a:lnTo>
                    <a:pt x="1079" y="195"/>
                  </a:lnTo>
                  <a:lnTo>
                    <a:pt x="1083" y="195"/>
                  </a:lnTo>
                  <a:lnTo>
                    <a:pt x="1086" y="195"/>
                  </a:lnTo>
                  <a:lnTo>
                    <a:pt x="1090" y="195"/>
                  </a:lnTo>
                  <a:lnTo>
                    <a:pt x="1094" y="191"/>
                  </a:lnTo>
                  <a:lnTo>
                    <a:pt x="1098" y="191"/>
                  </a:lnTo>
                  <a:lnTo>
                    <a:pt x="1101" y="191"/>
                  </a:lnTo>
                  <a:lnTo>
                    <a:pt x="1105" y="188"/>
                  </a:lnTo>
                  <a:lnTo>
                    <a:pt x="1109" y="188"/>
                  </a:lnTo>
                  <a:lnTo>
                    <a:pt x="1109" y="191"/>
                  </a:lnTo>
                  <a:lnTo>
                    <a:pt x="1105" y="195"/>
                  </a:lnTo>
                  <a:lnTo>
                    <a:pt x="1101" y="195"/>
                  </a:lnTo>
                  <a:lnTo>
                    <a:pt x="1101" y="199"/>
                  </a:lnTo>
                  <a:lnTo>
                    <a:pt x="1098" y="199"/>
                  </a:lnTo>
                  <a:lnTo>
                    <a:pt x="1098" y="195"/>
                  </a:lnTo>
                  <a:lnTo>
                    <a:pt x="1094" y="195"/>
                  </a:lnTo>
                  <a:lnTo>
                    <a:pt x="1094" y="199"/>
                  </a:lnTo>
                  <a:lnTo>
                    <a:pt x="1090" y="199"/>
                  </a:lnTo>
                  <a:lnTo>
                    <a:pt x="1090" y="203"/>
                  </a:lnTo>
                  <a:lnTo>
                    <a:pt x="1094" y="199"/>
                  </a:lnTo>
                  <a:lnTo>
                    <a:pt x="1098" y="199"/>
                  </a:lnTo>
                  <a:lnTo>
                    <a:pt x="1101" y="199"/>
                  </a:lnTo>
                  <a:lnTo>
                    <a:pt x="1098" y="199"/>
                  </a:lnTo>
                  <a:lnTo>
                    <a:pt x="1098" y="203"/>
                  </a:lnTo>
                  <a:lnTo>
                    <a:pt x="1094" y="206"/>
                  </a:lnTo>
                  <a:lnTo>
                    <a:pt x="1098" y="206"/>
                  </a:lnTo>
                  <a:lnTo>
                    <a:pt x="1098" y="203"/>
                  </a:lnTo>
                  <a:lnTo>
                    <a:pt x="1101" y="203"/>
                  </a:lnTo>
                  <a:lnTo>
                    <a:pt x="1098" y="203"/>
                  </a:lnTo>
                  <a:lnTo>
                    <a:pt x="1101" y="199"/>
                  </a:lnTo>
                  <a:lnTo>
                    <a:pt x="1101" y="195"/>
                  </a:lnTo>
                  <a:lnTo>
                    <a:pt x="1105" y="195"/>
                  </a:lnTo>
                  <a:lnTo>
                    <a:pt x="1109" y="195"/>
                  </a:lnTo>
                  <a:lnTo>
                    <a:pt x="1113" y="195"/>
                  </a:lnTo>
                  <a:lnTo>
                    <a:pt x="1116" y="195"/>
                  </a:lnTo>
                  <a:lnTo>
                    <a:pt x="1120" y="191"/>
                  </a:lnTo>
                  <a:lnTo>
                    <a:pt x="1124" y="191"/>
                  </a:lnTo>
                  <a:lnTo>
                    <a:pt x="1120" y="195"/>
                  </a:lnTo>
                  <a:lnTo>
                    <a:pt x="1116" y="195"/>
                  </a:lnTo>
                  <a:lnTo>
                    <a:pt x="1113" y="195"/>
                  </a:lnTo>
                  <a:lnTo>
                    <a:pt x="1113" y="199"/>
                  </a:lnTo>
                  <a:lnTo>
                    <a:pt x="1113" y="195"/>
                  </a:lnTo>
                  <a:lnTo>
                    <a:pt x="1116" y="195"/>
                  </a:lnTo>
                  <a:lnTo>
                    <a:pt x="1120" y="195"/>
                  </a:lnTo>
                  <a:lnTo>
                    <a:pt x="1124" y="195"/>
                  </a:lnTo>
                  <a:lnTo>
                    <a:pt x="1128" y="195"/>
                  </a:lnTo>
                  <a:lnTo>
                    <a:pt x="1131" y="195"/>
                  </a:lnTo>
                  <a:lnTo>
                    <a:pt x="1135" y="195"/>
                  </a:lnTo>
                  <a:lnTo>
                    <a:pt x="1139" y="195"/>
                  </a:lnTo>
                  <a:lnTo>
                    <a:pt x="1143" y="195"/>
                  </a:lnTo>
                  <a:lnTo>
                    <a:pt x="1143" y="199"/>
                  </a:lnTo>
                  <a:lnTo>
                    <a:pt x="1146" y="199"/>
                  </a:lnTo>
                  <a:lnTo>
                    <a:pt x="1143" y="199"/>
                  </a:lnTo>
                  <a:lnTo>
                    <a:pt x="1139" y="199"/>
                  </a:lnTo>
                  <a:lnTo>
                    <a:pt x="1139" y="203"/>
                  </a:lnTo>
                  <a:lnTo>
                    <a:pt x="1135" y="203"/>
                  </a:lnTo>
                  <a:lnTo>
                    <a:pt x="1131" y="203"/>
                  </a:lnTo>
                  <a:lnTo>
                    <a:pt x="1128" y="203"/>
                  </a:lnTo>
                  <a:lnTo>
                    <a:pt x="1124" y="203"/>
                  </a:lnTo>
                  <a:lnTo>
                    <a:pt x="1120" y="203"/>
                  </a:lnTo>
                  <a:lnTo>
                    <a:pt x="1120" y="206"/>
                  </a:lnTo>
                  <a:lnTo>
                    <a:pt x="1116" y="206"/>
                  </a:lnTo>
                  <a:lnTo>
                    <a:pt x="1120" y="206"/>
                  </a:lnTo>
                  <a:lnTo>
                    <a:pt x="1116" y="206"/>
                  </a:lnTo>
                  <a:lnTo>
                    <a:pt x="1113" y="206"/>
                  </a:lnTo>
                  <a:lnTo>
                    <a:pt x="1113" y="210"/>
                  </a:lnTo>
                  <a:lnTo>
                    <a:pt x="1116" y="206"/>
                  </a:lnTo>
                  <a:lnTo>
                    <a:pt x="1120" y="206"/>
                  </a:lnTo>
                  <a:lnTo>
                    <a:pt x="1124" y="206"/>
                  </a:lnTo>
                  <a:lnTo>
                    <a:pt x="1120" y="206"/>
                  </a:lnTo>
                  <a:lnTo>
                    <a:pt x="1124" y="206"/>
                  </a:lnTo>
                  <a:lnTo>
                    <a:pt x="1124" y="203"/>
                  </a:lnTo>
                  <a:lnTo>
                    <a:pt x="1128" y="203"/>
                  </a:lnTo>
                  <a:lnTo>
                    <a:pt x="1131" y="203"/>
                  </a:lnTo>
                  <a:lnTo>
                    <a:pt x="1135" y="203"/>
                  </a:lnTo>
                  <a:lnTo>
                    <a:pt x="1139" y="203"/>
                  </a:lnTo>
                  <a:lnTo>
                    <a:pt x="1139" y="206"/>
                  </a:lnTo>
                  <a:lnTo>
                    <a:pt x="1135" y="206"/>
                  </a:lnTo>
                  <a:lnTo>
                    <a:pt x="1131" y="206"/>
                  </a:lnTo>
                  <a:lnTo>
                    <a:pt x="1128" y="206"/>
                  </a:lnTo>
                  <a:lnTo>
                    <a:pt x="1128" y="210"/>
                  </a:lnTo>
                  <a:lnTo>
                    <a:pt x="1124" y="210"/>
                  </a:lnTo>
                  <a:lnTo>
                    <a:pt x="1120" y="210"/>
                  </a:lnTo>
                  <a:lnTo>
                    <a:pt x="1120" y="214"/>
                  </a:lnTo>
                  <a:lnTo>
                    <a:pt x="1120" y="210"/>
                  </a:lnTo>
                  <a:lnTo>
                    <a:pt x="1124" y="210"/>
                  </a:lnTo>
                  <a:lnTo>
                    <a:pt x="1128" y="210"/>
                  </a:lnTo>
                  <a:lnTo>
                    <a:pt x="1131" y="210"/>
                  </a:lnTo>
                  <a:lnTo>
                    <a:pt x="1131" y="206"/>
                  </a:lnTo>
                  <a:lnTo>
                    <a:pt x="1135" y="206"/>
                  </a:lnTo>
                  <a:lnTo>
                    <a:pt x="1139" y="206"/>
                  </a:lnTo>
                  <a:lnTo>
                    <a:pt x="1143" y="206"/>
                  </a:lnTo>
                  <a:lnTo>
                    <a:pt x="1146" y="206"/>
                  </a:lnTo>
                  <a:lnTo>
                    <a:pt x="1146" y="203"/>
                  </a:lnTo>
                  <a:lnTo>
                    <a:pt x="1150" y="203"/>
                  </a:lnTo>
                  <a:lnTo>
                    <a:pt x="1154" y="203"/>
                  </a:lnTo>
                  <a:lnTo>
                    <a:pt x="1158" y="203"/>
                  </a:lnTo>
                  <a:lnTo>
                    <a:pt x="1158" y="206"/>
                  </a:lnTo>
                  <a:lnTo>
                    <a:pt x="1162" y="206"/>
                  </a:lnTo>
                  <a:lnTo>
                    <a:pt x="1165" y="210"/>
                  </a:lnTo>
                  <a:lnTo>
                    <a:pt x="1162" y="210"/>
                  </a:lnTo>
                  <a:lnTo>
                    <a:pt x="1158" y="210"/>
                  </a:lnTo>
                  <a:lnTo>
                    <a:pt x="1154" y="210"/>
                  </a:lnTo>
                  <a:lnTo>
                    <a:pt x="1150" y="210"/>
                  </a:lnTo>
                  <a:lnTo>
                    <a:pt x="1146" y="210"/>
                  </a:lnTo>
                  <a:lnTo>
                    <a:pt x="1146" y="214"/>
                  </a:lnTo>
                  <a:lnTo>
                    <a:pt x="1143" y="214"/>
                  </a:lnTo>
                  <a:lnTo>
                    <a:pt x="1139" y="210"/>
                  </a:lnTo>
                  <a:lnTo>
                    <a:pt x="1135" y="214"/>
                  </a:lnTo>
                  <a:lnTo>
                    <a:pt x="1131" y="214"/>
                  </a:lnTo>
                  <a:lnTo>
                    <a:pt x="1128" y="214"/>
                  </a:lnTo>
                  <a:lnTo>
                    <a:pt x="1124" y="214"/>
                  </a:lnTo>
                  <a:lnTo>
                    <a:pt x="1120" y="214"/>
                  </a:lnTo>
                  <a:lnTo>
                    <a:pt x="1116" y="214"/>
                  </a:lnTo>
                  <a:lnTo>
                    <a:pt x="1120" y="214"/>
                  </a:lnTo>
                  <a:lnTo>
                    <a:pt x="1124" y="214"/>
                  </a:lnTo>
                  <a:lnTo>
                    <a:pt x="1128" y="214"/>
                  </a:lnTo>
                  <a:lnTo>
                    <a:pt x="1131" y="214"/>
                  </a:lnTo>
                  <a:lnTo>
                    <a:pt x="1135" y="214"/>
                  </a:lnTo>
                  <a:lnTo>
                    <a:pt x="1139" y="214"/>
                  </a:lnTo>
                  <a:lnTo>
                    <a:pt x="1143" y="214"/>
                  </a:lnTo>
                  <a:lnTo>
                    <a:pt x="1146" y="214"/>
                  </a:lnTo>
                  <a:lnTo>
                    <a:pt x="1150" y="214"/>
                  </a:lnTo>
                  <a:lnTo>
                    <a:pt x="1154" y="214"/>
                  </a:lnTo>
                  <a:lnTo>
                    <a:pt x="1158" y="214"/>
                  </a:lnTo>
                  <a:lnTo>
                    <a:pt x="1162" y="214"/>
                  </a:lnTo>
                  <a:lnTo>
                    <a:pt x="1165" y="218"/>
                  </a:lnTo>
                  <a:lnTo>
                    <a:pt x="1169" y="218"/>
                  </a:lnTo>
                  <a:lnTo>
                    <a:pt x="1173" y="218"/>
                  </a:lnTo>
                  <a:lnTo>
                    <a:pt x="1169" y="218"/>
                  </a:lnTo>
                  <a:lnTo>
                    <a:pt x="1169" y="222"/>
                  </a:lnTo>
                  <a:lnTo>
                    <a:pt x="1165" y="218"/>
                  </a:lnTo>
                  <a:lnTo>
                    <a:pt x="1162" y="218"/>
                  </a:lnTo>
                  <a:lnTo>
                    <a:pt x="1158" y="218"/>
                  </a:lnTo>
                  <a:lnTo>
                    <a:pt x="1158" y="222"/>
                  </a:lnTo>
                  <a:lnTo>
                    <a:pt x="1154" y="218"/>
                  </a:lnTo>
                  <a:lnTo>
                    <a:pt x="1146" y="218"/>
                  </a:lnTo>
                  <a:lnTo>
                    <a:pt x="1143" y="218"/>
                  </a:lnTo>
                  <a:lnTo>
                    <a:pt x="1139" y="218"/>
                  </a:lnTo>
                  <a:lnTo>
                    <a:pt x="1135" y="218"/>
                  </a:lnTo>
                  <a:lnTo>
                    <a:pt x="1131" y="218"/>
                  </a:lnTo>
                  <a:lnTo>
                    <a:pt x="1135" y="218"/>
                  </a:lnTo>
                  <a:lnTo>
                    <a:pt x="1139" y="218"/>
                  </a:lnTo>
                  <a:lnTo>
                    <a:pt x="1143" y="218"/>
                  </a:lnTo>
                  <a:lnTo>
                    <a:pt x="1146" y="218"/>
                  </a:lnTo>
                  <a:lnTo>
                    <a:pt x="1150" y="218"/>
                  </a:lnTo>
                  <a:lnTo>
                    <a:pt x="1146" y="218"/>
                  </a:lnTo>
                  <a:lnTo>
                    <a:pt x="1143" y="218"/>
                  </a:lnTo>
                  <a:lnTo>
                    <a:pt x="1139" y="218"/>
                  </a:lnTo>
                  <a:lnTo>
                    <a:pt x="1135" y="218"/>
                  </a:lnTo>
                  <a:lnTo>
                    <a:pt x="1139" y="218"/>
                  </a:lnTo>
                  <a:lnTo>
                    <a:pt x="1143" y="218"/>
                  </a:lnTo>
                  <a:lnTo>
                    <a:pt x="1139" y="222"/>
                  </a:lnTo>
                  <a:lnTo>
                    <a:pt x="1135" y="222"/>
                  </a:lnTo>
                  <a:lnTo>
                    <a:pt x="1139" y="222"/>
                  </a:lnTo>
                  <a:lnTo>
                    <a:pt x="1143" y="218"/>
                  </a:lnTo>
                  <a:lnTo>
                    <a:pt x="1146" y="222"/>
                  </a:lnTo>
                  <a:lnTo>
                    <a:pt x="1150" y="222"/>
                  </a:lnTo>
                  <a:lnTo>
                    <a:pt x="1154" y="222"/>
                  </a:lnTo>
                  <a:lnTo>
                    <a:pt x="1150" y="222"/>
                  </a:lnTo>
                  <a:lnTo>
                    <a:pt x="1146" y="222"/>
                  </a:lnTo>
                  <a:lnTo>
                    <a:pt x="1143" y="222"/>
                  </a:lnTo>
                  <a:lnTo>
                    <a:pt x="1146" y="222"/>
                  </a:lnTo>
                  <a:lnTo>
                    <a:pt x="1150" y="222"/>
                  </a:lnTo>
                  <a:lnTo>
                    <a:pt x="1150" y="225"/>
                  </a:lnTo>
                  <a:lnTo>
                    <a:pt x="1146" y="225"/>
                  </a:lnTo>
                  <a:lnTo>
                    <a:pt x="1143" y="225"/>
                  </a:lnTo>
                  <a:lnTo>
                    <a:pt x="1146" y="225"/>
                  </a:lnTo>
                  <a:lnTo>
                    <a:pt x="1150" y="225"/>
                  </a:lnTo>
                  <a:lnTo>
                    <a:pt x="1154" y="225"/>
                  </a:lnTo>
                  <a:lnTo>
                    <a:pt x="1150" y="225"/>
                  </a:lnTo>
                  <a:lnTo>
                    <a:pt x="1146" y="225"/>
                  </a:lnTo>
                  <a:lnTo>
                    <a:pt x="1143" y="225"/>
                  </a:lnTo>
                  <a:lnTo>
                    <a:pt x="1139" y="225"/>
                  </a:lnTo>
                  <a:lnTo>
                    <a:pt x="1143" y="225"/>
                  </a:lnTo>
                  <a:lnTo>
                    <a:pt x="1139" y="225"/>
                  </a:lnTo>
                  <a:lnTo>
                    <a:pt x="1135" y="225"/>
                  </a:lnTo>
                  <a:lnTo>
                    <a:pt x="1131" y="225"/>
                  </a:lnTo>
                  <a:lnTo>
                    <a:pt x="1128" y="225"/>
                  </a:lnTo>
                  <a:lnTo>
                    <a:pt x="1131" y="225"/>
                  </a:lnTo>
                  <a:lnTo>
                    <a:pt x="1128" y="225"/>
                  </a:lnTo>
                  <a:lnTo>
                    <a:pt x="1131" y="225"/>
                  </a:lnTo>
                  <a:lnTo>
                    <a:pt x="1135" y="225"/>
                  </a:lnTo>
                  <a:lnTo>
                    <a:pt x="1146" y="225"/>
                  </a:lnTo>
                  <a:lnTo>
                    <a:pt x="1150" y="229"/>
                  </a:lnTo>
                  <a:lnTo>
                    <a:pt x="1146" y="229"/>
                  </a:lnTo>
                  <a:lnTo>
                    <a:pt x="1143" y="229"/>
                  </a:lnTo>
                  <a:lnTo>
                    <a:pt x="1139" y="229"/>
                  </a:lnTo>
                  <a:lnTo>
                    <a:pt x="1135" y="229"/>
                  </a:lnTo>
                  <a:lnTo>
                    <a:pt x="1139" y="229"/>
                  </a:lnTo>
                  <a:lnTo>
                    <a:pt x="1143" y="229"/>
                  </a:lnTo>
                  <a:lnTo>
                    <a:pt x="1139" y="229"/>
                  </a:lnTo>
                  <a:lnTo>
                    <a:pt x="1143" y="229"/>
                  </a:lnTo>
                  <a:lnTo>
                    <a:pt x="1146" y="229"/>
                  </a:lnTo>
                  <a:lnTo>
                    <a:pt x="1150" y="229"/>
                  </a:lnTo>
                  <a:lnTo>
                    <a:pt x="1154" y="229"/>
                  </a:lnTo>
                  <a:lnTo>
                    <a:pt x="1158" y="229"/>
                  </a:lnTo>
                  <a:lnTo>
                    <a:pt x="1158" y="233"/>
                  </a:lnTo>
                  <a:lnTo>
                    <a:pt x="1158" y="229"/>
                  </a:lnTo>
                  <a:lnTo>
                    <a:pt x="1162" y="229"/>
                  </a:lnTo>
                  <a:lnTo>
                    <a:pt x="1162" y="233"/>
                  </a:lnTo>
                  <a:lnTo>
                    <a:pt x="1165" y="233"/>
                  </a:lnTo>
                  <a:lnTo>
                    <a:pt x="1165" y="229"/>
                  </a:lnTo>
                  <a:lnTo>
                    <a:pt x="1169" y="229"/>
                  </a:lnTo>
                  <a:lnTo>
                    <a:pt x="1169" y="233"/>
                  </a:lnTo>
                  <a:lnTo>
                    <a:pt x="1165" y="233"/>
                  </a:lnTo>
                  <a:lnTo>
                    <a:pt x="1162" y="233"/>
                  </a:lnTo>
                  <a:lnTo>
                    <a:pt x="1158" y="233"/>
                  </a:lnTo>
                  <a:lnTo>
                    <a:pt x="1154" y="233"/>
                  </a:lnTo>
                  <a:lnTo>
                    <a:pt x="1158" y="233"/>
                  </a:lnTo>
                  <a:lnTo>
                    <a:pt x="1154" y="233"/>
                  </a:lnTo>
                  <a:lnTo>
                    <a:pt x="1158" y="233"/>
                  </a:lnTo>
                  <a:lnTo>
                    <a:pt x="1162" y="233"/>
                  </a:lnTo>
                  <a:lnTo>
                    <a:pt x="1165" y="233"/>
                  </a:lnTo>
                  <a:lnTo>
                    <a:pt x="1162" y="233"/>
                  </a:lnTo>
                  <a:lnTo>
                    <a:pt x="1162" y="237"/>
                  </a:lnTo>
                  <a:lnTo>
                    <a:pt x="1158" y="237"/>
                  </a:lnTo>
                  <a:lnTo>
                    <a:pt x="1162" y="237"/>
                  </a:lnTo>
                  <a:lnTo>
                    <a:pt x="1162" y="233"/>
                  </a:lnTo>
                  <a:lnTo>
                    <a:pt x="1165" y="233"/>
                  </a:lnTo>
                  <a:lnTo>
                    <a:pt x="1169" y="233"/>
                  </a:lnTo>
                  <a:lnTo>
                    <a:pt x="1169" y="237"/>
                  </a:lnTo>
                  <a:lnTo>
                    <a:pt x="1165" y="237"/>
                  </a:lnTo>
                  <a:lnTo>
                    <a:pt x="1169" y="237"/>
                  </a:lnTo>
                  <a:lnTo>
                    <a:pt x="1173" y="237"/>
                  </a:lnTo>
                  <a:lnTo>
                    <a:pt x="1169" y="237"/>
                  </a:lnTo>
                  <a:lnTo>
                    <a:pt x="1173" y="237"/>
                  </a:lnTo>
                  <a:lnTo>
                    <a:pt x="1177" y="237"/>
                  </a:lnTo>
                  <a:lnTo>
                    <a:pt x="1173" y="237"/>
                  </a:lnTo>
                  <a:lnTo>
                    <a:pt x="1177" y="237"/>
                  </a:lnTo>
                  <a:lnTo>
                    <a:pt x="1180" y="237"/>
                  </a:lnTo>
                  <a:lnTo>
                    <a:pt x="1177" y="237"/>
                  </a:lnTo>
                  <a:lnTo>
                    <a:pt x="1177" y="240"/>
                  </a:lnTo>
                  <a:lnTo>
                    <a:pt x="1173" y="240"/>
                  </a:lnTo>
                  <a:lnTo>
                    <a:pt x="1169" y="240"/>
                  </a:lnTo>
                  <a:lnTo>
                    <a:pt x="1173" y="240"/>
                  </a:lnTo>
                  <a:lnTo>
                    <a:pt x="1177" y="240"/>
                  </a:lnTo>
                  <a:lnTo>
                    <a:pt x="1180" y="237"/>
                  </a:lnTo>
                  <a:lnTo>
                    <a:pt x="1184" y="237"/>
                  </a:lnTo>
                  <a:lnTo>
                    <a:pt x="1180" y="237"/>
                  </a:lnTo>
                  <a:lnTo>
                    <a:pt x="1180" y="240"/>
                  </a:lnTo>
                  <a:lnTo>
                    <a:pt x="1180" y="244"/>
                  </a:lnTo>
                  <a:lnTo>
                    <a:pt x="1184" y="244"/>
                  </a:lnTo>
                  <a:lnTo>
                    <a:pt x="1184" y="240"/>
                  </a:lnTo>
                  <a:lnTo>
                    <a:pt x="1184" y="237"/>
                  </a:lnTo>
                  <a:lnTo>
                    <a:pt x="1188" y="237"/>
                  </a:lnTo>
                  <a:lnTo>
                    <a:pt x="1192" y="237"/>
                  </a:lnTo>
                  <a:lnTo>
                    <a:pt x="1192" y="240"/>
                  </a:lnTo>
                  <a:lnTo>
                    <a:pt x="1188" y="240"/>
                  </a:lnTo>
                  <a:lnTo>
                    <a:pt x="1192" y="244"/>
                  </a:lnTo>
                  <a:lnTo>
                    <a:pt x="1192" y="240"/>
                  </a:lnTo>
                  <a:lnTo>
                    <a:pt x="1188" y="240"/>
                  </a:lnTo>
                  <a:lnTo>
                    <a:pt x="1192" y="240"/>
                  </a:lnTo>
                  <a:lnTo>
                    <a:pt x="1195" y="240"/>
                  </a:lnTo>
                  <a:lnTo>
                    <a:pt x="1195" y="237"/>
                  </a:lnTo>
                  <a:lnTo>
                    <a:pt x="1199" y="237"/>
                  </a:lnTo>
                  <a:lnTo>
                    <a:pt x="1203" y="237"/>
                  </a:lnTo>
                  <a:lnTo>
                    <a:pt x="1199" y="240"/>
                  </a:lnTo>
                  <a:lnTo>
                    <a:pt x="1195" y="240"/>
                  </a:lnTo>
                  <a:lnTo>
                    <a:pt x="1195" y="244"/>
                  </a:lnTo>
                  <a:lnTo>
                    <a:pt x="1199" y="240"/>
                  </a:lnTo>
                  <a:lnTo>
                    <a:pt x="1199" y="244"/>
                  </a:lnTo>
                  <a:lnTo>
                    <a:pt x="1203" y="240"/>
                  </a:lnTo>
                  <a:lnTo>
                    <a:pt x="1207" y="240"/>
                  </a:lnTo>
                  <a:lnTo>
                    <a:pt x="1207" y="244"/>
                  </a:lnTo>
                  <a:lnTo>
                    <a:pt x="1203" y="244"/>
                  </a:lnTo>
                  <a:lnTo>
                    <a:pt x="1207" y="244"/>
                  </a:lnTo>
                  <a:lnTo>
                    <a:pt x="1207" y="240"/>
                  </a:lnTo>
                  <a:lnTo>
                    <a:pt x="1210" y="244"/>
                  </a:lnTo>
                  <a:lnTo>
                    <a:pt x="1214" y="244"/>
                  </a:lnTo>
                  <a:lnTo>
                    <a:pt x="1210" y="244"/>
                  </a:lnTo>
                  <a:lnTo>
                    <a:pt x="1210" y="248"/>
                  </a:lnTo>
                  <a:lnTo>
                    <a:pt x="1207" y="248"/>
                  </a:lnTo>
                  <a:lnTo>
                    <a:pt x="1210" y="248"/>
                  </a:lnTo>
                  <a:lnTo>
                    <a:pt x="1214" y="248"/>
                  </a:lnTo>
                  <a:lnTo>
                    <a:pt x="1210" y="248"/>
                  </a:lnTo>
                  <a:lnTo>
                    <a:pt x="1207" y="248"/>
                  </a:lnTo>
                  <a:lnTo>
                    <a:pt x="1203" y="248"/>
                  </a:lnTo>
                  <a:lnTo>
                    <a:pt x="1199" y="248"/>
                  </a:lnTo>
                  <a:lnTo>
                    <a:pt x="1203" y="248"/>
                  </a:lnTo>
                  <a:lnTo>
                    <a:pt x="1207" y="248"/>
                  </a:lnTo>
                  <a:lnTo>
                    <a:pt x="1210" y="248"/>
                  </a:lnTo>
                  <a:lnTo>
                    <a:pt x="1207" y="248"/>
                  </a:lnTo>
                  <a:lnTo>
                    <a:pt x="1207" y="252"/>
                  </a:lnTo>
                  <a:lnTo>
                    <a:pt x="1207" y="248"/>
                  </a:lnTo>
                  <a:lnTo>
                    <a:pt x="1203" y="248"/>
                  </a:lnTo>
                  <a:lnTo>
                    <a:pt x="1203" y="252"/>
                  </a:lnTo>
                  <a:lnTo>
                    <a:pt x="1199" y="252"/>
                  </a:lnTo>
                  <a:lnTo>
                    <a:pt x="1203" y="252"/>
                  </a:lnTo>
                  <a:lnTo>
                    <a:pt x="1207" y="252"/>
                  </a:lnTo>
                  <a:lnTo>
                    <a:pt x="1210" y="252"/>
                  </a:lnTo>
                  <a:lnTo>
                    <a:pt x="1210" y="248"/>
                  </a:lnTo>
                  <a:lnTo>
                    <a:pt x="1214" y="248"/>
                  </a:lnTo>
                  <a:lnTo>
                    <a:pt x="1214" y="252"/>
                  </a:lnTo>
                  <a:lnTo>
                    <a:pt x="1210" y="252"/>
                  </a:lnTo>
                  <a:lnTo>
                    <a:pt x="1207" y="252"/>
                  </a:lnTo>
                  <a:lnTo>
                    <a:pt x="1203" y="252"/>
                  </a:lnTo>
                  <a:lnTo>
                    <a:pt x="1203" y="255"/>
                  </a:lnTo>
                  <a:lnTo>
                    <a:pt x="1203" y="252"/>
                  </a:lnTo>
                  <a:lnTo>
                    <a:pt x="1207" y="252"/>
                  </a:lnTo>
                  <a:lnTo>
                    <a:pt x="1210" y="252"/>
                  </a:lnTo>
                  <a:lnTo>
                    <a:pt x="1214" y="252"/>
                  </a:lnTo>
                  <a:lnTo>
                    <a:pt x="1218" y="252"/>
                  </a:lnTo>
                  <a:lnTo>
                    <a:pt x="1222" y="252"/>
                  </a:lnTo>
                  <a:lnTo>
                    <a:pt x="1218" y="252"/>
                  </a:lnTo>
                  <a:lnTo>
                    <a:pt x="1218" y="255"/>
                  </a:lnTo>
                  <a:lnTo>
                    <a:pt x="1218" y="252"/>
                  </a:lnTo>
                  <a:lnTo>
                    <a:pt x="1222" y="252"/>
                  </a:lnTo>
                  <a:lnTo>
                    <a:pt x="1222" y="248"/>
                  </a:lnTo>
                  <a:lnTo>
                    <a:pt x="1225" y="248"/>
                  </a:lnTo>
                  <a:lnTo>
                    <a:pt x="1229" y="248"/>
                  </a:lnTo>
                  <a:lnTo>
                    <a:pt x="1229" y="252"/>
                  </a:lnTo>
                  <a:lnTo>
                    <a:pt x="1225" y="252"/>
                  </a:lnTo>
                  <a:lnTo>
                    <a:pt x="1225" y="255"/>
                  </a:lnTo>
                  <a:lnTo>
                    <a:pt x="1222" y="255"/>
                  </a:lnTo>
                  <a:lnTo>
                    <a:pt x="1218" y="255"/>
                  </a:lnTo>
                  <a:lnTo>
                    <a:pt x="1222" y="255"/>
                  </a:lnTo>
                  <a:lnTo>
                    <a:pt x="1222" y="259"/>
                  </a:lnTo>
                  <a:lnTo>
                    <a:pt x="1225" y="255"/>
                  </a:lnTo>
                  <a:lnTo>
                    <a:pt x="1229" y="255"/>
                  </a:lnTo>
                  <a:lnTo>
                    <a:pt x="1233" y="255"/>
                  </a:lnTo>
                  <a:lnTo>
                    <a:pt x="1229" y="259"/>
                  </a:lnTo>
                  <a:lnTo>
                    <a:pt x="1233" y="259"/>
                  </a:lnTo>
                  <a:lnTo>
                    <a:pt x="1233" y="255"/>
                  </a:lnTo>
                  <a:lnTo>
                    <a:pt x="1237" y="255"/>
                  </a:lnTo>
                  <a:lnTo>
                    <a:pt x="1240" y="259"/>
                  </a:lnTo>
                  <a:lnTo>
                    <a:pt x="1240" y="255"/>
                  </a:lnTo>
                  <a:lnTo>
                    <a:pt x="1237" y="255"/>
                  </a:lnTo>
                  <a:lnTo>
                    <a:pt x="1240" y="255"/>
                  </a:lnTo>
                  <a:lnTo>
                    <a:pt x="1240" y="252"/>
                  </a:lnTo>
                  <a:lnTo>
                    <a:pt x="1244" y="252"/>
                  </a:lnTo>
                  <a:lnTo>
                    <a:pt x="1244" y="255"/>
                  </a:lnTo>
                  <a:lnTo>
                    <a:pt x="1248" y="255"/>
                  </a:lnTo>
                  <a:lnTo>
                    <a:pt x="1252" y="255"/>
                  </a:lnTo>
                  <a:lnTo>
                    <a:pt x="1255" y="259"/>
                  </a:lnTo>
                  <a:lnTo>
                    <a:pt x="1252" y="259"/>
                  </a:lnTo>
                  <a:lnTo>
                    <a:pt x="1248" y="259"/>
                  </a:lnTo>
                  <a:lnTo>
                    <a:pt x="1244" y="259"/>
                  </a:lnTo>
                  <a:lnTo>
                    <a:pt x="1248" y="259"/>
                  </a:lnTo>
                  <a:lnTo>
                    <a:pt x="1252" y="263"/>
                  </a:lnTo>
                  <a:lnTo>
                    <a:pt x="1248" y="263"/>
                  </a:lnTo>
                  <a:lnTo>
                    <a:pt x="1244" y="263"/>
                  </a:lnTo>
                  <a:lnTo>
                    <a:pt x="1248" y="263"/>
                  </a:lnTo>
                  <a:lnTo>
                    <a:pt x="1252" y="263"/>
                  </a:lnTo>
                  <a:lnTo>
                    <a:pt x="1248" y="263"/>
                  </a:lnTo>
                  <a:lnTo>
                    <a:pt x="1248" y="267"/>
                  </a:lnTo>
                  <a:lnTo>
                    <a:pt x="1244" y="267"/>
                  </a:lnTo>
                  <a:lnTo>
                    <a:pt x="1240" y="263"/>
                  </a:lnTo>
                  <a:lnTo>
                    <a:pt x="1237" y="263"/>
                  </a:lnTo>
                  <a:lnTo>
                    <a:pt x="1233" y="263"/>
                  </a:lnTo>
                  <a:lnTo>
                    <a:pt x="1237" y="263"/>
                  </a:lnTo>
                  <a:lnTo>
                    <a:pt x="1240" y="263"/>
                  </a:lnTo>
                  <a:lnTo>
                    <a:pt x="1237" y="267"/>
                  </a:lnTo>
                  <a:lnTo>
                    <a:pt x="1233" y="267"/>
                  </a:lnTo>
                  <a:lnTo>
                    <a:pt x="1233" y="263"/>
                  </a:lnTo>
                  <a:lnTo>
                    <a:pt x="1229" y="263"/>
                  </a:lnTo>
                  <a:lnTo>
                    <a:pt x="1233" y="267"/>
                  </a:lnTo>
                  <a:lnTo>
                    <a:pt x="1237" y="267"/>
                  </a:lnTo>
                  <a:lnTo>
                    <a:pt x="1240" y="267"/>
                  </a:lnTo>
                  <a:lnTo>
                    <a:pt x="1244" y="267"/>
                  </a:lnTo>
                  <a:lnTo>
                    <a:pt x="1244" y="270"/>
                  </a:lnTo>
                  <a:lnTo>
                    <a:pt x="1240" y="270"/>
                  </a:lnTo>
                  <a:lnTo>
                    <a:pt x="1237" y="270"/>
                  </a:lnTo>
                  <a:lnTo>
                    <a:pt x="1233" y="270"/>
                  </a:lnTo>
                  <a:lnTo>
                    <a:pt x="1233" y="267"/>
                  </a:lnTo>
                  <a:lnTo>
                    <a:pt x="1229" y="267"/>
                  </a:lnTo>
                  <a:lnTo>
                    <a:pt x="1229" y="270"/>
                  </a:lnTo>
                  <a:lnTo>
                    <a:pt x="1233" y="270"/>
                  </a:lnTo>
                  <a:lnTo>
                    <a:pt x="1237" y="270"/>
                  </a:lnTo>
                  <a:lnTo>
                    <a:pt x="1240" y="270"/>
                  </a:lnTo>
                  <a:lnTo>
                    <a:pt x="1240" y="274"/>
                  </a:lnTo>
                  <a:lnTo>
                    <a:pt x="1237" y="274"/>
                  </a:lnTo>
                  <a:lnTo>
                    <a:pt x="1233" y="270"/>
                  </a:lnTo>
                  <a:lnTo>
                    <a:pt x="1229" y="270"/>
                  </a:lnTo>
                  <a:lnTo>
                    <a:pt x="1233" y="274"/>
                  </a:lnTo>
                  <a:lnTo>
                    <a:pt x="1237" y="274"/>
                  </a:lnTo>
                  <a:lnTo>
                    <a:pt x="1233" y="274"/>
                  </a:lnTo>
                  <a:lnTo>
                    <a:pt x="1237" y="274"/>
                  </a:lnTo>
                  <a:lnTo>
                    <a:pt x="1233" y="274"/>
                  </a:lnTo>
                  <a:lnTo>
                    <a:pt x="1229" y="274"/>
                  </a:lnTo>
                  <a:lnTo>
                    <a:pt x="1225" y="274"/>
                  </a:lnTo>
                  <a:lnTo>
                    <a:pt x="1222" y="270"/>
                  </a:lnTo>
                  <a:lnTo>
                    <a:pt x="1222" y="274"/>
                  </a:lnTo>
                  <a:lnTo>
                    <a:pt x="1218" y="274"/>
                  </a:lnTo>
                  <a:lnTo>
                    <a:pt x="1222" y="274"/>
                  </a:lnTo>
                  <a:lnTo>
                    <a:pt x="1225" y="274"/>
                  </a:lnTo>
                  <a:lnTo>
                    <a:pt x="1222" y="278"/>
                  </a:lnTo>
                  <a:lnTo>
                    <a:pt x="1222" y="274"/>
                  </a:lnTo>
                  <a:lnTo>
                    <a:pt x="1218" y="274"/>
                  </a:lnTo>
                  <a:lnTo>
                    <a:pt x="1218" y="278"/>
                  </a:lnTo>
                  <a:lnTo>
                    <a:pt x="1222" y="278"/>
                  </a:lnTo>
                  <a:lnTo>
                    <a:pt x="1225" y="278"/>
                  </a:lnTo>
                  <a:lnTo>
                    <a:pt x="1222" y="278"/>
                  </a:lnTo>
                  <a:lnTo>
                    <a:pt x="1218" y="278"/>
                  </a:lnTo>
                  <a:lnTo>
                    <a:pt x="1222" y="278"/>
                  </a:lnTo>
                  <a:lnTo>
                    <a:pt x="1222" y="282"/>
                  </a:lnTo>
                  <a:lnTo>
                    <a:pt x="1222" y="285"/>
                  </a:lnTo>
                  <a:lnTo>
                    <a:pt x="1218" y="285"/>
                  </a:lnTo>
                  <a:lnTo>
                    <a:pt x="1214" y="285"/>
                  </a:lnTo>
                  <a:lnTo>
                    <a:pt x="1218" y="285"/>
                  </a:lnTo>
                  <a:lnTo>
                    <a:pt x="1214" y="285"/>
                  </a:lnTo>
                  <a:lnTo>
                    <a:pt x="1214" y="282"/>
                  </a:lnTo>
                  <a:lnTo>
                    <a:pt x="1210" y="285"/>
                  </a:lnTo>
                  <a:lnTo>
                    <a:pt x="1210" y="282"/>
                  </a:lnTo>
                  <a:lnTo>
                    <a:pt x="1207" y="282"/>
                  </a:lnTo>
                  <a:lnTo>
                    <a:pt x="1207" y="278"/>
                  </a:lnTo>
                  <a:lnTo>
                    <a:pt x="1210" y="278"/>
                  </a:lnTo>
                  <a:lnTo>
                    <a:pt x="1207" y="282"/>
                  </a:lnTo>
                  <a:lnTo>
                    <a:pt x="1203" y="285"/>
                  </a:lnTo>
                  <a:lnTo>
                    <a:pt x="1203" y="282"/>
                  </a:lnTo>
                  <a:lnTo>
                    <a:pt x="1199" y="282"/>
                  </a:lnTo>
                  <a:lnTo>
                    <a:pt x="1203" y="282"/>
                  </a:lnTo>
                  <a:lnTo>
                    <a:pt x="1199" y="278"/>
                  </a:lnTo>
                  <a:lnTo>
                    <a:pt x="1203" y="278"/>
                  </a:lnTo>
                  <a:lnTo>
                    <a:pt x="1207" y="278"/>
                  </a:lnTo>
                  <a:lnTo>
                    <a:pt x="1203" y="278"/>
                  </a:lnTo>
                  <a:lnTo>
                    <a:pt x="1199" y="278"/>
                  </a:lnTo>
                  <a:lnTo>
                    <a:pt x="1195" y="278"/>
                  </a:lnTo>
                  <a:lnTo>
                    <a:pt x="1199" y="278"/>
                  </a:lnTo>
                  <a:lnTo>
                    <a:pt x="1199" y="274"/>
                  </a:lnTo>
                  <a:lnTo>
                    <a:pt x="1203" y="274"/>
                  </a:lnTo>
                  <a:lnTo>
                    <a:pt x="1199" y="274"/>
                  </a:lnTo>
                  <a:lnTo>
                    <a:pt x="1199" y="278"/>
                  </a:lnTo>
                  <a:lnTo>
                    <a:pt x="1195" y="278"/>
                  </a:lnTo>
                  <a:lnTo>
                    <a:pt x="1192" y="278"/>
                  </a:lnTo>
                  <a:lnTo>
                    <a:pt x="1192" y="274"/>
                  </a:lnTo>
                  <a:lnTo>
                    <a:pt x="1195" y="274"/>
                  </a:lnTo>
                  <a:lnTo>
                    <a:pt x="1199" y="274"/>
                  </a:lnTo>
                  <a:lnTo>
                    <a:pt x="1195" y="274"/>
                  </a:lnTo>
                  <a:lnTo>
                    <a:pt x="1192" y="274"/>
                  </a:lnTo>
                  <a:lnTo>
                    <a:pt x="1188" y="274"/>
                  </a:lnTo>
                  <a:lnTo>
                    <a:pt x="1192" y="270"/>
                  </a:lnTo>
                  <a:lnTo>
                    <a:pt x="1195" y="270"/>
                  </a:lnTo>
                  <a:lnTo>
                    <a:pt x="1199" y="270"/>
                  </a:lnTo>
                  <a:lnTo>
                    <a:pt x="1203" y="270"/>
                  </a:lnTo>
                  <a:lnTo>
                    <a:pt x="1199" y="270"/>
                  </a:lnTo>
                  <a:lnTo>
                    <a:pt x="1203" y="267"/>
                  </a:lnTo>
                  <a:lnTo>
                    <a:pt x="1207" y="263"/>
                  </a:lnTo>
                  <a:lnTo>
                    <a:pt x="1203" y="267"/>
                  </a:lnTo>
                  <a:lnTo>
                    <a:pt x="1199" y="267"/>
                  </a:lnTo>
                  <a:lnTo>
                    <a:pt x="1195" y="270"/>
                  </a:lnTo>
                  <a:lnTo>
                    <a:pt x="1192" y="270"/>
                  </a:lnTo>
                  <a:lnTo>
                    <a:pt x="1184" y="270"/>
                  </a:lnTo>
                  <a:lnTo>
                    <a:pt x="1180" y="270"/>
                  </a:lnTo>
                  <a:lnTo>
                    <a:pt x="1184" y="267"/>
                  </a:lnTo>
                  <a:lnTo>
                    <a:pt x="1188" y="267"/>
                  </a:lnTo>
                  <a:lnTo>
                    <a:pt x="1192" y="263"/>
                  </a:lnTo>
                  <a:lnTo>
                    <a:pt x="1188" y="263"/>
                  </a:lnTo>
                  <a:lnTo>
                    <a:pt x="1188" y="267"/>
                  </a:lnTo>
                  <a:lnTo>
                    <a:pt x="1184" y="267"/>
                  </a:lnTo>
                  <a:lnTo>
                    <a:pt x="1180" y="267"/>
                  </a:lnTo>
                  <a:lnTo>
                    <a:pt x="1177" y="267"/>
                  </a:lnTo>
                  <a:lnTo>
                    <a:pt x="1180" y="267"/>
                  </a:lnTo>
                  <a:lnTo>
                    <a:pt x="1177" y="267"/>
                  </a:lnTo>
                  <a:lnTo>
                    <a:pt x="1173" y="267"/>
                  </a:lnTo>
                  <a:lnTo>
                    <a:pt x="1173" y="263"/>
                  </a:lnTo>
                  <a:lnTo>
                    <a:pt x="1169" y="263"/>
                  </a:lnTo>
                  <a:lnTo>
                    <a:pt x="1169" y="259"/>
                  </a:lnTo>
                  <a:lnTo>
                    <a:pt x="1165" y="259"/>
                  </a:lnTo>
                  <a:lnTo>
                    <a:pt x="1169" y="259"/>
                  </a:lnTo>
                  <a:lnTo>
                    <a:pt x="1165" y="263"/>
                  </a:lnTo>
                  <a:lnTo>
                    <a:pt x="1162" y="263"/>
                  </a:lnTo>
                  <a:lnTo>
                    <a:pt x="1162" y="259"/>
                  </a:lnTo>
                  <a:lnTo>
                    <a:pt x="1158" y="259"/>
                  </a:lnTo>
                  <a:lnTo>
                    <a:pt x="1154" y="259"/>
                  </a:lnTo>
                  <a:lnTo>
                    <a:pt x="1158" y="259"/>
                  </a:lnTo>
                  <a:lnTo>
                    <a:pt x="1162" y="259"/>
                  </a:lnTo>
                  <a:lnTo>
                    <a:pt x="1162" y="263"/>
                  </a:lnTo>
                  <a:lnTo>
                    <a:pt x="1165" y="263"/>
                  </a:lnTo>
                  <a:lnTo>
                    <a:pt x="1162" y="263"/>
                  </a:lnTo>
                  <a:lnTo>
                    <a:pt x="1158" y="263"/>
                  </a:lnTo>
                  <a:lnTo>
                    <a:pt x="1162" y="263"/>
                  </a:lnTo>
                  <a:lnTo>
                    <a:pt x="1165" y="263"/>
                  </a:lnTo>
                  <a:lnTo>
                    <a:pt x="1162" y="263"/>
                  </a:lnTo>
                  <a:lnTo>
                    <a:pt x="1162" y="267"/>
                  </a:lnTo>
                  <a:lnTo>
                    <a:pt x="1158" y="263"/>
                  </a:lnTo>
                  <a:lnTo>
                    <a:pt x="1154" y="263"/>
                  </a:lnTo>
                  <a:lnTo>
                    <a:pt x="1150" y="263"/>
                  </a:lnTo>
                  <a:lnTo>
                    <a:pt x="1154" y="263"/>
                  </a:lnTo>
                  <a:lnTo>
                    <a:pt x="1154" y="267"/>
                  </a:lnTo>
                  <a:lnTo>
                    <a:pt x="1158" y="267"/>
                  </a:lnTo>
                  <a:lnTo>
                    <a:pt x="1162" y="267"/>
                  </a:lnTo>
                  <a:lnTo>
                    <a:pt x="1162" y="270"/>
                  </a:lnTo>
                  <a:lnTo>
                    <a:pt x="1158" y="270"/>
                  </a:lnTo>
                  <a:lnTo>
                    <a:pt x="1154" y="270"/>
                  </a:lnTo>
                  <a:lnTo>
                    <a:pt x="1150" y="270"/>
                  </a:lnTo>
                  <a:lnTo>
                    <a:pt x="1150" y="267"/>
                  </a:lnTo>
                  <a:lnTo>
                    <a:pt x="1146" y="267"/>
                  </a:lnTo>
                  <a:lnTo>
                    <a:pt x="1143" y="267"/>
                  </a:lnTo>
                  <a:lnTo>
                    <a:pt x="1139" y="267"/>
                  </a:lnTo>
                  <a:lnTo>
                    <a:pt x="1135" y="267"/>
                  </a:lnTo>
                  <a:lnTo>
                    <a:pt x="1139" y="267"/>
                  </a:lnTo>
                  <a:lnTo>
                    <a:pt x="1143" y="267"/>
                  </a:lnTo>
                  <a:lnTo>
                    <a:pt x="1146" y="267"/>
                  </a:lnTo>
                  <a:lnTo>
                    <a:pt x="1150" y="267"/>
                  </a:lnTo>
                  <a:lnTo>
                    <a:pt x="1150" y="270"/>
                  </a:lnTo>
                  <a:lnTo>
                    <a:pt x="1146" y="270"/>
                  </a:lnTo>
                  <a:lnTo>
                    <a:pt x="1146" y="274"/>
                  </a:lnTo>
                  <a:lnTo>
                    <a:pt x="1150" y="274"/>
                  </a:lnTo>
                  <a:lnTo>
                    <a:pt x="1154" y="274"/>
                  </a:lnTo>
                  <a:lnTo>
                    <a:pt x="1150" y="274"/>
                  </a:lnTo>
                  <a:lnTo>
                    <a:pt x="1150" y="278"/>
                  </a:lnTo>
                  <a:lnTo>
                    <a:pt x="1154" y="274"/>
                  </a:lnTo>
                  <a:lnTo>
                    <a:pt x="1158" y="274"/>
                  </a:lnTo>
                  <a:lnTo>
                    <a:pt x="1162" y="274"/>
                  </a:lnTo>
                  <a:lnTo>
                    <a:pt x="1158" y="278"/>
                  </a:lnTo>
                  <a:lnTo>
                    <a:pt x="1162" y="278"/>
                  </a:lnTo>
                  <a:lnTo>
                    <a:pt x="1165" y="278"/>
                  </a:lnTo>
                  <a:lnTo>
                    <a:pt x="1162" y="278"/>
                  </a:lnTo>
                  <a:lnTo>
                    <a:pt x="1158" y="278"/>
                  </a:lnTo>
                  <a:lnTo>
                    <a:pt x="1162" y="282"/>
                  </a:lnTo>
                  <a:lnTo>
                    <a:pt x="1162" y="278"/>
                  </a:lnTo>
                  <a:lnTo>
                    <a:pt x="1165" y="282"/>
                  </a:lnTo>
                  <a:lnTo>
                    <a:pt x="1165" y="285"/>
                  </a:lnTo>
                  <a:lnTo>
                    <a:pt x="1169" y="282"/>
                  </a:lnTo>
                  <a:lnTo>
                    <a:pt x="1169" y="285"/>
                  </a:lnTo>
                  <a:lnTo>
                    <a:pt x="1169" y="289"/>
                  </a:lnTo>
                  <a:lnTo>
                    <a:pt x="1173" y="289"/>
                  </a:lnTo>
                  <a:lnTo>
                    <a:pt x="1173" y="285"/>
                  </a:lnTo>
                  <a:lnTo>
                    <a:pt x="1169" y="285"/>
                  </a:lnTo>
                  <a:lnTo>
                    <a:pt x="1173" y="285"/>
                  </a:lnTo>
                  <a:lnTo>
                    <a:pt x="1177" y="285"/>
                  </a:lnTo>
                  <a:lnTo>
                    <a:pt x="1180" y="285"/>
                  </a:lnTo>
                  <a:lnTo>
                    <a:pt x="1180" y="289"/>
                  </a:lnTo>
                  <a:lnTo>
                    <a:pt x="1177" y="289"/>
                  </a:lnTo>
                  <a:lnTo>
                    <a:pt x="1180" y="289"/>
                  </a:lnTo>
                  <a:lnTo>
                    <a:pt x="1184" y="289"/>
                  </a:lnTo>
                  <a:lnTo>
                    <a:pt x="1184" y="285"/>
                  </a:lnTo>
                  <a:lnTo>
                    <a:pt x="1184" y="289"/>
                  </a:lnTo>
                  <a:lnTo>
                    <a:pt x="1188" y="289"/>
                  </a:lnTo>
                  <a:lnTo>
                    <a:pt x="1184" y="289"/>
                  </a:lnTo>
                  <a:lnTo>
                    <a:pt x="1188" y="289"/>
                  </a:lnTo>
                  <a:lnTo>
                    <a:pt x="1188" y="293"/>
                  </a:lnTo>
                  <a:lnTo>
                    <a:pt x="1184" y="293"/>
                  </a:lnTo>
                  <a:lnTo>
                    <a:pt x="1188" y="293"/>
                  </a:lnTo>
                  <a:lnTo>
                    <a:pt x="1192" y="293"/>
                  </a:lnTo>
                  <a:lnTo>
                    <a:pt x="1195" y="293"/>
                  </a:lnTo>
                  <a:lnTo>
                    <a:pt x="1195" y="297"/>
                  </a:lnTo>
                  <a:lnTo>
                    <a:pt x="1192" y="297"/>
                  </a:lnTo>
                  <a:lnTo>
                    <a:pt x="1188" y="297"/>
                  </a:lnTo>
                  <a:lnTo>
                    <a:pt x="1192" y="297"/>
                  </a:lnTo>
                  <a:lnTo>
                    <a:pt x="1195" y="300"/>
                  </a:lnTo>
                  <a:lnTo>
                    <a:pt x="1199" y="300"/>
                  </a:lnTo>
                  <a:lnTo>
                    <a:pt x="1203" y="300"/>
                  </a:lnTo>
                  <a:lnTo>
                    <a:pt x="1199" y="300"/>
                  </a:lnTo>
                  <a:lnTo>
                    <a:pt x="1199" y="304"/>
                  </a:lnTo>
                  <a:lnTo>
                    <a:pt x="1203" y="304"/>
                  </a:lnTo>
                  <a:lnTo>
                    <a:pt x="1207" y="308"/>
                  </a:lnTo>
                  <a:lnTo>
                    <a:pt x="1203" y="308"/>
                  </a:lnTo>
                  <a:lnTo>
                    <a:pt x="1207" y="308"/>
                  </a:lnTo>
                  <a:lnTo>
                    <a:pt x="1207" y="312"/>
                  </a:lnTo>
                  <a:lnTo>
                    <a:pt x="1203" y="312"/>
                  </a:lnTo>
                  <a:lnTo>
                    <a:pt x="1207" y="312"/>
                  </a:lnTo>
                  <a:lnTo>
                    <a:pt x="1203" y="312"/>
                  </a:lnTo>
                  <a:lnTo>
                    <a:pt x="1199" y="312"/>
                  </a:lnTo>
                  <a:lnTo>
                    <a:pt x="1199" y="308"/>
                  </a:lnTo>
                  <a:lnTo>
                    <a:pt x="1195" y="308"/>
                  </a:lnTo>
                  <a:lnTo>
                    <a:pt x="1195" y="304"/>
                  </a:lnTo>
                  <a:lnTo>
                    <a:pt x="1192" y="304"/>
                  </a:lnTo>
                  <a:lnTo>
                    <a:pt x="1195" y="304"/>
                  </a:lnTo>
                  <a:lnTo>
                    <a:pt x="1195" y="308"/>
                  </a:lnTo>
                  <a:lnTo>
                    <a:pt x="1195" y="312"/>
                  </a:lnTo>
                  <a:lnTo>
                    <a:pt x="1199" y="312"/>
                  </a:lnTo>
                  <a:lnTo>
                    <a:pt x="1195" y="312"/>
                  </a:lnTo>
                  <a:lnTo>
                    <a:pt x="1195" y="316"/>
                  </a:lnTo>
                  <a:lnTo>
                    <a:pt x="1199" y="316"/>
                  </a:lnTo>
                  <a:lnTo>
                    <a:pt x="1203" y="316"/>
                  </a:lnTo>
                  <a:lnTo>
                    <a:pt x="1199" y="316"/>
                  </a:lnTo>
                  <a:lnTo>
                    <a:pt x="1203" y="316"/>
                  </a:lnTo>
                  <a:lnTo>
                    <a:pt x="1203" y="319"/>
                  </a:lnTo>
                  <a:lnTo>
                    <a:pt x="1199" y="319"/>
                  </a:lnTo>
                  <a:lnTo>
                    <a:pt x="1195" y="319"/>
                  </a:lnTo>
                  <a:lnTo>
                    <a:pt x="1195" y="316"/>
                  </a:lnTo>
                  <a:lnTo>
                    <a:pt x="1192" y="316"/>
                  </a:lnTo>
                  <a:lnTo>
                    <a:pt x="1195" y="319"/>
                  </a:lnTo>
                  <a:lnTo>
                    <a:pt x="1199" y="319"/>
                  </a:lnTo>
                  <a:lnTo>
                    <a:pt x="1199" y="323"/>
                  </a:lnTo>
                  <a:lnTo>
                    <a:pt x="1195" y="323"/>
                  </a:lnTo>
                  <a:lnTo>
                    <a:pt x="1192" y="323"/>
                  </a:lnTo>
                  <a:lnTo>
                    <a:pt x="1192" y="319"/>
                  </a:lnTo>
                  <a:lnTo>
                    <a:pt x="1188" y="319"/>
                  </a:lnTo>
                  <a:lnTo>
                    <a:pt x="1184" y="319"/>
                  </a:lnTo>
                  <a:lnTo>
                    <a:pt x="1184" y="316"/>
                  </a:lnTo>
                  <a:lnTo>
                    <a:pt x="1180" y="316"/>
                  </a:lnTo>
                  <a:lnTo>
                    <a:pt x="1177" y="316"/>
                  </a:lnTo>
                  <a:lnTo>
                    <a:pt x="1180" y="316"/>
                  </a:lnTo>
                  <a:lnTo>
                    <a:pt x="1180" y="319"/>
                  </a:lnTo>
                  <a:lnTo>
                    <a:pt x="1180" y="316"/>
                  </a:lnTo>
                  <a:lnTo>
                    <a:pt x="1177" y="316"/>
                  </a:lnTo>
                  <a:lnTo>
                    <a:pt x="1173" y="316"/>
                  </a:lnTo>
                  <a:lnTo>
                    <a:pt x="1173" y="312"/>
                  </a:lnTo>
                  <a:lnTo>
                    <a:pt x="1169" y="312"/>
                  </a:lnTo>
                  <a:lnTo>
                    <a:pt x="1173" y="312"/>
                  </a:lnTo>
                  <a:lnTo>
                    <a:pt x="1173" y="316"/>
                  </a:lnTo>
                  <a:lnTo>
                    <a:pt x="1169" y="316"/>
                  </a:lnTo>
                  <a:lnTo>
                    <a:pt x="1169" y="312"/>
                  </a:lnTo>
                  <a:lnTo>
                    <a:pt x="1169" y="316"/>
                  </a:lnTo>
                  <a:lnTo>
                    <a:pt x="1165" y="312"/>
                  </a:lnTo>
                  <a:lnTo>
                    <a:pt x="1162" y="312"/>
                  </a:lnTo>
                  <a:lnTo>
                    <a:pt x="1158" y="312"/>
                  </a:lnTo>
                  <a:lnTo>
                    <a:pt x="1158" y="308"/>
                  </a:lnTo>
                  <a:lnTo>
                    <a:pt x="1154" y="308"/>
                  </a:lnTo>
                  <a:lnTo>
                    <a:pt x="1154" y="304"/>
                  </a:lnTo>
                  <a:lnTo>
                    <a:pt x="1150" y="304"/>
                  </a:lnTo>
                  <a:lnTo>
                    <a:pt x="1154" y="308"/>
                  </a:lnTo>
                  <a:lnTo>
                    <a:pt x="1154" y="312"/>
                  </a:lnTo>
                  <a:lnTo>
                    <a:pt x="1154" y="308"/>
                  </a:lnTo>
                  <a:lnTo>
                    <a:pt x="1150" y="308"/>
                  </a:lnTo>
                  <a:lnTo>
                    <a:pt x="1143" y="308"/>
                  </a:lnTo>
                  <a:lnTo>
                    <a:pt x="1143" y="304"/>
                  </a:lnTo>
                  <a:lnTo>
                    <a:pt x="1139" y="304"/>
                  </a:lnTo>
                  <a:lnTo>
                    <a:pt x="1135" y="304"/>
                  </a:lnTo>
                  <a:lnTo>
                    <a:pt x="1139" y="308"/>
                  </a:lnTo>
                  <a:lnTo>
                    <a:pt x="1143" y="308"/>
                  </a:lnTo>
                  <a:lnTo>
                    <a:pt x="1143" y="312"/>
                  </a:lnTo>
                  <a:lnTo>
                    <a:pt x="1146" y="312"/>
                  </a:lnTo>
                  <a:lnTo>
                    <a:pt x="1146" y="316"/>
                  </a:lnTo>
                  <a:lnTo>
                    <a:pt x="1150" y="316"/>
                  </a:lnTo>
                  <a:lnTo>
                    <a:pt x="1154" y="316"/>
                  </a:lnTo>
                  <a:lnTo>
                    <a:pt x="1158" y="316"/>
                  </a:lnTo>
                  <a:lnTo>
                    <a:pt x="1154" y="316"/>
                  </a:lnTo>
                  <a:lnTo>
                    <a:pt x="1158" y="316"/>
                  </a:lnTo>
                  <a:lnTo>
                    <a:pt x="1154" y="316"/>
                  </a:lnTo>
                  <a:lnTo>
                    <a:pt x="1154" y="319"/>
                  </a:lnTo>
                  <a:lnTo>
                    <a:pt x="1158" y="316"/>
                  </a:lnTo>
                  <a:lnTo>
                    <a:pt x="1162" y="319"/>
                  </a:lnTo>
                  <a:lnTo>
                    <a:pt x="1165" y="319"/>
                  </a:lnTo>
                  <a:lnTo>
                    <a:pt x="1165" y="323"/>
                  </a:lnTo>
                  <a:lnTo>
                    <a:pt x="1169" y="323"/>
                  </a:lnTo>
                  <a:lnTo>
                    <a:pt x="1173" y="323"/>
                  </a:lnTo>
                  <a:lnTo>
                    <a:pt x="1177" y="327"/>
                  </a:lnTo>
                  <a:lnTo>
                    <a:pt x="1173" y="327"/>
                  </a:lnTo>
                  <a:lnTo>
                    <a:pt x="1177" y="327"/>
                  </a:lnTo>
                  <a:lnTo>
                    <a:pt x="1180" y="327"/>
                  </a:lnTo>
                  <a:lnTo>
                    <a:pt x="1177" y="327"/>
                  </a:lnTo>
                  <a:lnTo>
                    <a:pt x="1180" y="327"/>
                  </a:lnTo>
                  <a:lnTo>
                    <a:pt x="1180" y="331"/>
                  </a:lnTo>
                  <a:lnTo>
                    <a:pt x="1180" y="327"/>
                  </a:lnTo>
                  <a:lnTo>
                    <a:pt x="1184" y="331"/>
                  </a:lnTo>
                  <a:lnTo>
                    <a:pt x="1180" y="331"/>
                  </a:lnTo>
                  <a:lnTo>
                    <a:pt x="1180" y="334"/>
                  </a:lnTo>
                  <a:lnTo>
                    <a:pt x="1184" y="334"/>
                  </a:lnTo>
                  <a:lnTo>
                    <a:pt x="1180" y="334"/>
                  </a:lnTo>
                  <a:lnTo>
                    <a:pt x="1177" y="334"/>
                  </a:lnTo>
                  <a:lnTo>
                    <a:pt x="1173" y="334"/>
                  </a:lnTo>
                  <a:lnTo>
                    <a:pt x="1169" y="331"/>
                  </a:lnTo>
                  <a:lnTo>
                    <a:pt x="1165" y="331"/>
                  </a:lnTo>
                  <a:lnTo>
                    <a:pt x="1162" y="331"/>
                  </a:lnTo>
                  <a:lnTo>
                    <a:pt x="1158" y="331"/>
                  </a:lnTo>
                  <a:lnTo>
                    <a:pt x="1154" y="331"/>
                  </a:lnTo>
                  <a:lnTo>
                    <a:pt x="1150" y="331"/>
                  </a:lnTo>
                  <a:lnTo>
                    <a:pt x="1146" y="331"/>
                  </a:lnTo>
                  <a:lnTo>
                    <a:pt x="1146" y="327"/>
                  </a:lnTo>
                  <a:lnTo>
                    <a:pt x="1143" y="327"/>
                  </a:lnTo>
                  <a:lnTo>
                    <a:pt x="1139" y="327"/>
                  </a:lnTo>
                  <a:lnTo>
                    <a:pt x="1135" y="327"/>
                  </a:lnTo>
                  <a:lnTo>
                    <a:pt x="1131" y="327"/>
                  </a:lnTo>
                  <a:lnTo>
                    <a:pt x="1131" y="323"/>
                  </a:lnTo>
                  <a:lnTo>
                    <a:pt x="1128" y="323"/>
                  </a:lnTo>
                  <a:lnTo>
                    <a:pt x="1124" y="323"/>
                  </a:lnTo>
                  <a:lnTo>
                    <a:pt x="1124" y="319"/>
                  </a:lnTo>
                  <a:lnTo>
                    <a:pt x="1128" y="319"/>
                  </a:lnTo>
                  <a:lnTo>
                    <a:pt x="1124" y="319"/>
                  </a:lnTo>
                  <a:lnTo>
                    <a:pt x="1120" y="319"/>
                  </a:lnTo>
                  <a:lnTo>
                    <a:pt x="1116" y="319"/>
                  </a:lnTo>
                  <a:lnTo>
                    <a:pt x="1113" y="319"/>
                  </a:lnTo>
                  <a:lnTo>
                    <a:pt x="1109" y="319"/>
                  </a:lnTo>
                  <a:lnTo>
                    <a:pt x="1105" y="319"/>
                  </a:lnTo>
                  <a:lnTo>
                    <a:pt x="1105" y="316"/>
                  </a:lnTo>
                  <a:lnTo>
                    <a:pt x="1101" y="316"/>
                  </a:lnTo>
                  <a:lnTo>
                    <a:pt x="1105" y="316"/>
                  </a:lnTo>
                  <a:lnTo>
                    <a:pt x="1101" y="316"/>
                  </a:lnTo>
                  <a:lnTo>
                    <a:pt x="1098" y="316"/>
                  </a:lnTo>
                  <a:lnTo>
                    <a:pt x="1094" y="316"/>
                  </a:lnTo>
                  <a:lnTo>
                    <a:pt x="1090" y="316"/>
                  </a:lnTo>
                  <a:lnTo>
                    <a:pt x="1090" y="312"/>
                  </a:lnTo>
                  <a:lnTo>
                    <a:pt x="1086" y="312"/>
                  </a:lnTo>
                  <a:lnTo>
                    <a:pt x="1086" y="308"/>
                  </a:lnTo>
                  <a:lnTo>
                    <a:pt x="1090" y="308"/>
                  </a:lnTo>
                  <a:lnTo>
                    <a:pt x="1090" y="312"/>
                  </a:lnTo>
                  <a:lnTo>
                    <a:pt x="1094" y="312"/>
                  </a:lnTo>
                  <a:lnTo>
                    <a:pt x="1094" y="308"/>
                  </a:lnTo>
                  <a:lnTo>
                    <a:pt x="1098" y="308"/>
                  </a:lnTo>
                  <a:lnTo>
                    <a:pt x="1094" y="308"/>
                  </a:lnTo>
                  <a:lnTo>
                    <a:pt x="1094" y="304"/>
                  </a:lnTo>
                  <a:lnTo>
                    <a:pt x="1090" y="304"/>
                  </a:lnTo>
                  <a:lnTo>
                    <a:pt x="1086" y="304"/>
                  </a:lnTo>
                  <a:lnTo>
                    <a:pt x="1090" y="304"/>
                  </a:lnTo>
                  <a:lnTo>
                    <a:pt x="1090" y="308"/>
                  </a:lnTo>
                  <a:lnTo>
                    <a:pt x="1086" y="308"/>
                  </a:lnTo>
                  <a:lnTo>
                    <a:pt x="1086" y="304"/>
                  </a:lnTo>
                  <a:lnTo>
                    <a:pt x="1083" y="304"/>
                  </a:lnTo>
                  <a:lnTo>
                    <a:pt x="1083" y="300"/>
                  </a:lnTo>
                  <a:lnTo>
                    <a:pt x="1083" y="304"/>
                  </a:lnTo>
                  <a:lnTo>
                    <a:pt x="1079" y="304"/>
                  </a:lnTo>
                  <a:lnTo>
                    <a:pt x="1079" y="300"/>
                  </a:lnTo>
                  <a:lnTo>
                    <a:pt x="1075" y="300"/>
                  </a:lnTo>
                  <a:lnTo>
                    <a:pt x="1071" y="300"/>
                  </a:lnTo>
                  <a:lnTo>
                    <a:pt x="1075" y="300"/>
                  </a:lnTo>
                  <a:lnTo>
                    <a:pt x="1071" y="297"/>
                  </a:lnTo>
                  <a:lnTo>
                    <a:pt x="1068" y="297"/>
                  </a:lnTo>
                  <a:lnTo>
                    <a:pt x="1064" y="297"/>
                  </a:lnTo>
                  <a:lnTo>
                    <a:pt x="1064" y="293"/>
                  </a:lnTo>
                  <a:lnTo>
                    <a:pt x="1068" y="293"/>
                  </a:lnTo>
                  <a:lnTo>
                    <a:pt x="1068" y="289"/>
                  </a:lnTo>
                  <a:lnTo>
                    <a:pt x="1068" y="293"/>
                  </a:lnTo>
                  <a:lnTo>
                    <a:pt x="1064" y="293"/>
                  </a:lnTo>
                  <a:lnTo>
                    <a:pt x="1064" y="289"/>
                  </a:lnTo>
                  <a:lnTo>
                    <a:pt x="1060" y="289"/>
                  </a:lnTo>
                  <a:lnTo>
                    <a:pt x="1060" y="293"/>
                  </a:lnTo>
                  <a:lnTo>
                    <a:pt x="1056" y="293"/>
                  </a:lnTo>
                  <a:lnTo>
                    <a:pt x="1060" y="293"/>
                  </a:lnTo>
                  <a:lnTo>
                    <a:pt x="1056" y="293"/>
                  </a:lnTo>
                  <a:lnTo>
                    <a:pt x="1056" y="297"/>
                  </a:lnTo>
                  <a:lnTo>
                    <a:pt x="1053" y="297"/>
                  </a:lnTo>
                  <a:lnTo>
                    <a:pt x="1053" y="293"/>
                  </a:lnTo>
                  <a:lnTo>
                    <a:pt x="1056" y="293"/>
                  </a:lnTo>
                  <a:lnTo>
                    <a:pt x="1056" y="289"/>
                  </a:lnTo>
                  <a:lnTo>
                    <a:pt x="1053" y="289"/>
                  </a:lnTo>
                  <a:lnTo>
                    <a:pt x="1053" y="293"/>
                  </a:lnTo>
                  <a:lnTo>
                    <a:pt x="1049" y="293"/>
                  </a:lnTo>
                  <a:lnTo>
                    <a:pt x="1049" y="289"/>
                  </a:lnTo>
                  <a:lnTo>
                    <a:pt x="1045" y="289"/>
                  </a:lnTo>
                  <a:lnTo>
                    <a:pt x="1049" y="289"/>
                  </a:lnTo>
                  <a:lnTo>
                    <a:pt x="1049" y="285"/>
                  </a:lnTo>
                  <a:lnTo>
                    <a:pt x="1045" y="285"/>
                  </a:lnTo>
                  <a:lnTo>
                    <a:pt x="1045" y="289"/>
                  </a:lnTo>
                  <a:lnTo>
                    <a:pt x="1041" y="289"/>
                  </a:lnTo>
                  <a:lnTo>
                    <a:pt x="1045" y="289"/>
                  </a:lnTo>
                  <a:lnTo>
                    <a:pt x="1049" y="293"/>
                  </a:lnTo>
                  <a:lnTo>
                    <a:pt x="1045" y="293"/>
                  </a:lnTo>
                  <a:lnTo>
                    <a:pt x="1045" y="297"/>
                  </a:lnTo>
                  <a:lnTo>
                    <a:pt x="1045" y="293"/>
                  </a:lnTo>
                  <a:lnTo>
                    <a:pt x="1041" y="293"/>
                  </a:lnTo>
                  <a:lnTo>
                    <a:pt x="1038" y="293"/>
                  </a:lnTo>
                  <a:lnTo>
                    <a:pt x="1034" y="293"/>
                  </a:lnTo>
                  <a:lnTo>
                    <a:pt x="1030" y="293"/>
                  </a:lnTo>
                  <a:lnTo>
                    <a:pt x="1026" y="293"/>
                  </a:lnTo>
                  <a:lnTo>
                    <a:pt x="1030" y="293"/>
                  </a:lnTo>
                  <a:lnTo>
                    <a:pt x="1026" y="293"/>
                  </a:lnTo>
                  <a:lnTo>
                    <a:pt x="1030" y="297"/>
                  </a:lnTo>
                  <a:lnTo>
                    <a:pt x="1026" y="297"/>
                  </a:lnTo>
                  <a:lnTo>
                    <a:pt x="1026" y="293"/>
                  </a:lnTo>
                  <a:lnTo>
                    <a:pt x="1022" y="297"/>
                  </a:lnTo>
                  <a:lnTo>
                    <a:pt x="1019" y="297"/>
                  </a:lnTo>
                  <a:lnTo>
                    <a:pt x="1022" y="297"/>
                  </a:lnTo>
                  <a:lnTo>
                    <a:pt x="1019" y="297"/>
                  </a:lnTo>
                  <a:lnTo>
                    <a:pt x="1015" y="297"/>
                  </a:lnTo>
                  <a:lnTo>
                    <a:pt x="1011" y="297"/>
                  </a:lnTo>
                  <a:lnTo>
                    <a:pt x="1015" y="297"/>
                  </a:lnTo>
                  <a:lnTo>
                    <a:pt x="1011" y="297"/>
                  </a:lnTo>
                  <a:lnTo>
                    <a:pt x="1007" y="297"/>
                  </a:lnTo>
                  <a:lnTo>
                    <a:pt x="1004" y="297"/>
                  </a:lnTo>
                  <a:lnTo>
                    <a:pt x="1000" y="297"/>
                  </a:lnTo>
                  <a:lnTo>
                    <a:pt x="1000" y="293"/>
                  </a:lnTo>
                  <a:lnTo>
                    <a:pt x="996" y="297"/>
                  </a:lnTo>
                  <a:lnTo>
                    <a:pt x="996" y="293"/>
                  </a:lnTo>
                  <a:lnTo>
                    <a:pt x="992" y="293"/>
                  </a:lnTo>
                  <a:lnTo>
                    <a:pt x="989" y="293"/>
                  </a:lnTo>
                  <a:lnTo>
                    <a:pt x="989" y="289"/>
                  </a:lnTo>
                  <a:lnTo>
                    <a:pt x="992" y="289"/>
                  </a:lnTo>
                  <a:lnTo>
                    <a:pt x="992" y="285"/>
                  </a:lnTo>
                  <a:lnTo>
                    <a:pt x="996" y="282"/>
                  </a:lnTo>
                  <a:lnTo>
                    <a:pt x="1000" y="282"/>
                  </a:lnTo>
                  <a:lnTo>
                    <a:pt x="1004" y="282"/>
                  </a:lnTo>
                  <a:lnTo>
                    <a:pt x="1000" y="282"/>
                  </a:lnTo>
                  <a:lnTo>
                    <a:pt x="1000" y="278"/>
                  </a:lnTo>
                  <a:lnTo>
                    <a:pt x="1004" y="278"/>
                  </a:lnTo>
                  <a:lnTo>
                    <a:pt x="1007" y="278"/>
                  </a:lnTo>
                  <a:lnTo>
                    <a:pt x="1011" y="278"/>
                  </a:lnTo>
                  <a:lnTo>
                    <a:pt x="1015" y="278"/>
                  </a:lnTo>
                  <a:lnTo>
                    <a:pt x="1019" y="278"/>
                  </a:lnTo>
                  <a:lnTo>
                    <a:pt x="1022" y="282"/>
                  </a:lnTo>
                  <a:lnTo>
                    <a:pt x="1026" y="282"/>
                  </a:lnTo>
                  <a:lnTo>
                    <a:pt x="1030" y="282"/>
                  </a:lnTo>
                  <a:lnTo>
                    <a:pt x="1034" y="285"/>
                  </a:lnTo>
                  <a:lnTo>
                    <a:pt x="1030" y="285"/>
                  </a:lnTo>
                  <a:lnTo>
                    <a:pt x="1030" y="289"/>
                  </a:lnTo>
                  <a:lnTo>
                    <a:pt x="1034" y="289"/>
                  </a:lnTo>
                  <a:lnTo>
                    <a:pt x="1034" y="285"/>
                  </a:lnTo>
                  <a:lnTo>
                    <a:pt x="1030" y="285"/>
                  </a:lnTo>
                  <a:lnTo>
                    <a:pt x="1034" y="285"/>
                  </a:lnTo>
                  <a:lnTo>
                    <a:pt x="1038" y="285"/>
                  </a:lnTo>
                  <a:lnTo>
                    <a:pt x="1038" y="282"/>
                  </a:lnTo>
                  <a:lnTo>
                    <a:pt x="1038" y="285"/>
                  </a:lnTo>
                  <a:lnTo>
                    <a:pt x="1034" y="285"/>
                  </a:lnTo>
                  <a:lnTo>
                    <a:pt x="1034" y="282"/>
                  </a:lnTo>
                  <a:lnTo>
                    <a:pt x="1030" y="282"/>
                  </a:lnTo>
                  <a:lnTo>
                    <a:pt x="1026" y="282"/>
                  </a:lnTo>
                  <a:lnTo>
                    <a:pt x="1030" y="282"/>
                  </a:lnTo>
                  <a:lnTo>
                    <a:pt x="1034" y="282"/>
                  </a:lnTo>
                  <a:lnTo>
                    <a:pt x="1038" y="282"/>
                  </a:lnTo>
                  <a:lnTo>
                    <a:pt x="1038" y="278"/>
                  </a:lnTo>
                  <a:lnTo>
                    <a:pt x="1041" y="278"/>
                  </a:lnTo>
                  <a:lnTo>
                    <a:pt x="1045" y="278"/>
                  </a:lnTo>
                  <a:lnTo>
                    <a:pt x="1045" y="282"/>
                  </a:lnTo>
                  <a:lnTo>
                    <a:pt x="1049" y="282"/>
                  </a:lnTo>
                  <a:lnTo>
                    <a:pt x="1049" y="278"/>
                  </a:lnTo>
                  <a:lnTo>
                    <a:pt x="1053" y="278"/>
                  </a:lnTo>
                  <a:lnTo>
                    <a:pt x="1060" y="278"/>
                  </a:lnTo>
                  <a:lnTo>
                    <a:pt x="1064" y="278"/>
                  </a:lnTo>
                  <a:lnTo>
                    <a:pt x="1060" y="274"/>
                  </a:lnTo>
                  <a:lnTo>
                    <a:pt x="1060" y="270"/>
                  </a:lnTo>
                  <a:lnTo>
                    <a:pt x="1056" y="270"/>
                  </a:lnTo>
                  <a:lnTo>
                    <a:pt x="1053" y="270"/>
                  </a:lnTo>
                  <a:lnTo>
                    <a:pt x="1049" y="270"/>
                  </a:lnTo>
                  <a:lnTo>
                    <a:pt x="1049" y="267"/>
                  </a:lnTo>
                  <a:lnTo>
                    <a:pt x="1053" y="267"/>
                  </a:lnTo>
                  <a:lnTo>
                    <a:pt x="1056" y="263"/>
                  </a:lnTo>
                  <a:lnTo>
                    <a:pt x="1060" y="263"/>
                  </a:lnTo>
                  <a:lnTo>
                    <a:pt x="1064" y="263"/>
                  </a:lnTo>
                  <a:lnTo>
                    <a:pt x="1064" y="259"/>
                  </a:lnTo>
                  <a:lnTo>
                    <a:pt x="1068" y="259"/>
                  </a:lnTo>
                  <a:lnTo>
                    <a:pt x="1071" y="259"/>
                  </a:lnTo>
                  <a:lnTo>
                    <a:pt x="1071" y="255"/>
                  </a:lnTo>
                  <a:lnTo>
                    <a:pt x="1075" y="255"/>
                  </a:lnTo>
                  <a:lnTo>
                    <a:pt x="1075" y="252"/>
                  </a:lnTo>
                  <a:lnTo>
                    <a:pt x="1079" y="252"/>
                  </a:lnTo>
                  <a:lnTo>
                    <a:pt x="1083" y="252"/>
                  </a:lnTo>
                  <a:lnTo>
                    <a:pt x="1083" y="248"/>
                  </a:lnTo>
                  <a:lnTo>
                    <a:pt x="1079" y="248"/>
                  </a:lnTo>
                  <a:lnTo>
                    <a:pt x="1079" y="244"/>
                  </a:lnTo>
                  <a:lnTo>
                    <a:pt x="1075" y="244"/>
                  </a:lnTo>
                  <a:lnTo>
                    <a:pt x="1079" y="240"/>
                  </a:lnTo>
                  <a:lnTo>
                    <a:pt x="1075" y="240"/>
                  </a:lnTo>
                  <a:lnTo>
                    <a:pt x="1071" y="240"/>
                  </a:lnTo>
                  <a:lnTo>
                    <a:pt x="1071" y="237"/>
                  </a:lnTo>
                  <a:lnTo>
                    <a:pt x="1071" y="233"/>
                  </a:lnTo>
                  <a:lnTo>
                    <a:pt x="1068" y="233"/>
                  </a:lnTo>
                  <a:lnTo>
                    <a:pt x="1064" y="233"/>
                  </a:lnTo>
                  <a:lnTo>
                    <a:pt x="1068" y="233"/>
                  </a:lnTo>
                  <a:lnTo>
                    <a:pt x="1064" y="233"/>
                  </a:lnTo>
                  <a:lnTo>
                    <a:pt x="1060" y="233"/>
                  </a:lnTo>
                  <a:lnTo>
                    <a:pt x="1056" y="233"/>
                  </a:lnTo>
                  <a:lnTo>
                    <a:pt x="1056" y="229"/>
                  </a:lnTo>
                  <a:lnTo>
                    <a:pt x="1060" y="229"/>
                  </a:lnTo>
                  <a:lnTo>
                    <a:pt x="1060" y="225"/>
                  </a:lnTo>
                  <a:lnTo>
                    <a:pt x="1056" y="225"/>
                  </a:lnTo>
                  <a:lnTo>
                    <a:pt x="1053" y="225"/>
                  </a:lnTo>
                  <a:lnTo>
                    <a:pt x="1056" y="229"/>
                  </a:lnTo>
                  <a:lnTo>
                    <a:pt x="1053" y="229"/>
                  </a:lnTo>
                  <a:lnTo>
                    <a:pt x="1049" y="229"/>
                  </a:lnTo>
                  <a:lnTo>
                    <a:pt x="1045" y="225"/>
                  </a:lnTo>
                  <a:lnTo>
                    <a:pt x="1049" y="225"/>
                  </a:lnTo>
                  <a:lnTo>
                    <a:pt x="1045" y="225"/>
                  </a:lnTo>
                  <a:lnTo>
                    <a:pt x="1041" y="225"/>
                  </a:lnTo>
                  <a:lnTo>
                    <a:pt x="1045" y="225"/>
                  </a:lnTo>
                  <a:lnTo>
                    <a:pt x="1045" y="222"/>
                  </a:lnTo>
                  <a:lnTo>
                    <a:pt x="1041" y="222"/>
                  </a:lnTo>
                  <a:lnTo>
                    <a:pt x="1045" y="222"/>
                  </a:lnTo>
                  <a:lnTo>
                    <a:pt x="1041" y="222"/>
                  </a:lnTo>
                  <a:lnTo>
                    <a:pt x="1038" y="222"/>
                  </a:lnTo>
                  <a:lnTo>
                    <a:pt x="1041" y="222"/>
                  </a:lnTo>
                  <a:lnTo>
                    <a:pt x="1038" y="225"/>
                  </a:lnTo>
                  <a:lnTo>
                    <a:pt x="1034" y="222"/>
                  </a:lnTo>
                  <a:lnTo>
                    <a:pt x="1030" y="222"/>
                  </a:lnTo>
                  <a:lnTo>
                    <a:pt x="1034" y="222"/>
                  </a:lnTo>
                  <a:lnTo>
                    <a:pt x="1030" y="225"/>
                  </a:lnTo>
                  <a:lnTo>
                    <a:pt x="1026" y="225"/>
                  </a:lnTo>
                  <a:lnTo>
                    <a:pt x="1022" y="225"/>
                  </a:lnTo>
                  <a:lnTo>
                    <a:pt x="1019" y="225"/>
                  </a:lnTo>
                  <a:lnTo>
                    <a:pt x="1019" y="229"/>
                  </a:lnTo>
                  <a:lnTo>
                    <a:pt x="1015" y="229"/>
                  </a:lnTo>
                  <a:lnTo>
                    <a:pt x="1015" y="225"/>
                  </a:lnTo>
                  <a:lnTo>
                    <a:pt x="1015" y="222"/>
                  </a:lnTo>
                  <a:lnTo>
                    <a:pt x="1019" y="222"/>
                  </a:lnTo>
                  <a:lnTo>
                    <a:pt x="1022" y="222"/>
                  </a:lnTo>
                  <a:lnTo>
                    <a:pt x="1026" y="222"/>
                  </a:lnTo>
                  <a:lnTo>
                    <a:pt x="1030" y="222"/>
                  </a:lnTo>
                  <a:lnTo>
                    <a:pt x="1030" y="218"/>
                  </a:lnTo>
                  <a:lnTo>
                    <a:pt x="1026" y="218"/>
                  </a:lnTo>
                  <a:lnTo>
                    <a:pt x="1022" y="214"/>
                  </a:lnTo>
                  <a:lnTo>
                    <a:pt x="1019" y="214"/>
                  </a:lnTo>
                  <a:lnTo>
                    <a:pt x="1015" y="214"/>
                  </a:lnTo>
                  <a:lnTo>
                    <a:pt x="1015" y="210"/>
                  </a:lnTo>
                  <a:lnTo>
                    <a:pt x="1019" y="210"/>
                  </a:lnTo>
                  <a:lnTo>
                    <a:pt x="1019" y="214"/>
                  </a:lnTo>
                  <a:lnTo>
                    <a:pt x="1022" y="210"/>
                  </a:lnTo>
                  <a:lnTo>
                    <a:pt x="1019" y="210"/>
                  </a:lnTo>
                  <a:lnTo>
                    <a:pt x="1015" y="210"/>
                  </a:lnTo>
                  <a:lnTo>
                    <a:pt x="1015" y="214"/>
                  </a:lnTo>
                  <a:lnTo>
                    <a:pt x="1011" y="214"/>
                  </a:lnTo>
                  <a:lnTo>
                    <a:pt x="1007" y="214"/>
                  </a:lnTo>
                  <a:lnTo>
                    <a:pt x="1007" y="210"/>
                  </a:lnTo>
                  <a:lnTo>
                    <a:pt x="1011" y="210"/>
                  </a:lnTo>
                  <a:lnTo>
                    <a:pt x="1007" y="210"/>
                  </a:lnTo>
                  <a:lnTo>
                    <a:pt x="1004" y="210"/>
                  </a:lnTo>
                  <a:lnTo>
                    <a:pt x="1004" y="206"/>
                  </a:lnTo>
                  <a:lnTo>
                    <a:pt x="1007" y="206"/>
                  </a:lnTo>
                  <a:lnTo>
                    <a:pt x="1004" y="206"/>
                  </a:lnTo>
                  <a:lnTo>
                    <a:pt x="1000" y="210"/>
                  </a:lnTo>
                  <a:lnTo>
                    <a:pt x="996" y="206"/>
                  </a:lnTo>
                  <a:lnTo>
                    <a:pt x="1000" y="206"/>
                  </a:lnTo>
                  <a:lnTo>
                    <a:pt x="996" y="203"/>
                  </a:lnTo>
                  <a:lnTo>
                    <a:pt x="992" y="203"/>
                  </a:lnTo>
                  <a:lnTo>
                    <a:pt x="989" y="203"/>
                  </a:lnTo>
                  <a:lnTo>
                    <a:pt x="985" y="203"/>
                  </a:lnTo>
                  <a:lnTo>
                    <a:pt x="985" y="199"/>
                  </a:lnTo>
                  <a:lnTo>
                    <a:pt x="985" y="203"/>
                  </a:lnTo>
                  <a:lnTo>
                    <a:pt x="981" y="203"/>
                  </a:lnTo>
                  <a:lnTo>
                    <a:pt x="981" y="199"/>
                  </a:lnTo>
                  <a:lnTo>
                    <a:pt x="977" y="199"/>
                  </a:lnTo>
                  <a:lnTo>
                    <a:pt x="977" y="195"/>
                  </a:lnTo>
                  <a:lnTo>
                    <a:pt x="981" y="199"/>
                  </a:lnTo>
                  <a:lnTo>
                    <a:pt x="981" y="195"/>
                  </a:lnTo>
                  <a:lnTo>
                    <a:pt x="977" y="195"/>
                  </a:lnTo>
                  <a:lnTo>
                    <a:pt x="974" y="195"/>
                  </a:lnTo>
                  <a:lnTo>
                    <a:pt x="977" y="195"/>
                  </a:lnTo>
                  <a:lnTo>
                    <a:pt x="974" y="199"/>
                  </a:lnTo>
                  <a:lnTo>
                    <a:pt x="970" y="199"/>
                  </a:lnTo>
                  <a:lnTo>
                    <a:pt x="966" y="199"/>
                  </a:lnTo>
                  <a:lnTo>
                    <a:pt x="970" y="199"/>
                  </a:lnTo>
                  <a:lnTo>
                    <a:pt x="974" y="199"/>
                  </a:lnTo>
                  <a:lnTo>
                    <a:pt x="974" y="203"/>
                  </a:lnTo>
                  <a:lnTo>
                    <a:pt x="977" y="203"/>
                  </a:lnTo>
                  <a:lnTo>
                    <a:pt x="981" y="203"/>
                  </a:lnTo>
                  <a:lnTo>
                    <a:pt x="981" y="206"/>
                  </a:lnTo>
                  <a:lnTo>
                    <a:pt x="977" y="206"/>
                  </a:lnTo>
                  <a:lnTo>
                    <a:pt x="974" y="206"/>
                  </a:lnTo>
                  <a:lnTo>
                    <a:pt x="970" y="206"/>
                  </a:lnTo>
                  <a:lnTo>
                    <a:pt x="970" y="210"/>
                  </a:lnTo>
                  <a:lnTo>
                    <a:pt x="966" y="210"/>
                  </a:lnTo>
                  <a:lnTo>
                    <a:pt x="966" y="206"/>
                  </a:lnTo>
                  <a:lnTo>
                    <a:pt x="962" y="206"/>
                  </a:lnTo>
                  <a:lnTo>
                    <a:pt x="959" y="206"/>
                  </a:lnTo>
                  <a:lnTo>
                    <a:pt x="955" y="206"/>
                  </a:lnTo>
                  <a:lnTo>
                    <a:pt x="951" y="206"/>
                  </a:lnTo>
                  <a:lnTo>
                    <a:pt x="947" y="206"/>
                  </a:lnTo>
                  <a:lnTo>
                    <a:pt x="944" y="206"/>
                  </a:lnTo>
                  <a:lnTo>
                    <a:pt x="940" y="206"/>
                  </a:lnTo>
                  <a:lnTo>
                    <a:pt x="936" y="206"/>
                  </a:lnTo>
                  <a:lnTo>
                    <a:pt x="936" y="203"/>
                  </a:lnTo>
                  <a:lnTo>
                    <a:pt x="932" y="203"/>
                  </a:lnTo>
                  <a:lnTo>
                    <a:pt x="932" y="206"/>
                  </a:lnTo>
                  <a:lnTo>
                    <a:pt x="936" y="206"/>
                  </a:lnTo>
                  <a:lnTo>
                    <a:pt x="940" y="206"/>
                  </a:lnTo>
                  <a:lnTo>
                    <a:pt x="944" y="206"/>
                  </a:lnTo>
                  <a:lnTo>
                    <a:pt x="947" y="206"/>
                  </a:lnTo>
                  <a:lnTo>
                    <a:pt x="947" y="210"/>
                  </a:lnTo>
                  <a:lnTo>
                    <a:pt x="951" y="210"/>
                  </a:lnTo>
                  <a:lnTo>
                    <a:pt x="947" y="210"/>
                  </a:lnTo>
                  <a:lnTo>
                    <a:pt x="944" y="210"/>
                  </a:lnTo>
                  <a:lnTo>
                    <a:pt x="940" y="206"/>
                  </a:lnTo>
                  <a:lnTo>
                    <a:pt x="936" y="206"/>
                  </a:lnTo>
                  <a:lnTo>
                    <a:pt x="932" y="206"/>
                  </a:lnTo>
                  <a:lnTo>
                    <a:pt x="929" y="206"/>
                  </a:lnTo>
                  <a:lnTo>
                    <a:pt x="925" y="203"/>
                  </a:lnTo>
                  <a:lnTo>
                    <a:pt x="921" y="203"/>
                  </a:lnTo>
                  <a:lnTo>
                    <a:pt x="917" y="203"/>
                  </a:lnTo>
                  <a:lnTo>
                    <a:pt x="914" y="203"/>
                  </a:lnTo>
                  <a:lnTo>
                    <a:pt x="917" y="203"/>
                  </a:lnTo>
                  <a:lnTo>
                    <a:pt x="921" y="203"/>
                  </a:lnTo>
                  <a:lnTo>
                    <a:pt x="925" y="203"/>
                  </a:lnTo>
                  <a:lnTo>
                    <a:pt x="929" y="206"/>
                  </a:lnTo>
                  <a:lnTo>
                    <a:pt x="932" y="206"/>
                  </a:lnTo>
                  <a:lnTo>
                    <a:pt x="936" y="206"/>
                  </a:lnTo>
                  <a:lnTo>
                    <a:pt x="932" y="210"/>
                  </a:lnTo>
                  <a:lnTo>
                    <a:pt x="929" y="210"/>
                  </a:lnTo>
                  <a:lnTo>
                    <a:pt x="925" y="210"/>
                  </a:lnTo>
                  <a:lnTo>
                    <a:pt x="921" y="210"/>
                  </a:lnTo>
                  <a:lnTo>
                    <a:pt x="921" y="206"/>
                  </a:lnTo>
                  <a:lnTo>
                    <a:pt x="917" y="206"/>
                  </a:lnTo>
                  <a:lnTo>
                    <a:pt x="914" y="206"/>
                  </a:lnTo>
                  <a:lnTo>
                    <a:pt x="910" y="206"/>
                  </a:lnTo>
                  <a:lnTo>
                    <a:pt x="906" y="206"/>
                  </a:lnTo>
                  <a:lnTo>
                    <a:pt x="902" y="206"/>
                  </a:lnTo>
                  <a:lnTo>
                    <a:pt x="898" y="206"/>
                  </a:lnTo>
                  <a:lnTo>
                    <a:pt x="895" y="206"/>
                  </a:lnTo>
                  <a:lnTo>
                    <a:pt x="891" y="206"/>
                  </a:lnTo>
                  <a:lnTo>
                    <a:pt x="887" y="206"/>
                  </a:lnTo>
                  <a:lnTo>
                    <a:pt x="880" y="206"/>
                  </a:lnTo>
                  <a:lnTo>
                    <a:pt x="876" y="206"/>
                  </a:lnTo>
                  <a:lnTo>
                    <a:pt x="872" y="206"/>
                  </a:lnTo>
                  <a:lnTo>
                    <a:pt x="868" y="206"/>
                  </a:lnTo>
                  <a:lnTo>
                    <a:pt x="872" y="206"/>
                  </a:lnTo>
                  <a:lnTo>
                    <a:pt x="876" y="206"/>
                  </a:lnTo>
                  <a:lnTo>
                    <a:pt x="880" y="206"/>
                  </a:lnTo>
                  <a:lnTo>
                    <a:pt x="876" y="206"/>
                  </a:lnTo>
                  <a:lnTo>
                    <a:pt x="872" y="206"/>
                  </a:lnTo>
                  <a:lnTo>
                    <a:pt x="868" y="206"/>
                  </a:lnTo>
                  <a:lnTo>
                    <a:pt x="865" y="206"/>
                  </a:lnTo>
                  <a:lnTo>
                    <a:pt x="861" y="203"/>
                  </a:lnTo>
                  <a:lnTo>
                    <a:pt x="857" y="203"/>
                  </a:lnTo>
                  <a:lnTo>
                    <a:pt x="857" y="199"/>
                  </a:lnTo>
                  <a:lnTo>
                    <a:pt x="861" y="199"/>
                  </a:lnTo>
                  <a:lnTo>
                    <a:pt x="857" y="199"/>
                  </a:lnTo>
                  <a:lnTo>
                    <a:pt x="857" y="203"/>
                  </a:lnTo>
                  <a:lnTo>
                    <a:pt x="853" y="203"/>
                  </a:lnTo>
                  <a:lnTo>
                    <a:pt x="853" y="199"/>
                  </a:lnTo>
                  <a:lnTo>
                    <a:pt x="850" y="199"/>
                  </a:lnTo>
                  <a:lnTo>
                    <a:pt x="853" y="199"/>
                  </a:lnTo>
                  <a:lnTo>
                    <a:pt x="853" y="203"/>
                  </a:lnTo>
                  <a:lnTo>
                    <a:pt x="850" y="203"/>
                  </a:lnTo>
                  <a:lnTo>
                    <a:pt x="846" y="203"/>
                  </a:lnTo>
                  <a:lnTo>
                    <a:pt x="842" y="203"/>
                  </a:lnTo>
                  <a:lnTo>
                    <a:pt x="838" y="203"/>
                  </a:lnTo>
                  <a:lnTo>
                    <a:pt x="835" y="203"/>
                  </a:lnTo>
                  <a:lnTo>
                    <a:pt x="831" y="203"/>
                  </a:lnTo>
                  <a:lnTo>
                    <a:pt x="835" y="203"/>
                  </a:lnTo>
                  <a:lnTo>
                    <a:pt x="838" y="203"/>
                  </a:lnTo>
                  <a:lnTo>
                    <a:pt x="835" y="199"/>
                  </a:lnTo>
                  <a:lnTo>
                    <a:pt x="831" y="199"/>
                  </a:lnTo>
                  <a:lnTo>
                    <a:pt x="827" y="199"/>
                  </a:lnTo>
                  <a:lnTo>
                    <a:pt x="823" y="199"/>
                  </a:lnTo>
                  <a:lnTo>
                    <a:pt x="820" y="199"/>
                  </a:lnTo>
                  <a:lnTo>
                    <a:pt x="820" y="195"/>
                  </a:lnTo>
                  <a:lnTo>
                    <a:pt x="816" y="195"/>
                  </a:lnTo>
                  <a:lnTo>
                    <a:pt x="812" y="191"/>
                  </a:lnTo>
                  <a:lnTo>
                    <a:pt x="816" y="191"/>
                  </a:lnTo>
                  <a:lnTo>
                    <a:pt x="812" y="191"/>
                  </a:lnTo>
                  <a:lnTo>
                    <a:pt x="812" y="188"/>
                  </a:lnTo>
                  <a:lnTo>
                    <a:pt x="816" y="191"/>
                  </a:lnTo>
                  <a:lnTo>
                    <a:pt x="820" y="191"/>
                  </a:lnTo>
                  <a:lnTo>
                    <a:pt x="823" y="191"/>
                  </a:lnTo>
                  <a:lnTo>
                    <a:pt x="827" y="191"/>
                  </a:lnTo>
                  <a:lnTo>
                    <a:pt x="831" y="191"/>
                  </a:lnTo>
                  <a:lnTo>
                    <a:pt x="835" y="191"/>
                  </a:lnTo>
                  <a:lnTo>
                    <a:pt x="838" y="191"/>
                  </a:lnTo>
                  <a:lnTo>
                    <a:pt x="842" y="191"/>
                  </a:lnTo>
                  <a:lnTo>
                    <a:pt x="846" y="191"/>
                  </a:lnTo>
                  <a:lnTo>
                    <a:pt x="850" y="191"/>
                  </a:lnTo>
                  <a:lnTo>
                    <a:pt x="846" y="191"/>
                  </a:lnTo>
                  <a:lnTo>
                    <a:pt x="842" y="188"/>
                  </a:lnTo>
                  <a:lnTo>
                    <a:pt x="838" y="188"/>
                  </a:lnTo>
                  <a:lnTo>
                    <a:pt x="835" y="188"/>
                  </a:lnTo>
                  <a:lnTo>
                    <a:pt x="831" y="188"/>
                  </a:lnTo>
                  <a:lnTo>
                    <a:pt x="827" y="188"/>
                  </a:lnTo>
                  <a:lnTo>
                    <a:pt x="823" y="188"/>
                  </a:lnTo>
                  <a:lnTo>
                    <a:pt x="820" y="188"/>
                  </a:lnTo>
                  <a:lnTo>
                    <a:pt x="816" y="188"/>
                  </a:lnTo>
                  <a:lnTo>
                    <a:pt x="812" y="188"/>
                  </a:lnTo>
                  <a:lnTo>
                    <a:pt x="808" y="184"/>
                  </a:lnTo>
                  <a:lnTo>
                    <a:pt x="805" y="184"/>
                  </a:lnTo>
                  <a:lnTo>
                    <a:pt x="805" y="180"/>
                  </a:lnTo>
                  <a:lnTo>
                    <a:pt x="808" y="180"/>
                  </a:lnTo>
                  <a:lnTo>
                    <a:pt x="805" y="176"/>
                  </a:lnTo>
                  <a:lnTo>
                    <a:pt x="805" y="173"/>
                  </a:lnTo>
                  <a:lnTo>
                    <a:pt x="808" y="173"/>
                  </a:lnTo>
                  <a:lnTo>
                    <a:pt x="812" y="173"/>
                  </a:lnTo>
                  <a:lnTo>
                    <a:pt x="808" y="173"/>
                  </a:lnTo>
                  <a:lnTo>
                    <a:pt x="805" y="173"/>
                  </a:lnTo>
                  <a:lnTo>
                    <a:pt x="805" y="169"/>
                  </a:lnTo>
                  <a:lnTo>
                    <a:pt x="808" y="169"/>
                  </a:lnTo>
                  <a:lnTo>
                    <a:pt x="808" y="165"/>
                  </a:lnTo>
                  <a:lnTo>
                    <a:pt x="812" y="165"/>
                  </a:lnTo>
                  <a:lnTo>
                    <a:pt x="812" y="161"/>
                  </a:lnTo>
                  <a:lnTo>
                    <a:pt x="816" y="161"/>
                  </a:lnTo>
                  <a:lnTo>
                    <a:pt x="816" y="158"/>
                  </a:lnTo>
                  <a:lnTo>
                    <a:pt x="820" y="154"/>
                  </a:lnTo>
                  <a:lnTo>
                    <a:pt x="823" y="154"/>
                  </a:lnTo>
                  <a:lnTo>
                    <a:pt x="827" y="150"/>
                  </a:lnTo>
                  <a:lnTo>
                    <a:pt x="831" y="150"/>
                  </a:lnTo>
                  <a:lnTo>
                    <a:pt x="835" y="150"/>
                  </a:lnTo>
                  <a:lnTo>
                    <a:pt x="838" y="150"/>
                  </a:lnTo>
                  <a:lnTo>
                    <a:pt x="838" y="146"/>
                  </a:lnTo>
                  <a:lnTo>
                    <a:pt x="842" y="146"/>
                  </a:lnTo>
                  <a:lnTo>
                    <a:pt x="846" y="146"/>
                  </a:lnTo>
                  <a:lnTo>
                    <a:pt x="850" y="146"/>
                  </a:lnTo>
                  <a:lnTo>
                    <a:pt x="857" y="146"/>
                  </a:lnTo>
                  <a:lnTo>
                    <a:pt x="861" y="146"/>
                  </a:lnTo>
                  <a:lnTo>
                    <a:pt x="865" y="146"/>
                  </a:lnTo>
                  <a:close/>
                  <a:moveTo>
                    <a:pt x="974" y="22"/>
                  </a:moveTo>
                  <a:lnTo>
                    <a:pt x="970" y="19"/>
                  </a:lnTo>
                  <a:lnTo>
                    <a:pt x="966" y="19"/>
                  </a:lnTo>
                  <a:lnTo>
                    <a:pt x="962" y="19"/>
                  </a:lnTo>
                  <a:lnTo>
                    <a:pt x="959" y="19"/>
                  </a:lnTo>
                  <a:lnTo>
                    <a:pt x="955" y="19"/>
                  </a:lnTo>
                  <a:lnTo>
                    <a:pt x="951" y="19"/>
                  </a:lnTo>
                  <a:lnTo>
                    <a:pt x="951" y="15"/>
                  </a:lnTo>
                  <a:lnTo>
                    <a:pt x="947" y="15"/>
                  </a:lnTo>
                  <a:lnTo>
                    <a:pt x="944" y="15"/>
                  </a:lnTo>
                  <a:lnTo>
                    <a:pt x="940" y="15"/>
                  </a:lnTo>
                  <a:lnTo>
                    <a:pt x="932" y="15"/>
                  </a:lnTo>
                  <a:lnTo>
                    <a:pt x="929" y="15"/>
                  </a:lnTo>
                  <a:lnTo>
                    <a:pt x="921" y="11"/>
                  </a:lnTo>
                  <a:lnTo>
                    <a:pt x="917" y="11"/>
                  </a:lnTo>
                  <a:lnTo>
                    <a:pt x="921" y="11"/>
                  </a:lnTo>
                  <a:lnTo>
                    <a:pt x="925" y="11"/>
                  </a:lnTo>
                  <a:lnTo>
                    <a:pt x="929" y="11"/>
                  </a:lnTo>
                  <a:lnTo>
                    <a:pt x="936" y="11"/>
                  </a:lnTo>
                  <a:lnTo>
                    <a:pt x="932" y="11"/>
                  </a:lnTo>
                  <a:lnTo>
                    <a:pt x="925" y="7"/>
                  </a:lnTo>
                  <a:lnTo>
                    <a:pt x="929" y="7"/>
                  </a:lnTo>
                  <a:lnTo>
                    <a:pt x="932" y="7"/>
                  </a:lnTo>
                  <a:lnTo>
                    <a:pt x="936" y="7"/>
                  </a:lnTo>
                  <a:lnTo>
                    <a:pt x="940" y="7"/>
                  </a:lnTo>
                  <a:lnTo>
                    <a:pt x="944" y="7"/>
                  </a:lnTo>
                  <a:lnTo>
                    <a:pt x="947" y="7"/>
                  </a:lnTo>
                  <a:lnTo>
                    <a:pt x="947" y="11"/>
                  </a:lnTo>
                  <a:lnTo>
                    <a:pt x="951" y="7"/>
                  </a:lnTo>
                  <a:lnTo>
                    <a:pt x="947" y="7"/>
                  </a:lnTo>
                  <a:lnTo>
                    <a:pt x="944" y="7"/>
                  </a:lnTo>
                  <a:lnTo>
                    <a:pt x="940" y="7"/>
                  </a:lnTo>
                  <a:lnTo>
                    <a:pt x="936" y="7"/>
                  </a:lnTo>
                  <a:lnTo>
                    <a:pt x="936" y="3"/>
                  </a:lnTo>
                  <a:lnTo>
                    <a:pt x="940" y="3"/>
                  </a:lnTo>
                  <a:lnTo>
                    <a:pt x="944" y="3"/>
                  </a:lnTo>
                  <a:lnTo>
                    <a:pt x="947" y="3"/>
                  </a:lnTo>
                  <a:lnTo>
                    <a:pt x="955" y="3"/>
                  </a:lnTo>
                  <a:lnTo>
                    <a:pt x="955" y="7"/>
                  </a:lnTo>
                  <a:lnTo>
                    <a:pt x="959" y="7"/>
                  </a:lnTo>
                  <a:lnTo>
                    <a:pt x="962" y="7"/>
                  </a:lnTo>
                  <a:lnTo>
                    <a:pt x="966" y="7"/>
                  </a:lnTo>
                  <a:lnTo>
                    <a:pt x="962" y="7"/>
                  </a:lnTo>
                  <a:lnTo>
                    <a:pt x="966" y="7"/>
                  </a:lnTo>
                  <a:lnTo>
                    <a:pt x="970" y="7"/>
                  </a:lnTo>
                  <a:lnTo>
                    <a:pt x="974" y="7"/>
                  </a:lnTo>
                  <a:lnTo>
                    <a:pt x="981" y="7"/>
                  </a:lnTo>
                  <a:lnTo>
                    <a:pt x="985" y="7"/>
                  </a:lnTo>
                  <a:lnTo>
                    <a:pt x="981" y="7"/>
                  </a:lnTo>
                  <a:lnTo>
                    <a:pt x="977" y="7"/>
                  </a:lnTo>
                  <a:lnTo>
                    <a:pt x="974" y="7"/>
                  </a:lnTo>
                  <a:lnTo>
                    <a:pt x="970" y="7"/>
                  </a:lnTo>
                  <a:lnTo>
                    <a:pt x="966" y="7"/>
                  </a:lnTo>
                  <a:lnTo>
                    <a:pt x="962" y="7"/>
                  </a:lnTo>
                  <a:lnTo>
                    <a:pt x="962" y="3"/>
                  </a:lnTo>
                  <a:lnTo>
                    <a:pt x="966" y="3"/>
                  </a:lnTo>
                  <a:lnTo>
                    <a:pt x="962" y="3"/>
                  </a:lnTo>
                  <a:lnTo>
                    <a:pt x="959" y="3"/>
                  </a:lnTo>
                  <a:lnTo>
                    <a:pt x="955" y="3"/>
                  </a:lnTo>
                  <a:lnTo>
                    <a:pt x="959" y="3"/>
                  </a:lnTo>
                  <a:lnTo>
                    <a:pt x="962" y="3"/>
                  </a:lnTo>
                  <a:lnTo>
                    <a:pt x="966" y="3"/>
                  </a:lnTo>
                  <a:lnTo>
                    <a:pt x="970" y="3"/>
                  </a:lnTo>
                  <a:lnTo>
                    <a:pt x="974" y="3"/>
                  </a:lnTo>
                  <a:lnTo>
                    <a:pt x="977" y="3"/>
                  </a:lnTo>
                  <a:lnTo>
                    <a:pt x="981" y="3"/>
                  </a:lnTo>
                  <a:lnTo>
                    <a:pt x="985" y="3"/>
                  </a:lnTo>
                  <a:lnTo>
                    <a:pt x="989" y="3"/>
                  </a:lnTo>
                  <a:lnTo>
                    <a:pt x="992" y="3"/>
                  </a:lnTo>
                  <a:lnTo>
                    <a:pt x="989" y="3"/>
                  </a:lnTo>
                  <a:lnTo>
                    <a:pt x="992" y="3"/>
                  </a:lnTo>
                  <a:lnTo>
                    <a:pt x="996" y="3"/>
                  </a:lnTo>
                  <a:lnTo>
                    <a:pt x="1000" y="3"/>
                  </a:lnTo>
                  <a:lnTo>
                    <a:pt x="1004" y="3"/>
                  </a:lnTo>
                  <a:lnTo>
                    <a:pt x="1007" y="3"/>
                  </a:lnTo>
                  <a:lnTo>
                    <a:pt x="1011" y="7"/>
                  </a:lnTo>
                  <a:lnTo>
                    <a:pt x="1015" y="7"/>
                  </a:lnTo>
                  <a:lnTo>
                    <a:pt x="1019" y="7"/>
                  </a:lnTo>
                  <a:lnTo>
                    <a:pt x="1022" y="7"/>
                  </a:lnTo>
                  <a:lnTo>
                    <a:pt x="1026" y="7"/>
                  </a:lnTo>
                  <a:lnTo>
                    <a:pt x="1022" y="7"/>
                  </a:lnTo>
                  <a:lnTo>
                    <a:pt x="1022" y="11"/>
                  </a:lnTo>
                  <a:lnTo>
                    <a:pt x="1019" y="11"/>
                  </a:lnTo>
                  <a:lnTo>
                    <a:pt x="1022" y="11"/>
                  </a:lnTo>
                  <a:lnTo>
                    <a:pt x="1026" y="11"/>
                  </a:lnTo>
                  <a:lnTo>
                    <a:pt x="1026" y="7"/>
                  </a:lnTo>
                  <a:lnTo>
                    <a:pt x="1030" y="7"/>
                  </a:lnTo>
                  <a:lnTo>
                    <a:pt x="1034" y="7"/>
                  </a:lnTo>
                  <a:lnTo>
                    <a:pt x="1030" y="7"/>
                  </a:lnTo>
                  <a:lnTo>
                    <a:pt x="1026" y="7"/>
                  </a:lnTo>
                  <a:lnTo>
                    <a:pt x="1022" y="7"/>
                  </a:lnTo>
                  <a:lnTo>
                    <a:pt x="1019" y="7"/>
                  </a:lnTo>
                  <a:lnTo>
                    <a:pt x="1022" y="7"/>
                  </a:lnTo>
                  <a:lnTo>
                    <a:pt x="1026" y="3"/>
                  </a:lnTo>
                  <a:lnTo>
                    <a:pt x="1022" y="3"/>
                  </a:lnTo>
                  <a:lnTo>
                    <a:pt x="1019" y="3"/>
                  </a:lnTo>
                  <a:lnTo>
                    <a:pt x="1015" y="3"/>
                  </a:lnTo>
                  <a:lnTo>
                    <a:pt x="1011" y="3"/>
                  </a:lnTo>
                  <a:lnTo>
                    <a:pt x="1007" y="3"/>
                  </a:lnTo>
                  <a:lnTo>
                    <a:pt x="1004" y="3"/>
                  </a:lnTo>
                  <a:lnTo>
                    <a:pt x="1004" y="0"/>
                  </a:lnTo>
                  <a:lnTo>
                    <a:pt x="1007" y="0"/>
                  </a:lnTo>
                  <a:lnTo>
                    <a:pt x="1007" y="3"/>
                  </a:lnTo>
                  <a:lnTo>
                    <a:pt x="1011" y="3"/>
                  </a:lnTo>
                  <a:lnTo>
                    <a:pt x="1015" y="3"/>
                  </a:lnTo>
                  <a:lnTo>
                    <a:pt x="1019" y="0"/>
                  </a:lnTo>
                  <a:lnTo>
                    <a:pt x="1022" y="0"/>
                  </a:lnTo>
                  <a:lnTo>
                    <a:pt x="1026" y="0"/>
                  </a:lnTo>
                  <a:lnTo>
                    <a:pt x="1030" y="0"/>
                  </a:lnTo>
                  <a:lnTo>
                    <a:pt x="1034" y="0"/>
                  </a:lnTo>
                  <a:lnTo>
                    <a:pt x="1038" y="0"/>
                  </a:lnTo>
                  <a:lnTo>
                    <a:pt x="1041" y="0"/>
                  </a:lnTo>
                  <a:lnTo>
                    <a:pt x="1045" y="0"/>
                  </a:lnTo>
                  <a:lnTo>
                    <a:pt x="1049" y="0"/>
                  </a:lnTo>
                  <a:lnTo>
                    <a:pt x="1053" y="3"/>
                  </a:lnTo>
                  <a:lnTo>
                    <a:pt x="1056" y="3"/>
                  </a:lnTo>
                  <a:lnTo>
                    <a:pt x="1060" y="3"/>
                  </a:lnTo>
                  <a:lnTo>
                    <a:pt x="1064" y="3"/>
                  </a:lnTo>
                  <a:lnTo>
                    <a:pt x="1068" y="7"/>
                  </a:lnTo>
                  <a:lnTo>
                    <a:pt x="1071" y="7"/>
                  </a:lnTo>
                  <a:lnTo>
                    <a:pt x="1075" y="7"/>
                  </a:lnTo>
                  <a:lnTo>
                    <a:pt x="1079" y="7"/>
                  </a:lnTo>
                  <a:lnTo>
                    <a:pt x="1075" y="7"/>
                  </a:lnTo>
                  <a:lnTo>
                    <a:pt x="1071" y="7"/>
                  </a:lnTo>
                  <a:lnTo>
                    <a:pt x="1071" y="3"/>
                  </a:lnTo>
                  <a:lnTo>
                    <a:pt x="1068" y="3"/>
                  </a:lnTo>
                  <a:lnTo>
                    <a:pt x="1064" y="3"/>
                  </a:lnTo>
                  <a:lnTo>
                    <a:pt x="1060" y="3"/>
                  </a:lnTo>
                  <a:lnTo>
                    <a:pt x="1068" y="3"/>
                  </a:lnTo>
                  <a:lnTo>
                    <a:pt x="1071" y="0"/>
                  </a:lnTo>
                  <a:lnTo>
                    <a:pt x="1079" y="0"/>
                  </a:lnTo>
                  <a:lnTo>
                    <a:pt x="1083" y="0"/>
                  </a:lnTo>
                  <a:lnTo>
                    <a:pt x="1086" y="0"/>
                  </a:lnTo>
                  <a:lnTo>
                    <a:pt x="1090" y="0"/>
                  </a:lnTo>
                  <a:lnTo>
                    <a:pt x="1094" y="0"/>
                  </a:lnTo>
                  <a:lnTo>
                    <a:pt x="1090" y="0"/>
                  </a:lnTo>
                  <a:lnTo>
                    <a:pt x="1090" y="3"/>
                  </a:lnTo>
                  <a:lnTo>
                    <a:pt x="1094" y="3"/>
                  </a:lnTo>
                  <a:lnTo>
                    <a:pt x="1098" y="3"/>
                  </a:lnTo>
                  <a:lnTo>
                    <a:pt x="1101" y="3"/>
                  </a:lnTo>
                  <a:lnTo>
                    <a:pt x="1105" y="3"/>
                  </a:lnTo>
                  <a:lnTo>
                    <a:pt x="1101" y="3"/>
                  </a:lnTo>
                  <a:lnTo>
                    <a:pt x="1098" y="3"/>
                  </a:lnTo>
                  <a:lnTo>
                    <a:pt x="1094" y="3"/>
                  </a:lnTo>
                  <a:lnTo>
                    <a:pt x="1098" y="0"/>
                  </a:lnTo>
                  <a:lnTo>
                    <a:pt x="1101" y="0"/>
                  </a:lnTo>
                  <a:lnTo>
                    <a:pt x="1105" y="0"/>
                  </a:lnTo>
                  <a:lnTo>
                    <a:pt x="1109" y="0"/>
                  </a:lnTo>
                  <a:lnTo>
                    <a:pt x="1113" y="0"/>
                  </a:lnTo>
                  <a:lnTo>
                    <a:pt x="1116" y="0"/>
                  </a:lnTo>
                  <a:lnTo>
                    <a:pt x="1120" y="0"/>
                  </a:lnTo>
                  <a:lnTo>
                    <a:pt x="1124" y="0"/>
                  </a:lnTo>
                  <a:lnTo>
                    <a:pt x="1128" y="0"/>
                  </a:lnTo>
                  <a:lnTo>
                    <a:pt x="1128" y="3"/>
                  </a:lnTo>
                  <a:lnTo>
                    <a:pt x="1124" y="3"/>
                  </a:lnTo>
                  <a:lnTo>
                    <a:pt x="1131" y="3"/>
                  </a:lnTo>
                  <a:lnTo>
                    <a:pt x="1131" y="0"/>
                  </a:lnTo>
                  <a:lnTo>
                    <a:pt x="1135" y="0"/>
                  </a:lnTo>
                  <a:lnTo>
                    <a:pt x="1135" y="3"/>
                  </a:lnTo>
                  <a:lnTo>
                    <a:pt x="1139" y="3"/>
                  </a:lnTo>
                  <a:lnTo>
                    <a:pt x="1143" y="3"/>
                  </a:lnTo>
                  <a:lnTo>
                    <a:pt x="1146" y="3"/>
                  </a:lnTo>
                  <a:lnTo>
                    <a:pt x="1150" y="3"/>
                  </a:lnTo>
                  <a:lnTo>
                    <a:pt x="1154" y="3"/>
                  </a:lnTo>
                  <a:lnTo>
                    <a:pt x="1158" y="3"/>
                  </a:lnTo>
                  <a:lnTo>
                    <a:pt x="1162" y="3"/>
                  </a:lnTo>
                  <a:lnTo>
                    <a:pt x="1165" y="3"/>
                  </a:lnTo>
                  <a:lnTo>
                    <a:pt x="1169" y="3"/>
                  </a:lnTo>
                  <a:lnTo>
                    <a:pt x="1173" y="3"/>
                  </a:lnTo>
                  <a:lnTo>
                    <a:pt x="1177" y="3"/>
                  </a:lnTo>
                  <a:lnTo>
                    <a:pt x="1169" y="3"/>
                  </a:lnTo>
                  <a:lnTo>
                    <a:pt x="1165" y="3"/>
                  </a:lnTo>
                  <a:lnTo>
                    <a:pt x="1162" y="7"/>
                  </a:lnTo>
                  <a:lnTo>
                    <a:pt x="1158" y="7"/>
                  </a:lnTo>
                  <a:lnTo>
                    <a:pt x="1154" y="7"/>
                  </a:lnTo>
                  <a:lnTo>
                    <a:pt x="1150" y="7"/>
                  </a:lnTo>
                  <a:lnTo>
                    <a:pt x="1146" y="7"/>
                  </a:lnTo>
                  <a:lnTo>
                    <a:pt x="1143" y="7"/>
                  </a:lnTo>
                  <a:lnTo>
                    <a:pt x="1139" y="7"/>
                  </a:lnTo>
                  <a:lnTo>
                    <a:pt x="1143" y="7"/>
                  </a:lnTo>
                  <a:lnTo>
                    <a:pt x="1146" y="7"/>
                  </a:lnTo>
                  <a:lnTo>
                    <a:pt x="1150" y="7"/>
                  </a:lnTo>
                  <a:lnTo>
                    <a:pt x="1154" y="7"/>
                  </a:lnTo>
                  <a:lnTo>
                    <a:pt x="1158" y="7"/>
                  </a:lnTo>
                  <a:lnTo>
                    <a:pt x="1162" y="7"/>
                  </a:lnTo>
                  <a:lnTo>
                    <a:pt x="1165" y="7"/>
                  </a:lnTo>
                  <a:lnTo>
                    <a:pt x="1169" y="7"/>
                  </a:lnTo>
                  <a:lnTo>
                    <a:pt x="1173" y="7"/>
                  </a:lnTo>
                  <a:lnTo>
                    <a:pt x="1180" y="3"/>
                  </a:lnTo>
                  <a:lnTo>
                    <a:pt x="1184" y="3"/>
                  </a:lnTo>
                  <a:lnTo>
                    <a:pt x="1188" y="3"/>
                  </a:lnTo>
                  <a:lnTo>
                    <a:pt x="1192" y="3"/>
                  </a:lnTo>
                  <a:lnTo>
                    <a:pt x="1188" y="3"/>
                  </a:lnTo>
                  <a:lnTo>
                    <a:pt x="1192" y="7"/>
                  </a:lnTo>
                  <a:lnTo>
                    <a:pt x="1195" y="7"/>
                  </a:lnTo>
                  <a:lnTo>
                    <a:pt x="1192" y="3"/>
                  </a:lnTo>
                  <a:lnTo>
                    <a:pt x="1195" y="3"/>
                  </a:lnTo>
                  <a:lnTo>
                    <a:pt x="1192" y="3"/>
                  </a:lnTo>
                  <a:lnTo>
                    <a:pt x="1195" y="3"/>
                  </a:lnTo>
                  <a:lnTo>
                    <a:pt x="1199" y="3"/>
                  </a:lnTo>
                  <a:lnTo>
                    <a:pt x="1203" y="3"/>
                  </a:lnTo>
                  <a:lnTo>
                    <a:pt x="1199" y="3"/>
                  </a:lnTo>
                  <a:lnTo>
                    <a:pt x="1203" y="3"/>
                  </a:lnTo>
                  <a:lnTo>
                    <a:pt x="1207" y="7"/>
                  </a:lnTo>
                  <a:lnTo>
                    <a:pt x="1207" y="3"/>
                  </a:lnTo>
                  <a:lnTo>
                    <a:pt x="1210" y="3"/>
                  </a:lnTo>
                  <a:lnTo>
                    <a:pt x="1214" y="3"/>
                  </a:lnTo>
                  <a:lnTo>
                    <a:pt x="1218" y="3"/>
                  </a:lnTo>
                  <a:lnTo>
                    <a:pt x="1222" y="3"/>
                  </a:lnTo>
                  <a:lnTo>
                    <a:pt x="1222" y="7"/>
                  </a:lnTo>
                  <a:lnTo>
                    <a:pt x="1218" y="7"/>
                  </a:lnTo>
                  <a:lnTo>
                    <a:pt x="1214" y="7"/>
                  </a:lnTo>
                  <a:lnTo>
                    <a:pt x="1218" y="7"/>
                  </a:lnTo>
                  <a:lnTo>
                    <a:pt x="1222" y="7"/>
                  </a:lnTo>
                  <a:lnTo>
                    <a:pt x="1225" y="7"/>
                  </a:lnTo>
                  <a:lnTo>
                    <a:pt x="1222" y="7"/>
                  </a:lnTo>
                  <a:lnTo>
                    <a:pt x="1225" y="7"/>
                  </a:lnTo>
                  <a:lnTo>
                    <a:pt x="1229" y="7"/>
                  </a:lnTo>
                  <a:lnTo>
                    <a:pt x="1229" y="11"/>
                  </a:lnTo>
                  <a:lnTo>
                    <a:pt x="1225" y="11"/>
                  </a:lnTo>
                  <a:lnTo>
                    <a:pt x="1222" y="11"/>
                  </a:lnTo>
                  <a:lnTo>
                    <a:pt x="1225" y="11"/>
                  </a:lnTo>
                  <a:lnTo>
                    <a:pt x="1229" y="11"/>
                  </a:lnTo>
                  <a:lnTo>
                    <a:pt x="1233" y="11"/>
                  </a:lnTo>
                  <a:lnTo>
                    <a:pt x="1237" y="11"/>
                  </a:lnTo>
                  <a:lnTo>
                    <a:pt x="1240" y="11"/>
                  </a:lnTo>
                  <a:lnTo>
                    <a:pt x="1244" y="11"/>
                  </a:lnTo>
                  <a:lnTo>
                    <a:pt x="1248" y="11"/>
                  </a:lnTo>
                  <a:lnTo>
                    <a:pt x="1252" y="11"/>
                  </a:lnTo>
                  <a:lnTo>
                    <a:pt x="1255" y="11"/>
                  </a:lnTo>
                  <a:lnTo>
                    <a:pt x="1259" y="11"/>
                  </a:lnTo>
                  <a:lnTo>
                    <a:pt x="1259" y="15"/>
                  </a:lnTo>
                  <a:lnTo>
                    <a:pt x="1255" y="15"/>
                  </a:lnTo>
                  <a:lnTo>
                    <a:pt x="1252" y="15"/>
                  </a:lnTo>
                  <a:lnTo>
                    <a:pt x="1248" y="15"/>
                  </a:lnTo>
                  <a:lnTo>
                    <a:pt x="1244" y="19"/>
                  </a:lnTo>
                  <a:lnTo>
                    <a:pt x="1240" y="19"/>
                  </a:lnTo>
                  <a:lnTo>
                    <a:pt x="1237" y="19"/>
                  </a:lnTo>
                  <a:lnTo>
                    <a:pt x="1229" y="19"/>
                  </a:lnTo>
                  <a:lnTo>
                    <a:pt x="1225" y="19"/>
                  </a:lnTo>
                  <a:lnTo>
                    <a:pt x="1222" y="19"/>
                  </a:lnTo>
                  <a:lnTo>
                    <a:pt x="1218" y="19"/>
                  </a:lnTo>
                  <a:lnTo>
                    <a:pt x="1218" y="22"/>
                  </a:lnTo>
                  <a:lnTo>
                    <a:pt x="1214" y="22"/>
                  </a:lnTo>
                  <a:lnTo>
                    <a:pt x="1210" y="22"/>
                  </a:lnTo>
                  <a:lnTo>
                    <a:pt x="1207" y="22"/>
                  </a:lnTo>
                  <a:lnTo>
                    <a:pt x="1210" y="22"/>
                  </a:lnTo>
                  <a:lnTo>
                    <a:pt x="1207" y="22"/>
                  </a:lnTo>
                  <a:lnTo>
                    <a:pt x="1203" y="22"/>
                  </a:lnTo>
                  <a:lnTo>
                    <a:pt x="1199" y="22"/>
                  </a:lnTo>
                  <a:lnTo>
                    <a:pt x="1195" y="22"/>
                  </a:lnTo>
                  <a:lnTo>
                    <a:pt x="1192" y="22"/>
                  </a:lnTo>
                  <a:lnTo>
                    <a:pt x="1188" y="22"/>
                  </a:lnTo>
                  <a:lnTo>
                    <a:pt x="1184" y="22"/>
                  </a:lnTo>
                  <a:lnTo>
                    <a:pt x="1180" y="22"/>
                  </a:lnTo>
                  <a:lnTo>
                    <a:pt x="1184" y="22"/>
                  </a:lnTo>
                  <a:lnTo>
                    <a:pt x="1188" y="22"/>
                  </a:lnTo>
                  <a:lnTo>
                    <a:pt x="1192" y="22"/>
                  </a:lnTo>
                  <a:lnTo>
                    <a:pt x="1188" y="22"/>
                  </a:lnTo>
                  <a:lnTo>
                    <a:pt x="1184" y="22"/>
                  </a:lnTo>
                  <a:lnTo>
                    <a:pt x="1180" y="22"/>
                  </a:lnTo>
                  <a:lnTo>
                    <a:pt x="1177" y="22"/>
                  </a:lnTo>
                  <a:lnTo>
                    <a:pt x="1173" y="22"/>
                  </a:lnTo>
                  <a:lnTo>
                    <a:pt x="1169" y="22"/>
                  </a:lnTo>
                  <a:lnTo>
                    <a:pt x="1162" y="22"/>
                  </a:lnTo>
                  <a:lnTo>
                    <a:pt x="1158" y="22"/>
                  </a:lnTo>
                  <a:lnTo>
                    <a:pt x="1154" y="22"/>
                  </a:lnTo>
                  <a:lnTo>
                    <a:pt x="1146" y="26"/>
                  </a:lnTo>
                  <a:lnTo>
                    <a:pt x="1143" y="26"/>
                  </a:lnTo>
                  <a:lnTo>
                    <a:pt x="1143" y="22"/>
                  </a:lnTo>
                  <a:lnTo>
                    <a:pt x="1139" y="22"/>
                  </a:lnTo>
                  <a:lnTo>
                    <a:pt x="1135" y="22"/>
                  </a:lnTo>
                  <a:lnTo>
                    <a:pt x="1131" y="22"/>
                  </a:lnTo>
                  <a:lnTo>
                    <a:pt x="1135" y="22"/>
                  </a:lnTo>
                  <a:lnTo>
                    <a:pt x="1139" y="22"/>
                  </a:lnTo>
                  <a:lnTo>
                    <a:pt x="1143" y="26"/>
                  </a:lnTo>
                  <a:lnTo>
                    <a:pt x="1139" y="26"/>
                  </a:lnTo>
                  <a:lnTo>
                    <a:pt x="1135" y="26"/>
                  </a:lnTo>
                  <a:lnTo>
                    <a:pt x="1139" y="26"/>
                  </a:lnTo>
                  <a:lnTo>
                    <a:pt x="1143" y="26"/>
                  </a:lnTo>
                  <a:lnTo>
                    <a:pt x="1146" y="26"/>
                  </a:lnTo>
                  <a:lnTo>
                    <a:pt x="1150" y="26"/>
                  </a:lnTo>
                  <a:lnTo>
                    <a:pt x="1154" y="26"/>
                  </a:lnTo>
                  <a:lnTo>
                    <a:pt x="1162" y="26"/>
                  </a:lnTo>
                  <a:lnTo>
                    <a:pt x="1165" y="26"/>
                  </a:lnTo>
                  <a:lnTo>
                    <a:pt x="1169" y="26"/>
                  </a:lnTo>
                  <a:lnTo>
                    <a:pt x="1173" y="26"/>
                  </a:lnTo>
                  <a:lnTo>
                    <a:pt x="1169" y="26"/>
                  </a:lnTo>
                  <a:lnTo>
                    <a:pt x="1165" y="26"/>
                  </a:lnTo>
                  <a:lnTo>
                    <a:pt x="1162" y="26"/>
                  </a:lnTo>
                  <a:lnTo>
                    <a:pt x="1158" y="26"/>
                  </a:lnTo>
                  <a:lnTo>
                    <a:pt x="1154" y="26"/>
                  </a:lnTo>
                  <a:lnTo>
                    <a:pt x="1150" y="26"/>
                  </a:lnTo>
                  <a:lnTo>
                    <a:pt x="1146" y="30"/>
                  </a:lnTo>
                  <a:lnTo>
                    <a:pt x="1143" y="30"/>
                  </a:lnTo>
                  <a:lnTo>
                    <a:pt x="1139" y="30"/>
                  </a:lnTo>
                  <a:lnTo>
                    <a:pt x="1135" y="30"/>
                  </a:lnTo>
                  <a:lnTo>
                    <a:pt x="1128" y="30"/>
                  </a:lnTo>
                  <a:lnTo>
                    <a:pt x="1120" y="30"/>
                  </a:lnTo>
                  <a:lnTo>
                    <a:pt x="1116" y="30"/>
                  </a:lnTo>
                  <a:lnTo>
                    <a:pt x="1120" y="30"/>
                  </a:lnTo>
                  <a:lnTo>
                    <a:pt x="1124" y="30"/>
                  </a:lnTo>
                  <a:lnTo>
                    <a:pt x="1120" y="30"/>
                  </a:lnTo>
                  <a:lnTo>
                    <a:pt x="1120" y="34"/>
                  </a:lnTo>
                  <a:lnTo>
                    <a:pt x="1120" y="30"/>
                  </a:lnTo>
                  <a:lnTo>
                    <a:pt x="1124" y="30"/>
                  </a:lnTo>
                  <a:lnTo>
                    <a:pt x="1128" y="30"/>
                  </a:lnTo>
                  <a:lnTo>
                    <a:pt x="1135" y="30"/>
                  </a:lnTo>
                  <a:lnTo>
                    <a:pt x="1139" y="30"/>
                  </a:lnTo>
                  <a:lnTo>
                    <a:pt x="1143" y="30"/>
                  </a:lnTo>
                  <a:lnTo>
                    <a:pt x="1146" y="30"/>
                  </a:lnTo>
                  <a:lnTo>
                    <a:pt x="1150" y="30"/>
                  </a:lnTo>
                  <a:lnTo>
                    <a:pt x="1154" y="30"/>
                  </a:lnTo>
                  <a:lnTo>
                    <a:pt x="1158" y="30"/>
                  </a:lnTo>
                  <a:lnTo>
                    <a:pt x="1162" y="26"/>
                  </a:lnTo>
                  <a:lnTo>
                    <a:pt x="1165" y="26"/>
                  </a:lnTo>
                  <a:lnTo>
                    <a:pt x="1173" y="26"/>
                  </a:lnTo>
                  <a:lnTo>
                    <a:pt x="1177" y="26"/>
                  </a:lnTo>
                  <a:lnTo>
                    <a:pt x="1180" y="26"/>
                  </a:lnTo>
                  <a:lnTo>
                    <a:pt x="1184" y="26"/>
                  </a:lnTo>
                  <a:lnTo>
                    <a:pt x="1188" y="26"/>
                  </a:lnTo>
                  <a:lnTo>
                    <a:pt x="1192" y="26"/>
                  </a:lnTo>
                  <a:lnTo>
                    <a:pt x="1199" y="26"/>
                  </a:lnTo>
                  <a:lnTo>
                    <a:pt x="1203" y="26"/>
                  </a:lnTo>
                  <a:lnTo>
                    <a:pt x="1207" y="26"/>
                  </a:lnTo>
                  <a:lnTo>
                    <a:pt x="1203" y="26"/>
                  </a:lnTo>
                  <a:lnTo>
                    <a:pt x="1199" y="26"/>
                  </a:lnTo>
                  <a:lnTo>
                    <a:pt x="1199" y="30"/>
                  </a:lnTo>
                  <a:lnTo>
                    <a:pt x="1195" y="30"/>
                  </a:lnTo>
                  <a:lnTo>
                    <a:pt x="1192" y="30"/>
                  </a:lnTo>
                  <a:lnTo>
                    <a:pt x="1188" y="30"/>
                  </a:lnTo>
                  <a:lnTo>
                    <a:pt x="1184" y="30"/>
                  </a:lnTo>
                  <a:lnTo>
                    <a:pt x="1180" y="30"/>
                  </a:lnTo>
                  <a:lnTo>
                    <a:pt x="1177" y="30"/>
                  </a:lnTo>
                  <a:lnTo>
                    <a:pt x="1173" y="34"/>
                  </a:lnTo>
                  <a:lnTo>
                    <a:pt x="1169" y="34"/>
                  </a:lnTo>
                  <a:lnTo>
                    <a:pt x="1165" y="34"/>
                  </a:lnTo>
                  <a:lnTo>
                    <a:pt x="1162" y="34"/>
                  </a:lnTo>
                  <a:lnTo>
                    <a:pt x="1158" y="34"/>
                  </a:lnTo>
                  <a:lnTo>
                    <a:pt x="1154" y="37"/>
                  </a:lnTo>
                  <a:lnTo>
                    <a:pt x="1150" y="37"/>
                  </a:lnTo>
                  <a:lnTo>
                    <a:pt x="1146" y="37"/>
                  </a:lnTo>
                  <a:lnTo>
                    <a:pt x="1139" y="37"/>
                  </a:lnTo>
                  <a:lnTo>
                    <a:pt x="1139" y="41"/>
                  </a:lnTo>
                  <a:lnTo>
                    <a:pt x="1135" y="41"/>
                  </a:lnTo>
                  <a:lnTo>
                    <a:pt x="1131" y="41"/>
                  </a:lnTo>
                  <a:lnTo>
                    <a:pt x="1128" y="41"/>
                  </a:lnTo>
                  <a:lnTo>
                    <a:pt x="1128" y="45"/>
                  </a:lnTo>
                  <a:lnTo>
                    <a:pt x="1124" y="45"/>
                  </a:lnTo>
                  <a:lnTo>
                    <a:pt x="1120" y="45"/>
                  </a:lnTo>
                  <a:lnTo>
                    <a:pt x="1116" y="45"/>
                  </a:lnTo>
                  <a:lnTo>
                    <a:pt x="1113" y="45"/>
                  </a:lnTo>
                  <a:lnTo>
                    <a:pt x="1116" y="45"/>
                  </a:lnTo>
                  <a:lnTo>
                    <a:pt x="1116" y="41"/>
                  </a:lnTo>
                  <a:lnTo>
                    <a:pt x="1113" y="41"/>
                  </a:lnTo>
                  <a:lnTo>
                    <a:pt x="1109" y="41"/>
                  </a:lnTo>
                  <a:lnTo>
                    <a:pt x="1105" y="41"/>
                  </a:lnTo>
                  <a:lnTo>
                    <a:pt x="1109" y="41"/>
                  </a:lnTo>
                  <a:lnTo>
                    <a:pt x="1113" y="41"/>
                  </a:lnTo>
                  <a:lnTo>
                    <a:pt x="1113" y="45"/>
                  </a:lnTo>
                  <a:lnTo>
                    <a:pt x="1116" y="45"/>
                  </a:lnTo>
                  <a:lnTo>
                    <a:pt x="1120" y="45"/>
                  </a:lnTo>
                  <a:lnTo>
                    <a:pt x="1116" y="45"/>
                  </a:lnTo>
                  <a:lnTo>
                    <a:pt x="1113" y="45"/>
                  </a:lnTo>
                  <a:lnTo>
                    <a:pt x="1109" y="45"/>
                  </a:lnTo>
                  <a:lnTo>
                    <a:pt x="1105" y="45"/>
                  </a:lnTo>
                  <a:lnTo>
                    <a:pt x="1101" y="45"/>
                  </a:lnTo>
                  <a:lnTo>
                    <a:pt x="1098" y="45"/>
                  </a:lnTo>
                  <a:lnTo>
                    <a:pt x="1098" y="49"/>
                  </a:lnTo>
                  <a:lnTo>
                    <a:pt x="1094" y="49"/>
                  </a:lnTo>
                  <a:lnTo>
                    <a:pt x="1090" y="49"/>
                  </a:lnTo>
                  <a:lnTo>
                    <a:pt x="1090" y="45"/>
                  </a:lnTo>
                  <a:lnTo>
                    <a:pt x="1086" y="45"/>
                  </a:lnTo>
                  <a:lnTo>
                    <a:pt x="1083" y="45"/>
                  </a:lnTo>
                  <a:lnTo>
                    <a:pt x="1079" y="45"/>
                  </a:lnTo>
                  <a:lnTo>
                    <a:pt x="1083" y="45"/>
                  </a:lnTo>
                  <a:lnTo>
                    <a:pt x="1086" y="45"/>
                  </a:lnTo>
                  <a:lnTo>
                    <a:pt x="1086" y="49"/>
                  </a:lnTo>
                  <a:lnTo>
                    <a:pt x="1090" y="49"/>
                  </a:lnTo>
                  <a:lnTo>
                    <a:pt x="1086" y="49"/>
                  </a:lnTo>
                  <a:lnTo>
                    <a:pt x="1083" y="49"/>
                  </a:lnTo>
                  <a:lnTo>
                    <a:pt x="1086" y="49"/>
                  </a:lnTo>
                  <a:lnTo>
                    <a:pt x="1090" y="49"/>
                  </a:lnTo>
                  <a:lnTo>
                    <a:pt x="1094" y="49"/>
                  </a:lnTo>
                  <a:lnTo>
                    <a:pt x="1098" y="49"/>
                  </a:lnTo>
                  <a:lnTo>
                    <a:pt x="1101" y="49"/>
                  </a:lnTo>
                  <a:lnTo>
                    <a:pt x="1105" y="49"/>
                  </a:lnTo>
                  <a:lnTo>
                    <a:pt x="1109" y="49"/>
                  </a:lnTo>
                  <a:lnTo>
                    <a:pt x="1113" y="49"/>
                  </a:lnTo>
                  <a:lnTo>
                    <a:pt x="1109" y="49"/>
                  </a:lnTo>
                  <a:lnTo>
                    <a:pt x="1105" y="49"/>
                  </a:lnTo>
                  <a:lnTo>
                    <a:pt x="1101" y="49"/>
                  </a:lnTo>
                  <a:lnTo>
                    <a:pt x="1098" y="49"/>
                  </a:lnTo>
                  <a:lnTo>
                    <a:pt x="1098" y="52"/>
                  </a:lnTo>
                  <a:lnTo>
                    <a:pt x="1101" y="49"/>
                  </a:lnTo>
                  <a:lnTo>
                    <a:pt x="1101" y="52"/>
                  </a:lnTo>
                  <a:lnTo>
                    <a:pt x="1105" y="52"/>
                  </a:lnTo>
                  <a:lnTo>
                    <a:pt x="1101" y="52"/>
                  </a:lnTo>
                  <a:lnTo>
                    <a:pt x="1098" y="52"/>
                  </a:lnTo>
                  <a:lnTo>
                    <a:pt x="1094" y="52"/>
                  </a:lnTo>
                  <a:lnTo>
                    <a:pt x="1090" y="52"/>
                  </a:lnTo>
                  <a:lnTo>
                    <a:pt x="1086" y="52"/>
                  </a:lnTo>
                  <a:lnTo>
                    <a:pt x="1083" y="56"/>
                  </a:lnTo>
                  <a:lnTo>
                    <a:pt x="1083" y="52"/>
                  </a:lnTo>
                  <a:lnTo>
                    <a:pt x="1079" y="52"/>
                  </a:lnTo>
                  <a:lnTo>
                    <a:pt x="1075" y="52"/>
                  </a:lnTo>
                  <a:lnTo>
                    <a:pt x="1071" y="52"/>
                  </a:lnTo>
                  <a:lnTo>
                    <a:pt x="1068" y="52"/>
                  </a:lnTo>
                  <a:lnTo>
                    <a:pt x="1064" y="52"/>
                  </a:lnTo>
                  <a:lnTo>
                    <a:pt x="1060" y="52"/>
                  </a:lnTo>
                  <a:lnTo>
                    <a:pt x="1056" y="52"/>
                  </a:lnTo>
                  <a:lnTo>
                    <a:pt x="1060" y="52"/>
                  </a:lnTo>
                  <a:lnTo>
                    <a:pt x="1056" y="52"/>
                  </a:lnTo>
                  <a:lnTo>
                    <a:pt x="1053" y="52"/>
                  </a:lnTo>
                  <a:lnTo>
                    <a:pt x="1049" y="52"/>
                  </a:lnTo>
                  <a:lnTo>
                    <a:pt x="1045" y="52"/>
                  </a:lnTo>
                  <a:lnTo>
                    <a:pt x="1041" y="52"/>
                  </a:lnTo>
                  <a:lnTo>
                    <a:pt x="1045" y="52"/>
                  </a:lnTo>
                  <a:lnTo>
                    <a:pt x="1049" y="52"/>
                  </a:lnTo>
                  <a:lnTo>
                    <a:pt x="1053" y="52"/>
                  </a:lnTo>
                  <a:lnTo>
                    <a:pt x="1056" y="52"/>
                  </a:lnTo>
                  <a:lnTo>
                    <a:pt x="1060" y="52"/>
                  </a:lnTo>
                  <a:lnTo>
                    <a:pt x="1064" y="52"/>
                  </a:lnTo>
                  <a:lnTo>
                    <a:pt x="1068" y="52"/>
                  </a:lnTo>
                  <a:lnTo>
                    <a:pt x="1068" y="56"/>
                  </a:lnTo>
                  <a:lnTo>
                    <a:pt x="1064" y="56"/>
                  </a:lnTo>
                  <a:lnTo>
                    <a:pt x="1060" y="56"/>
                  </a:lnTo>
                  <a:lnTo>
                    <a:pt x="1056" y="56"/>
                  </a:lnTo>
                  <a:lnTo>
                    <a:pt x="1053" y="56"/>
                  </a:lnTo>
                  <a:lnTo>
                    <a:pt x="1049" y="56"/>
                  </a:lnTo>
                  <a:lnTo>
                    <a:pt x="1045" y="56"/>
                  </a:lnTo>
                  <a:lnTo>
                    <a:pt x="1041" y="56"/>
                  </a:lnTo>
                  <a:lnTo>
                    <a:pt x="1038" y="56"/>
                  </a:lnTo>
                  <a:lnTo>
                    <a:pt x="1041" y="56"/>
                  </a:lnTo>
                  <a:lnTo>
                    <a:pt x="1041" y="60"/>
                  </a:lnTo>
                  <a:lnTo>
                    <a:pt x="1038" y="60"/>
                  </a:lnTo>
                  <a:lnTo>
                    <a:pt x="1034" y="60"/>
                  </a:lnTo>
                  <a:lnTo>
                    <a:pt x="1030" y="60"/>
                  </a:lnTo>
                  <a:lnTo>
                    <a:pt x="1026" y="60"/>
                  </a:lnTo>
                  <a:lnTo>
                    <a:pt x="1022" y="56"/>
                  </a:lnTo>
                  <a:lnTo>
                    <a:pt x="1019" y="56"/>
                  </a:lnTo>
                  <a:lnTo>
                    <a:pt x="1015" y="56"/>
                  </a:lnTo>
                  <a:lnTo>
                    <a:pt x="1011" y="56"/>
                  </a:lnTo>
                  <a:lnTo>
                    <a:pt x="1007" y="56"/>
                  </a:lnTo>
                  <a:lnTo>
                    <a:pt x="1011" y="56"/>
                  </a:lnTo>
                  <a:lnTo>
                    <a:pt x="1015" y="56"/>
                  </a:lnTo>
                  <a:lnTo>
                    <a:pt x="1019" y="56"/>
                  </a:lnTo>
                  <a:lnTo>
                    <a:pt x="1022" y="56"/>
                  </a:lnTo>
                  <a:lnTo>
                    <a:pt x="1022" y="60"/>
                  </a:lnTo>
                  <a:lnTo>
                    <a:pt x="1026" y="60"/>
                  </a:lnTo>
                  <a:lnTo>
                    <a:pt x="1022" y="60"/>
                  </a:lnTo>
                  <a:lnTo>
                    <a:pt x="1019" y="60"/>
                  </a:lnTo>
                  <a:lnTo>
                    <a:pt x="1015" y="60"/>
                  </a:lnTo>
                  <a:lnTo>
                    <a:pt x="1011" y="60"/>
                  </a:lnTo>
                  <a:lnTo>
                    <a:pt x="1007" y="60"/>
                  </a:lnTo>
                  <a:lnTo>
                    <a:pt x="1004" y="56"/>
                  </a:lnTo>
                  <a:lnTo>
                    <a:pt x="1004" y="60"/>
                  </a:lnTo>
                  <a:lnTo>
                    <a:pt x="1007" y="60"/>
                  </a:lnTo>
                  <a:lnTo>
                    <a:pt x="1004" y="60"/>
                  </a:lnTo>
                  <a:lnTo>
                    <a:pt x="1000" y="60"/>
                  </a:lnTo>
                  <a:lnTo>
                    <a:pt x="996" y="60"/>
                  </a:lnTo>
                  <a:lnTo>
                    <a:pt x="992" y="60"/>
                  </a:lnTo>
                  <a:lnTo>
                    <a:pt x="996" y="60"/>
                  </a:lnTo>
                  <a:lnTo>
                    <a:pt x="1000" y="60"/>
                  </a:lnTo>
                  <a:lnTo>
                    <a:pt x="1004" y="60"/>
                  </a:lnTo>
                  <a:lnTo>
                    <a:pt x="1000" y="60"/>
                  </a:lnTo>
                  <a:lnTo>
                    <a:pt x="1004" y="60"/>
                  </a:lnTo>
                  <a:lnTo>
                    <a:pt x="1007" y="60"/>
                  </a:lnTo>
                  <a:lnTo>
                    <a:pt x="1015" y="60"/>
                  </a:lnTo>
                  <a:lnTo>
                    <a:pt x="1019" y="60"/>
                  </a:lnTo>
                  <a:lnTo>
                    <a:pt x="1022" y="60"/>
                  </a:lnTo>
                  <a:lnTo>
                    <a:pt x="1026" y="60"/>
                  </a:lnTo>
                  <a:lnTo>
                    <a:pt x="1030" y="60"/>
                  </a:lnTo>
                  <a:lnTo>
                    <a:pt x="1034" y="60"/>
                  </a:lnTo>
                  <a:lnTo>
                    <a:pt x="1038" y="60"/>
                  </a:lnTo>
                  <a:lnTo>
                    <a:pt x="1041" y="60"/>
                  </a:lnTo>
                  <a:lnTo>
                    <a:pt x="1045" y="60"/>
                  </a:lnTo>
                  <a:lnTo>
                    <a:pt x="1049" y="60"/>
                  </a:lnTo>
                  <a:lnTo>
                    <a:pt x="1045" y="64"/>
                  </a:lnTo>
                  <a:lnTo>
                    <a:pt x="1041" y="64"/>
                  </a:lnTo>
                  <a:lnTo>
                    <a:pt x="1045" y="64"/>
                  </a:lnTo>
                  <a:lnTo>
                    <a:pt x="1049" y="64"/>
                  </a:lnTo>
                  <a:lnTo>
                    <a:pt x="1045" y="64"/>
                  </a:lnTo>
                  <a:lnTo>
                    <a:pt x="1041" y="64"/>
                  </a:lnTo>
                  <a:lnTo>
                    <a:pt x="1038" y="64"/>
                  </a:lnTo>
                  <a:lnTo>
                    <a:pt x="1030" y="64"/>
                  </a:lnTo>
                  <a:lnTo>
                    <a:pt x="1026" y="64"/>
                  </a:lnTo>
                  <a:lnTo>
                    <a:pt x="1022" y="64"/>
                  </a:lnTo>
                  <a:lnTo>
                    <a:pt x="1022" y="60"/>
                  </a:lnTo>
                  <a:lnTo>
                    <a:pt x="1019" y="64"/>
                  </a:lnTo>
                  <a:lnTo>
                    <a:pt x="1015" y="64"/>
                  </a:lnTo>
                  <a:lnTo>
                    <a:pt x="1011" y="64"/>
                  </a:lnTo>
                  <a:lnTo>
                    <a:pt x="1007" y="64"/>
                  </a:lnTo>
                  <a:lnTo>
                    <a:pt x="1004" y="64"/>
                  </a:lnTo>
                  <a:lnTo>
                    <a:pt x="1004" y="60"/>
                  </a:lnTo>
                  <a:lnTo>
                    <a:pt x="1000" y="64"/>
                  </a:lnTo>
                  <a:lnTo>
                    <a:pt x="1000" y="60"/>
                  </a:lnTo>
                  <a:lnTo>
                    <a:pt x="996" y="60"/>
                  </a:lnTo>
                  <a:lnTo>
                    <a:pt x="989" y="64"/>
                  </a:lnTo>
                  <a:lnTo>
                    <a:pt x="992" y="64"/>
                  </a:lnTo>
                  <a:lnTo>
                    <a:pt x="996" y="64"/>
                  </a:lnTo>
                  <a:lnTo>
                    <a:pt x="1000" y="64"/>
                  </a:lnTo>
                  <a:lnTo>
                    <a:pt x="1004" y="64"/>
                  </a:lnTo>
                  <a:lnTo>
                    <a:pt x="1007" y="64"/>
                  </a:lnTo>
                  <a:lnTo>
                    <a:pt x="1011" y="64"/>
                  </a:lnTo>
                  <a:lnTo>
                    <a:pt x="1015" y="64"/>
                  </a:lnTo>
                  <a:lnTo>
                    <a:pt x="1019" y="64"/>
                  </a:lnTo>
                  <a:lnTo>
                    <a:pt x="1022" y="64"/>
                  </a:lnTo>
                  <a:lnTo>
                    <a:pt x="1019" y="64"/>
                  </a:lnTo>
                  <a:lnTo>
                    <a:pt x="1015" y="64"/>
                  </a:lnTo>
                  <a:lnTo>
                    <a:pt x="1011" y="64"/>
                  </a:lnTo>
                  <a:lnTo>
                    <a:pt x="1007" y="64"/>
                  </a:lnTo>
                  <a:lnTo>
                    <a:pt x="1004" y="64"/>
                  </a:lnTo>
                  <a:lnTo>
                    <a:pt x="1000" y="64"/>
                  </a:lnTo>
                  <a:lnTo>
                    <a:pt x="996" y="64"/>
                  </a:lnTo>
                  <a:lnTo>
                    <a:pt x="992" y="64"/>
                  </a:lnTo>
                  <a:lnTo>
                    <a:pt x="989" y="64"/>
                  </a:lnTo>
                  <a:lnTo>
                    <a:pt x="985" y="64"/>
                  </a:lnTo>
                  <a:lnTo>
                    <a:pt x="981" y="64"/>
                  </a:lnTo>
                  <a:lnTo>
                    <a:pt x="977" y="64"/>
                  </a:lnTo>
                  <a:lnTo>
                    <a:pt x="981" y="64"/>
                  </a:lnTo>
                  <a:lnTo>
                    <a:pt x="985" y="64"/>
                  </a:lnTo>
                  <a:lnTo>
                    <a:pt x="989" y="64"/>
                  </a:lnTo>
                  <a:lnTo>
                    <a:pt x="992" y="64"/>
                  </a:lnTo>
                  <a:lnTo>
                    <a:pt x="996" y="64"/>
                  </a:lnTo>
                  <a:lnTo>
                    <a:pt x="992" y="67"/>
                  </a:lnTo>
                  <a:lnTo>
                    <a:pt x="989" y="67"/>
                  </a:lnTo>
                  <a:lnTo>
                    <a:pt x="992" y="67"/>
                  </a:lnTo>
                  <a:lnTo>
                    <a:pt x="996" y="67"/>
                  </a:lnTo>
                  <a:lnTo>
                    <a:pt x="996" y="64"/>
                  </a:lnTo>
                  <a:lnTo>
                    <a:pt x="1000" y="64"/>
                  </a:lnTo>
                  <a:lnTo>
                    <a:pt x="1004" y="64"/>
                  </a:lnTo>
                  <a:lnTo>
                    <a:pt x="1007" y="64"/>
                  </a:lnTo>
                  <a:lnTo>
                    <a:pt x="1011" y="64"/>
                  </a:lnTo>
                  <a:lnTo>
                    <a:pt x="1015" y="64"/>
                  </a:lnTo>
                  <a:lnTo>
                    <a:pt x="1019" y="64"/>
                  </a:lnTo>
                  <a:lnTo>
                    <a:pt x="1026" y="64"/>
                  </a:lnTo>
                  <a:lnTo>
                    <a:pt x="1030" y="64"/>
                  </a:lnTo>
                  <a:lnTo>
                    <a:pt x="1026" y="67"/>
                  </a:lnTo>
                  <a:lnTo>
                    <a:pt x="1022" y="67"/>
                  </a:lnTo>
                  <a:lnTo>
                    <a:pt x="1019" y="67"/>
                  </a:lnTo>
                  <a:lnTo>
                    <a:pt x="1022" y="67"/>
                  </a:lnTo>
                  <a:lnTo>
                    <a:pt x="1026" y="67"/>
                  </a:lnTo>
                  <a:lnTo>
                    <a:pt x="1034" y="67"/>
                  </a:lnTo>
                  <a:lnTo>
                    <a:pt x="1038" y="67"/>
                  </a:lnTo>
                  <a:lnTo>
                    <a:pt x="1041" y="67"/>
                  </a:lnTo>
                  <a:lnTo>
                    <a:pt x="1045" y="67"/>
                  </a:lnTo>
                  <a:lnTo>
                    <a:pt x="1045" y="71"/>
                  </a:lnTo>
                  <a:lnTo>
                    <a:pt x="1041" y="71"/>
                  </a:lnTo>
                  <a:lnTo>
                    <a:pt x="1045" y="71"/>
                  </a:lnTo>
                  <a:lnTo>
                    <a:pt x="1041" y="71"/>
                  </a:lnTo>
                  <a:lnTo>
                    <a:pt x="1038" y="71"/>
                  </a:lnTo>
                  <a:lnTo>
                    <a:pt x="1034" y="71"/>
                  </a:lnTo>
                  <a:lnTo>
                    <a:pt x="1026" y="71"/>
                  </a:lnTo>
                  <a:lnTo>
                    <a:pt x="1022" y="71"/>
                  </a:lnTo>
                  <a:lnTo>
                    <a:pt x="1019" y="71"/>
                  </a:lnTo>
                  <a:lnTo>
                    <a:pt x="1015" y="71"/>
                  </a:lnTo>
                  <a:lnTo>
                    <a:pt x="1019" y="71"/>
                  </a:lnTo>
                  <a:lnTo>
                    <a:pt x="1022" y="71"/>
                  </a:lnTo>
                  <a:lnTo>
                    <a:pt x="1022" y="75"/>
                  </a:lnTo>
                  <a:lnTo>
                    <a:pt x="1026" y="75"/>
                  </a:lnTo>
                  <a:lnTo>
                    <a:pt x="1030" y="75"/>
                  </a:lnTo>
                  <a:lnTo>
                    <a:pt x="1034" y="75"/>
                  </a:lnTo>
                  <a:lnTo>
                    <a:pt x="1038" y="75"/>
                  </a:lnTo>
                  <a:lnTo>
                    <a:pt x="1041" y="75"/>
                  </a:lnTo>
                  <a:lnTo>
                    <a:pt x="1038" y="75"/>
                  </a:lnTo>
                  <a:lnTo>
                    <a:pt x="1034" y="75"/>
                  </a:lnTo>
                  <a:lnTo>
                    <a:pt x="1034" y="79"/>
                  </a:lnTo>
                  <a:lnTo>
                    <a:pt x="1030" y="79"/>
                  </a:lnTo>
                  <a:lnTo>
                    <a:pt x="1026" y="79"/>
                  </a:lnTo>
                  <a:lnTo>
                    <a:pt x="1022" y="79"/>
                  </a:lnTo>
                  <a:lnTo>
                    <a:pt x="1022" y="75"/>
                  </a:lnTo>
                  <a:lnTo>
                    <a:pt x="1022" y="79"/>
                  </a:lnTo>
                  <a:lnTo>
                    <a:pt x="1019" y="79"/>
                  </a:lnTo>
                  <a:lnTo>
                    <a:pt x="1015" y="75"/>
                  </a:lnTo>
                  <a:lnTo>
                    <a:pt x="1011" y="79"/>
                  </a:lnTo>
                  <a:lnTo>
                    <a:pt x="1015" y="79"/>
                  </a:lnTo>
                  <a:lnTo>
                    <a:pt x="1022" y="79"/>
                  </a:lnTo>
                  <a:lnTo>
                    <a:pt x="1026" y="79"/>
                  </a:lnTo>
                  <a:lnTo>
                    <a:pt x="1030" y="79"/>
                  </a:lnTo>
                  <a:lnTo>
                    <a:pt x="1026" y="79"/>
                  </a:lnTo>
                  <a:lnTo>
                    <a:pt x="1026" y="82"/>
                  </a:lnTo>
                  <a:lnTo>
                    <a:pt x="1022" y="79"/>
                  </a:lnTo>
                  <a:lnTo>
                    <a:pt x="1019" y="79"/>
                  </a:lnTo>
                  <a:lnTo>
                    <a:pt x="1019" y="82"/>
                  </a:lnTo>
                  <a:lnTo>
                    <a:pt x="1015" y="82"/>
                  </a:lnTo>
                  <a:lnTo>
                    <a:pt x="1011" y="82"/>
                  </a:lnTo>
                  <a:lnTo>
                    <a:pt x="1007" y="82"/>
                  </a:lnTo>
                  <a:lnTo>
                    <a:pt x="1004" y="82"/>
                  </a:lnTo>
                  <a:lnTo>
                    <a:pt x="996" y="82"/>
                  </a:lnTo>
                  <a:lnTo>
                    <a:pt x="992" y="82"/>
                  </a:lnTo>
                  <a:lnTo>
                    <a:pt x="989" y="82"/>
                  </a:lnTo>
                  <a:lnTo>
                    <a:pt x="985" y="82"/>
                  </a:lnTo>
                  <a:lnTo>
                    <a:pt x="989" y="82"/>
                  </a:lnTo>
                  <a:lnTo>
                    <a:pt x="992" y="82"/>
                  </a:lnTo>
                  <a:lnTo>
                    <a:pt x="992" y="86"/>
                  </a:lnTo>
                  <a:lnTo>
                    <a:pt x="996" y="86"/>
                  </a:lnTo>
                  <a:lnTo>
                    <a:pt x="992" y="86"/>
                  </a:lnTo>
                  <a:lnTo>
                    <a:pt x="992" y="90"/>
                  </a:lnTo>
                  <a:lnTo>
                    <a:pt x="989" y="90"/>
                  </a:lnTo>
                  <a:lnTo>
                    <a:pt x="981" y="90"/>
                  </a:lnTo>
                  <a:lnTo>
                    <a:pt x="977" y="90"/>
                  </a:lnTo>
                  <a:lnTo>
                    <a:pt x="974" y="90"/>
                  </a:lnTo>
                  <a:lnTo>
                    <a:pt x="970" y="90"/>
                  </a:lnTo>
                  <a:lnTo>
                    <a:pt x="966" y="90"/>
                  </a:lnTo>
                  <a:lnTo>
                    <a:pt x="962" y="90"/>
                  </a:lnTo>
                  <a:lnTo>
                    <a:pt x="962" y="94"/>
                  </a:lnTo>
                  <a:lnTo>
                    <a:pt x="955" y="90"/>
                  </a:lnTo>
                  <a:lnTo>
                    <a:pt x="951" y="90"/>
                  </a:lnTo>
                  <a:lnTo>
                    <a:pt x="947" y="90"/>
                  </a:lnTo>
                  <a:lnTo>
                    <a:pt x="944" y="90"/>
                  </a:lnTo>
                  <a:lnTo>
                    <a:pt x="940" y="90"/>
                  </a:lnTo>
                  <a:lnTo>
                    <a:pt x="936" y="90"/>
                  </a:lnTo>
                  <a:lnTo>
                    <a:pt x="936" y="86"/>
                  </a:lnTo>
                  <a:lnTo>
                    <a:pt x="932" y="86"/>
                  </a:lnTo>
                  <a:lnTo>
                    <a:pt x="936" y="86"/>
                  </a:lnTo>
                  <a:lnTo>
                    <a:pt x="936" y="90"/>
                  </a:lnTo>
                  <a:lnTo>
                    <a:pt x="932" y="90"/>
                  </a:lnTo>
                  <a:lnTo>
                    <a:pt x="936" y="90"/>
                  </a:lnTo>
                  <a:lnTo>
                    <a:pt x="940" y="90"/>
                  </a:lnTo>
                  <a:lnTo>
                    <a:pt x="944" y="90"/>
                  </a:lnTo>
                  <a:lnTo>
                    <a:pt x="940" y="90"/>
                  </a:lnTo>
                  <a:lnTo>
                    <a:pt x="936" y="90"/>
                  </a:lnTo>
                  <a:lnTo>
                    <a:pt x="932" y="90"/>
                  </a:lnTo>
                  <a:lnTo>
                    <a:pt x="929" y="90"/>
                  </a:lnTo>
                  <a:lnTo>
                    <a:pt x="929" y="94"/>
                  </a:lnTo>
                  <a:lnTo>
                    <a:pt x="932" y="94"/>
                  </a:lnTo>
                  <a:lnTo>
                    <a:pt x="936" y="94"/>
                  </a:lnTo>
                  <a:lnTo>
                    <a:pt x="940" y="94"/>
                  </a:lnTo>
                  <a:lnTo>
                    <a:pt x="944" y="94"/>
                  </a:lnTo>
                  <a:lnTo>
                    <a:pt x="947" y="94"/>
                  </a:lnTo>
                  <a:lnTo>
                    <a:pt x="951" y="94"/>
                  </a:lnTo>
                  <a:lnTo>
                    <a:pt x="955" y="94"/>
                  </a:lnTo>
                  <a:lnTo>
                    <a:pt x="959" y="94"/>
                  </a:lnTo>
                  <a:lnTo>
                    <a:pt x="955" y="94"/>
                  </a:lnTo>
                  <a:lnTo>
                    <a:pt x="959" y="94"/>
                  </a:lnTo>
                  <a:lnTo>
                    <a:pt x="962" y="94"/>
                  </a:lnTo>
                  <a:lnTo>
                    <a:pt x="966" y="94"/>
                  </a:lnTo>
                  <a:lnTo>
                    <a:pt x="970" y="94"/>
                  </a:lnTo>
                  <a:lnTo>
                    <a:pt x="974" y="94"/>
                  </a:lnTo>
                  <a:lnTo>
                    <a:pt x="977" y="94"/>
                  </a:lnTo>
                  <a:lnTo>
                    <a:pt x="974" y="94"/>
                  </a:lnTo>
                  <a:lnTo>
                    <a:pt x="974" y="97"/>
                  </a:lnTo>
                  <a:lnTo>
                    <a:pt x="970" y="97"/>
                  </a:lnTo>
                  <a:lnTo>
                    <a:pt x="974" y="97"/>
                  </a:lnTo>
                  <a:lnTo>
                    <a:pt x="977" y="97"/>
                  </a:lnTo>
                  <a:lnTo>
                    <a:pt x="981" y="97"/>
                  </a:lnTo>
                  <a:lnTo>
                    <a:pt x="985" y="97"/>
                  </a:lnTo>
                  <a:lnTo>
                    <a:pt x="989" y="97"/>
                  </a:lnTo>
                  <a:lnTo>
                    <a:pt x="992" y="97"/>
                  </a:lnTo>
                  <a:lnTo>
                    <a:pt x="996" y="97"/>
                  </a:lnTo>
                  <a:lnTo>
                    <a:pt x="996" y="101"/>
                  </a:lnTo>
                  <a:lnTo>
                    <a:pt x="992" y="101"/>
                  </a:lnTo>
                  <a:lnTo>
                    <a:pt x="989" y="105"/>
                  </a:lnTo>
                  <a:lnTo>
                    <a:pt x="985" y="105"/>
                  </a:lnTo>
                  <a:lnTo>
                    <a:pt x="981" y="105"/>
                  </a:lnTo>
                  <a:lnTo>
                    <a:pt x="981" y="101"/>
                  </a:lnTo>
                  <a:lnTo>
                    <a:pt x="977" y="105"/>
                  </a:lnTo>
                  <a:lnTo>
                    <a:pt x="974" y="105"/>
                  </a:lnTo>
                  <a:lnTo>
                    <a:pt x="974" y="109"/>
                  </a:lnTo>
                  <a:lnTo>
                    <a:pt x="970" y="109"/>
                  </a:lnTo>
                  <a:lnTo>
                    <a:pt x="966" y="109"/>
                  </a:lnTo>
                  <a:lnTo>
                    <a:pt x="962" y="109"/>
                  </a:lnTo>
                  <a:lnTo>
                    <a:pt x="959" y="109"/>
                  </a:lnTo>
                  <a:lnTo>
                    <a:pt x="955" y="109"/>
                  </a:lnTo>
                  <a:lnTo>
                    <a:pt x="951" y="109"/>
                  </a:lnTo>
                  <a:lnTo>
                    <a:pt x="947" y="109"/>
                  </a:lnTo>
                  <a:lnTo>
                    <a:pt x="944" y="109"/>
                  </a:lnTo>
                  <a:lnTo>
                    <a:pt x="947" y="109"/>
                  </a:lnTo>
                  <a:lnTo>
                    <a:pt x="947" y="105"/>
                  </a:lnTo>
                  <a:lnTo>
                    <a:pt x="951" y="105"/>
                  </a:lnTo>
                  <a:lnTo>
                    <a:pt x="947" y="105"/>
                  </a:lnTo>
                  <a:lnTo>
                    <a:pt x="944" y="105"/>
                  </a:lnTo>
                  <a:lnTo>
                    <a:pt x="940" y="105"/>
                  </a:lnTo>
                  <a:lnTo>
                    <a:pt x="936" y="105"/>
                  </a:lnTo>
                  <a:lnTo>
                    <a:pt x="932" y="105"/>
                  </a:lnTo>
                  <a:lnTo>
                    <a:pt x="929" y="105"/>
                  </a:lnTo>
                  <a:lnTo>
                    <a:pt x="929" y="101"/>
                  </a:lnTo>
                  <a:lnTo>
                    <a:pt x="932" y="101"/>
                  </a:lnTo>
                  <a:lnTo>
                    <a:pt x="929" y="101"/>
                  </a:lnTo>
                  <a:lnTo>
                    <a:pt x="925" y="101"/>
                  </a:lnTo>
                  <a:lnTo>
                    <a:pt x="921" y="101"/>
                  </a:lnTo>
                  <a:lnTo>
                    <a:pt x="917" y="97"/>
                  </a:lnTo>
                  <a:lnTo>
                    <a:pt x="917" y="101"/>
                  </a:lnTo>
                  <a:lnTo>
                    <a:pt x="921" y="101"/>
                  </a:lnTo>
                  <a:lnTo>
                    <a:pt x="925" y="101"/>
                  </a:lnTo>
                  <a:lnTo>
                    <a:pt x="929" y="101"/>
                  </a:lnTo>
                  <a:lnTo>
                    <a:pt x="929" y="105"/>
                  </a:lnTo>
                  <a:lnTo>
                    <a:pt x="925" y="105"/>
                  </a:lnTo>
                  <a:lnTo>
                    <a:pt x="929" y="105"/>
                  </a:lnTo>
                  <a:lnTo>
                    <a:pt x="925" y="105"/>
                  </a:lnTo>
                  <a:lnTo>
                    <a:pt x="921" y="105"/>
                  </a:lnTo>
                  <a:lnTo>
                    <a:pt x="917" y="105"/>
                  </a:lnTo>
                  <a:lnTo>
                    <a:pt x="914" y="105"/>
                  </a:lnTo>
                  <a:lnTo>
                    <a:pt x="914" y="101"/>
                  </a:lnTo>
                  <a:lnTo>
                    <a:pt x="910" y="101"/>
                  </a:lnTo>
                  <a:lnTo>
                    <a:pt x="906" y="101"/>
                  </a:lnTo>
                  <a:lnTo>
                    <a:pt x="910" y="101"/>
                  </a:lnTo>
                  <a:lnTo>
                    <a:pt x="910" y="105"/>
                  </a:lnTo>
                  <a:lnTo>
                    <a:pt x="906" y="105"/>
                  </a:lnTo>
                  <a:lnTo>
                    <a:pt x="902" y="105"/>
                  </a:lnTo>
                  <a:lnTo>
                    <a:pt x="898" y="105"/>
                  </a:lnTo>
                  <a:lnTo>
                    <a:pt x="898" y="101"/>
                  </a:lnTo>
                  <a:lnTo>
                    <a:pt x="895" y="101"/>
                  </a:lnTo>
                  <a:lnTo>
                    <a:pt x="895" y="105"/>
                  </a:lnTo>
                  <a:lnTo>
                    <a:pt x="891" y="105"/>
                  </a:lnTo>
                  <a:lnTo>
                    <a:pt x="887" y="105"/>
                  </a:lnTo>
                  <a:lnTo>
                    <a:pt x="883" y="105"/>
                  </a:lnTo>
                  <a:lnTo>
                    <a:pt x="883" y="101"/>
                  </a:lnTo>
                  <a:lnTo>
                    <a:pt x="883" y="105"/>
                  </a:lnTo>
                  <a:lnTo>
                    <a:pt x="887" y="105"/>
                  </a:lnTo>
                  <a:lnTo>
                    <a:pt x="891" y="105"/>
                  </a:lnTo>
                  <a:lnTo>
                    <a:pt x="891" y="109"/>
                  </a:lnTo>
                  <a:lnTo>
                    <a:pt x="887" y="109"/>
                  </a:lnTo>
                  <a:lnTo>
                    <a:pt x="883" y="109"/>
                  </a:lnTo>
                  <a:lnTo>
                    <a:pt x="880" y="109"/>
                  </a:lnTo>
                  <a:lnTo>
                    <a:pt x="876" y="109"/>
                  </a:lnTo>
                  <a:lnTo>
                    <a:pt x="876" y="105"/>
                  </a:lnTo>
                  <a:lnTo>
                    <a:pt x="872" y="105"/>
                  </a:lnTo>
                  <a:lnTo>
                    <a:pt x="868" y="105"/>
                  </a:lnTo>
                  <a:lnTo>
                    <a:pt x="865" y="105"/>
                  </a:lnTo>
                  <a:lnTo>
                    <a:pt x="861" y="105"/>
                  </a:lnTo>
                  <a:lnTo>
                    <a:pt x="865" y="105"/>
                  </a:lnTo>
                  <a:lnTo>
                    <a:pt x="857" y="101"/>
                  </a:lnTo>
                  <a:lnTo>
                    <a:pt x="861" y="101"/>
                  </a:lnTo>
                  <a:lnTo>
                    <a:pt x="861" y="105"/>
                  </a:lnTo>
                  <a:lnTo>
                    <a:pt x="857" y="105"/>
                  </a:lnTo>
                  <a:lnTo>
                    <a:pt x="853" y="105"/>
                  </a:lnTo>
                  <a:lnTo>
                    <a:pt x="850" y="105"/>
                  </a:lnTo>
                  <a:lnTo>
                    <a:pt x="846" y="105"/>
                  </a:lnTo>
                  <a:lnTo>
                    <a:pt x="846" y="101"/>
                  </a:lnTo>
                  <a:lnTo>
                    <a:pt x="842" y="101"/>
                  </a:lnTo>
                  <a:lnTo>
                    <a:pt x="842" y="105"/>
                  </a:lnTo>
                  <a:lnTo>
                    <a:pt x="846" y="105"/>
                  </a:lnTo>
                  <a:lnTo>
                    <a:pt x="842" y="105"/>
                  </a:lnTo>
                  <a:lnTo>
                    <a:pt x="838" y="105"/>
                  </a:lnTo>
                  <a:lnTo>
                    <a:pt x="835" y="105"/>
                  </a:lnTo>
                  <a:lnTo>
                    <a:pt x="831" y="105"/>
                  </a:lnTo>
                  <a:lnTo>
                    <a:pt x="827" y="105"/>
                  </a:lnTo>
                  <a:lnTo>
                    <a:pt x="831" y="105"/>
                  </a:lnTo>
                  <a:lnTo>
                    <a:pt x="827" y="101"/>
                  </a:lnTo>
                  <a:lnTo>
                    <a:pt x="827" y="97"/>
                  </a:lnTo>
                  <a:lnTo>
                    <a:pt x="823" y="101"/>
                  </a:lnTo>
                  <a:lnTo>
                    <a:pt x="827" y="101"/>
                  </a:lnTo>
                  <a:lnTo>
                    <a:pt x="827" y="105"/>
                  </a:lnTo>
                  <a:lnTo>
                    <a:pt x="823" y="105"/>
                  </a:lnTo>
                  <a:lnTo>
                    <a:pt x="827" y="105"/>
                  </a:lnTo>
                  <a:lnTo>
                    <a:pt x="827" y="101"/>
                  </a:lnTo>
                  <a:lnTo>
                    <a:pt x="823" y="101"/>
                  </a:lnTo>
                  <a:lnTo>
                    <a:pt x="823" y="105"/>
                  </a:lnTo>
                  <a:lnTo>
                    <a:pt x="820" y="105"/>
                  </a:lnTo>
                  <a:lnTo>
                    <a:pt x="816" y="105"/>
                  </a:lnTo>
                  <a:lnTo>
                    <a:pt x="812" y="105"/>
                  </a:lnTo>
                  <a:lnTo>
                    <a:pt x="808" y="105"/>
                  </a:lnTo>
                  <a:lnTo>
                    <a:pt x="812" y="101"/>
                  </a:lnTo>
                  <a:lnTo>
                    <a:pt x="812" y="97"/>
                  </a:lnTo>
                  <a:lnTo>
                    <a:pt x="816" y="97"/>
                  </a:lnTo>
                  <a:lnTo>
                    <a:pt x="820" y="97"/>
                  </a:lnTo>
                  <a:lnTo>
                    <a:pt x="823" y="97"/>
                  </a:lnTo>
                  <a:lnTo>
                    <a:pt x="827" y="94"/>
                  </a:lnTo>
                  <a:lnTo>
                    <a:pt x="831" y="94"/>
                  </a:lnTo>
                  <a:lnTo>
                    <a:pt x="835" y="94"/>
                  </a:lnTo>
                  <a:lnTo>
                    <a:pt x="842" y="94"/>
                  </a:lnTo>
                  <a:lnTo>
                    <a:pt x="846" y="94"/>
                  </a:lnTo>
                  <a:lnTo>
                    <a:pt x="850" y="94"/>
                  </a:lnTo>
                  <a:lnTo>
                    <a:pt x="853" y="94"/>
                  </a:lnTo>
                  <a:lnTo>
                    <a:pt x="857" y="94"/>
                  </a:lnTo>
                  <a:lnTo>
                    <a:pt x="853" y="94"/>
                  </a:lnTo>
                  <a:lnTo>
                    <a:pt x="850" y="94"/>
                  </a:lnTo>
                  <a:lnTo>
                    <a:pt x="853" y="94"/>
                  </a:lnTo>
                  <a:lnTo>
                    <a:pt x="850" y="94"/>
                  </a:lnTo>
                  <a:lnTo>
                    <a:pt x="850" y="90"/>
                  </a:lnTo>
                  <a:lnTo>
                    <a:pt x="846" y="90"/>
                  </a:lnTo>
                  <a:lnTo>
                    <a:pt x="850" y="90"/>
                  </a:lnTo>
                  <a:lnTo>
                    <a:pt x="853" y="90"/>
                  </a:lnTo>
                  <a:lnTo>
                    <a:pt x="850" y="90"/>
                  </a:lnTo>
                  <a:lnTo>
                    <a:pt x="846" y="90"/>
                  </a:lnTo>
                  <a:lnTo>
                    <a:pt x="842" y="90"/>
                  </a:lnTo>
                  <a:lnTo>
                    <a:pt x="838" y="90"/>
                  </a:lnTo>
                  <a:lnTo>
                    <a:pt x="842" y="90"/>
                  </a:lnTo>
                  <a:lnTo>
                    <a:pt x="842" y="86"/>
                  </a:lnTo>
                  <a:lnTo>
                    <a:pt x="838" y="86"/>
                  </a:lnTo>
                  <a:lnTo>
                    <a:pt x="835" y="86"/>
                  </a:lnTo>
                  <a:lnTo>
                    <a:pt x="831" y="86"/>
                  </a:lnTo>
                  <a:lnTo>
                    <a:pt x="835" y="86"/>
                  </a:lnTo>
                  <a:lnTo>
                    <a:pt x="835" y="82"/>
                  </a:lnTo>
                  <a:lnTo>
                    <a:pt x="838" y="82"/>
                  </a:lnTo>
                  <a:lnTo>
                    <a:pt x="842" y="82"/>
                  </a:lnTo>
                  <a:lnTo>
                    <a:pt x="846" y="82"/>
                  </a:lnTo>
                  <a:lnTo>
                    <a:pt x="850" y="82"/>
                  </a:lnTo>
                  <a:lnTo>
                    <a:pt x="853" y="82"/>
                  </a:lnTo>
                  <a:lnTo>
                    <a:pt x="857" y="82"/>
                  </a:lnTo>
                  <a:lnTo>
                    <a:pt x="861" y="82"/>
                  </a:lnTo>
                  <a:lnTo>
                    <a:pt x="865" y="82"/>
                  </a:lnTo>
                  <a:lnTo>
                    <a:pt x="868" y="86"/>
                  </a:lnTo>
                  <a:lnTo>
                    <a:pt x="872" y="90"/>
                  </a:lnTo>
                  <a:lnTo>
                    <a:pt x="876" y="90"/>
                  </a:lnTo>
                  <a:lnTo>
                    <a:pt x="880" y="90"/>
                  </a:lnTo>
                  <a:lnTo>
                    <a:pt x="883" y="90"/>
                  </a:lnTo>
                  <a:lnTo>
                    <a:pt x="887" y="90"/>
                  </a:lnTo>
                  <a:lnTo>
                    <a:pt x="891" y="90"/>
                  </a:lnTo>
                  <a:lnTo>
                    <a:pt x="887" y="90"/>
                  </a:lnTo>
                  <a:lnTo>
                    <a:pt x="891" y="90"/>
                  </a:lnTo>
                  <a:lnTo>
                    <a:pt x="895" y="90"/>
                  </a:lnTo>
                  <a:lnTo>
                    <a:pt x="898" y="90"/>
                  </a:lnTo>
                  <a:lnTo>
                    <a:pt x="902" y="90"/>
                  </a:lnTo>
                  <a:lnTo>
                    <a:pt x="906" y="90"/>
                  </a:lnTo>
                  <a:lnTo>
                    <a:pt x="902" y="90"/>
                  </a:lnTo>
                  <a:lnTo>
                    <a:pt x="906" y="90"/>
                  </a:lnTo>
                  <a:lnTo>
                    <a:pt x="910" y="90"/>
                  </a:lnTo>
                  <a:lnTo>
                    <a:pt x="910" y="86"/>
                  </a:lnTo>
                  <a:lnTo>
                    <a:pt x="914" y="86"/>
                  </a:lnTo>
                  <a:lnTo>
                    <a:pt x="917" y="86"/>
                  </a:lnTo>
                  <a:lnTo>
                    <a:pt x="921" y="82"/>
                  </a:lnTo>
                  <a:lnTo>
                    <a:pt x="921" y="79"/>
                  </a:lnTo>
                  <a:lnTo>
                    <a:pt x="925" y="79"/>
                  </a:lnTo>
                  <a:lnTo>
                    <a:pt x="921" y="79"/>
                  </a:lnTo>
                  <a:lnTo>
                    <a:pt x="917" y="79"/>
                  </a:lnTo>
                  <a:lnTo>
                    <a:pt x="917" y="82"/>
                  </a:lnTo>
                  <a:lnTo>
                    <a:pt x="914" y="82"/>
                  </a:lnTo>
                  <a:lnTo>
                    <a:pt x="914" y="86"/>
                  </a:lnTo>
                  <a:lnTo>
                    <a:pt x="910" y="86"/>
                  </a:lnTo>
                  <a:lnTo>
                    <a:pt x="906" y="86"/>
                  </a:lnTo>
                  <a:lnTo>
                    <a:pt x="902" y="86"/>
                  </a:lnTo>
                  <a:lnTo>
                    <a:pt x="902" y="90"/>
                  </a:lnTo>
                  <a:lnTo>
                    <a:pt x="898" y="90"/>
                  </a:lnTo>
                  <a:lnTo>
                    <a:pt x="895" y="90"/>
                  </a:lnTo>
                  <a:lnTo>
                    <a:pt x="891" y="86"/>
                  </a:lnTo>
                  <a:lnTo>
                    <a:pt x="891" y="90"/>
                  </a:lnTo>
                  <a:lnTo>
                    <a:pt x="887" y="90"/>
                  </a:lnTo>
                  <a:lnTo>
                    <a:pt x="883" y="86"/>
                  </a:lnTo>
                  <a:lnTo>
                    <a:pt x="887" y="86"/>
                  </a:lnTo>
                  <a:lnTo>
                    <a:pt x="891" y="86"/>
                  </a:lnTo>
                  <a:lnTo>
                    <a:pt x="887" y="86"/>
                  </a:lnTo>
                  <a:lnTo>
                    <a:pt x="883" y="86"/>
                  </a:lnTo>
                  <a:lnTo>
                    <a:pt x="880" y="86"/>
                  </a:lnTo>
                  <a:lnTo>
                    <a:pt x="876" y="86"/>
                  </a:lnTo>
                  <a:lnTo>
                    <a:pt x="880" y="82"/>
                  </a:lnTo>
                  <a:lnTo>
                    <a:pt x="883" y="82"/>
                  </a:lnTo>
                  <a:lnTo>
                    <a:pt x="880" y="82"/>
                  </a:lnTo>
                  <a:lnTo>
                    <a:pt x="876" y="82"/>
                  </a:lnTo>
                  <a:lnTo>
                    <a:pt x="880" y="82"/>
                  </a:lnTo>
                  <a:lnTo>
                    <a:pt x="883" y="82"/>
                  </a:lnTo>
                  <a:lnTo>
                    <a:pt x="887" y="82"/>
                  </a:lnTo>
                  <a:lnTo>
                    <a:pt x="891" y="82"/>
                  </a:lnTo>
                  <a:lnTo>
                    <a:pt x="895" y="82"/>
                  </a:lnTo>
                  <a:lnTo>
                    <a:pt x="891" y="82"/>
                  </a:lnTo>
                  <a:lnTo>
                    <a:pt x="887" y="82"/>
                  </a:lnTo>
                  <a:lnTo>
                    <a:pt x="883" y="82"/>
                  </a:lnTo>
                  <a:lnTo>
                    <a:pt x="880" y="82"/>
                  </a:lnTo>
                  <a:lnTo>
                    <a:pt x="876" y="82"/>
                  </a:lnTo>
                  <a:lnTo>
                    <a:pt x="872" y="82"/>
                  </a:lnTo>
                  <a:lnTo>
                    <a:pt x="876" y="82"/>
                  </a:lnTo>
                  <a:lnTo>
                    <a:pt x="880" y="79"/>
                  </a:lnTo>
                  <a:lnTo>
                    <a:pt x="883" y="79"/>
                  </a:lnTo>
                  <a:lnTo>
                    <a:pt x="887" y="79"/>
                  </a:lnTo>
                  <a:lnTo>
                    <a:pt x="891" y="79"/>
                  </a:lnTo>
                  <a:lnTo>
                    <a:pt x="895" y="79"/>
                  </a:lnTo>
                  <a:lnTo>
                    <a:pt x="891" y="79"/>
                  </a:lnTo>
                  <a:lnTo>
                    <a:pt x="887" y="79"/>
                  </a:lnTo>
                  <a:lnTo>
                    <a:pt x="883" y="79"/>
                  </a:lnTo>
                  <a:lnTo>
                    <a:pt x="880" y="79"/>
                  </a:lnTo>
                  <a:lnTo>
                    <a:pt x="883" y="79"/>
                  </a:lnTo>
                  <a:lnTo>
                    <a:pt x="887" y="79"/>
                  </a:lnTo>
                  <a:lnTo>
                    <a:pt x="891" y="79"/>
                  </a:lnTo>
                  <a:lnTo>
                    <a:pt x="895" y="79"/>
                  </a:lnTo>
                  <a:lnTo>
                    <a:pt x="891" y="79"/>
                  </a:lnTo>
                  <a:lnTo>
                    <a:pt x="887" y="79"/>
                  </a:lnTo>
                  <a:lnTo>
                    <a:pt x="883" y="79"/>
                  </a:lnTo>
                  <a:lnTo>
                    <a:pt x="887" y="75"/>
                  </a:lnTo>
                  <a:lnTo>
                    <a:pt x="891" y="75"/>
                  </a:lnTo>
                  <a:lnTo>
                    <a:pt x="887" y="75"/>
                  </a:lnTo>
                  <a:lnTo>
                    <a:pt x="883" y="75"/>
                  </a:lnTo>
                  <a:lnTo>
                    <a:pt x="887" y="71"/>
                  </a:lnTo>
                  <a:lnTo>
                    <a:pt x="883" y="71"/>
                  </a:lnTo>
                  <a:lnTo>
                    <a:pt x="883" y="75"/>
                  </a:lnTo>
                  <a:lnTo>
                    <a:pt x="880" y="79"/>
                  </a:lnTo>
                  <a:lnTo>
                    <a:pt x="876" y="79"/>
                  </a:lnTo>
                  <a:lnTo>
                    <a:pt x="872" y="79"/>
                  </a:lnTo>
                  <a:lnTo>
                    <a:pt x="868" y="79"/>
                  </a:lnTo>
                  <a:lnTo>
                    <a:pt x="865" y="79"/>
                  </a:lnTo>
                  <a:lnTo>
                    <a:pt x="861" y="79"/>
                  </a:lnTo>
                  <a:lnTo>
                    <a:pt x="865" y="79"/>
                  </a:lnTo>
                  <a:lnTo>
                    <a:pt x="868" y="79"/>
                  </a:lnTo>
                  <a:lnTo>
                    <a:pt x="868" y="75"/>
                  </a:lnTo>
                  <a:lnTo>
                    <a:pt x="865" y="75"/>
                  </a:lnTo>
                  <a:lnTo>
                    <a:pt x="865" y="79"/>
                  </a:lnTo>
                  <a:lnTo>
                    <a:pt x="861" y="79"/>
                  </a:lnTo>
                  <a:lnTo>
                    <a:pt x="857" y="79"/>
                  </a:lnTo>
                  <a:lnTo>
                    <a:pt x="853" y="79"/>
                  </a:lnTo>
                  <a:lnTo>
                    <a:pt x="850" y="79"/>
                  </a:lnTo>
                  <a:lnTo>
                    <a:pt x="846" y="79"/>
                  </a:lnTo>
                  <a:lnTo>
                    <a:pt x="842" y="79"/>
                  </a:lnTo>
                  <a:lnTo>
                    <a:pt x="846" y="79"/>
                  </a:lnTo>
                  <a:lnTo>
                    <a:pt x="850" y="79"/>
                  </a:lnTo>
                  <a:lnTo>
                    <a:pt x="846" y="79"/>
                  </a:lnTo>
                  <a:lnTo>
                    <a:pt x="842" y="79"/>
                  </a:lnTo>
                  <a:lnTo>
                    <a:pt x="842" y="75"/>
                  </a:lnTo>
                  <a:lnTo>
                    <a:pt x="846" y="71"/>
                  </a:lnTo>
                  <a:lnTo>
                    <a:pt x="850" y="71"/>
                  </a:lnTo>
                  <a:lnTo>
                    <a:pt x="853" y="71"/>
                  </a:lnTo>
                  <a:lnTo>
                    <a:pt x="850" y="71"/>
                  </a:lnTo>
                  <a:lnTo>
                    <a:pt x="853" y="71"/>
                  </a:lnTo>
                  <a:lnTo>
                    <a:pt x="853" y="67"/>
                  </a:lnTo>
                  <a:lnTo>
                    <a:pt x="857" y="67"/>
                  </a:lnTo>
                  <a:lnTo>
                    <a:pt x="861" y="67"/>
                  </a:lnTo>
                  <a:lnTo>
                    <a:pt x="865" y="67"/>
                  </a:lnTo>
                  <a:lnTo>
                    <a:pt x="872" y="67"/>
                  </a:lnTo>
                  <a:lnTo>
                    <a:pt x="876" y="67"/>
                  </a:lnTo>
                  <a:lnTo>
                    <a:pt x="880" y="67"/>
                  </a:lnTo>
                  <a:lnTo>
                    <a:pt x="883" y="67"/>
                  </a:lnTo>
                  <a:lnTo>
                    <a:pt x="887" y="67"/>
                  </a:lnTo>
                  <a:lnTo>
                    <a:pt x="891" y="67"/>
                  </a:lnTo>
                  <a:lnTo>
                    <a:pt x="895" y="67"/>
                  </a:lnTo>
                  <a:lnTo>
                    <a:pt x="902" y="67"/>
                  </a:lnTo>
                  <a:lnTo>
                    <a:pt x="906" y="67"/>
                  </a:lnTo>
                  <a:lnTo>
                    <a:pt x="910" y="67"/>
                  </a:lnTo>
                  <a:lnTo>
                    <a:pt x="914" y="71"/>
                  </a:lnTo>
                  <a:lnTo>
                    <a:pt x="917" y="71"/>
                  </a:lnTo>
                  <a:lnTo>
                    <a:pt x="921" y="71"/>
                  </a:lnTo>
                  <a:lnTo>
                    <a:pt x="925" y="71"/>
                  </a:lnTo>
                  <a:lnTo>
                    <a:pt x="921" y="71"/>
                  </a:lnTo>
                  <a:lnTo>
                    <a:pt x="921" y="67"/>
                  </a:lnTo>
                  <a:lnTo>
                    <a:pt x="925" y="67"/>
                  </a:lnTo>
                  <a:lnTo>
                    <a:pt x="925" y="71"/>
                  </a:lnTo>
                  <a:lnTo>
                    <a:pt x="925" y="67"/>
                  </a:lnTo>
                  <a:lnTo>
                    <a:pt x="921" y="67"/>
                  </a:lnTo>
                  <a:lnTo>
                    <a:pt x="917" y="67"/>
                  </a:lnTo>
                  <a:lnTo>
                    <a:pt x="914" y="67"/>
                  </a:lnTo>
                  <a:lnTo>
                    <a:pt x="910" y="67"/>
                  </a:lnTo>
                  <a:lnTo>
                    <a:pt x="914" y="67"/>
                  </a:lnTo>
                  <a:lnTo>
                    <a:pt x="917" y="67"/>
                  </a:lnTo>
                  <a:lnTo>
                    <a:pt x="921" y="67"/>
                  </a:lnTo>
                  <a:lnTo>
                    <a:pt x="925" y="67"/>
                  </a:lnTo>
                  <a:lnTo>
                    <a:pt x="929" y="67"/>
                  </a:lnTo>
                  <a:lnTo>
                    <a:pt x="932" y="67"/>
                  </a:lnTo>
                  <a:lnTo>
                    <a:pt x="936" y="67"/>
                  </a:lnTo>
                  <a:lnTo>
                    <a:pt x="932" y="67"/>
                  </a:lnTo>
                  <a:lnTo>
                    <a:pt x="936" y="64"/>
                  </a:lnTo>
                  <a:lnTo>
                    <a:pt x="940" y="64"/>
                  </a:lnTo>
                  <a:lnTo>
                    <a:pt x="936" y="64"/>
                  </a:lnTo>
                  <a:lnTo>
                    <a:pt x="932" y="64"/>
                  </a:lnTo>
                  <a:lnTo>
                    <a:pt x="929" y="64"/>
                  </a:lnTo>
                  <a:lnTo>
                    <a:pt x="929" y="67"/>
                  </a:lnTo>
                  <a:lnTo>
                    <a:pt x="925" y="67"/>
                  </a:lnTo>
                  <a:lnTo>
                    <a:pt x="921" y="67"/>
                  </a:lnTo>
                  <a:lnTo>
                    <a:pt x="917" y="67"/>
                  </a:lnTo>
                  <a:lnTo>
                    <a:pt x="914" y="67"/>
                  </a:lnTo>
                  <a:lnTo>
                    <a:pt x="910" y="67"/>
                  </a:lnTo>
                  <a:lnTo>
                    <a:pt x="906" y="67"/>
                  </a:lnTo>
                  <a:lnTo>
                    <a:pt x="902" y="67"/>
                  </a:lnTo>
                  <a:lnTo>
                    <a:pt x="898" y="67"/>
                  </a:lnTo>
                  <a:lnTo>
                    <a:pt x="895" y="67"/>
                  </a:lnTo>
                  <a:lnTo>
                    <a:pt x="895" y="64"/>
                  </a:lnTo>
                  <a:lnTo>
                    <a:pt x="891" y="64"/>
                  </a:lnTo>
                  <a:lnTo>
                    <a:pt x="887" y="64"/>
                  </a:lnTo>
                  <a:lnTo>
                    <a:pt x="891" y="64"/>
                  </a:lnTo>
                  <a:lnTo>
                    <a:pt x="895" y="64"/>
                  </a:lnTo>
                  <a:lnTo>
                    <a:pt x="898" y="64"/>
                  </a:lnTo>
                  <a:lnTo>
                    <a:pt x="902" y="64"/>
                  </a:lnTo>
                  <a:lnTo>
                    <a:pt x="906" y="64"/>
                  </a:lnTo>
                  <a:lnTo>
                    <a:pt x="910" y="64"/>
                  </a:lnTo>
                  <a:lnTo>
                    <a:pt x="906" y="64"/>
                  </a:lnTo>
                  <a:lnTo>
                    <a:pt x="902" y="64"/>
                  </a:lnTo>
                  <a:lnTo>
                    <a:pt x="898" y="64"/>
                  </a:lnTo>
                  <a:lnTo>
                    <a:pt x="898" y="60"/>
                  </a:lnTo>
                  <a:lnTo>
                    <a:pt x="898" y="64"/>
                  </a:lnTo>
                  <a:lnTo>
                    <a:pt x="895" y="64"/>
                  </a:lnTo>
                  <a:lnTo>
                    <a:pt x="895" y="60"/>
                  </a:lnTo>
                  <a:lnTo>
                    <a:pt x="891" y="60"/>
                  </a:lnTo>
                  <a:lnTo>
                    <a:pt x="887" y="56"/>
                  </a:lnTo>
                  <a:lnTo>
                    <a:pt x="883" y="56"/>
                  </a:lnTo>
                  <a:lnTo>
                    <a:pt x="880" y="56"/>
                  </a:lnTo>
                  <a:lnTo>
                    <a:pt x="876" y="52"/>
                  </a:lnTo>
                  <a:lnTo>
                    <a:pt x="872" y="52"/>
                  </a:lnTo>
                  <a:lnTo>
                    <a:pt x="868" y="52"/>
                  </a:lnTo>
                  <a:lnTo>
                    <a:pt x="865" y="52"/>
                  </a:lnTo>
                  <a:lnTo>
                    <a:pt x="861" y="52"/>
                  </a:lnTo>
                  <a:lnTo>
                    <a:pt x="861" y="49"/>
                  </a:lnTo>
                  <a:lnTo>
                    <a:pt x="865" y="49"/>
                  </a:lnTo>
                  <a:lnTo>
                    <a:pt x="868" y="49"/>
                  </a:lnTo>
                  <a:lnTo>
                    <a:pt x="872" y="49"/>
                  </a:lnTo>
                  <a:lnTo>
                    <a:pt x="876" y="49"/>
                  </a:lnTo>
                  <a:lnTo>
                    <a:pt x="876" y="52"/>
                  </a:lnTo>
                  <a:lnTo>
                    <a:pt x="880" y="52"/>
                  </a:lnTo>
                  <a:lnTo>
                    <a:pt x="880" y="49"/>
                  </a:lnTo>
                  <a:lnTo>
                    <a:pt x="876" y="49"/>
                  </a:lnTo>
                  <a:lnTo>
                    <a:pt x="872" y="49"/>
                  </a:lnTo>
                  <a:lnTo>
                    <a:pt x="865" y="49"/>
                  </a:lnTo>
                  <a:lnTo>
                    <a:pt x="861" y="49"/>
                  </a:lnTo>
                  <a:lnTo>
                    <a:pt x="857" y="49"/>
                  </a:lnTo>
                  <a:lnTo>
                    <a:pt x="857" y="45"/>
                  </a:lnTo>
                  <a:lnTo>
                    <a:pt x="861" y="45"/>
                  </a:lnTo>
                  <a:lnTo>
                    <a:pt x="865" y="45"/>
                  </a:lnTo>
                  <a:lnTo>
                    <a:pt x="868" y="45"/>
                  </a:lnTo>
                  <a:lnTo>
                    <a:pt x="872" y="45"/>
                  </a:lnTo>
                  <a:lnTo>
                    <a:pt x="876" y="45"/>
                  </a:lnTo>
                  <a:lnTo>
                    <a:pt x="880" y="45"/>
                  </a:lnTo>
                  <a:lnTo>
                    <a:pt x="883" y="45"/>
                  </a:lnTo>
                  <a:lnTo>
                    <a:pt x="887" y="45"/>
                  </a:lnTo>
                  <a:lnTo>
                    <a:pt x="891" y="45"/>
                  </a:lnTo>
                  <a:lnTo>
                    <a:pt x="895" y="45"/>
                  </a:lnTo>
                  <a:lnTo>
                    <a:pt x="898" y="45"/>
                  </a:lnTo>
                  <a:lnTo>
                    <a:pt x="902" y="45"/>
                  </a:lnTo>
                  <a:lnTo>
                    <a:pt x="906" y="45"/>
                  </a:lnTo>
                  <a:lnTo>
                    <a:pt x="906" y="49"/>
                  </a:lnTo>
                  <a:lnTo>
                    <a:pt x="910" y="49"/>
                  </a:lnTo>
                  <a:lnTo>
                    <a:pt x="914" y="49"/>
                  </a:lnTo>
                  <a:lnTo>
                    <a:pt x="917" y="49"/>
                  </a:lnTo>
                  <a:lnTo>
                    <a:pt x="921" y="49"/>
                  </a:lnTo>
                  <a:lnTo>
                    <a:pt x="925" y="52"/>
                  </a:lnTo>
                  <a:lnTo>
                    <a:pt x="929" y="52"/>
                  </a:lnTo>
                  <a:lnTo>
                    <a:pt x="932" y="52"/>
                  </a:lnTo>
                  <a:lnTo>
                    <a:pt x="936" y="52"/>
                  </a:lnTo>
                  <a:lnTo>
                    <a:pt x="936" y="56"/>
                  </a:lnTo>
                  <a:lnTo>
                    <a:pt x="932" y="56"/>
                  </a:lnTo>
                  <a:lnTo>
                    <a:pt x="936" y="56"/>
                  </a:lnTo>
                  <a:lnTo>
                    <a:pt x="940" y="56"/>
                  </a:lnTo>
                  <a:lnTo>
                    <a:pt x="944" y="56"/>
                  </a:lnTo>
                  <a:lnTo>
                    <a:pt x="947" y="56"/>
                  </a:lnTo>
                  <a:lnTo>
                    <a:pt x="951" y="56"/>
                  </a:lnTo>
                  <a:lnTo>
                    <a:pt x="955" y="56"/>
                  </a:lnTo>
                  <a:lnTo>
                    <a:pt x="959" y="56"/>
                  </a:lnTo>
                  <a:lnTo>
                    <a:pt x="962" y="56"/>
                  </a:lnTo>
                  <a:lnTo>
                    <a:pt x="966" y="52"/>
                  </a:lnTo>
                  <a:lnTo>
                    <a:pt x="962" y="52"/>
                  </a:lnTo>
                  <a:lnTo>
                    <a:pt x="955" y="52"/>
                  </a:lnTo>
                  <a:lnTo>
                    <a:pt x="955" y="56"/>
                  </a:lnTo>
                  <a:lnTo>
                    <a:pt x="951" y="56"/>
                  </a:lnTo>
                  <a:lnTo>
                    <a:pt x="947" y="56"/>
                  </a:lnTo>
                  <a:lnTo>
                    <a:pt x="944" y="52"/>
                  </a:lnTo>
                  <a:lnTo>
                    <a:pt x="940" y="52"/>
                  </a:lnTo>
                  <a:lnTo>
                    <a:pt x="936" y="52"/>
                  </a:lnTo>
                  <a:lnTo>
                    <a:pt x="936" y="49"/>
                  </a:lnTo>
                  <a:lnTo>
                    <a:pt x="940" y="49"/>
                  </a:lnTo>
                  <a:lnTo>
                    <a:pt x="936" y="49"/>
                  </a:lnTo>
                  <a:lnTo>
                    <a:pt x="932" y="49"/>
                  </a:lnTo>
                  <a:lnTo>
                    <a:pt x="929" y="49"/>
                  </a:lnTo>
                  <a:lnTo>
                    <a:pt x="925" y="49"/>
                  </a:lnTo>
                  <a:lnTo>
                    <a:pt x="921" y="49"/>
                  </a:lnTo>
                  <a:lnTo>
                    <a:pt x="914" y="45"/>
                  </a:lnTo>
                  <a:lnTo>
                    <a:pt x="910" y="45"/>
                  </a:lnTo>
                  <a:lnTo>
                    <a:pt x="914" y="45"/>
                  </a:lnTo>
                  <a:lnTo>
                    <a:pt x="917" y="45"/>
                  </a:lnTo>
                  <a:lnTo>
                    <a:pt x="921" y="45"/>
                  </a:lnTo>
                  <a:lnTo>
                    <a:pt x="925" y="45"/>
                  </a:lnTo>
                  <a:lnTo>
                    <a:pt x="929" y="41"/>
                  </a:lnTo>
                  <a:lnTo>
                    <a:pt x="932" y="41"/>
                  </a:lnTo>
                  <a:lnTo>
                    <a:pt x="936" y="41"/>
                  </a:lnTo>
                  <a:lnTo>
                    <a:pt x="940" y="41"/>
                  </a:lnTo>
                  <a:lnTo>
                    <a:pt x="944" y="41"/>
                  </a:lnTo>
                  <a:lnTo>
                    <a:pt x="947" y="41"/>
                  </a:lnTo>
                  <a:lnTo>
                    <a:pt x="951" y="41"/>
                  </a:lnTo>
                  <a:lnTo>
                    <a:pt x="955" y="41"/>
                  </a:lnTo>
                  <a:lnTo>
                    <a:pt x="959" y="41"/>
                  </a:lnTo>
                  <a:lnTo>
                    <a:pt x="962" y="41"/>
                  </a:lnTo>
                  <a:lnTo>
                    <a:pt x="970" y="41"/>
                  </a:lnTo>
                  <a:lnTo>
                    <a:pt x="974" y="41"/>
                  </a:lnTo>
                  <a:lnTo>
                    <a:pt x="977" y="41"/>
                  </a:lnTo>
                  <a:lnTo>
                    <a:pt x="981" y="41"/>
                  </a:lnTo>
                  <a:lnTo>
                    <a:pt x="985" y="41"/>
                  </a:lnTo>
                  <a:lnTo>
                    <a:pt x="989" y="41"/>
                  </a:lnTo>
                  <a:lnTo>
                    <a:pt x="992" y="41"/>
                  </a:lnTo>
                  <a:lnTo>
                    <a:pt x="989" y="41"/>
                  </a:lnTo>
                  <a:lnTo>
                    <a:pt x="981" y="41"/>
                  </a:lnTo>
                  <a:lnTo>
                    <a:pt x="977" y="41"/>
                  </a:lnTo>
                  <a:lnTo>
                    <a:pt x="974" y="41"/>
                  </a:lnTo>
                  <a:lnTo>
                    <a:pt x="970" y="41"/>
                  </a:lnTo>
                  <a:lnTo>
                    <a:pt x="966" y="41"/>
                  </a:lnTo>
                  <a:lnTo>
                    <a:pt x="962" y="41"/>
                  </a:lnTo>
                  <a:lnTo>
                    <a:pt x="962" y="37"/>
                  </a:lnTo>
                  <a:lnTo>
                    <a:pt x="970" y="37"/>
                  </a:lnTo>
                  <a:lnTo>
                    <a:pt x="974" y="37"/>
                  </a:lnTo>
                  <a:lnTo>
                    <a:pt x="977" y="37"/>
                  </a:lnTo>
                  <a:lnTo>
                    <a:pt x="981" y="37"/>
                  </a:lnTo>
                  <a:lnTo>
                    <a:pt x="985" y="37"/>
                  </a:lnTo>
                  <a:lnTo>
                    <a:pt x="989" y="37"/>
                  </a:lnTo>
                  <a:lnTo>
                    <a:pt x="996" y="37"/>
                  </a:lnTo>
                  <a:lnTo>
                    <a:pt x="1000" y="37"/>
                  </a:lnTo>
                  <a:lnTo>
                    <a:pt x="1004" y="37"/>
                  </a:lnTo>
                  <a:lnTo>
                    <a:pt x="1011" y="37"/>
                  </a:lnTo>
                  <a:lnTo>
                    <a:pt x="1015" y="37"/>
                  </a:lnTo>
                  <a:lnTo>
                    <a:pt x="1015" y="34"/>
                  </a:lnTo>
                  <a:lnTo>
                    <a:pt x="1011" y="34"/>
                  </a:lnTo>
                  <a:lnTo>
                    <a:pt x="1007" y="34"/>
                  </a:lnTo>
                  <a:lnTo>
                    <a:pt x="1004" y="34"/>
                  </a:lnTo>
                  <a:lnTo>
                    <a:pt x="1000" y="34"/>
                  </a:lnTo>
                  <a:lnTo>
                    <a:pt x="996" y="34"/>
                  </a:lnTo>
                  <a:lnTo>
                    <a:pt x="992" y="34"/>
                  </a:lnTo>
                  <a:lnTo>
                    <a:pt x="985" y="34"/>
                  </a:lnTo>
                  <a:lnTo>
                    <a:pt x="981" y="37"/>
                  </a:lnTo>
                  <a:lnTo>
                    <a:pt x="977" y="37"/>
                  </a:lnTo>
                  <a:lnTo>
                    <a:pt x="977" y="34"/>
                  </a:lnTo>
                  <a:lnTo>
                    <a:pt x="981" y="34"/>
                  </a:lnTo>
                  <a:lnTo>
                    <a:pt x="985" y="34"/>
                  </a:lnTo>
                  <a:lnTo>
                    <a:pt x="985" y="30"/>
                  </a:lnTo>
                  <a:lnTo>
                    <a:pt x="989" y="30"/>
                  </a:lnTo>
                  <a:lnTo>
                    <a:pt x="992" y="30"/>
                  </a:lnTo>
                  <a:lnTo>
                    <a:pt x="996" y="30"/>
                  </a:lnTo>
                  <a:lnTo>
                    <a:pt x="1000" y="30"/>
                  </a:lnTo>
                  <a:lnTo>
                    <a:pt x="1004" y="30"/>
                  </a:lnTo>
                  <a:lnTo>
                    <a:pt x="1004" y="26"/>
                  </a:lnTo>
                  <a:lnTo>
                    <a:pt x="1007" y="26"/>
                  </a:lnTo>
                  <a:lnTo>
                    <a:pt x="1011" y="26"/>
                  </a:lnTo>
                  <a:lnTo>
                    <a:pt x="1007" y="26"/>
                  </a:lnTo>
                  <a:lnTo>
                    <a:pt x="1004" y="26"/>
                  </a:lnTo>
                  <a:lnTo>
                    <a:pt x="1000" y="26"/>
                  </a:lnTo>
                  <a:lnTo>
                    <a:pt x="996" y="30"/>
                  </a:lnTo>
                  <a:lnTo>
                    <a:pt x="989" y="30"/>
                  </a:lnTo>
                  <a:lnTo>
                    <a:pt x="985" y="30"/>
                  </a:lnTo>
                  <a:lnTo>
                    <a:pt x="981" y="30"/>
                  </a:lnTo>
                  <a:lnTo>
                    <a:pt x="981" y="34"/>
                  </a:lnTo>
                  <a:lnTo>
                    <a:pt x="977" y="34"/>
                  </a:lnTo>
                  <a:lnTo>
                    <a:pt x="977" y="30"/>
                  </a:lnTo>
                  <a:lnTo>
                    <a:pt x="974" y="30"/>
                  </a:lnTo>
                  <a:lnTo>
                    <a:pt x="970" y="30"/>
                  </a:lnTo>
                  <a:lnTo>
                    <a:pt x="974" y="30"/>
                  </a:lnTo>
                  <a:lnTo>
                    <a:pt x="974" y="34"/>
                  </a:lnTo>
                  <a:lnTo>
                    <a:pt x="977" y="34"/>
                  </a:lnTo>
                  <a:lnTo>
                    <a:pt x="974" y="34"/>
                  </a:lnTo>
                  <a:lnTo>
                    <a:pt x="966" y="37"/>
                  </a:lnTo>
                  <a:lnTo>
                    <a:pt x="962" y="37"/>
                  </a:lnTo>
                  <a:lnTo>
                    <a:pt x="959" y="37"/>
                  </a:lnTo>
                  <a:lnTo>
                    <a:pt x="955" y="37"/>
                  </a:lnTo>
                  <a:lnTo>
                    <a:pt x="951" y="37"/>
                  </a:lnTo>
                  <a:lnTo>
                    <a:pt x="947" y="37"/>
                  </a:lnTo>
                  <a:lnTo>
                    <a:pt x="940" y="41"/>
                  </a:lnTo>
                  <a:lnTo>
                    <a:pt x="936" y="41"/>
                  </a:lnTo>
                  <a:lnTo>
                    <a:pt x="932" y="41"/>
                  </a:lnTo>
                  <a:lnTo>
                    <a:pt x="925" y="41"/>
                  </a:lnTo>
                  <a:lnTo>
                    <a:pt x="917" y="41"/>
                  </a:lnTo>
                  <a:lnTo>
                    <a:pt x="914" y="41"/>
                  </a:lnTo>
                  <a:lnTo>
                    <a:pt x="910" y="41"/>
                  </a:lnTo>
                  <a:lnTo>
                    <a:pt x="914" y="41"/>
                  </a:lnTo>
                  <a:lnTo>
                    <a:pt x="914" y="37"/>
                  </a:lnTo>
                  <a:lnTo>
                    <a:pt x="917" y="37"/>
                  </a:lnTo>
                  <a:lnTo>
                    <a:pt x="921" y="37"/>
                  </a:lnTo>
                  <a:lnTo>
                    <a:pt x="925" y="37"/>
                  </a:lnTo>
                  <a:lnTo>
                    <a:pt x="929" y="37"/>
                  </a:lnTo>
                  <a:lnTo>
                    <a:pt x="932" y="37"/>
                  </a:lnTo>
                  <a:lnTo>
                    <a:pt x="929" y="37"/>
                  </a:lnTo>
                  <a:lnTo>
                    <a:pt x="925" y="37"/>
                  </a:lnTo>
                  <a:lnTo>
                    <a:pt x="921" y="37"/>
                  </a:lnTo>
                  <a:lnTo>
                    <a:pt x="914" y="37"/>
                  </a:lnTo>
                  <a:lnTo>
                    <a:pt x="910" y="37"/>
                  </a:lnTo>
                  <a:lnTo>
                    <a:pt x="906" y="37"/>
                  </a:lnTo>
                  <a:lnTo>
                    <a:pt x="910" y="37"/>
                  </a:lnTo>
                  <a:lnTo>
                    <a:pt x="914" y="37"/>
                  </a:lnTo>
                  <a:lnTo>
                    <a:pt x="910" y="37"/>
                  </a:lnTo>
                  <a:lnTo>
                    <a:pt x="906" y="37"/>
                  </a:lnTo>
                  <a:lnTo>
                    <a:pt x="902" y="37"/>
                  </a:lnTo>
                  <a:lnTo>
                    <a:pt x="902" y="41"/>
                  </a:lnTo>
                  <a:lnTo>
                    <a:pt x="898" y="41"/>
                  </a:lnTo>
                  <a:lnTo>
                    <a:pt x="895" y="41"/>
                  </a:lnTo>
                  <a:lnTo>
                    <a:pt x="891" y="41"/>
                  </a:lnTo>
                  <a:lnTo>
                    <a:pt x="887" y="41"/>
                  </a:lnTo>
                  <a:lnTo>
                    <a:pt x="883" y="41"/>
                  </a:lnTo>
                  <a:lnTo>
                    <a:pt x="880" y="41"/>
                  </a:lnTo>
                  <a:lnTo>
                    <a:pt x="876" y="41"/>
                  </a:lnTo>
                  <a:lnTo>
                    <a:pt x="872" y="41"/>
                  </a:lnTo>
                  <a:lnTo>
                    <a:pt x="868" y="41"/>
                  </a:lnTo>
                  <a:lnTo>
                    <a:pt x="872" y="41"/>
                  </a:lnTo>
                  <a:lnTo>
                    <a:pt x="868" y="41"/>
                  </a:lnTo>
                  <a:lnTo>
                    <a:pt x="865" y="41"/>
                  </a:lnTo>
                  <a:lnTo>
                    <a:pt x="861" y="41"/>
                  </a:lnTo>
                  <a:lnTo>
                    <a:pt x="857" y="41"/>
                  </a:lnTo>
                  <a:lnTo>
                    <a:pt x="857" y="37"/>
                  </a:lnTo>
                  <a:lnTo>
                    <a:pt x="861" y="37"/>
                  </a:lnTo>
                  <a:lnTo>
                    <a:pt x="865" y="37"/>
                  </a:lnTo>
                  <a:lnTo>
                    <a:pt x="868" y="34"/>
                  </a:lnTo>
                  <a:lnTo>
                    <a:pt x="872" y="34"/>
                  </a:lnTo>
                  <a:lnTo>
                    <a:pt x="876" y="34"/>
                  </a:lnTo>
                  <a:lnTo>
                    <a:pt x="883" y="34"/>
                  </a:lnTo>
                  <a:lnTo>
                    <a:pt x="887" y="34"/>
                  </a:lnTo>
                  <a:lnTo>
                    <a:pt x="891" y="34"/>
                  </a:lnTo>
                  <a:lnTo>
                    <a:pt x="895" y="34"/>
                  </a:lnTo>
                  <a:lnTo>
                    <a:pt x="898" y="34"/>
                  </a:lnTo>
                  <a:lnTo>
                    <a:pt x="902" y="34"/>
                  </a:lnTo>
                  <a:lnTo>
                    <a:pt x="906" y="34"/>
                  </a:lnTo>
                  <a:lnTo>
                    <a:pt x="910" y="34"/>
                  </a:lnTo>
                  <a:lnTo>
                    <a:pt x="914" y="30"/>
                  </a:lnTo>
                  <a:lnTo>
                    <a:pt x="917" y="30"/>
                  </a:lnTo>
                  <a:lnTo>
                    <a:pt x="921" y="30"/>
                  </a:lnTo>
                  <a:lnTo>
                    <a:pt x="925" y="30"/>
                  </a:lnTo>
                  <a:lnTo>
                    <a:pt x="921" y="30"/>
                  </a:lnTo>
                  <a:lnTo>
                    <a:pt x="917" y="30"/>
                  </a:lnTo>
                  <a:lnTo>
                    <a:pt x="914" y="30"/>
                  </a:lnTo>
                  <a:lnTo>
                    <a:pt x="906" y="30"/>
                  </a:lnTo>
                  <a:lnTo>
                    <a:pt x="902" y="30"/>
                  </a:lnTo>
                  <a:lnTo>
                    <a:pt x="898" y="34"/>
                  </a:lnTo>
                  <a:lnTo>
                    <a:pt x="891" y="34"/>
                  </a:lnTo>
                  <a:lnTo>
                    <a:pt x="887" y="34"/>
                  </a:lnTo>
                  <a:lnTo>
                    <a:pt x="883" y="34"/>
                  </a:lnTo>
                  <a:lnTo>
                    <a:pt x="880" y="34"/>
                  </a:lnTo>
                  <a:lnTo>
                    <a:pt x="876" y="34"/>
                  </a:lnTo>
                  <a:lnTo>
                    <a:pt x="872" y="34"/>
                  </a:lnTo>
                  <a:lnTo>
                    <a:pt x="868" y="34"/>
                  </a:lnTo>
                  <a:lnTo>
                    <a:pt x="865" y="34"/>
                  </a:lnTo>
                  <a:lnTo>
                    <a:pt x="861" y="34"/>
                  </a:lnTo>
                  <a:lnTo>
                    <a:pt x="850" y="37"/>
                  </a:lnTo>
                  <a:lnTo>
                    <a:pt x="846" y="37"/>
                  </a:lnTo>
                  <a:lnTo>
                    <a:pt x="846" y="41"/>
                  </a:lnTo>
                  <a:lnTo>
                    <a:pt x="842" y="41"/>
                  </a:lnTo>
                  <a:lnTo>
                    <a:pt x="842" y="37"/>
                  </a:lnTo>
                  <a:lnTo>
                    <a:pt x="838" y="37"/>
                  </a:lnTo>
                  <a:lnTo>
                    <a:pt x="835" y="37"/>
                  </a:lnTo>
                  <a:lnTo>
                    <a:pt x="831" y="37"/>
                  </a:lnTo>
                  <a:lnTo>
                    <a:pt x="827" y="37"/>
                  </a:lnTo>
                  <a:lnTo>
                    <a:pt x="823" y="37"/>
                  </a:lnTo>
                  <a:lnTo>
                    <a:pt x="820" y="37"/>
                  </a:lnTo>
                  <a:lnTo>
                    <a:pt x="816" y="37"/>
                  </a:lnTo>
                  <a:lnTo>
                    <a:pt x="812" y="34"/>
                  </a:lnTo>
                  <a:lnTo>
                    <a:pt x="816" y="34"/>
                  </a:lnTo>
                  <a:lnTo>
                    <a:pt x="820" y="34"/>
                  </a:lnTo>
                  <a:lnTo>
                    <a:pt x="823" y="34"/>
                  </a:lnTo>
                  <a:lnTo>
                    <a:pt x="827" y="34"/>
                  </a:lnTo>
                  <a:lnTo>
                    <a:pt x="831" y="34"/>
                  </a:lnTo>
                  <a:lnTo>
                    <a:pt x="835" y="34"/>
                  </a:lnTo>
                  <a:lnTo>
                    <a:pt x="838" y="34"/>
                  </a:lnTo>
                  <a:lnTo>
                    <a:pt x="842" y="34"/>
                  </a:lnTo>
                  <a:lnTo>
                    <a:pt x="846" y="34"/>
                  </a:lnTo>
                  <a:lnTo>
                    <a:pt x="850" y="34"/>
                  </a:lnTo>
                  <a:lnTo>
                    <a:pt x="853" y="34"/>
                  </a:lnTo>
                  <a:lnTo>
                    <a:pt x="857" y="34"/>
                  </a:lnTo>
                  <a:lnTo>
                    <a:pt x="861" y="34"/>
                  </a:lnTo>
                  <a:lnTo>
                    <a:pt x="865" y="34"/>
                  </a:lnTo>
                  <a:lnTo>
                    <a:pt x="868" y="30"/>
                  </a:lnTo>
                  <a:lnTo>
                    <a:pt x="872" y="30"/>
                  </a:lnTo>
                  <a:lnTo>
                    <a:pt x="876" y="30"/>
                  </a:lnTo>
                  <a:lnTo>
                    <a:pt x="880" y="30"/>
                  </a:lnTo>
                  <a:lnTo>
                    <a:pt x="883" y="30"/>
                  </a:lnTo>
                  <a:lnTo>
                    <a:pt x="887" y="30"/>
                  </a:lnTo>
                  <a:lnTo>
                    <a:pt x="883" y="30"/>
                  </a:lnTo>
                  <a:lnTo>
                    <a:pt x="880" y="30"/>
                  </a:lnTo>
                  <a:lnTo>
                    <a:pt x="876" y="30"/>
                  </a:lnTo>
                  <a:lnTo>
                    <a:pt x="872" y="30"/>
                  </a:lnTo>
                  <a:lnTo>
                    <a:pt x="868" y="30"/>
                  </a:lnTo>
                  <a:lnTo>
                    <a:pt x="865" y="30"/>
                  </a:lnTo>
                  <a:lnTo>
                    <a:pt x="861" y="30"/>
                  </a:lnTo>
                  <a:lnTo>
                    <a:pt x="857" y="30"/>
                  </a:lnTo>
                  <a:lnTo>
                    <a:pt x="853" y="34"/>
                  </a:lnTo>
                  <a:lnTo>
                    <a:pt x="850" y="34"/>
                  </a:lnTo>
                  <a:lnTo>
                    <a:pt x="846" y="34"/>
                  </a:lnTo>
                  <a:lnTo>
                    <a:pt x="842" y="34"/>
                  </a:lnTo>
                  <a:lnTo>
                    <a:pt x="838" y="34"/>
                  </a:lnTo>
                  <a:lnTo>
                    <a:pt x="835" y="34"/>
                  </a:lnTo>
                  <a:lnTo>
                    <a:pt x="831" y="34"/>
                  </a:lnTo>
                  <a:lnTo>
                    <a:pt x="827" y="34"/>
                  </a:lnTo>
                  <a:lnTo>
                    <a:pt x="823" y="34"/>
                  </a:lnTo>
                  <a:lnTo>
                    <a:pt x="820" y="34"/>
                  </a:lnTo>
                  <a:lnTo>
                    <a:pt x="816" y="34"/>
                  </a:lnTo>
                  <a:lnTo>
                    <a:pt x="808" y="34"/>
                  </a:lnTo>
                  <a:lnTo>
                    <a:pt x="805" y="34"/>
                  </a:lnTo>
                  <a:lnTo>
                    <a:pt x="801" y="34"/>
                  </a:lnTo>
                  <a:lnTo>
                    <a:pt x="797" y="30"/>
                  </a:lnTo>
                  <a:lnTo>
                    <a:pt x="801" y="30"/>
                  </a:lnTo>
                  <a:lnTo>
                    <a:pt x="805" y="30"/>
                  </a:lnTo>
                  <a:lnTo>
                    <a:pt x="808" y="30"/>
                  </a:lnTo>
                  <a:lnTo>
                    <a:pt x="812" y="30"/>
                  </a:lnTo>
                  <a:lnTo>
                    <a:pt x="816" y="30"/>
                  </a:lnTo>
                  <a:lnTo>
                    <a:pt x="820" y="30"/>
                  </a:lnTo>
                  <a:lnTo>
                    <a:pt x="816" y="30"/>
                  </a:lnTo>
                  <a:lnTo>
                    <a:pt x="812" y="30"/>
                  </a:lnTo>
                  <a:lnTo>
                    <a:pt x="808" y="30"/>
                  </a:lnTo>
                  <a:lnTo>
                    <a:pt x="805" y="30"/>
                  </a:lnTo>
                  <a:lnTo>
                    <a:pt x="808" y="26"/>
                  </a:lnTo>
                  <a:lnTo>
                    <a:pt x="816" y="26"/>
                  </a:lnTo>
                  <a:lnTo>
                    <a:pt x="820" y="26"/>
                  </a:lnTo>
                  <a:lnTo>
                    <a:pt x="823" y="26"/>
                  </a:lnTo>
                  <a:lnTo>
                    <a:pt x="827" y="26"/>
                  </a:lnTo>
                  <a:lnTo>
                    <a:pt x="831" y="26"/>
                  </a:lnTo>
                  <a:lnTo>
                    <a:pt x="835" y="26"/>
                  </a:lnTo>
                  <a:lnTo>
                    <a:pt x="838" y="26"/>
                  </a:lnTo>
                  <a:lnTo>
                    <a:pt x="842" y="26"/>
                  </a:lnTo>
                  <a:lnTo>
                    <a:pt x="846" y="26"/>
                  </a:lnTo>
                  <a:lnTo>
                    <a:pt x="842" y="26"/>
                  </a:lnTo>
                  <a:lnTo>
                    <a:pt x="838" y="26"/>
                  </a:lnTo>
                  <a:lnTo>
                    <a:pt x="831" y="26"/>
                  </a:lnTo>
                  <a:lnTo>
                    <a:pt x="827" y="26"/>
                  </a:lnTo>
                  <a:lnTo>
                    <a:pt x="823" y="26"/>
                  </a:lnTo>
                  <a:lnTo>
                    <a:pt x="820" y="26"/>
                  </a:lnTo>
                  <a:lnTo>
                    <a:pt x="816" y="26"/>
                  </a:lnTo>
                  <a:lnTo>
                    <a:pt x="812" y="26"/>
                  </a:lnTo>
                  <a:lnTo>
                    <a:pt x="808" y="26"/>
                  </a:lnTo>
                  <a:lnTo>
                    <a:pt x="805" y="26"/>
                  </a:lnTo>
                  <a:lnTo>
                    <a:pt x="797" y="26"/>
                  </a:lnTo>
                  <a:lnTo>
                    <a:pt x="793" y="26"/>
                  </a:lnTo>
                  <a:lnTo>
                    <a:pt x="789" y="26"/>
                  </a:lnTo>
                  <a:lnTo>
                    <a:pt x="793" y="26"/>
                  </a:lnTo>
                  <a:lnTo>
                    <a:pt x="797" y="26"/>
                  </a:lnTo>
                  <a:lnTo>
                    <a:pt x="801" y="26"/>
                  </a:lnTo>
                  <a:lnTo>
                    <a:pt x="805" y="22"/>
                  </a:lnTo>
                  <a:lnTo>
                    <a:pt x="808" y="22"/>
                  </a:lnTo>
                  <a:lnTo>
                    <a:pt x="812" y="22"/>
                  </a:lnTo>
                  <a:lnTo>
                    <a:pt x="808" y="22"/>
                  </a:lnTo>
                  <a:lnTo>
                    <a:pt x="805" y="22"/>
                  </a:lnTo>
                  <a:lnTo>
                    <a:pt x="801" y="22"/>
                  </a:lnTo>
                  <a:lnTo>
                    <a:pt x="797" y="22"/>
                  </a:lnTo>
                  <a:lnTo>
                    <a:pt x="793" y="22"/>
                  </a:lnTo>
                  <a:lnTo>
                    <a:pt x="789" y="22"/>
                  </a:lnTo>
                  <a:lnTo>
                    <a:pt x="789" y="26"/>
                  </a:lnTo>
                  <a:lnTo>
                    <a:pt x="786" y="26"/>
                  </a:lnTo>
                  <a:lnTo>
                    <a:pt x="782" y="26"/>
                  </a:lnTo>
                  <a:lnTo>
                    <a:pt x="782" y="22"/>
                  </a:lnTo>
                  <a:lnTo>
                    <a:pt x="778" y="22"/>
                  </a:lnTo>
                  <a:lnTo>
                    <a:pt x="774" y="22"/>
                  </a:lnTo>
                  <a:lnTo>
                    <a:pt x="778" y="22"/>
                  </a:lnTo>
                  <a:lnTo>
                    <a:pt x="782" y="22"/>
                  </a:lnTo>
                  <a:lnTo>
                    <a:pt x="786" y="22"/>
                  </a:lnTo>
                  <a:lnTo>
                    <a:pt x="789" y="22"/>
                  </a:lnTo>
                  <a:lnTo>
                    <a:pt x="786" y="22"/>
                  </a:lnTo>
                  <a:lnTo>
                    <a:pt x="789" y="19"/>
                  </a:lnTo>
                  <a:lnTo>
                    <a:pt x="793" y="19"/>
                  </a:lnTo>
                  <a:lnTo>
                    <a:pt x="797" y="19"/>
                  </a:lnTo>
                  <a:lnTo>
                    <a:pt x="801" y="19"/>
                  </a:lnTo>
                  <a:lnTo>
                    <a:pt x="805" y="19"/>
                  </a:lnTo>
                  <a:lnTo>
                    <a:pt x="808" y="19"/>
                  </a:lnTo>
                  <a:lnTo>
                    <a:pt x="812" y="22"/>
                  </a:lnTo>
                  <a:lnTo>
                    <a:pt x="816" y="22"/>
                  </a:lnTo>
                  <a:lnTo>
                    <a:pt x="816" y="19"/>
                  </a:lnTo>
                  <a:lnTo>
                    <a:pt x="812" y="19"/>
                  </a:lnTo>
                  <a:lnTo>
                    <a:pt x="816" y="19"/>
                  </a:lnTo>
                  <a:lnTo>
                    <a:pt x="820" y="19"/>
                  </a:lnTo>
                  <a:lnTo>
                    <a:pt x="823" y="19"/>
                  </a:lnTo>
                  <a:lnTo>
                    <a:pt x="827" y="19"/>
                  </a:lnTo>
                  <a:lnTo>
                    <a:pt x="827" y="15"/>
                  </a:lnTo>
                  <a:lnTo>
                    <a:pt x="831" y="15"/>
                  </a:lnTo>
                  <a:lnTo>
                    <a:pt x="835" y="15"/>
                  </a:lnTo>
                  <a:lnTo>
                    <a:pt x="838" y="15"/>
                  </a:lnTo>
                  <a:lnTo>
                    <a:pt x="842" y="15"/>
                  </a:lnTo>
                  <a:lnTo>
                    <a:pt x="846" y="15"/>
                  </a:lnTo>
                  <a:lnTo>
                    <a:pt x="846" y="19"/>
                  </a:lnTo>
                  <a:lnTo>
                    <a:pt x="850" y="19"/>
                  </a:lnTo>
                  <a:lnTo>
                    <a:pt x="846" y="19"/>
                  </a:lnTo>
                  <a:lnTo>
                    <a:pt x="850" y="19"/>
                  </a:lnTo>
                  <a:lnTo>
                    <a:pt x="853" y="19"/>
                  </a:lnTo>
                  <a:lnTo>
                    <a:pt x="857" y="19"/>
                  </a:lnTo>
                  <a:lnTo>
                    <a:pt x="853" y="19"/>
                  </a:lnTo>
                  <a:lnTo>
                    <a:pt x="850" y="19"/>
                  </a:lnTo>
                  <a:lnTo>
                    <a:pt x="853" y="19"/>
                  </a:lnTo>
                  <a:lnTo>
                    <a:pt x="857" y="19"/>
                  </a:lnTo>
                  <a:lnTo>
                    <a:pt x="861" y="19"/>
                  </a:lnTo>
                  <a:lnTo>
                    <a:pt x="865" y="19"/>
                  </a:lnTo>
                  <a:lnTo>
                    <a:pt x="868" y="19"/>
                  </a:lnTo>
                  <a:lnTo>
                    <a:pt x="872" y="19"/>
                  </a:lnTo>
                  <a:lnTo>
                    <a:pt x="876" y="19"/>
                  </a:lnTo>
                  <a:lnTo>
                    <a:pt x="872" y="19"/>
                  </a:lnTo>
                  <a:lnTo>
                    <a:pt x="880" y="19"/>
                  </a:lnTo>
                  <a:lnTo>
                    <a:pt x="883" y="19"/>
                  </a:lnTo>
                  <a:lnTo>
                    <a:pt x="887" y="19"/>
                  </a:lnTo>
                  <a:lnTo>
                    <a:pt x="883" y="19"/>
                  </a:lnTo>
                  <a:lnTo>
                    <a:pt x="887" y="19"/>
                  </a:lnTo>
                  <a:lnTo>
                    <a:pt x="883" y="19"/>
                  </a:lnTo>
                  <a:lnTo>
                    <a:pt x="880" y="19"/>
                  </a:lnTo>
                  <a:lnTo>
                    <a:pt x="876" y="19"/>
                  </a:lnTo>
                  <a:lnTo>
                    <a:pt x="872" y="19"/>
                  </a:lnTo>
                  <a:lnTo>
                    <a:pt x="868" y="15"/>
                  </a:lnTo>
                  <a:lnTo>
                    <a:pt x="865" y="15"/>
                  </a:lnTo>
                  <a:lnTo>
                    <a:pt x="861" y="15"/>
                  </a:lnTo>
                  <a:lnTo>
                    <a:pt x="857" y="15"/>
                  </a:lnTo>
                  <a:lnTo>
                    <a:pt x="853" y="15"/>
                  </a:lnTo>
                  <a:lnTo>
                    <a:pt x="857" y="15"/>
                  </a:lnTo>
                  <a:lnTo>
                    <a:pt x="861" y="15"/>
                  </a:lnTo>
                  <a:lnTo>
                    <a:pt x="865" y="15"/>
                  </a:lnTo>
                  <a:lnTo>
                    <a:pt x="868" y="15"/>
                  </a:lnTo>
                  <a:lnTo>
                    <a:pt x="872" y="15"/>
                  </a:lnTo>
                  <a:lnTo>
                    <a:pt x="876" y="15"/>
                  </a:lnTo>
                  <a:lnTo>
                    <a:pt x="876" y="11"/>
                  </a:lnTo>
                  <a:lnTo>
                    <a:pt x="872" y="11"/>
                  </a:lnTo>
                  <a:lnTo>
                    <a:pt x="868" y="11"/>
                  </a:lnTo>
                  <a:lnTo>
                    <a:pt x="872" y="11"/>
                  </a:lnTo>
                  <a:lnTo>
                    <a:pt x="876" y="11"/>
                  </a:lnTo>
                  <a:lnTo>
                    <a:pt x="880" y="11"/>
                  </a:lnTo>
                  <a:lnTo>
                    <a:pt x="883" y="11"/>
                  </a:lnTo>
                  <a:lnTo>
                    <a:pt x="887" y="11"/>
                  </a:lnTo>
                  <a:lnTo>
                    <a:pt x="883" y="11"/>
                  </a:lnTo>
                  <a:lnTo>
                    <a:pt x="887" y="11"/>
                  </a:lnTo>
                  <a:lnTo>
                    <a:pt x="891" y="11"/>
                  </a:lnTo>
                  <a:lnTo>
                    <a:pt x="895" y="11"/>
                  </a:lnTo>
                  <a:lnTo>
                    <a:pt x="898" y="11"/>
                  </a:lnTo>
                  <a:lnTo>
                    <a:pt x="902" y="11"/>
                  </a:lnTo>
                  <a:lnTo>
                    <a:pt x="906" y="11"/>
                  </a:lnTo>
                  <a:lnTo>
                    <a:pt x="910" y="15"/>
                  </a:lnTo>
                  <a:lnTo>
                    <a:pt x="914" y="15"/>
                  </a:lnTo>
                  <a:lnTo>
                    <a:pt x="914" y="19"/>
                  </a:lnTo>
                  <a:lnTo>
                    <a:pt x="914" y="15"/>
                  </a:lnTo>
                  <a:lnTo>
                    <a:pt x="917" y="15"/>
                  </a:lnTo>
                  <a:lnTo>
                    <a:pt x="921" y="15"/>
                  </a:lnTo>
                  <a:lnTo>
                    <a:pt x="925" y="15"/>
                  </a:lnTo>
                  <a:lnTo>
                    <a:pt x="929" y="19"/>
                  </a:lnTo>
                  <a:lnTo>
                    <a:pt x="932" y="19"/>
                  </a:lnTo>
                  <a:lnTo>
                    <a:pt x="932" y="15"/>
                  </a:lnTo>
                  <a:lnTo>
                    <a:pt x="929" y="15"/>
                  </a:lnTo>
                  <a:lnTo>
                    <a:pt x="925" y="15"/>
                  </a:lnTo>
                  <a:lnTo>
                    <a:pt x="921" y="15"/>
                  </a:lnTo>
                  <a:lnTo>
                    <a:pt x="917" y="15"/>
                  </a:lnTo>
                  <a:lnTo>
                    <a:pt x="914" y="15"/>
                  </a:lnTo>
                  <a:lnTo>
                    <a:pt x="917" y="15"/>
                  </a:lnTo>
                  <a:lnTo>
                    <a:pt x="921" y="15"/>
                  </a:lnTo>
                  <a:lnTo>
                    <a:pt x="925" y="15"/>
                  </a:lnTo>
                  <a:lnTo>
                    <a:pt x="929" y="15"/>
                  </a:lnTo>
                  <a:lnTo>
                    <a:pt x="932" y="15"/>
                  </a:lnTo>
                  <a:lnTo>
                    <a:pt x="936" y="15"/>
                  </a:lnTo>
                  <a:lnTo>
                    <a:pt x="940" y="15"/>
                  </a:lnTo>
                  <a:lnTo>
                    <a:pt x="944" y="15"/>
                  </a:lnTo>
                  <a:lnTo>
                    <a:pt x="944" y="19"/>
                  </a:lnTo>
                  <a:lnTo>
                    <a:pt x="947" y="19"/>
                  </a:lnTo>
                  <a:lnTo>
                    <a:pt x="951" y="19"/>
                  </a:lnTo>
                  <a:lnTo>
                    <a:pt x="955" y="19"/>
                  </a:lnTo>
                  <a:lnTo>
                    <a:pt x="959" y="19"/>
                  </a:lnTo>
                  <a:lnTo>
                    <a:pt x="962" y="19"/>
                  </a:lnTo>
                  <a:lnTo>
                    <a:pt x="966" y="19"/>
                  </a:lnTo>
                  <a:lnTo>
                    <a:pt x="970" y="19"/>
                  </a:lnTo>
                  <a:lnTo>
                    <a:pt x="970" y="22"/>
                  </a:lnTo>
                  <a:lnTo>
                    <a:pt x="974" y="22"/>
                  </a:lnTo>
                  <a:close/>
                  <a:moveTo>
                    <a:pt x="365" y="188"/>
                  </a:moveTo>
                  <a:lnTo>
                    <a:pt x="369" y="188"/>
                  </a:lnTo>
                  <a:lnTo>
                    <a:pt x="372" y="188"/>
                  </a:lnTo>
                  <a:lnTo>
                    <a:pt x="376" y="188"/>
                  </a:lnTo>
                  <a:lnTo>
                    <a:pt x="380" y="188"/>
                  </a:lnTo>
                  <a:lnTo>
                    <a:pt x="384" y="188"/>
                  </a:lnTo>
                  <a:lnTo>
                    <a:pt x="387" y="184"/>
                  </a:lnTo>
                  <a:lnTo>
                    <a:pt x="391" y="184"/>
                  </a:lnTo>
                  <a:lnTo>
                    <a:pt x="395" y="184"/>
                  </a:lnTo>
                  <a:lnTo>
                    <a:pt x="399" y="184"/>
                  </a:lnTo>
                  <a:lnTo>
                    <a:pt x="395" y="184"/>
                  </a:lnTo>
                  <a:lnTo>
                    <a:pt x="399" y="184"/>
                  </a:lnTo>
                  <a:lnTo>
                    <a:pt x="402" y="184"/>
                  </a:lnTo>
                  <a:lnTo>
                    <a:pt x="406" y="184"/>
                  </a:lnTo>
                  <a:lnTo>
                    <a:pt x="410" y="184"/>
                  </a:lnTo>
                  <a:lnTo>
                    <a:pt x="406" y="184"/>
                  </a:lnTo>
                  <a:lnTo>
                    <a:pt x="402" y="184"/>
                  </a:lnTo>
                  <a:lnTo>
                    <a:pt x="402" y="180"/>
                  </a:lnTo>
                  <a:lnTo>
                    <a:pt x="399" y="180"/>
                  </a:lnTo>
                  <a:lnTo>
                    <a:pt x="399" y="184"/>
                  </a:lnTo>
                  <a:lnTo>
                    <a:pt x="395" y="184"/>
                  </a:lnTo>
                  <a:lnTo>
                    <a:pt x="391" y="184"/>
                  </a:lnTo>
                  <a:lnTo>
                    <a:pt x="387" y="184"/>
                  </a:lnTo>
                  <a:lnTo>
                    <a:pt x="384" y="184"/>
                  </a:lnTo>
                  <a:lnTo>
                    <a:pt x="380" y="184"/>
                  </a:lnTo>
                  <a:lnTo>
                    <a:pt x="376" y="184"/>
                  </a:lnTo>
                  <a:lnTo>
                    <a:pt x="372" y="184"/>
                  </a:lnTo>
                  <a:lnTo>
                    <a:pt x="369" y="184"/>
                  </a:lnTo>
                  <a:lnTo>
                    <a:pt x="372" y="184"/>
                  </a:lnTo>
                  <a:lnTo>
                    <a:pt x="369" y="184"/>
                  </a:lnTo>
                  <a:lnTo>
                    <a:pt x="365" y="184"/>
                  </a:lnTo>
                  <a:lnTo>
                    <a:pt x="361" y="184"/>
                  </a:lnTo>
                  <a:lnTo>
                    <a:pt x="357" y="184"/>
                  </a:lnTo>
                  <a:lnTo>
                    <a:pt x="361" y="184"/>
                  </a:lnTo>
                  <a:lnTo>
                    <a:pt x="365" y="184"/>
                  </a:lnTo>
                  <a:lnTo>
                    <a:pt x="365" y="180"/>
                  </a:lnTo>
                  <a:lnTo>
                    <a:pt x="369" y="180"/>
                  </a:lnTo>
                  <a:lnTo>
                    <a:pt x="365" y="180"/>
                  </a:lnTo>
                  <a:lnTo>
                    <a:pt x="369" y="180"/>
                  </a:lnTo>
                  <a:lnTo>
                    <a:pt x="365" y="180"/>
                  </a:lnTo>
                  <a:lnTo>
                    <a:pt x="361" y="180"/>
                  </a:lnTo>
                  <a:lnTo>
                    <a:pt x="357" y="180"/>
                  </a:lnTo>
                  <a:lnTo>
                    <a:pt x="354" y="180"/>
                  </a:lnTo>
                  <a:lnTo>
                    <a:pt x="350" y="180"/>
                  </a:lnTo>
                  <a:lnTo>
                    <a:pt x="346" y="180"/>
                  </a:lnTo>
                  <a:lnTo>
                    <a:pt x="346" y="176"/>
                  </a:lnTo>
                  <a:lnTo>
                    <a:pt x="350" y="176"/>
                  </a:lnTo>
                  <a:lnTo>
                    <a:pt x="350" y="173"/>
                  </a:lnTo>
                  <a:lnTo>
                    <a:pt x="354" y="173"/>
                  </a:lnTo>
                  <a:lnTo>
                    <a:pt x="357" y="173"/>
                  </a:lnTo>
                  <a:lnTo>
                    <a:pt x="361" y="173"/>
                  </a:lnTo>
                  <a:lnTo>
                    <a:pt x="361" y="169"/>
                  </a:lnTo>
                  <a:lnTo>
                    <a:pt x="357" y="169"/>
                  </a:lnTo>
                  <a:lnTo>
                    <a:pt x="354" y="169"/>
                  </a:lnTo>
                  <a:lnTo>
                    <a:pt x="357" y="169"/>
                  </a:lnTo>
                  <a:lnTo>
                    <a:pt x="361" y="165"/>
                  </a:lnTo>
                  <a:lnTo>
                    <a:pt x="365" y="165"/>
                  </a:lnTo>
                  <a:lnTo>
                    <a:pt x="369" y="161"/>
                  </a:lnTo>
                  <a:lnTo>
                    <a:pt x="372" y="161"/>
                  </a:lnTo>
                  <a:lnTo>
                    <a:pt x="376" y="161"/>
                  </a:lnTo>
                  <a:lnTo>
                    <a:pt x="380" y="161"/>
                  </a:lnTo>
                  <a:lnTo>
                    <a:pt x="384" y="161"/>
                  </a:lnTo>
                  <a:lnTo>
                    <a:pt x="384" y="158"/>
                  </a:lnTo>
                  <a:lnTo>
                    <a:pt x="387" y="158"/>
                  </a:lnTo>
                  <a:lnTo>
                    <a:pt x="391" y="158"/>
                  </a:lnTo>
                  <a:lnTo>
                    <a:pt x="399" y="158"/>
                  </a:lnTo>
                  <a:lnTo>
                    <a:pt x="402" y="158"/>
                  </a:lnTo>
                  <a:lnTo>
                    <a:pt x="402" y="154"/>
                  </a:lnTo>
                  <a:lnTo>
                    <a:pt x="406" y="154"/>
                  </a:lnTo>
                  <a:lnTo>
                    <a:pt x="410" y="154"/>
                  </a:lnTo>
                  <a:lnTo>
                    <a:pt x="414" y="154"/>
                  </a:lnTo>
                  <a:lnTo>
                    <a:pt x="417" y="154"/>
                  </a:lnTo>
                  <a:lnTo>
                    <a:pt x="421" y="154"/>
                  </a:lnTo>
                  <a:lnTo>
                    <a:pt x="425" y="154"/>
                  </a:lnTo>
                  <a:lnTo>
                    <a:pt x="425" y="158"/>
                  </a:lnTo>
                  <a:lnTo>
                    <a:pt x="429" y="158"/>
                  </a:lnTo>
                  <a:lnTo>
                    <a:pt x="425" y="158"/>
                  </a:lnTo>
                  <a:lnTo>
                    <a:pt x="425" y="161"/>
                  </a:lnTo>
                  <a:lnTo>
                    <a:pt x="429" y="161"/>
                  </a:lnTo>
                  <a:lnTo>
                    <a:pt x="425" y="161"/>
                  </a:lnTo>
                  <a:lnTo>
                    <a:pt x="421" y="165"/>
                  </a:lnTo>
                  <a:lnTo>
                    <a:pt x="417" y="165"/>
                  </a:lnTo>
                  <a:lnTo>
                    <a:pt x="421" y="165"/>
                  </a:lnTo>
                  <a:lnTo>
                    <a:pt x="425" y="165"/>
                  </a:lnTo>
                  <a:lnTo>
                    <a:pt x="429" y="165"/>
                  </a:lnTo>
                  <a:lnTo>
                    <a:pt x="433" y="165"/>
                  </a:lnTo>
                  <a:lnTo>
                    <a:pt x="436" y="165"/>
                  </a:lnTo>
                  <a:lnTo>
                    <a:pt x="433" y="165"/>
                  </a:lnTo>
                  <a:lnTo>
                    <a:pt x="436" y="165"/>
                  </a:lnTo>
                  <a:lnTo>
                    <a:pt x="433" y="161"/>
                  </a:lnTo>
                  <a:lnTo>
                    <a:pt x="436" y="161"/>
                  </a:lnTo>
                  <a:lnTo>
                    <a:pt x="440" y="161"/>
                  </a:lnTo>
                  <a:lnTo>
                    <a:pt x="440" y="158"/>
                  </a:lnTo>
                  <a:lnTo>
                    <a:pt x="444" y="158"/>
                  </a:lnTo>
                  <a:lnTo>
                    <a:pt x="448" y="161"/>
                  </a:lnTo>
                  <a:lnTo>
                    <a:pt x="451" y="161"/>
                  </a:lnTo>
                  <a:lnTo>
                    <a:pt x="455" y="161"/>
                  </a:lnTo>
                  <a:lnTo>
                    <a:pt x="459" y="161"/>
                  </a:lnTo>
                  <a:lnTo>
                    <a:pt x="463" y="161"/>
                  </a:lnTo>
                  <a:lnTo>
                    <a:pt x="466" y="161"/>
                  </a:lnTo>
                  <a:lnTo>
                    <a:pt x="470" y="165"/>
                  </a:lnTo>
                  <a:lnTo>
                    <a:pt x="466" y="169"/>
                  </a:lnTo>
                  <a:lnTo>
                    <a:pt x="463" y="169"/>
                  </a:lnTo>
                  <a:lnTo>
                    <a:pt x="459" y="169"/>
                  </a:lnTo>
                  <a:lnTo>
                    <a:pt x="463" y="169"/>
                  </a:lnTo>
                  <a:lnTo>
                    <a:pt x="466" y="169"/>
                  </a:lnTo>
                  <a:lnTo>
                    <a:pt x="463" y="169"/>
                  </a:lnTo>
                  <a:lnTo>
                    <a:pt x="466" y="169"/>
                  </a:lnTo>
                  <a:lnTo>
                    <a:pt x="470" y="169"/>
                  </a:lnTo>
                  <a:lnTo>
                    <a:pt x="474" y="169"/>
                  </a:lnTo>
                  <a:lnTo>
                    <a:pt x="478" y="169"/>
                  </a:lnTo>
                  <a:lnTo>
                    <a:pt x="478" y="165"/>
                  </a:lnTo>
                  <a:lnTo>
                    <a:pt x="481" y="165"/>
                  </a:lnTo>
                  <a:lnTo>
                    <a:pt x="481" y="169"/>
                  </a:lnTo>
                  <a:lnTo>
                    <a:pt x="485" y="169"/>
                  </a:lnTo>
                  <a:lnTo>
                    <a:pt x="481" y="169"/>
                  </a:lnTo>
                  <a:lnTo>
                    <a:pt x="485" y="165"/>
                  </a:lnTo>
                  <a:lnTo>
                    <a:pt x="489" y="169"/>
                  </a:lnTo>
                  <a:lnTo>
                    <a:pt x="493" y="169"/>
                  </a:lnTo>
                  <a:lnTo>
                    <a:pt x="489" y="169"/>
                  </a:lnTo>
                  <a:lnTo>
                    <a:pt x="485" y="165"/>
                  </a:lnTo>
                  <a:lnTo>
                    <a:pt x="489" y="165"/>
                  </a:lnTo>
                  <a:lnTo>
                    <a:pt x="493" y="169"/>
                  </a:lnTo>
                  <a:lnTo>
                    <a:pt x="489" y="165"/>
                  </a:lnTo>
                  <a:lnTo>
                    <a:pt x="485" y="165"/>
                  </a:lnTo>
                  <a:lnTo>
                    <a:pt x="489" y="165"/>
                  </a:lnTo>
                  <a:lnTo>
                    <a:pt x="493" y="165"/>
                  </a:lnTo>
                  <a:lnTo>
                    <a:pt x="489" y="165"/>
                  </a:lnTo>
                  <a:lnTo>
                    <a:pt x="489" y="161"/>
                  </a:lnTo>
                  <a:lnTo>
                    <a:pt x="485" y="161"/>
                  </a:lnTo>
                  <a:lnTo>
                    <a:pt x="481" y="161"/>
                  </a:lnTo>
                  <a:lnTo>
                    <a:pt x="478" y="161"/>
                  </a:lnTo>
                  <a:lnTo>
                    <a:pt x="478" y="158"/>
                  </a:lnTo>
                  <a:lnTo>
                    <a:pt x="481" y="158"/>
                  </a:lnTo>
                  <a:lnTo>
                    <a:pt x="485" y="158"/>
                  </a:lnTo>
                  <a:lnTo>
                    <a:pt x="489" y="158"/>
                  </a:lnTo>
                  <a:lnTo>
                    <a:pt x="489" y="161"/>
                  </a:lnTo>
                  <a:lnTo>
                    <a:pt x="493" y="161"/>
                  </a:lnTo>
                  <a:lnTo>
                    <a:pt x="496" y="161"/>
                  </a:lnTo>
                  <a:lnTo>
                    <a:pt x="493" y="161"/>
                  </a:lnTo>
                  <a:lnTo>
                    <a:pt x="496" y="161"/>
                  </a:lnTo>
                  <a:lnTo>
                    <a:pt x="500" y="161"/>
                  </a:lnTo>
                  <a:lnTo>
                    <a:pt x="504" y="165"/>
                  </a:lnTo>
                  <a:lnTo>
                    <a:pt x="508" y="165"/>
                  </a:lnTo>
                  <a:lnTo>
                    <a:pt x="511" y="165"/>
                  </a:lnTo>
                  <a:lnTo>
                    <a:pt x="511" y="169"/>
                  </a:lnTo>
                  <a:lnTo>
                    <a:pt x="511" y="173"/>
                  </a:lnTo>
                  <a:lnTo>
                    <a:pt x="515" y="173"/>
                  </a:lnTo>
                  <a:lnTo>
                    <a:pt x="515" y="176"/>
                  </a:lnTo>
                  <a:lnTo>
                    <a:pt x="519" y="176"/>
                  </a:lnTo>
                  <a:lnTo>
                    <a:pt x="515" y="176"/>
                  </a:lnTo>
                  <a:lnTo>
                    <a:pt x="519" y="180"/>
                  </a:lnTo>
                  <a:lnTo>
                    <a:pt x="523" y="180"/>
                  </a:lnTo>
                  <a:lnTo>
                    <a:pt x="526" y="180"/>
                  </a:lnTo>
                  <a:lnTo>
                    <a:pt x="523" y="180"/>
                  </a:lnTo>
                  <a:lnTo>
                    <a:pt x="526" y="180"/>
                  </a:lnTo>
                  <a:lnTo>
                    <a:pt x="530" y="180"/>
                  </a:lnTo>
                  <a:lnTo>
                    <a:pt x="530" y="176"/>
                  </a:lnTo>
                  <a:lnTo>
                    <a:pt x="534" y="176"/>
                  </a:lnTo>
                  <a:lnTo>
                    <a:pt x="530" y="176"/>
                  </a:lnTo>
                  <a:lnTo>
                    <a:pt x="526" y="176"/>
                  </a:lnTo>
                  <a:lnTo>
                    <a:pt x="526" y="173"/>
                  </a:lnTo>
                  <a:lnTo>
                    <a:pt x="523" y="173"/>
                  </a:lnTo>
                  <a:lnTo>
                    <a:pt x="526" y="173"/>
                  </a:lnTo>
                  <a:lnTo>
                    <a:pt x="523" y="169"/>
                  </a:lnTo>
                  <a:lnTo>
                    <a:pt x="523" y="165"/>
                  </a:lnTo>
                  <a:lnTo>
                    <a:pt x="519" y="165"/>
                  </a:lnTo>
                  <a:lnTo>
                    <a:pt x="519" y="161"/>
                  </a:lnTo>
                  <a:lnTo>
                    <a:pt x="519" y="158"/>
                  </a:lnTo>
                  <a:lnTo>
                    <a:pt x="515" y="158"/>
                  </a:lnTo>
                  <a:lnTo>
                    <a:pt x="519" y="158"/>
                  </a:lnTo>
                  <a:lnTo>
                    <a:pt x="523" y="158"/>
                  </a:lnTo>
                  <a:lnTo>
                    <a:pt x="523" y="154"/>
                  </a:lnTo>
                  <a:lnTo>
                    <a:pt x="519" y="154"/>
                  </a:lnTo>
                  <a:lnTo>
                    <a:pt x="523" y="154"/>
                  </a:lnTo>
                  <a:lnTo>
                    <a:pt x="526" y="154"/>
                  </a:lnTo>
                  <a:lnTo>
                    <a:pt x="530" y="154"/>
                  </a:lnTo>
                  <a:lnTo>
                    <a:pt x="534" y="158"/>
                  </a:lnTo>
                  <a:lnTo>
                    <a:pt x="538" y="158"/>
                  </a:lnTo>
                  <a:lnTo>
                    <a:pt x="534" y="154"/>
                  </a:lnTo>
                  <a:lnTo>
                    <a:pt x="538" y="154"/>
                  </a:lnTo>
                  <a:lnTo>
                    <a:pt x="541" y="154"/>
                  </a:lnTo>
                  <a:lnTo>
                    <a:pt x="541" y="158"/>
                  </a:lnTo>
                  <a:lnTo>
                    <a:pt x="545" y="158"/>
                  </a:lnTo>
                  <a:lnTo>
                    <a:pt x="549" y="158"/>
                  </a:lnTo>
                  <a:lnTo>
                    <a:pt x="553" y="158"/>
                  </a:lnTo>
                  <a:lnTo>
                    <a:pt x="557" y="158"/>
                  </a:lnTo>
                  <a:lnTo>
                    <a:pt x="557" y="161"/>
                  </a:lnTo>
                  <a:lnTo>
                    <a:pt x="560" y="161"/>
                  </a:lnTo>
                  <a:lnTo>
                    <a:pt x="564" y="165"/>
                  </a:lnTo>
                  <a:lnTo>
                    <a:pt x="560" y="165"/>
                  </a:lnTo>
                  <a:lnTo>
                    <a:pt x="560" y="161"/>
                  </a:lnTo>
                  <a:lnTo>
                    <a:pt x="560" y="165"/>
                  </a:lnTo>
                  <a:lnTo>
                    <a:pt x="564" y="165"/>
                  </a:lnTo>
                  <a:lnTo>
                    <a:pt x="564" y="169"/>
                  </a:lnTo>
                  <a:lnTo>
                    <a:pt x="568" y="169"/>
                  </a:lnTo>
                  <a:lnTo>
                    <a:pt x="568" y="173"/>
                  </a:lnTo>
                  <a:lnTo>
                    <a:pt x="572" y="176"/>
                  </a:lnTo>
                  <a:lnTo>
                    <a:pt x="575" y="176"/>
                  </a:lnTo>
                  <a:lnTo>
                    <a:pt x="575" y="180"/>
                  </a:lnTo>
                  <a:lnTo>
                    <a:pt x="579" y="180"/>
                  </a:lnTo>
                  <a:lnTo>
                    <a:pt x="579" y="184"/>
                  </a:lnTo>
                  <a:lnTo>
                    <a:pt x="575" y="184"/>
                  </a:lnTo>
                  <a:lnTo>
                    <a:pt x="575" y="188"/>
                  </a:lnTo>
                  <a:lnTo>
                    <a:pt x="575" y="191"/>
                  </a:lnTo>
                  <a:lnTo>
                    <a:pt x="579" y="191"/>
                  </a:lnTo>
                  <a:lnTo>
                    <a:pt x="583" y="191"/>
                  </a:lnTo>
                  <a:lnTo>
                    <a:pt x="583" y="195"/>
                  </a:lnTo>
                  <a:lnTo>
                    <a:pt x="587" y="195"/>
                  </a:lnTo>
                  <a:lnTo>
                    <a:pt x="590" y="195"/>
                  </a:lnTo>
                  <a:lnTo>
                    <a:pt x="590" y="199"/>
                  </a:lnTo>
                  <a:lnTo>
                    <a:pt x="594" y="199"/>
                  </a:lnTo>
                  <a:lnTo>
                    <a:pt x="594" y="195"/>
                  </a:lnTo>
                  <a:lnTo>
                    <a:pt x="594" y="199"/>
                  </a:lnTo>
                  <a:lnTo>
                    <a:pt x="598" y="199"/>
                  </a:lnTo>
                  <a:lnTo>
                    <a:pt x="602" y="199"/>
                  </a:lnTo>
                  <a:lnTo>
                    <a:pt x="598" y="199"/>
                  </a:lnTo>
                  <a:lnTo>
                    <a:pt x="598" y="195"/>
                  </a:lnTo>
                  <a:lnTo>
                    <a:pt x="602" y="195"/>
                  </a:lnTo>
                  <a:lnTo>
                    <a:pt x="602" y="199"/>
                  </a:lnTo>
                  <a:lnTo>
                    <a:pt x="605" y="199"/>
                  </a:lnTo>
                  <a:lnTo>
                    <a:pt x="609" y="199"/>
                  </a:lnTo>
                  <a:lnTo>
                    <a:pt x="613" y="199"/>
                  </a:lnTo>
                  <a:lnTo>
                    <a:pt x="613" y="203"/>
                  </a:lnTo>
                  <a:lnTo>
                    <a:pt x="617" y="203"/>
                  </a:lnTo>
                  <a:lnTo>
                    <a:pt x="620" y="203"/>
                  </a:lnTo>
                  <a:lnTo>
                    <a:pt x="624" y="206"/>
                  </a:lnTo>
                  <a:lnTo>
                    <a:pt x="624" y="203"/>
                  </a:lnTo>
                  <a:lnTo>
                    <a:pt x="628" y="203"/>
                  </a:lnTo>
                  <a:lnTo>
                    <a:pt x="632" y="203"/>
                  </a:lnTo>
                  <a:lnTo>
                    <a:pt x="632" y="206"/>
                  </a:lnTo>
                  <a:lnTo>
                    <a:pt x="632" y="210"/>
                  </a:lnTo>
                  <a:lnTo>
                    <a:pt x="628" y="210"/>
                  </a:lnTo>
                  <a:lnTo>
                    <a:pt x="624" y="210"/>
                  </a:lnTo>
                  <a:lnTo>
                    <a:pt x="624" y="206"/>
                  </a:lnTo>
                  <a:lnTo>
                    <a:pt x="624" y="210"/>
                  </a:lnTo>
                  <a:lnTo>
                    <a:pt x="620" y="210"/>
                  </a:lnTo>
                  <a:lnTo>
                    <a:pt x="617" y="210"/>
                  </a:lnTo>
                  <a:lnTo>
                    <a:pt x="613" y="210"/>
                  </a:lnTo>
                  <a:lnTo>
                    <a:pt x="613" y="206"/>
                  </a:lnTo>
                  <a:lnTo>
                    <a:pt x="609" y="210"/>
                  </a:lnTo>
                  <a:lnTo>
                    <a:pt x="605" y="210"/>
                  </a:lnTo>
                  <a:lnTo>
                    <a:pt x="609" y="210"/>
                  </a:lnTo>
                  <a:lnTo>
                    <a:pt x="609" y="214"/>
                  </a:lnTo>
                  <a:lnTo>
                    <a:pt x="605" y="214"/>
                  </a:lnTo>
                  <a:lnTo>
                    <a:pt x="602" y="214"/>
                  </a:lnTo>
                  <a:lnTo>
                    <a:pt x="598" y="214"/>
                  </a:lnTo>
                  <a:lnTo>
                    <a:pt x="598" y="210"/>
                  </a:lnTo>
                  <a:lnTo>
                    <a:pt x="594" y="210"/>
                  </a:lnTo>
                  <a:lnTo>
                    <a:pt x="590" y="210"/>
                  </a:lnTo>
                  <a:lnTo>
                    <a:pt x="590" y="214"/>
                  </a:lnTo>
                  <a:lnTo>
                    <a:pt x="594" y="214"/>
                  </a:lnTo>
                  <a:lnTo>
                    <a:pt x="598" y="214"/>
                  </a:lnTo>
                  <a:lnTo>
                    <a:pt x="602" y="214"/>
                  </a:lnTo>
                  <a:lnTo>
                    <a:pt x="598" y="218"/>
                  </a:lnTo>
                  <a:lnTo>
                    <a:pt x="598" y="222"/>
                  </a:lnTo>
                  <a:lnTo>
                    <a:pt x="598" y="218"/>
                  </a:lnTo>
                  <a:lnTo>
                    <a:pt x="602" y="218"/>
                  </a:lnTo>
                  <a:lnTo>
                    <a:pt x="605" y="218"/>
                  </a:lnTo>
                  <a:lnTo>
                    <a:pt x="609" y="214"/>
                  </a:lnTo>
                  <a:lnTo>
                    <a:pt x="613" y="214"/>
                  </a:lnTo>
                  <a:lnTo>
                    <a:pt x="617" y="214"/>
                  </a:lnTo>
                  <a:lnTo>
                    <a:pt x="617" y="218"/>
                  </a:lnTo>
                  <a:lnTo>
                    <a:pt x="613" y="218"/>
                  </a:lnTo>
                  <a:lnTo>
                    <a:pt x="617" y="218"/>
                  </a:lnTo>
                  <a:lnTo>
                    <a:pt x="620" y="218"/>
                  </a:lnTo>
                  <a:lnTo>
                    <a:pt x="617" y="222"/>
                  </a:lnTo>
                  <a:lnTo>
                    <a:pt x="613" y="222"/>
                  </a:lnTo>
                  <a:lnTo>
                    <a:pt x="609" y="222"/>
                  </a:lnTo>
                  <a:lnTo>
                    <a:pt x="609" y="225"/>
                  </a:lnTo>
                  <a:lnTo>
                    <a:pt x="605" y="225"/>
                  </a:lnTo>
                  <a:lnTo>
                    <a:pt x="602" y="225"/>
                  </a:lnTo>
                  <a:lnTo>
                    <a:pt x="598" y="225"/>
                  </a:lnTo>
                  <a:lnTo>
                    <a:pt x="594" y="225"/>
                  </a:lnTo>
                  <a:lnTo>
                    <a:pt x="590" y="225"/>
                  </a:lnTo>
                  <a:lnTo>
                    <a:pt x="587" y="225"/>
                  </a:lnTo>
                  <a:lnTo>
                    <a:pt x="583" y="225"/>
                  </a:lnTo>
                  <a:lnTo>
                    <a:pt x="579" y="225"/>
                  </a:lnTo>
                  <a:lnTo>
                    <a:pt x="579" y="222"/>
                  </a:lnTo>
                  <a:lnTo>
                    <a:pt x="575" y="222"/>
                  </a:lnTo>
                  <a:lnTo>
                    <a:pt x="575" y="225"/>
                  </a:lnTo>
                  <a:lnTo>
                    <a:pt x="572" y="225"/>
                  </a:lnTo>
                  <a:lnTo>
                    <a:pt x="568" y="225"/>
                  </a:lnTo>
                  <a:lnTo>
                    <a:pt x="564" y="225"/>
                  </a:lnTo>
                  <a:lnTo>
                    <a:pt x="564" y="222"/>
                  </a:lnTo>
                  <a:lnTo>
                    <a:pt x="568" y="222"/>
                  </a:lnTo>
                  <a:lnTo>
                    <a:pt x="564" y="222"/>
                  </a:lnTo>
                  <a:lnTo>
                    <a:pt x="560" y="222"/>
                  </a:lnTo>
                  <a:lnTo>
                    <a:pt x="560" y="218"/>
                  </a:lnTo>
                  <a:lnTo>
                    <a:pt x="557" y="218"/>
                  </a:lnTo>
                  <a:lnTo>
                    <a:pt x="553" y="218"/>
                  </a:lnTo>
                  <a:lnTo>
                    <a:pt x="553" y="222"/>
                  </a:lnTo>
                  <a:lnTo>
                    <a:pt x="549" y="222"/>
                  </a:lnTo>
                  <a:lnTo>
                    <a:pt x="549" y="218"/>
                  </a:lnTo>
                  <a:lnTo>
                    <a:pt x="545" y="218"/>
                  </a:lnTo>
                  <a:lnTo>
                    <a:pt x="549" y="218"/>
                  </a:lnTo>
                  <a:lnTo>
                    <a:pt x="545" y="214"/>
                  </a:lnTo>
                  <a:lnTo>
                    <a:pt x="541" y="214"/>
                  </a:lnTo>
                  <a:lnTo>
                    <a:pt x="538" y="218"/>
                  </a:lnTo>
                  <a:lnTo>
                    <a:pt x="534" y="222"/>
                  </a:lnTo>
                  <a:lnTo>
                    <a:pt x="530" y="222"/>
                  </a:lnTo>
                  <a:lnTo>
                    <a:pt x="526" y="222"/>
                  </a:lnTo>
                  <a:lnTo>
                    <a:pt x="523" y="222"/>
                  </a:lnTo>
                  <a:lnTo>
                    <a:pt x="519" y="222"/>
                  </a:lnTo>
                  <a:lnTo>
                    <a:pt x="515" y="222"/>
                  </a:lnTo>
                  <a:lnTo>
                    <a:pt x="511" y="222"/>
                  </a:lnTo>
                  <a:lnTo>
                    <a:pt x="511" y="225"/>
                  </a:lnTo>
                  <a:lnTo>
                    <a:pt x="508" y="225"/>
                  </a:lnTo>
                  <a:lnTo>
                    <a:pt x="504" y="225"/>
                  </a:lnTo>
                  <a:lnTo>
                    <a:pt x="500" y="225"/>
                  </a:lnTo>
                  <a:lnTo>
                    <a:pt x="496" y="229"/>
                  </a:lnTo>
                  <a:lnTo>
                    <a:pt x="493" y="229"/>
                  </a:lnTo>
                  <a:lnTo>
                    <a:pt x="489" y="229"/>
                  </a:lnTo>
                  <a:lnTo>
                    <a:pt x="485" y="229"/>
                  </a:lnTo>
                  <a:lnTo>
                    <a:pt x="481" y="229"/>
                  </a:lnTo>
                  <a:lnTo>
                    <a:pt x="478" y="229"/>
                  </a:lnTo>
                  <a:lnTo>
                    <a:pt x="474" y="229"/>
                  </a:lnTo>
                  <a:lnTo>
                    <a:pt x="478" y="229"/>
                  </a:lnTo>
                  <a:lnTo>
                    <a:pt x="474" y="229"/>
                  </a:lnTo>
                  <a:lnTo>
                    <a:pt x="470" y="229"/>
                  </a:lnTo>
                  <a:lnTo>
                    <a:pt x="466" y="229"/>
                  </a:lnTo>
                  <a:lnTo>
                    <a:pt x="470" y="229"/>
                  </a:lnTo>
                  <a:lnTo>
                    <a:pt x="466" y="229"/>
                  </a:lnTo>
                  <a:lnTo>
                    <a:pt x="459" y="229"/>
                  </a:lnTo>
                  <a:lnTo>
                    <a:pt x="455" y="229"/>
                  </a:lnTo>
                  <a:lnTo>
                    <a:pt x="451" y="229"/>
                  </a:lnTo>
                  <a:lnTo>
                    <a:pt x="448" y="229"/>
                  </a:lnTo>
                  <a:lnTo>
                    <a:pt x="444" y="229"/>
                  </a:lnTo>
                  <a:lnTo>
                    <a:pt x="440" y="229"/>
                  </a:lnTo>
                  <a:lnTo>
                    <a:pt x="436" y="229"/>
                  </a:lnTo>
                  <a:lnTo>
                    <a:pt x="440" y="229"/>
                  </a:lnTo>
                  <a:lnTo>
                    <a:pt x="436" y="229"/>
                  </a:lnTo>
                  <a:lnTo>
                    <a:pt x="433" y="225"/>
                  </a:lnTo>
                  <a:lnTo>
                    <a:pt x="433" y="222"/>
                  </a:lnTo>
                  <a:lnTo>
                    <a:pt x="433" y="218"/>
                  </a:lnTo>
                  <a:lnTo>
                    <a:pt x="436" y="218"/>
                  </a:lnTo>
                  <a:lnTo>
                    <a:pt x="433" y="218"/>
                  </a:lnTo>
                  <a:lnTo>
                    <a:pt x="429" y="218"/>
                  </a:lnTo>
                  <a:lnTo>
                    <a:pt x="421" y="218"/>
                  </a:lnTo>
                  <a:lnTo>
                    <a:pt x="417" y="218"/>
                  </a:lnTo>
                  <a:lnTo>
                    <a:pt x="414" y="218"/>
                  </a:lnTo>
                  <a:lnTo>
                    <a:pt x="410" y="218"/>
                  </a:lnTo>
                  <a:lnTo>
                    <a:pt x="406" y="218"/>
                  </a:lnTo>
                  <a:lnTo>
                    <a:pt x="402" y="218"/>
                  </a:lnTo>
                  <a:lnTo>
                    <a:pt x="399" y="218"/>
                  </a:lnTo>
                  <a:lnTo>
                    <a:pt x="395" y="218"/>
                  </a:lnTo>
                  <a:lnTo>
                    <a:pt x="391" y="218"/>
                  </a:lnTo>
                  <a:lnTo>
                    <a:pt x="387" y="214"/>
                  </a:lnTo>
                  <a:lnTo>
                    <a:pt x="384" y="214"/>
                  </a:lnTo>
                  <a:lnTo>
                    <a:pt x="387" y="214"/>
                  </a:lnTo>
                  <a:lnTo>
                    <a:pt x="384" y="214"/>
                  </a:lnTo>
                  <a:lnTo>
                    <a:pt x="380" y="214"/>
                  </a:lnTo>
                  <a:lnTo>
                    <a:pt x="384" y="214"/>
                  </a:lnTo>
                  <a:lnTo>
                    <a:pt x="384" y="210"/>
                  </a:lnTo>
                  <a:lnTo>
                    <a:pt x="380" y="210"/>
                  </a:lnTo>
                  <a:lnTo>
                    <a:pt x="376" y="210"/>
                  </a:lnTo>
                  <a:lnTo>
                    <a:pt x="372" y="206"/>
                  </a:lnTo>
                  <a:lnTo>
                    <a:pt x="376" y="206"/>
                  </a:lnTo>
                  <a:lnTo>
                    <a:pt x="380" y="206"/>
                  </a:lnTo>
                  <a:lnTo>
                    <a:pt x="380" y="203"/>
                  </a:lnTo>
                  <a:lnTo>
                    <a:pt x="387" y="203"/>
                  </a:lnTo>
                  <a:lnTo>
                    <a:pt x="391" y="203"/>
                  </a:lnTo>
                  <a:lnTo>
                    <a:pt x="395" y="203"/>
                  </a:lnTo>
                  <a:lnTo>
                    <a:pt x="399" y="203"/>
                  </a:lnTo>
                  <a:lnTo>
                    <a:pt x="402" y="203"/>
                  </a:lnTo>
                  <a:lnTo>
                    <a:pt x="406" y="203"/>
                  </a:lnTo>
                  <a:lnTo>
                    <a:pt x="410" y="203"/>
                  </a:lnTo>
                  <a:lnTo>
                    <a:pt x="414" y="203"/>
                  </a:lnTo>
                  <a:lnTo>
                    <a:pt x="417" y="203"/>
                  </a:lnTo>
                  <a:lnTo>
                    <a:pt x="421" y="203"/>
                  </a:lnTo>
                  <a:lnTo>
                    <a:pt x="425" y="203"/>
                  </a:lnTo>
                  <a:lnTo>
                    <a:pt x="429" y="203"/>
                  </a:lnTo>
                  <a:lnTo>
                    <a:pt x="433" y="203"/>
                  </a:lnTo>
                  <a:lnTo>
                    <a:pt x="436" y="203"/>
                  </a:lnTo>
                  <a:lnTo>
                    <a:pt x="440" y="203"/>
                  </a:lnTo>
                  <a:lnTo>
                    <a:pt x="448" y="203"/>
                  </a:lnTo>
                  <a:lnTo>
                    <a:pt x="451" y="203"/>
                  </a:lnTo>
                  <a:lnTo>
                    <a:pt x="448" y="203"/>
                  </a:lnTo>
                  <a:lnTo>
                    <a:pt x="451" y="203"/>
                  </a:lnTo>
                  <a:lnTo>
                    <a:pt x="455" y="203"/>
                  </a:lnTo>
                  <a:lnTo>
                    <a:pt x="459" y="203"/>
                  </a:lnTo>
                  <a:lnTo>
                    <a:pt x="463" y="203"/>
                  </a:lnTo>
                  <a:lnTo>
                    <a:pt x="466" y="203"/>
                  </a:lnTo>
                  <a:lnTo>
                    <a:pt x="463" y="199"/>
                  </a:lnTo>
                  <a:lnTo>
                    <a:pt x="463" y="203"/>
                  </a:lnTo>
                  <a:lnTo>
                    <a:pt x="459" y="199"/>
                  </a:lnTo>
                  <a:lnTo>
                    <a:pt x="455" y="199"/>
                  </a:lnTo>
                  <a:lnTo>
                    <a:pt x="451" y="199"/>
                  </a:lnTo>
                  <a:lnTo>
                    <a:pt x="448" y="199"/>
                  </a:lnTo>
                  <a:lnTo>
                    <a:pt x="444" y="199"/>
                  </a:lnTo>
                  <a:lnTo>
                    <a:pt x="440" y="195"/>
                  </a:lnTo>
                  <a:lnTo>
                    <a:pt x="436" y="195"/>
                  </a:lnTo>
                  <a:lnTo>
                    <a:pt x="433" y="195"/>
                  </a:lnTo>
                  <a:lnTo>
                    <a:pt x="429" y="195"/>
                  </a:lnTo>
                  <a:lnTo>
                    <a:pt x="425" y="195"/>
                  </a:lnTo>
                  <a:lnTo>
                    <a:pt x="421" y="195"/>
                  </a:lnTo>
                  <a:lnTo>
                    <a:pt x="417" y="195"/>
                  </a:lnTo>
                  <a:lnTo>
                    <a:pt x="410" y="195"/>
                  </a:lnTo>
                  <a:lnTo>
                    <a:pt x="406" y="195"/>
                  </a:lnTo>
                  <a:lnTo>
                    <a:pt x="399" y="195"/>
                  </a:lnTo>
                  <a:lnTo>
                    <a:pt x="395" y="195"/>
                  </a:lnTo>
                  <a:lnTo>
                    <a:pt x="395" y="199"/>
                  </a:lnTo>
                  <a:lnTo>
                    <a:pt x="391" y="195"/>
                  </a:lnTo>
                  <a:lnTo>
                    <a:pt x="387" y="195"/>
                  </a:lnTo>
                  <a:lnTo>
                    <a:pt x="384" y="195"/>
                  </a:lnTo>
                  <a:lnTo>
                    <a:pt x="380" y="195"/>
                  </a:lnTo>
                  <a:lnTo>
                    <a:pt x="372" y="195"/>
                  </a:lnTo>
                  <a:lnTo>
                    <a:pt x="369" y="195"/>
                  </a:lnTo>
                  <a:lnTo>
                    <a:pt x="365" y="195"/>
                  </a:lnTo>
                  <a:lnTo>
                    <a:pt x="361" y="195"/>
                  </a:lnTo>
                  <a:lnTo>
                    <a:pt x="361" y="191"/>
                  </a:lnTo>
                  <a:lnTo>
                    <a:pt x="357" y="191"/>
                  </a:lnTo>
                  <a:lnTo>
                    <a:pt x="361" y="191"/>
                  </a:lnTo>
                  <a:lnTo>
                    <a:pt x="365" y="188"/>
                  </a:lnTo>
                  <a:close/>
                  <a:moveTo>
                    <a:pt x="1289" y="560"/>
                  </a:moveTo>
                  <a:lnTo>
                    <a:pt x="1286" y="560"/>
                  </a:lnTo>
                  <a:lnTo>
                    <a:pt x="1286" y="556"/>
                  </a:lnTo>
                  <a:lnTo>
                    <a:pt x="1286" y="552"/>
                  </a:lnTo>
                  <a:lnTo>
                    <a:pt x="1289" y="552"/>
                  </a:lnTo>
                  <a:lnTo>
                    <a:pt x="1293" y="552"/>
                  </a:lnTo>
                  <a:lnTo>
                    <a:pt x="1293" y="549"/>
                  </a:lnTo>
                  <a:lnTo>
                    <a:pt x="1297" y="549"/>
                  </a:lnTo>
                  <a:lnTo>
                    <a:pt x="1297" y="545"/>
                  </a:lnTo>
                  <a:lnTo>
                    <a:pt x="1301" y="545"/>
                  </a:lnTo>
                  <a:lnTo>
                    <a:pt x="1297" y="545"/>
                  </a:lnTo>
                  <a:lnTo>
                    <a:pt x="1301" y="545"/>
                  </a:lnTo>
                  <a:lnTo>
                    <a:pt x="1297" y="545"/>
                  </a:lnTo>
                  <a:lnTo>
                    <a:pt x="1293" y="545"/>
                  </a:lnTo>
                  <a:lnTo>
                    <a:pt x="1289" y="545"/>
                  </a:lnTo>
                  <a:lnTo>
                    <a:pt x="1289" y="541"/>
                  </a:lnTo>
                  <a:lnTo>
                    <a:pt x="1293" y="541"/>
                  </a:lnTo>
                  <a:lnTo>
                    <a:pt x="1297" y="541"/>
                  </a:lnTo>
                  <a:lnTo>
                    <a:pt x="1293" y="541"/>
                  </a:lnTo>
                  <a:lnTo>
                    <a:pt x="1293" y="545"/>
                  </a:lnTo>
                  <a:lnTo>
                    <a:pt x="1297" y="545"/>
                  </a:lnTo>
                  <a:lnTo>
                    <a:pt x="1297" y="541"/>
                  </a:lnTo>
                  <a:lnTo>
                    <a:pt x="1301" y="537"/>
                  </a:lnTo>
                  <a:lnTo>
                    <a:pt x="1301" y="534"/>
                  </a:lnTo>
                  <a:lnTo>
                    <a:pt x="1301" y="537"/>
                  </a:lnTo>
                  <a:lnTo>
                    <a:pt x="1304" y="537"/>
                  </a:lnTo>
                  <a:lnTo>
                    <a:pt x="1308" y="537"/>
                  </a:lnTo>
                  <a:lnTo>
                    <a:pt x="1304" y="537"/>
                  </a:lnTo>
                  <a:lnTo>
                    <a:pt x="1304" y="534"/>
                  </a:lnTo>
                  <a:lnTo>
                    <a:pt x="1308" y="534"/>
                  </a:lnTo>
                  <a:lnTo>
                    <a:pt x="1304" y="534"/>
                  </a:lnTo>
                  <a:lnTo>
                    <a:pt x="1308" y="534"/>
                  </a:lnTo>
                  <a:lnTo>
                    <a:pt x="1304" y="534"/>
                  </a:lnTo>
                  <a:lnTo>
                    <a:pt x="1304" y="530"/>
                  </a:lnTo>
                  <a:lnTo>
                    <a:pt x="1308" y="530"/>
                  </a:lnTo>
                  <a:lnTo>
                    <a:pt x="1312" y="530"/>
                  </a:lnTo>
                  <a:lnTo>
                    <a:pt x="1308" y="530"/>
                  </a:lnTo>
                  <a:lnTo>
                    <a:pt x="1308" y="526"/>
                  </a:lnTo>
                  <a:lnTo>
                    <a:pt x="1312" y="522"/>
                  </a:lnTo>
                  <a:lnTo>
                    <a:pt x="1312" y="519"/>
                  </a:lnTo>
                  <a:lnTo>
                    <a:pt x="1316" y="515"/>
                  </a:lnTo>
                  <a:lnTo>
                    <a:pt x="1316" y="511"/>
                  </a:lnTo>
                  <a:lnTo>
                    <a:pt x="1319" y="511"/>
                  </a:lnTo>
                  <a:lnTo>
                    <a:pt x="1316" y="511"/>
                  </a:lnTo>
                  <a:lnTo>
                    <a:pt x="1319" y="511"/>
                  </a:lnTo>
                  <a:lnTo>
                    <a:pt x="1323" y="507"/>
                  </a:lnTo>
                  <a:lnTo>
                    <a:pt x="1323" y="503"/>
                  </a:lnTo>
                  <a:lnTo>
                    <a:pt x="1327" y="503"/>
                  </a:lnTo>
                  <a:lnTo>
                    <a:pt x="1327" y="500"/>
                  </a:lnTo>
                  <a:lnTo>
                    <a:pt x="1331" y="500"/>
                  </a:lnTo>
                  <a:lnTo>
                    <a:pt x="1334" y="500"/>
                  </a:lnTo>
                  <a:lnTo>
                    <a:pt x="1338" y="496"/>
                  </a:lnTo>
                  <a:lnTo>
                    <a:pt x="1342" y="496"/>
                  </a:lnTo>
                  <a:lnTo>
                    <a:pt x="1346" y="496"/>
                  </a:lnTo>
                  <a:lnTo>
                    <a:pt x="1342" y="496"/>
                  </a:lnTo>
                  <a:lnTo>
                    <a:pt x="1346" y="496"/>
                  </a:lnTo>
                  <a:lnTo>
                    <a:pt x="1349" y="496"/>
                  </a:lnTo>
                  <a:lnTo>
                    <a:pt x="1346" y="500"/>
                  </a:lnTo>
                  <a:lnTo>
                    <a:pt x="1342" y="500"/>
                  </a:lnTo>
                  <a:lnTo>
                    <a:pt x="1338" y="500"/>
                  </a:lnTo>
                  <a:lnTo>
                    <a:pt x="1338" y="503"/>
                  </a:lnTo>
                  <a:lnTo>
                    <a:pt x="1342" y="503"/>
                  </a:lnTo>
                  <a:lnTo>
                    <a:pt x="1342" y="507"/>
                  </a:lnTo>
                  <a:lnTo>
                    <a:pt x="1338" y="507"/>
                  </a:lnTo>
                  <a:lnTo>
                    <a:pt x="1338" y="511"/>
                  </a:lnTo>
                  <a:lnTo>
                    <a:pt x="1338" y="507"/>
                  </a:lnTo>
                  <a:lnTo>
                    <a:pt x="1334" y="507"/>
                  </a:lnTo>
                  <a:lnTo>
                    <a:pt x="1338" y="511"/>
                  </a:lnTo>
                  <a:lnTo>
                    <a:pt x="1334" y="511"/>
                  </a:lnTo>
                  <a:lnTo>
                    <a:pt x="1334" y="515"/>
                  </a:lnTo>
                  <a:lnTo>
                    <a:pt x="1331" y="515"/>
                  </a:lnTo>
                  <a:lnTo>
                    <a:pt x="1331" y="519"/>
                  </a:lnTo>
                  <a:lnTo>
                    <a:pt x="1327" y="522"/>
                  </a:lnTo>
                  <a:lnTo>
                    <a:pt x="1327" y="526"/>
                  </a:lnTo>
                  <a:lnTo>
                    <a:pt x="1323" y="526"/>
                  </a:lnTo>
                  <a:lnTo>
                    <a:pt x="1327" y="526"/>
                  </a:lnTo>
                  <a:lnTo>
                    <a:pt x="1327" y="530"/>
                  </a:lnTo>
                  <a:lnTo>
                    <a:pt x="1327" y="526"/>
                  </a:lnTo>
                  <a:lnTo>
                    <a:pt x="1331" y="522"/>
                  </a:lnTo>
                  <a:lnTo>
                    <a:pt x="1334" y="522"/>
                  </a:lnTo>
                  <a:lnTo>
                    <a:pt x="1334" y="519"/>
                  </a:lnTo>
                  <a:lnTo>
                    <a:pt x="1338" y="519"/>
                  </a:lnTo>
                  <a:lnTo>
                    <a:pt x="1338" y="522"/>
                  </a:lnTo>
                  <a:lnTo>
                    <a:pt x="1342" y="522"/>
                  </a:lnTo>
                  <a:lnTo>
                    <a:pt x="1346" y="522"/>
                  </a:lnTo>
                  <a:lnTo>
                    <a:pt x="1342" y="526"/>
                  </a:lnTo>
                  <a:lnTo>
                    <a:pt x="1338" y="526"/>
                  </a:lnTo>
                  <a:lnTo>
                    <a:pt x="1342" y="526"/>
                  </a:lnTo>
                  <a:lnTo>
                    <a:pt x="1338" y="530"/>
                  </a:lnTo>
                  <a:lnTo>
                    <a:pt x="1342" y="530"/>
                  </a:lnTo>
                  <a:lnTo>
                    <a:pt x="1346" y="530"/>
                  </a:lnTo>
                  <a:lnTo>
                    <a:pt x="1349" y="530"/>
                  </a:lnTo>
                  <a:lnTo>
                    <a:pt x="1349" y="534"/>
                  </a:lnTo>
                  <a:lnTo>
                    <a:pt x="1349" y="530"/>
                  </a:lnTo>
                  <a:lnTo>
                    <a:pt x="1353" y="530"/>
                  </a:lnTo>
                  <a:lnTo>
                    <a:pt x="1349" y="534"/>
                  </a:lnTo>
                  <a:lnTo>
                    <a:pt x="1349" y="537"/>
                  </a:lnTo>
                  <a:lnTo>
                    <a:pt x="1349" y="534"/>
                  </a:lnTo>
                  <a:lnTo>
                    <a:pt x="1353" y="534"/>
                  </a:lnTo>
                  <a:lnTo>
                    <a:pt x="1353" y="530"/>
                  </a:lnTo>
                  <a:lnTo>
                    <a:pt x="1353" y="534"/>
                  </a:lnTo>
                  <a:lnTo>
                    <a:pt x="1357" y="534"/>
                  </a:lnTo>
                  <a:lnTo>
                    <a:pt x="1361" y="530"/>
                  </a:lnTo>
                  <a:lnTo>
                    <a:pt x="1364" y="530"/>
                  </a:lnTo>
                  <a:lnTo>
                    <a:pt x="1364" y="534"/>
                  </a:lnTo>
                  <a:lnTo>
                    <a:pt x="1364" y="530"/>
                  </a:lnTo>
                  <a:lnTo>
                    <a:pt x="1368" y="530"/>
                  </a:lnTo>
                  <a:lnTo>
                    <a:pt x="1372" y="530"/>
                  </a:lnTo>
                  <a:lnTo>
                    <a:pt x="1376" y="530"/>
                  </a:lnTo>
                  <a:lnTo>
                    <a:pt x="1379" y="534"/>
                  </a:lnTo>
                  <a:lnTo>
                    <a:pt x="1376" y="537"/>
                  </a:lnTo>
                  <a:lnTo>
                    <a:pt x="1372" y="537"/>
                  </a:lnTo>
                  <a:lnTo>
                    <a:pt x="1376" y="537"/>
                  </a:lnTo>
                  <a:lnTo>
                    <a:pt x="1372" y="537"/>
                  </a:lnTo>
                  <a:lnTo>
                    <a:pt x="1368" y="541"/>
                  </a:lnTo>
                  <a:lnTo>
                    <a:pt x="1372" y="541"/>
                  </a:lnTo>
                  <a:lnTo>
                    <a:pt x="1376" y="541"/>
                  </a:lnTo>
                  <a:lnTo>
                    <a:pt x="1372" y="541"/>
                  </a:lnTo>
                  <a:lnTo>
                    <a:pt x="1372" y="545"/>
                  </a:lnTo>
                  <a:lnTo>
                    <a:pt x="1376" y="545"/>
                  </a:lnTo>
                  <a:lnTo>
                    <a:pt x="1379" y="545"/>
                  </a:lnTo>
                  <a:lnTo>
                    <a:pt x="1379" y="541"/>
                  </a:lnTo>
                  <a:lnTo>
                    <a:pt x="1379" y="545"/>
                  </a:lnTo>
                  <a:lnTo>
                    <a:pt x="1383" y="545"/>
                  </a:lnTo>
                  <a:lnTo>
                    <a:pt x="1383" y="541"/>
                  </a:lnTo>
                  <a:lnTo>
                    <a:pt x="1387" y="541"/>
                  </a:lnTo>
                  <a:lnTo>
                    <a:pt x="1387" y="545"/>
                  </a:lnTo>
                  <a:lnTo>
                    <a:pt x="1383" y="545"/>
                  </a:lnTo>
                  <a:lnTo>
                    <a:pt x="1383" y="549"/>
                  </a:lnTo>
                  <a:lnTo>
                    <a:pt x="1383" y="545"/>
                  </a:lnTo>
                  <a:lnTo>
                    <a:pt x="1379" y="549"/>
                  </a:lnTo>
                  <a:lnTo>
                    <a:pt x="1376" y="549"/>
                  </a:lnTo>
                  <a:lnTo>
                    <a:pt x="1372" y="549"/>
                  </a:lnTo>
                  <a:lnTo>
                    <a:pt x="1372" y="552"/>
                  </a:lnTo>
                  <a:lnTo>
                    <a:pt x="1376" y="552"/>
                  </a:lnTo>
                  <a:lnTo>
                    <a:pt x="1372" y="552"/>
                  </a:lnTo>
                  <a:lnTo>
                    <a:pt x="1376" y="552"/>
                  </a:lnTo>
                  <a:lnTo>
                    <a:pt x="1376" y="556"/>
                  </a:lnTo>
                  <a:lnTo>
                    <a:pt x="1372" y="556"/>
                  </a:lnTo>
                  <a:lnTo>
                    <a:pt x="1376" y="560"/>
                  </a:lnTo>
                  <a:lnTo>
                    <a:pt x="1379" y="556"/>
                  </a:lnTo>
                  <a:lnTo>
                    <a:pt x="1379" y="552"/>
                  </a:lnTo>
                  <a:lnTo>
                    <a:pt x="1383" y="552"/>
                  </a:lnTo>
                  <a:lnTo>
                    <a:pt x="1387" y="552"/>
                  </a:lnTo>
                  <a:lnTo>
                    <a:pt x="1387" y="549"/>
                  </a:lnTo>
                  <a:lnTo>
                    <a:pt x="1387" y="552"/>
                  </a:lnTo>
                  <a:lnTo>
                    <a:pt x="1383" y="552"/>
                  </a:lnTo>
                  <a:lnTo>
                    <a:pt x="1383" y="556"/>
                  </a:lnTo>
                  <a:lnTo>
                    <a:pt x="1383" y="560"/>
                  </a:lnTo>
                  <a:lnTo>
                    <a:pt x="1387" y="560"/>
                  </a:lnTo>
                  <a:lnTo>
                    <a:pt x="1387" y="556"/>
                  </a:lnTo>
                  <a:lnTo>
                    <a:pt x="1391" y="556"/>
                  </a:lnTo>
                  <a:lnTo>
                    <a:pt x="1391" y="560"/>
                  </a:lnTo>
                  <a:lnTo>
                    <a:pt x="1391" y="564"/>
                  </a:lnTo>
                  <a:lnTo>
                    <a:pt x="1387" y="564"/>
                  </a:lnTo>
                  <a:lnTo>
                    <a:pt x="1387" y="567"/>
                  </a:lnTo>
                  <a:lnTo>
                    <a:pt x="1387" y="571"/>
                  </a:lnTo>
                  <a:lnTo>
                    <a:pt x="1383" y="575"/>
                  </a:lnTo>
                  <a:lnTo>
                    <a:pt x="1379" y="571"/>
                  </a:lnTo>
                  <a:lnTo>
                    <a:pt x="1379" y="575"/>
                  </a:lnTo>
                  <a:lnTo>
                    <a:pt x="1376" y="575"/>
                  </a:lnTo>
                  <a:lnTo>
                    <a:pt x="1376" y="571"/>
                  </a:lnTo>
                  <a:lnTo>
                    <a:pt x="1376" y="567"/>
                  </a:lnTo>
                  <a:lnTo>
                    <a:pt x="1372" y="567"/>
                  </a:lnTo>
                  <a:lnTo>
                    <a:pt x="1372" y="571"/>
                  </a:lnTo>
                  <a:lnTo>
                    <a:pt x="1368" y="571"/>
                  </a:lnTo>
                  <a:lnTo>
                    <a:pt x="1368" y="567"/>
                  </a:lnTo>
                  <a:lnTo>
                    <a:pt x="1372" y="564"/>
                  </a:lnTo>
                  <a:lnTo>
                    <a:pt x="1372" y="560"/>
                  </a:lnTo>
                  <a:lnTo>
                    <a:pt x="1372" y="556"/>
                  </a:lnTo>
                  <a:lnTo>
                    <a:pt x="1368" y="556"/>
                  </a:lnTo>
                  <a:lnTo>
                    <a:pt x="1364" y="556"/>
                  </a:lnTo>
                  <a:lnTo>
                    <a:pt x="1364" y="560"/>
                  </a:lnTo>
                  <a:lnTo>
                    <a:pt x="1364" y="564"/>
                  </a:lnTo>
                  <a:lnTo>
                    <a:pt x="1361" y="564"/>
                  </a:lnTo>
                  <a:lnTo>
                    <a:pt x="1361" y="560"/>
                  </a:lnTo>
                  <a:lnTo>
                    <a:pt x="1364" y="560"/>
                  </a:lnTo>
                  <a:lnTo>
                    <a:pt x="1361" y="560"/>
                  </a:lnTo>
                  <a:lnTo>
                    <a:pt x="1361" y="564"/>
                  </a:lnTo>
                  <a:lnTo>
                    <a:pt x="1357" y="564"/>
                  </a:lnTo>
                  <a:lnTo>
                    <a:pt x="1357" y="560"/>
                  </a:lnTo>
                  <a:lnTo>
                    <a:pt x="1357" y="564"/>
                  </a:lnTo>
                  <a:lnTo>
                    <a:pt x="1353" y="564"/>
                  </a:lnTo>
                  <a:lnTo>
                    <a:pt x="1353" y="567"/>
                  </a:lnTo>
                  <a:lnTo>
                    <a:pt x="1349" y="571"/>
                  </a:lnTo>
                  <a:lnTo>
                    <a:pt x="1346" y="571"/>
                  </a:lnTo>
                  <a:lnTo>
                    <a:pt x="1342" y="571"/>
                  </a:lnTo>
                  <a:lnTo>
                    <a:pt x="1338" y="571"/>
                  </a:lnTo>
                  <a:lnTo>
                    <a:pt x="1338" y="567"/>
                  </a:lnTo>
                  <a:lnTo>
                    <a:pt x="1342" y="567"/>
                  </a:lnTo>
                  <a:lnTo>
                    <a:pt x="1346" y="567"/>
                  </a:lnTo>
                  <a:lnTo>
                    <a:pt x="1349" y="564"/>
                  </a:lnTo>
                  <a:lnTo>
                    <a:pt x="1353" y="560"/>
                  </a:lnTo>
                  <a:lnTo>
                    <a:pt x="1357" y="560"/>
                  </a:lnTo>
                  <a:lnTo>
                    <a:pt x="1353" y="560"/>
                  </a:lnTo>
                  <a:lnTo>
                    <a:pt x="1353" y="556"/>
                  </a:lnTo>
                  <a:lnTo>
                    <a:pt x="1357" y="556"/>
                  </a:lnTo>
                  <a:lnTo>
                    <a:pt x="1353" y="556"/>
                  </a:lnTo>
                  <a:lnTo>
                    <a:pt x="1353" y="560"/>
                  </a:lnTo>
                  <a:lnTo>
                    <a:pt x="1349" y="556"/>
                  </a:lnTo>
                  <a:lnTo>
                    <a:pt x="1346" y="560"/>
                  </a:lnTo>
                  <a:lnTo>
                    <a:pt x="1349" y="560"/>
                  </a:lnTo>
                  <a:lnTo>
                    <a:pt x="1346" y="560"/>
                  </a:lnTo>
                  <a:lnTo>
                    <a:pt x="1346" y="564"/>
                  </a:lnTo>
                  <a:lnTo>
                    <a:pt x="1346" y="560"/>
                  </a:lnTo>
                  <a:lnTo>
                    <a:pt x="1342" y="560"/>
                  </a:lnTo>
                  <a:lnTo>
                    <a:pt x="1338" y="560"/>
                  </a:lnTo>
                  <a:lnTo>
                    <a:pt x="1334" y="560"/>
                  </a:lnTo>
                  <a:lnTo>
                    <a:pt x="1338" y="560"/>
                  </a:lnTo>
                  <a:lnTo>
                    <a:pt x="1342" y="560"/>
                  </a:lnTo>
                  <a:lnTo>
                    <a:pt x="1346" y="556"/>
                  </a:lnTo>
                  <a:lnTo>
                    <a:pt x="1342" y="556"/>
                  </a:lnTo>
                  <a:lnTo>
                    <a:pt x="1342" y="560"/>
                  </a:lnTo>
                  <a:lnTo>
                    <a:pt x="1342" y="556"/>
                  </a:lnTo>
                  <a:lnTo>
                    <a:pt x="1342" y="552"/>
                  </a:lnTo>
                  <a:lnTo>
                    <a:pt x="1342" y="556"/>
                  </a:lnTo>
                  <a:lnTo>
                    <a:pt x="1338" y="556"/>
                  </a:lnTo>
                  <a:lnTo>
                    <a:pt x="1334" y="556"/>
                  </a:lnTo>
                  <a:lnTo>
                    <a:pt x="1334" y="560"/>
                  </a:lnTo>
                  <a:lnTo>
                    <a:pt x="1331" y="560"/>
                  </a:lnTo>
                  <a:lnTo>
                    <a:pt x="1327" y="560"/>
                  </a:lnTo>
                  <a:lnTo>
                    <a:pt x="1323" y="560"/>
                  </a:lnTo>
                  <a:lnTo>
                    <a:pt x="1319" y="560"/>
                  </a:lnTo>
                  <a:lnTo>
                    <a:pt x="1316" y="560"/>
                  </a:lnTo>
                  <a:lnTo>
                    <a:pt x="1312" y="560"/>
                  </a:lnTo>
                  <a:lnTo>
                    <a:pt x="1308" y="556"/>
                  </a:lnTo>
                  <a:lnTo>
                    <a:pt x="1301" y="560"/>
                  </a:lnTo>
                  <a:lnTo>
                    <a:pt x="1297" y="560"/>
                  </a:lnTo>
                  <a:lnTo>
                    <a:pt x="1293" y="560"/>
                  </a:lnTo>
                  <a:lnTo>
                    <a:pt x="1289" y="560"/>
                  </a:lnTo>
                  <a:close/>
                  <a:moveTo>
                    <a:pt x="282" y="188"/>
                  </a:moveTo>
                  <a:lnTo>
                    <a:pt x="278" y="188"/>
                  </a:lnTo>
                  <a:lnTo>
                    <a:pt x="278" y="184"/>
                  </a:lnTo>
                  <a:lnTo>
                    <a:pt x="275" y="184"/>
                  </a:lnTo>
                  <a:lnTo>
                    <a:pt x="271" y="180"/>
                  </a:lnTo>
                  <a:lnTo>
                    <a:pt x="267" y="180"/>
                  </a:lnTo>
                  <a:lnTo>
                    <a:pt x="263" y="180"/>
                  </a:lnTo>
                  <a:lnTo>
                    <a:pt x="260" y="176"/>
                  </a:lnTo>
                  <a:lnTo>
                    <a:pt x="256" y="176"/>
                  </a:lnTo>
                  <a:lnTo>
                    <a:pt x="252" y="176"/>
                  </a:lnTo>
                  <a:lnTo>
                    <a:pt x="248" y="176"/>
                  </a:lnTo>
                  <a:lnTo>
                    <a:pt x="252" y="176"/>
                  </a:lnTo>
                  <a:lnTo>
                    <a:pt x="256" y="176"/>
                  </a:lnTo>
                  <a:lnTo>
                    <a:pt x="252" y="176"/>
                  </a:lnTo>
                  <a:lnTo>
                    <a:pt x="248" y="176"/>
                  </a:lnTo>
                  <a:lnTo>
                    <a:pt x="245" y="176"/>
                  </a:lnTo>
                  <a:lnTo>
                    <a:pt x="241" y="176"/>
                  </a:lnTo>
                  <a:lnTo>
                    <a:pt x="237" y="176"/>
                  </a:lnTo>
                  <a:lnTo>
                    <a:pt x="241" y="176"/>
                  </a:lnTo>
                  <a:lnTo>
                    <a:pt x="241" y="173"/>
                  </a:lnTo>
                  <a:lnTo>
                    <a:pt x="245" y="173"/>
                  </a:lnTo>
                  <a:lnTo>
                    <a:pt x="245" y="169"/>
                  </a:lnTo>
                  <a:lnTo>
                    <a:pt x="248" y="169"/>
                  </a:lnTo>
                  <a:lnTo>
                    <a:pt x="252" y="165"/>
                  </a:lnTo>
                  <a:lnTo>
                    <a:pt x="256" y="165"/>
                  </a:lnTo>
                  <a:lnTo>
                    <a:pt x="256" y="161"/>
                  </a:lnTo>
                  <a:lnTo>
                    <a:pt x="252" y="161"/>
                  </a:lnTo>
                  <a:lnTo>
                    <a:pt x="256" y="161"/>
                  </a:lnTo>
                  <a:lnTo>
                    <a:pt x="260" y="161"/>
                  </a:lnTo>
                  <a:lnTo>
                    <a:pt x="263" y="161"/>
                  </a:lnTo>
                  <a:lnTo>
                    <a:pt x="260" y="158"/>
                  </a:lnTo>
                  <a:lnTo>
                    <a:pt x="256" y="158"/>
                  </a:lnTo>
                  <a:lnTo>
                    <a:pt x="260" y="158"/>
                  </a:lnTo>
                  <a:lnTo>
                    <a:pt x="260" y="154"/>
                  </a:lnTo>
                  <a:lnTo>
                    <a:pt x="263" y="154"/>
                  </a:lnTo>
                  <a:lnTo>
                    <a:pt x="263" y="150"/>
                  </a:lnTo>
                  <a:lnTo>
                    <a:pt x="267" y="150"/>
                  </a:lnTo>
                  <a:lnTo>
                    <a:pt x="271" y="150"/>
                  </a:lnTo>
                  <a:lnTo>
                    <a:pt x="271" y="146"/>
                  </a:lnTo>
                  <a:lnTo>
                    <a:pt x="275" y="146"/>
                  </a:lnTo>
                  <a:lnTo>
                    <a:pt x="271" y="146"/>
                  </a:lnTo>
                  <a:lnTo>
                    <a:pt x="267" y="146"/>
                  </a:lnTo>
                  <a:lnTo>
                    <a:pt x="263" y="143"/>
                  </a:lnTo>
                  <a:lnTo>
                    <a:pt x="260" y="139"/>
                  </a:lnTo>
                  <a:lnTo>
                    <a:pt x="256" y="139"/>
                  </a:lnTo>
                  <a:lnTo>
                    <a:pt x="260" y="139"/>
                  </a:lnTo>
                  <a:lnTo>
                    <a:pt x="263" y="139"/>
                  </a:lnTo>
                  <a:lnTo>
                    <a:pt x="267" y="139"/>
                  </a:lnTo>
                  <a:lnTo>
                    <a:pt x="271" y="139"/>
                  </a:lnTo>
                  <a:lnTo>
                    <a:pt x="275" y="135"/>
                  </a:lnTo>
                  <a:lnTo>
                    <a:pt x="278" y="135"/>
                  </a:lnTo>
                  <a:lnTo>
                    <a:pt x="282" y="135"/>
                  </a:lnTo>
                  <a:lnTo>
                    <a:pt x="286" y="135"/>
                  </a:lnTo>
                  <a:lnTo>
                    <a:pt x="290" y="135"/>
                  </a:lnTo>
                  <a:lnTo>
                    <a:pt x="293" y="135"/>
                  </a:lnTo>
                  <a:lnTo>
                    <a:pt x="297" y="135"/>
                  </a:lnTo>
                  <a:lnTo>
                    <a:pt x="301" y="135"/>
                  </a:lnTo>
                  <a:lnTo>
                    <a:pt x="305" y="135"/>
                  </a:lnTo>
                  <a:lnTo>
                    <a:pt x="308" y="135"/>
                  </a:lnTo>
                  <a:lnTo>
                    <a:pt x="312" y="135"/>
                  </a:lnTo>
                  <a:lnTo>
                    <a:pt x="316" y="135"/>
                  </a:lnTo>
                  <a:lnTo>
                    <a:pt x="320" y="139"/>
                  </a:lnTo>
                  <a:lnTo>
                    <a:pt x="324" y="139"/>
                  </a:lnTo>
                  <a:lnTo>
                    <a:pt x="327" y="139"/>
                  </a:lnTo>
                  <a:lnTo>
                    <a:pt x="331" y="139"/>
                  </a:lnTo>
                  <a:lnTo>
                    <a:pt x="335" y="139"/>
                  </a:lnTo>
                  <a:lnTo>
                    <a:pt x="339" y="139"/>
                  </a:lnTo>
                  <a:lnTo>
                    <a:pt x="339" y="143"/>
                  </a:lnTo>
                  <a:lnTo>
                    <a:pt x="335" y="143"/>
                  </a:lnTo>
                  <a:lnTo>
                    <a:pt x="339" y="143"/>
                  </a:lnTo>
                  <a:lnTo>
                    <a:pt x="335" y="143"/>
                  </a:lnTo>
                  <a:lnTo>
                    <a:pt x="339" y="143"/>
                  </a:lnTo>
                  <a:lnTo>
                    <a:pt x="339" y="139"/>
                  </a:lnTo>
                  <a:lnTo>
                    <a:pt x="342" y="139"/>
                  </a:lnTo>
                  <a:lnTo>
                    <a:pt x="346" y="139"/>
                  </a:lnTo>
                  <a:lnTo>
                    <a:pt x="346" y="143"/>
                  </a:lnTo>
                  <a:lnTo>
                    <a:pt x="350" y="143"/>
                  </a:lnTo>
                  <a:lnTo>
                    <a:pt x="350" y="139"/>
                  </a:lnTo>
                  <a:lnTo>
                    <a:pt x="354" y="139"/>
                  </a:lnTo>
                  <a:lnTo>
                    <a:pt x="357" y="139"/>
                  </a:lnTo>
                  <a:lnTo>
                    <a:pt x="361" y="139"/>
                  </a:lnTo>
                  <a:lnTo>
                    <a:pt x="365" y="139"/>
                  </a:lnTo>
                  <a:lnTo>
                    <a:pt x="369" y="139"/>
                  </a:lnTo>
                  <a:lnTo>
                    <a:pt x="372" y="139"/>
                  </a:lnTo>
                  <a:lnTo>
                    <a:pt x="376" y="139"/>
                  </a:lnTo>
                  <a:lnTo>
                    <a:pt x="376" y="143"/>
                  </a:lnTo>
                  <a:lnTo>
                    <a:pt x="384" y="143"/>
                  </a:lnTo>
                  <a:lnTo>
                    <a:pt x="387" y="143"/>
                  </a:lnTo>
                  <a:lnTo>
                    <a:pt x="387" y="146"/>
                  </a:lnTo>
                  <a:lnTo>
                    <a:pt x="391" y="146"/>
                  </a:lnTo>
                  <a:lnTo>
                    <a:pt x="395" y="146"/>
                  </a:lnTo>
                  <a:lnTo>
                    <a:pt x="399" y="146"/>
                  </a:lnTo>
                  <a:lnTo>
                    <a:pt x="399" y="150"/>
                  </a:lnTo>
                  <a:lnTo>
                    <a:pt x="402" y="150"/>
                  </a:lnTo>
                  <a:lnTo>
                    <a:pt x="406" y="150"/>
                  </a:lnTo>
                  <a:lnTo>
                    <a:pt x="402" y="154"/>
                  </a:lnTo>
                  <a:lnTo>
                    <a:pt x="399" y="154"/>
                  </a:lnTo>
                  <a:lnTo>
                    <a:pt x="391" y="154"/>
                  </a:lnTo>
                  <a:lnTo>
                    <a:pt x="387" y="154"/>
                  </a:lnTo>
                  <a:lnTo>
                    <a:pt x="384" y="158"/>
                  </a:lnTo>
                  <a:lnTo>
                    <a:pt x="380" y="158"/>
                  </a:lnTo>
                  <a:lnTo>
                    <a:pt x="376" y="158"/>
                  </a:lnTo>
                  <a:lnTo>
                    <a:pt x="372" y="158"/>
                  </a:lnTo>
                  <a:lnTo>
                    <a:pt x="369" y="161"/>
                  </a:lnTo>
                  <a:lnTo>
                    <a:pt x="365" y="161"/>
                  </a:lnTo>
                  <a:lnTo>
                    <a:pt x="361" y="161"/>
                  </a:lnTo>
                  <a:lnTo>
                    <a:pt x="357" y="161"/>
                  </a:lnTo>
                  <a:lnTo>
                    <a:pt x="354" y="161"/>
                  </a:lnTo>
                  <a:lnTo>
                    <a:pt x="354" y="165"/>
                  </a:lnTo>
                  <a:lnTo>
                    <a:pt x="350" y="165"/>
                  </a:lnTo>
                  <a:lnTo>
                    <a:pt x="346" y="165"/>
                  </a:lnTo>
                  <a:lnTo>
                    <a:pt x="342" y="169"/>
                  </a:lnTo>
                  <a:lnTo>
                    <a:pt x="339" y="169"/>
                  </a:lnTo>
                  <a:lnTo>
                    <a:pt x="339" y="173"/>
                  </a:lnTo>
                  <a:lnTo>
                    <a:pt x="335" y="173"/>
                  </a:lnTo>
                  <a:lnTo>
                    <a:pt x="331" y="173"/>
                  </a:lnTo>
                  <a:lnTo>
                    <a:pt x="331" y="169"/>
                  </a:lnTo>
                  <a:lnTo>
                    <a:pt x="327" y="173"/>
                  </a:lnTo>
                  <a:lnTo>
                    <a:pt x="331" y="173"/>
                  </a:lnTo>
                  <a:lnTo>
                    <a:pt x="327" y="176"/>
                  </a:lnTo>
                  <a:lnTo>
                    <a:pt x="324" y="176"/>
                  </a:lnTo>
                  <a:lnTo>
                    <a:pt x="327" y="176"/>
                  </a:lnTo>
                  <a:lnTo>
                    <a:pt x="327" y="180"/>
                  </a:lnTo>
                  <a:lnTo>
                    <a:pt x="324" y="180"/>
                  </a:lnTo>
                  <a:lnTo>
                    <a:pt x="324" y="184"/>
                  </a:lnTo>
                  <a:lnTo>
                    <a:pt x="320" y="184"/>
                  </a:lnTo>
                  <a:lnTo>
                    <a:pt x="316" y="184"/>
                  </a:lnTo>
                  <a:lnTo>
                    <a:pt x="312" y="184"/>
                  </a:lnTo>
                  <a:lnTo>
                    <a:pt x="308" y="184"/>
                  </a:lnTo>
                  <a:lnTo>
                    <a:pt x="305" y="184"/>
                  </a:lnTo>
                  <a:lnTo>
                    <a:pt x="301" y="184"/>
                  </a:lnTo>
                  <a:lnTo>
                    <a:pt x="301" y="188"/>
                  </a:lnTo>
                  <a:lnTo>
                    <a:pt x="297" y="188"/>
                  </a:lnTo>
                  <a:lnTo>
                    <a:pt x="293" y="188"/>
                  </a:lnTo>
                  <a:lnTo>
                    <a:pt x="290" y="188"/>
                  </a:lnTo>
                  <a:lnTo>
                    <a:pt x="286" y="188"/>
                  </a:lnTo>
                  <a:lnTo>
                    <a:pt x="282" y="188"/>
                  </a:lnTo>
                  <a:close/>
                  <a:moveTo>
                    <a:pt x="778" y="131"/>
                  </a:moveTo>
                  <a:lnTo>
                    <a:pt x="774" y="131"/>
                  </a:lnTo>
                  <a:lnTo>
                    <a:pt x="771" y="131"/>
                  </a:lnTo>
                  <a:lnTo>
                    <a:pt x="774" y="131"/>
                  </a:lnTo>
                  <a:lnTo>
                    <a:pt x="771" y="128"/>
                  </a:lnTo>
                  <a:lnTo>
                    <a:pt x="771" y="124"/>
                  </a:lnTo>
                  <a:lnTo>
                    <a:pt x="767" y="124"/>
                  </a:lnTo>
                  <a:lnTo>
                    <a:pt x="763" y="124"/>
                  </a:lnTo>
                  <a:lnTo>
                    <a:pt x="767" y="124"/>
                  </a:lnTo>
                  <a:lnTo>
                    <a:pt x="767" y="120"/>
                  </a:lnTo>
                  <a:lnTo>
                    <a:pt x="771" y="120"/>
                  </a:lnTo>
                  <a:lnTo>
                    <a:pt x="774" y="120"/>
                  </a:lnTo>
                  <a:lnTo>
                    <a:pt x="774" y="116"/>
                  </a:lnTo>
                  <a:lnTo>
                    <a:pt x="771" y="116"/>
                  </a:lnTo>
                  <a:lnTo>
                    <a:pt x="771" y="112"/>
                  </a:lnTo>
                  <a:lnTo>
                    <a:pt x="767" y="112"/>
                  </a:lnTo>
                  <a:lnTo>
                    <a:pt x="763" y="112"/>
                  </a:lnTo>
                  <a:lnTo>
                    <a:pt x="763" y="109"/>
                  </a:lnTo>
                  <a:lnTo>
                    <a:pt x="759" y="109"/>
                  </a:lnTo>
                  <a:lnTo>
                    <a:pt x="756" y="109"/>
                  </a:lnTo>
                  <a:lnTo>
                    <a:pt x="756" y="105"/>
                  </a:lnTo>
                  <a:lnTo>
                    <a:pt x="752" y="105"/>
                  </a:lnTo>
                  <a:lnTo>
                    <a:pt x="748" y="109"/>
                  </a:lnTo>
                  <a:lnTo>
                    <a:pt x="744" y="109"/>
                  </a:lnTo>
                  <a:lnTo>
                    <a:pt x="741" y="109"/>
                  </a:lnTo>
                  <a:lnTo>
                    <a:pt x="737" y="109"/>
                  </a:lnTo>
                  <a:lnTo>
                    <a:pt x="733" y="109"/>
                  </a:lnTo>
                  <a:lnTo>
                    <a:pt x="729" y="109"/>
                  </a:lnTo>
                  <a:lnTo>
                    <a:pt x="726" y="109"/>
                  </a:lnTo>
                  <a:lnTo>
                    <a:pt x="722" y="109"/>
                  </a:lnTo>
                  <a:lnTo>
                    <a:pt x="718" y="109"/>
                  </a:lnTo>
                  <a:lnTo>
                    <a:pt x="722" y="109"/>
                  </a:lnTo>
                  <a:lnTo>
                    <a:pt x="726" y="109"/>
                  </a:lnTo>
                  <a:lnTo>
                    <a:pt x="726" y="105"/>
                  </a:lnTo>
                  <a:lnTo>
                    <a:pt x="729" y="109"/>
                  </a:lnTo>
                  <a:lnTo>
                    <a:pt x="729" y="105"/>
                  </a:lnTo>
                  <a:lnTo>
                    <a:pt x="726" y="105"/>
                  </a:lnTo>
                  <a:lnTo>
                    <a:pt x="722" y="105"/>
                  </a:lnTo>
                  <a:lnTo>
                    <a:pt x="718" y="105"/>
                  </a:lnTo>
                  <a:lnTo>
                    <a:pt x="714" y="105"/>
                  </a:lnTo>
                  <a:lnTo>
                    <a:pt x="711" y="105"/>
                  </a:lnTo>
                  <a:lnTo>
                    <a:pt x="707" y="105"/>
                  </a:lnTo>
                  <a:lnTo>
                    <a:pt x="711" y="105"/>
                  </a:lnTo>
                  <a:lnTo>
                    <a:pt x="714" y="105"/>
                  </a:lnTo>
                  <a:lnTo>
                    <a:pt x="718" y="101"/>
                  </a:lnTo>
                  <a:lnTo>
                    <a:pt x="714" y="101"/>
                  </a:lnTo>
                  <a:lnTo>
                    <a:pt x="714" y="105"/>
                  </a:lnTo>
                  <a:lnTo>
                    <a:pt x="711" y="105"/>
                  </a:lnTo>
                  <a:lnTo>
                    <a:pt x="707" y="101"/>
                  </a:lnTo>
                  <a:lnTo>
                    <a:pt x="703" y="101"/>
                  </a:lnTo>
                  <a:lnTo>
                    <a:pt x="699" y="101"/>
                  </a:lnTo>
                  <a:lnTo>
                    <a:pt x="696" y="101"/>
                  </a:lnTo>
                  <a:lnTo>
                    <a:pt x="696" y="97"/>
                  </a:lnTo>
                  <a:lnTo>
                    <a:pt x="699" y="101"/>
                  </a:lnTo>
                  <a:lnTo>
                    <a:pt x="703" y="101"/>
                  </a:lnTo>
                  <a:lnTo>
                    <a:pt x="707" y="101"/>
                  </a:lnTo>
                  <a:lnTo>
                    <a:pt x="703" y="101"/>
                  </a:lnTo>
                  <a:lnTo>
                    <a:pt x="703" y="97"/>
                  </a:lnTo>
                  <a:lnTo>
                    <a:pt x="696" y="97"/>
                  </a:lnTo>
                  <a:lnTo>
                    <a:pt x="699" y="97"/>
                  </a:lnTo>
                  <a:lnTo>
                    <a:pt x="696" y="97"/>
                  </a:lnTo>
                  <a:lnTo>
                    <a:pt x="699" y="97"/>
                  </a:lnTo>
                  <a:lnTo>
                    <a:pt x="703" y="97"/>
                  </a:lnTo>
                  <a:lnTo>
                    <a:pt x="707" y="97"/>
                  </a:lnTo>
                  <a:lnTo>
                    <a:pt x="711" y="94"/>
                  </a:lnTo>
                  <a:lnTo>
                    <a:pt x="714" y="94"/>
                  </a:lnTo>
                  <a:lnTo>
                    <a:pt x="718" y="94"/>
                  </a:lnTo>
                  <a:lnTo>
                    <a:pt x="722" y="97"/>
                  </a:lnTo>
                  <a:lnTo>
                    <a:pt x="726" y="97"/>
                  </a:lnTo>
                  <a:lnTo>
                    <a:pt x="729" y="97"/>
                  </a:lnTo>
                  <a:lnTo>
                    <a:pt x="733" y="97"/>
                  </a:lnTo>
                  <a:lnTo>
                    <a:pt x="737" y="97"/>
                  </a:lnTo>
                  <a:lnTo>
                    <a:pt x="741" y="97"/>
                  </a:lnTo>
                  <a:lnTo>
                    <a:pt x="744" y="97"/>
                  </a:lnTo>
                  <a:lnTo>
                    <a:pt x="748" y="97"/>
                  </a:lnTo>
                  <a:lnTo>
                    <a:pt x="752" y="101"/>
                  </a:lnTo>
                  <a:lnTo>
                    <a:pt x="756" y="101"/>
                  </a:lnTo>
                  <a:lnTo>
                    <a:pt x="752" y="105"/>
                  </a:lnTo>
                  <a:lnTo>
                    <a:pt x="748" y="105"/>
                  </a:lnTo>
                  <a:lnTo>
                    <a:pt x="752" y="105"/>
                  </a:lnTo>
                  <a:lnTo>
                    <a:pt x="756" y="101"/>
                  </a:lnTo>
                  <a:lnTo>
                    <a:pt x="759" y="101"/>
                  </a:lnTo>
                  <a:lnTo>
                    <a:pt x="763" y="101"/>
                  </a:lnTo>
                  <a:lnTo>
                    <a:pt x="767" y="101"/>
                  </a:lnTo>
                  <a:lnTo>
                    <a:pt x="771" y="101"/>
                  </a:lnTo>
                  <a:lnTo>
                    <a:pt x="774" y="101"/>
                  </a:lnTo>
                  <a:lnTo>
                    <a:pt x="778" y="101"/>
                  </a:lnTo>
                  <a:lnTo>
                    <a:pt x="782" y="101"/>
                  </a:lnTo>
                  <a:lnTo>
                    <a:pt x="786" y="101"/>
                  </a:lnTo>
                  <a:lnTo>
                    <a:pt x="789" y="101"/>
                  </a:lnTo>
                  <a:lnTo>
                    <a:pt x="793" y="101"/>
                  </a:lnTo>
                  <a:lnTo>
                    <a:pt x="797" y="105"/>
                  </a:lnTo>
                  <a:lnTo>
                    <a:pt x="793" y="105"/>
                  </a:lnTo>
                  <a:lnTo>
                    <a:pt x="789" y="105"/>
                  </a:lnTo>
                  <a:lnTo>
                    <a:pt x="786" y="105"/>
                  </a:lnTo>
                  <a:lnTo>
                    <a:pt x="782" y="105"/>
                  </a:lnTo>
                  <a:lnTo>
                    <a:pt x="778" y="105"/>
                  </a:lnTo>
                  <a:lnTo>
                    <a:pt x="782" y="105"/>
                  </a:lnTo>
                  <a:lnTo>
                    <a:pt x="786" y="105"/>
                  </a:lnTo>
                  <a:lnTo>
                    <a:pt x="789" y="105"/>
                  </a:lnTo>
                  <a:lnTo>
                    <a:pt x="793" y="105"/>
                  </a:lnTo>
                  <a:lnTo>
                    <a:pt x="797" y="105"/>
                  </a:lnTo>
                  <a:lnTo>
                    <a:pt x="801" y="105"/>
                  </a:lnTo>
                  <a:lnTo>
                    <a:pt x="805" y="105"/>
                  </a:lnTo>
                  <a:lnTo>
                    <a:pt x="808" y="105"/>
                  </a:lnTo>
                  <a:lnTo>
                    <a:pt x="812" y="109"/>
                  </a:lnTo>
                  <a:lnTo>
                    <a:pt x="816" y="109"/>
                  </a:lnTo>
                  <a:lnTo>
                    <a:pt x="812" y="109"/>
                  </a:lnTo>
                  <a:lnTo>
                    <a:pt x="808" y="109"/>
                  </a:lnTo>
                  <a:lnTo>
                    <a:pt x="805" y="109"/>
                  </a:lnTo>
                  <a:lnTo>
                    <a:pt x="797" y="109"/>
                  </a:lnTo>
                  <a:lnTo>
                    <a:pt x="801" y="109"/>
                  </a:lnTo>
                  <a:lnTo>
                    <a:pt x="805" y="109"/>
                  </a:lnTo>
                  <a:lnTo>
                    <a:pt x="801" y="109"/>
                  </a:lnTo>
                  <a:lnTo>
                    <a:pt x="797" y="109"/>
                  </a:lnTo>
                  <a:lnTo>
                    <a:pt x="793" y="109"/>
                  </a:lnTo>
                  <a:lnTo>
                    <a:pt x="789" y="109"/>
                  </a:lnTo>
                  <a:lnTo>
                    <a:pt x="786" y="109"/>
                  </a:lnTo>
                  <a:lnTo>
                    <a:pt x="782" y="109"/>
                  </a:lnTo>
                  <a:lnTo>
                    <a:pt x="778" y="109"/>
                  </a:lnTo>
                  <a:lnTo>
                    <a:pt x="782" y="109"/>
                  </a:lnTo>
                  <a:lnTo>
                    <a:pt x="786" y="109"/>
                  </a:lnTo>
                  <a:lnTo>
                    <a:pt x="789" y="109"/>
                  </a:lnTo>
                  <a:lnTo>
                    <a:pt x="793" y="109"/>
                  </a:lnTo>
                  <a:lnTo>
                    <a:pt x="793" y="112"/>
                  </a:lnTo>
                  <a:lnTo>
                    <a:pt x="789" y="112"/>
                  </a:lnTo>
                  <a:lnTo>
                    <a:pt x="793" y="112"/>
                  </a:lnTo>
                  <a:lnTo>
                    <a:pt x="797" y="109"/>
                  </a:lnTo>
                  <a:lnTo>
                    <a:pt x="797" y="112"/>
                  </a:lnTo>
                  <a:lnTo>
                    <a:pt x="801" y="112"/>
                  </a:lnTo>
                  <a:lnTo>
                    <a:pt x="797" y="112"/>
                  </a:lnTo>
                  <a:lnTo>
                    <a:pt x="793" y="112"/>
                  </a:lnTo>
                  <a:lnTo>
                    <a:pt x="789" y="112"/>
                  </a:lnTo>
                  <a:lnTo>
                    <a:pt x="786" y="112"/>
                  </a:lnTo>
                  <a:lnTo>
                    <a:pt x="789" y="112"/>
                  </a:lnTo>
                  <a:lnTo>
                    <a:pt x="786" y="112"/>
                  </a:lnTo>
                  <a:lnTo>
                    <a:pt x="786" y="116"/>
                  </a:lnTo>
                  <a:lnTo>
                    <a:pt x="789" y="112"/>
                  </a:lnTo>
                  <a:lnTo>
                    <a:pt x="793" y="112"/>
                  </a:lnTo>
                  <a:lnTo>
                    <a:pt x="797" y="112"/>
                  </a:lnTo>
                  <a:lnTo>
                    <a:pt x="801" y="112"/>
                  </a:lnTo>
                  <a:lnTo>
                    <a:pt x="805" y="112"/>
                  </a:lnTo>
                  <a:lnTo>
                    <a:pt x="808" y="112"/>
                  </a:lnTo>
                  <a:lnTo>
                    <a:pt x="808" y="116"/>
                  </a:lnTo>
                  <a:lnTo>
                    <a:pt x="812" y="112"/>
                  </a:lnTo>
                  <a:lnTo>
                    <a:pt x="812" y="116"/>
                  </a:lnTo>
                  <a:lnTo>
                    <a:pt x="816" y="116"/>
                  </a:lnTo>
                  <a:lnTo>
                    <a:pt x="812" y="120"/>
                  </a:lnTo>
                  <a:lnTo>
                    <a:pt x="808" y="116"/>
                  </a:lnTo>
                  <a:lnTo>
                    <a:pt x="808" y="120"/>
                  </a:lnTo>
                  <a:lnTo>
                    <a:pt x="812" y="120"/>
                  </a:lnTo>
                  <a:lnTo>
                    <a:pt x="808" y="120"/>
                  </a:lnTo>
                  <a:lnTo>
                    <a:pt x="812" y="120"/>
                  </a:lnTo>
                  <a:lnTo>
                    <a:pt x="816" y="120"/>
                  </a:lnTo>
                  <a:lnTo>
                    <a:pt x="820" y="120"/>
                  </a:lnTo>
                  <a:lnTo>
                    <a:pt x="823" y="120"/>
                  </a:lnTo>
                  <a:lnTo>
                    <a:pt x="823" y="116"/>
                  </a:lnTo>
                  <a:lnTo>
                    <a:pt x="827" y="116"/>
                  </a:lnTo>
                  <a:lnTo>
                    <a:pt x="827" y="120"/>
                  </a:lnTo>
                  <a:lnTo>
                    <a:pt x="831" y="120"/>
                  </a:lnTo>
                  <a:lnTo>
                    <a:pt x="835" y="120"/>
                  </a:lnTo>
                  <a:lnTo>
                    <a:pt x="838" y="120"/>
                  </a:lnTo>
                  <a:lnTo>
                    <a:pt x="842" y="120"/>
                  </a:lnTo>
                  <a:lnTo>
                    <a:pt x="846" y="120"/>
                  </a:lnTo>
                  <a:lnTo>
                    <a:pt x="846" y="116"/>
                  </a:lnTo>
                  <a:lnTo>
                    <a:pt x="850" y="120"/>
                  </a:lnTo>
                  <a:lnTo>
                    <a:pt x="853" y="120"/>
                  </a:lnTo>
                  <a:lnTo>
                    <a:pt x="857" y="120"/>
                  </a:lnTo>
                  <a:lnTo>
                    <a:pt x="861" y="120"/>
                  </a:lnTo>
                  <a:lnTo>
                    <a:pt x="857" y="120"/>
                  </a:lnTo>
                  <a:lnTo>
                    <a:pt x="857" y="124"/>
                  </a:lnTo>
                  <a:lnTo>
                    <a:pt x="861" y="124"/>
                  </a:lnTo>
                  <a:lnTo>
                    <a:pt x="861" y="120"/>
                  </a:lnTo>
                  <a:lnTo>
                    <a:pt x="865" y="120"/>
                  </a:lnTo>
                  <a:lnTo>
                    <a:pt x="868" y="120"/>
                  </a:lnTo>
                  <a:lnTo>
                    <a:pt x="872" y="120"/>
                  </a:lnTo>
                  <a:lnTo>
                    <a:pt x="868" y="120"/>
                  </a:lnTo>
                  <a:lnTo>
                    <a:pt x="865" y="120"/>
                  </a:lnTo>
                  <a:lnTo>
                    <a:pt x="868" y="120"/>
                  </a:lnTo>
                  <a:lnTo>
                    <a:pt x="872" y="120"/>
                  </a:lnTo>
                  <a:lnTo>
                    <a:pt x="876" y="120"/>
                  </a:lnTo>
                  <a:lnTo>
                    <a:pt x="880" y="120"/>
                  </a:lnTo>
                  <a:lnTo>
                    <a:pt x="880" y="116"/>
                  </a:lnTo>
                  <a:lnTo>
                    <a:pt x="883" y="116"/>
                  </a:lnTo>
                  <a:lnTo>
                    <a:pt x="887" y="116"/>
                  </a:lnTo>
                  <a:lnTo>
                    <a:pt x="891" y="116"/>
                  </a:lnTo>
                  <a:lnTo>
                    <a:pt x="887" y="116"/>
                  </a:lnTo>
                  <a:lnTo>
                    <a:pt x="891" y="116"/>
                  </a:lnTo>
                  <a:lnTo>
                    <a:pt x="895" y="116"/>
                  </a:lnTo>
                  <a:lnTo>
                    <a:pt x="898" y="116"/>
                  </a:lnTo>
                  <a:lnTo>
                    <a:pt x="902" y="116"/>
                  </a:lnTo>
                  <a:lnTo>
                    <a:pt x="906" y="116"/>
                  </a:lnTo>
                  <a:lnTo>
                    <a:pt x="910" y="116"/>
                  </a:lnTo>
                  <a:lnTo>
                    <a:pt x="914" y="116"/>
                  </a:lnTo>
                  <a:lnTo>
                    <a:pt x="917" y="116"/>
                  </a:lnTo>
                  <a:lnTo>
                    <a:pt x="921" y="116"/>
                  </a:lnTo>
                  <a:lnTo>
                    <a:pt x="925" y="116"/>
                  </a:lnTo>
                  <a:lnTo>
                    <a:pt x="929" y="116"/>
                  </a:lnTo>
                  <a:lnTo>
                    <a:pt x="932" y="116"/>
                  </a:lnTo>
                  <a:lnTo>
                    <a:pt x="936" y="116"/>
                  </a:lnTo>
                  <a:lnTo>
                    <a:pt x="940" y="116"/>
                  </a:lnTo>
                  <a:lnTo>
                    <a:pt x="944" y="116"/>
                  </a:lnTo>
                  <a:lnTo>
                    <a:pt x="940" y="116"/>
                  </a:lnTo>
                  <a:lnTo>
                    <a:pt x="947" y="116"/>
                  </a:lnTo>
                  <a:lnTo>
                    <a:pt x="951" y="116"/>
                  </a:lnTo>
                  <a:lnTo>
                    <a:pt x="955" y="116"/>
                  </a:lnTo>
                  <a:lnTo>
                    <a:pt x="959" y="116"/>
                  </a:lnTo>
                  <a:lnTo>
                    <a:pt x="959" y="120"/>
                  </a:lnTo>
                  <a:lnTo>
                    <a:pt x="962" y="120"/>
                  </a:lnTo>
                  <a:lnTo>
                    <a:pt x="959" y="120"/>
                  </a:lnTo>
                  <a:lnTo>
                    <a:pt x="955" y="120"/>
                  </a:lnTo>
                  <a:lnTo>
                    <a:pt x="959" y="120"/>
                  </a:lnTo>
                  <a:lnTo>
                    <a:pt x="962" y="120"/>
                  </a:lnTo>
                  <a:lnTo>
                    <a:pt x="966" y="120"/>
                  </a:lnTo>
                  <a:lnTo>
                    <a:pt x="970" y="120"/>
                  </a:lnTo>
                  <a:lnTo>
                    <a:pt x="966" y="120"/>
                  </a:lnTo>
                  <a:lnTo>
                    <a:pt x="970" y="120"/>
                  </a:lnTo>
                  <a:lnTo>
                    <a:pt x="970" y="124"/>
                  </a:lnTo>
                  <a:lnTo>
                    <a:pt x="966" y="124"/>
                  </a:lnTo>
                  <a:lnTo>
                    <a:pt x="970" y="124"/>
                  </a:lnTo>
                  <a:lnTo>
                    <a:pt x="966" y="124"/>
                  </a:lnTo>
                  <a:lnTo>
                    <a:pt x="962" y="124"/>
                  </a:lnTo>
                  <a:lnTo>
                    <a:pt x="962" y="128"/>
                  </a:lnTo>
                  <a:lnTo>
                    <a:pt x="959" y="128"/>
                  </a:lnTo>
                  <a:lnTo>
                    <a:pt x="955" y="128"/>
                  </a:lnTo>
                  <a:lnTo>
                    <a:pt x="959" y="128"/>
                  </a:lnTo>
                  <a:lnTo>
                    <a:pt x="962" y="128"/>
                  </a:lnTo>
                  <a:lnTo>
                    <a:pt x="966" y="128"/>
                  </a:lnTo>
                  <a:lnTo>
                    <a:pt x="970" y="128"/>
                  </a:lnTo>
                  <a:lnTo>
                    <a:pt x="974" y="128"/>
                  </a:lnTo>
                  <a:lnTo>
                    <a:pt x="970" y="131"/>
                  </a:lnTo>
                  <a:lnTo>
                    <a:pt x="966" y="131"/>
                  </a:lnTo>
                  <a:lnTo>
                    <a:pt x="962" y="131"/>
                  </a:lnTo>
                  <a:lnTo>
                    <a:pt x="959" y="131"/>
                  </a:lnTo>
                  <a:lnTo>
                    <a:pt x="959" y="128"/>
                  </a:lnTo>
                  <a:lnTo>
                    <a:pt x="955" y="128"/>
                  </a:lnTo>
                  <a:lnTo>
                    <a:pt x="955" y="131"/>
                  </a:lnTo>
                  <a:lnTo>
                    <a:pt x="959" y="131"/>
                  </a:lnTo>
                  <a:lnTo>
                    <a:pt x="959" y="135"/>
                  </a:lnTo>
                  <a:lnTo>
                    <a:pt x="955" y="135"/>
                  </a:lnTo>
                  <a:lnTo>
                    <a:pt x="951" y="135"/>
                  </a:lnTo>
                  <a:lnTo>
                    <a:pt x="947" y="135"/>
                  </a:lnTo>
                  <a:lnTo>
                    <a:pt x="944" y="135"/>
                  </a:lnTo>
                  <a:lnTo>
                    <a:pt x="940" y="135"/>
                  </a:lnTo>
                  <a:lnTo>
                    <a:pt x="936" y="135"/>
                  </a:lnTo>
                  <a:lnTo>
                    <a:pt x="932" y="135"/>
                  </a:lnTo>
                  <a:lnTo>
                    <a:pt x="929" y="135"/>
                  </a:lnTo>
                  <a:lnTo>
                    <a:pt x="925" y="135"/>
                  </a:lnTo>
                  <a:lnTo>
                    <a:pt x="921" y="135"/>
                  </a:lnTo>
                  <a:lnTo>
                    <a:pt x="917" y="135"/>
                  </a:lnTo>
                  <a:lnTo>
                    <a:pt x="914" y="135"/>
                  </a:lnTo>
                  <a:lnTo>
                    <a:pt x="914" y="131"/>
                  </a:lnTo>
                  <a:lnTo>
                    <a:pt x="910" y="131"/>
                  </a:lnTo>
                  <a:lnTo>
                    <a:pt x="906" y="128"/>
                  </a:lnTo>
                  <a:lnTo>
                    <a:pt x="906" y="131"/>
                  </a:lnTo>
                  <a:lnTo>
                    <a:pt x="910" y="131"/>
                  </a:lnTo>
                  <a:lnTo>
                    <a:pt x="906" y="135"/>
                  </a:lnTo>
                  <a:lnTo>
                    <a:pt x="902" y="135"/>
                  </a:lnTo>
                  <a:lnTo>
                    <a:pt x="898" y="135"/>
                  </a:lnTo>
                  <a:lnTo>
                    <a:pt x="895" y="135"/>
                  </a:lnTo>
                  <a:lnTo>
                    <a:pt x="891" y="135"/>
                  </a:lnTo>
                  <a:lnTo>
                    <a:pt x="887" y="135"/>
                  </a:lnTo>
                  <a:lnTo>
                    <a:pt x="883" y="135"/>
                  </a:lnTo>
                  <a:lnTo>
                    <a:pt x="883" y="131"/>
                  </a:lnTo>
                  <a:lnTo>
                    <a:pt x="883" y="135"/>
                  </a:lnTo>
                  <a:lnTo>
                    <a:pt x="880" y="135"/>
                  </a:lnTo>
                  <a:lnTo>
                    <a:pt x="876" y="135"/>
                  </a:lnTo>
                  <a:lnTo>
                    <a:pt x="876" y="131"/>
                  </a:lnTo>
                  <a:lnTo>
                    <a:pt x="876" y="135"/>
                  </a:lnTo>
                  <a:lnTo>
                    <a:pt x="872" y="135"/>
                  </a:lnTo>
                  <a:lnTo>
                    <a:pt x="868" y="135"/>
                  </a:lnTo>
                  <a:lnTo>
                    <a:pt x="865" y="135"/>
                  </a:lnTo>
                  <a:lnTo>
                    <a:pt x="861" y="135"/>
                  </a:lnTo>
                  <a:lnTo>
                    <a:pt x="857" y="135"/>
                  </a:lnTo>
                  <a:lnTo>
                    <a:pt x="853" y="135"/>
                  </a:lnTo>
                  <a:lnTo>
                    <a:pt x="857" y="135"/>
                  </a:lnTo>
                  <a:lnTo>
                    <a:pt x="853" y="135"/>
                  </a:lnTo>
                  <a:lnTo>
                    <a:pt x="850" y="135"/>
                  </a:lnTo>
                  <a:lnTo>
                    <a:pt x="846" y="135"/>
                  </a:lnTo>
                  <a:lnTo>
                    <a:pt x="842" y="135"/>
                  </a:lnTo>
                  <a:lnTo>
                    <a:pt x="838" y="135"/>
                  </a:lnTo>
                  <a:lnTo>
                    <a:pt x="835" y="135"/>
                  </a:lnTo>
                  <a:lnTo>
                    <a:pt x="831" y="135"/>
                  </a:lnTo>
                  <a:lnTo>
                    <a:pt x="827" y="135"/>
                  </a:lnTo>
                  <a:lnTo>
                    <a:pt x="831" y="131"/>
                  </a:lnTo>
                  <a:lnTo>
                    <a:pt x="827" y="131"/>
                  </a:lnTo>
                  <a:lnTo>
                    <a:pt x="827" y="128"/>
                  </a:lnTo>
                  <a:lnTo>
                    <a:pt x="823" y="131"/>
                  </a:lnTo>
                  <a:lnTo>
                    <a:pt x="820" y="131"/>
                  </a:lnTo>
                  <a:lnTo>
                    <a:pt x="816" y="131"/>
                  </a:lnTo>
                  <a:lnTo>
                    <a:pt x="820" y="131"/>
                  </a:lnTo>
                  <a:lnTo>
                    <a:pt x="820" y="135"/>
                  </a:lnTo>
                  <a:lnTo>
                    <a:pt x="816" y="135"/>
                  </a:lnTo>
                  <a:lnTo>
                    <a:pt x="812" y="135"/>
                  </a:lnTo>
                  <a:lnTo>
                    <a:pt x="805" y="135"/>
                  </a:lnTo>
                  <a:lnTo>
                    <a:pt x="801" y="135"/>
                  </a:lnTo>
                  <a:lnTo>
                    <a:pt x="797" y="135"/>
                  </a:lnTo>
                  <a:lnTo>
                    <a:pt x="793" y="135"/>
                  </a:lnTo>
                  <a:lnTo>
                    <a:pt x="793" y="131"/>
                  </a:lnTo>
                  <a:lnTo>
                    <a:pt x="789" y="131"/>
                  </a:lnTo>
                  <a:lnTo>
                    <a:pt x="793" y="131"/>
                  </a:lnTo>
                  <a:lnTo>
                    <a:pt x="789" y="131"/>
                  </a:lnTo>
                  <a:lnTo>
                    <a:pt x="786" y="131"/>
                  </a:lnTo>
                  <a:lnTo>
                    <a:pt x="786" y="135"/>
                  </a:lnTo>
                  <a:lnTo>
                    <a:pt x="782" y="135"/>
                  </a:lnTo>
                  <a:lnTo>
                    <a:pt x="778" y="135"/>
                  </a:lnTo>
                  <a:lnTo>
                    <a:pt x="778" y="131"/>
                  </a:lnTo>
                  <a:close/>
                  <a:moveTo>
                    <a:pt x="718" y="56"/>
                  </a:moveTo>
                  <a:lnTo>
                    <a:pt x="714" y="56"/>
                  </a:lnTo>
                  <a:lnTo>
                    <a:pt x="711" y="56"/>
                  </a:lnTo>
                  <a:lnTo>
                    <a:pt x="711" y="52"/>
                  </a:lnTo>
                  <a:lnTo>
                    <a:pt x="707" y="52"/>
                  </a:lnTo>
                  <a:lnTo>
                    <a:pt x="703" y="52"/>
                  </a:lnTo>
                  <a:lnTo>
                    <a:pt x="699" y="52"/>
                  </a:lnTo>
                  <a:lnTo>
                    <a:pt x="703" y="49"/>
                  </a:lnTo>
                  <a:lnTo>
                    <a:pt x="703" y="52"/>
                  </a:lnTo>
                  <a:lnTo>
                    <a:pt x="707" y="52"/>
                  </a:lnTo>
                  <a:lnTo>
                    <a:pt x="707" y="49"/>
                  </a:lnTo>
                  <a:lnTo>
                    <a:pt x="703" y="49"/>
                  </a:lnTo>
                  <a:lnTo>
                    <a:pt x="699" y="49"/>
                  </a:lnTo>
                  <a:lnTo>
                    <a:pt x="703" y="49"/>
                  </a:lnTo>
                  <a:lnTo>
                    <a:pt x="699" y="49"/>
                  </a:lnTo>
                  <a:lnTo>
                    <a:pt x="696" y="49"/>
                  </a:lnTo>
                  <a:lnTo>
                    <a:pt x="699" y="49"/>
                  </a:lnTo>
                  <a:lnTo>
                    <a:pt x="703" y="49"/>
                  </a:lnTo>
                  <a:lnTo>
                    <a:pt x="707" y="49"/>
                  </a:lnTo>
                  <a:lnTo>
                    <a:pt x="711" y="49"/>
                  </a:lnTo>
                  <a:lnTo>
                    <a:pt x="718" y="49"/>
                  </a:lnTo>
                  <a:lnTo>
                    <a:pt x="722" y="49"/>
                  </a:lnTo>
                  <a:lnTo>
                    <a:pt x="726" y="49"/>
                  </a:lnTo>
                  <a:lnTo>
                    <a:pt x="729" y="49"/>
                  </a:lnTo>
                  <a:lnTo>
                    <a:pt x="733" y="49"/>
                  </a:lnTo>
                  <a:lnTo>
                    <a:pt x="737" y="49"/>
                  </a:lnTo>
                  <a:lnTo>
                    <a:pt x="733" y="49"/>
                  </a:lnTo>
                  <a:lnTo>
                    <a:pt x="729" y="49"/>
                  </a:lnTo>
                  <a:lnTo>
                    <a:pt x="733" y="49"/>
                  </a:lnTo>
                  <a:lnTo>
                    <a:pt x="733" y="45"/>
                  </a:lnTo>
                  <a:lnTo>
                    <a:pt x="737" y="45"/>
                  </a:lnTo>
                  <a:lnTo>
                    <a:pt x="741" y="45"/>
                  </a:lnTo>
                  <a:lnTo>
                    <a:pt x="737" y="45"/>
                  </a:lnTo>
                  <a:lnTo>
                    <a:pt x="733" y="45"/>
                  </a:lnTo>
                  <a:lnTo>
                    <a:pt x="729" y="45"/>
                  </a:lnTo>
                  <a:lnTo>
                    <a:pt x="726" y="49"/>
                  </a:lnTo>
                  <a:lnTo>
                    <a:pt x="722" y="49"/>
                  </a:lnTo>
                  <a:lnTo>
                    <a:pt x="718" y="49"/>
                  </a:lnTo>
                  <a:lnTo>
                    <a:pt x="714" y="45"/>
                  </a:lnTo>
                  <a:lnTo>
                    <a:pt x="718" y="45"/>
                  </a:lnTo>
                  <a:lnTo>
                    <a:pt x="722" y="45"/>
                  </a:lnTo>
                  <a:lnTo>
                    <a:pt x="718" y="45"/>
                  </a:lnTo>
                  <a:lnTo>
                    <a:pt x="714" y="45"/>
                  </a:lnTo>
                  <a:lnTo>
                    <a:pt x="711" y="45"/>
                  </a:lnTo>
                  <a:lnTo>
                    <a:pt x="707" y="45"/>
                  </a:lnTo>
                  <a:lnTo>
                    <a:pt x="703" y="45"/>
                  </a:lnTo>
                  <a:lnTo>
                    <a:pt x="699" y="45"/>
                  </a:lnTo>
                  <a:lnTo>
                    <a:pt x="703" y="45"/>
                  </a:lnTo>
                  <a:lnTo>
                    <a:pt x="707" y="45"/>
                  </a:lnTo>
                  <a:lnTo>
                    <a:pt x="711" y="45"/>
                  </a:lnTo>
                  <a:lnTo>
                    <a:pt x="714" y="45"/>
                  </a:lnTo>
                  <a:lnTo>
                    <a:pt x="718" y="45"/>
                  </a:lnTo>
                  <a:lnTo>
                    <a:pt x="714" y="41"/>
                  </a:lnTo>
                  <a:lnTo>
                    <a:pt x="711" y="41"/>
                  </a:lnTo>
                  <a:lnTo>
                    <a:pt x="714" y="41"/>
                  </a:lnTo>
                  <a:lnTo>
                    <a:pt x="718" y="41"/>
                  </a:lnTo>
                  <a:lnTo>
                    <a:pt x="722" y="41"/>
                  </a:lnTo>
                  <a:lnTo>
                    <a:pt x="726" y="41"/>
                  </a:lnTo>
                  <a:lnTo>
                    <a:pt x="729" y="41"/>
                  </a:lnTo>
                  <a:lnTo>
                    <a:pt x="733" y="41"/>
                  </a:lnTo>
                  <a:lnTo>
                    <a:pt x="737" y="41"/>
                  </a:lnTo>
                  <a:lnTo>
                    <a:pt x="741" y="41"/>
                  </a:lnTo>
                  <a:lnTo>
                    <a:pt x="744" y="41"/>
                  </a:lnTo>
                  <a:lnTo>
                    <a:pt x="741" y="41"/>
                  </a:lnTo>
                  <a:lnTo>
                    <a:pt x="737" y="41"/>
                  </a:lnTo>
                  <a:lnTo>
                    <a:pt x="733" y="41"/>
                  </a:lnTo>
                  <a:lnTo>
                    <a:pt x="729" y="37"/>
                  </a:lnTo>
                  <a:lnTo>
                    <a:pt x="733" y="37"/>
                  </a:lnTo>
                  <a:lnTo>
                    <a:pt x="737" y="37"/>
                  </a:lnTo>
                  <a:lnTo>
                    <a:pt x="741" y="37"/>
                  </a:lnTo>
                  <a:lnTo>
                    <a:pt x="737" y="37"/>
                  </a:lnTo>
                  <a:lnTo>
                    <a:pt x="733" y="37"/>
                  </a:lnTo>
                  <a:lnTo>
                    <a:pt x="729" y="37"/>
                  </a:lnTo>
                  <a:lnTo>
                    <a:pt x="726" y="37"/>
                  </a:lnTo>
                  <a:lnTo>
                    <a:pt x="722" y="37"/>
                  </a:lnTo>
                  <a:lnTo>
                    <a:pt x="718" y="37"/>
                  </a:lnTo>
                  <a:lnTo>
                    <a:pt x="722" y="37"/>
                  </a:lnTo>
                  <a:lnTo>
                    <a:pt x="722" y="34"/>
                  </a:lnTo>
                  <a:lnTo>
                    <a:pt x="718" y="34"/>
                  </a:lnTo>
                  <a:lnTo>
                    <a:pt x="722" y="34"/>
                  </a:lnTo>
                  <a:lnTo>
                    <a:pt x="726" y="34"/>
                  </a:lnTo>
                  <a:lnTo>
                    <a:pt x="729" y="34"/>
                  </a:lnTo>
                  <a:lnTo>
                    <a:pt x="733" y="34"/>
                  </a:lnTo>
                  <a:lnTo>
                    <a:pt x="737" y="34"/>
                  </a:lnTo>
                  <a:lnTo>
                    <a:pt x="741" y="34"/>
                  </a:lnTo>
                  <a:lnTo>
                    <a:pt x="744" y="34"/>
                  </a:lnTo>
                  <a:lnTo>
                    <a:pt x="741" y="34"/>
                  </a:lnTo>
                  <a:lnTo>
                    <a:pt x="737" y="34"/>
                  </a:lnTo>
                  <a:lnTo>
                    <a:pt x="737" y="30"/>
                  </a:lnTo>
                  <a:lnTo>
                    <a:pt x="737" y="34"/>
                  </a:lnTo>
                  <a:lnTo>
                    <a:pt x="741" y="34"/>
                  </a:lnTo>
                  <a:lnTo>
                    <a:pt x="744" y="34"/>
                  </a:lnTo>
                  <a:lnTo>
                    <a:pt x="748" y="34"/>
                  </a:lnTo>
                  <a:lnTo>
                    <a:pt x="752" y="34"/>
                  </a:lnTo>
                  <a:lnTo>
                    <a:pt x="756" y="34"/>
                  </a:lnTo>
                  <a:lnTo>
                    <a:pt x="756" y="30"/>
                  </a:lnTo>
                  <a:lnTo>
                    <a:pt x="752" y="30"/>
                  </a:lnTo>
                  <a:lnTo>
                    <a:pt x="748" y="30"/>
                  </a:lnTo>
                  <a:lnTo>
                    <a:pt x="744" y="30"/>
                  </a:lnTo>
                  <a:lnTo>
                    <a:pt x="741" y="30"/>
                  </a:lnTo>
                  <a:lnTo>
                    <a:pt x="737" y="30"/>
                  </a:lnTo>
                  <a:lnTo>
                    <a:pt x="737" y="26"/>
                  </a:lnTo>
                  <a:lnTo>
                    <a:pt x="741" y="26"/>
                  </a:lnTo>
                  <a:lnTo>
                    <a:pt x="744" y="26"/>
                  </a:lnTo>
                  <a:lnTo>
                    <a:pt x="744" y="30"/>
                  </a:lnTo>
                  <a:lnTo>
                    <a:pt x="748" y="30"/>
                  </a:lnTo>
                  <a:lnTo>
                    <a:pt x="748" y="26"/>
                  </a:lnTo>
                  <a:lnTo>
                    <a:pt x="752" y="26"/>
                  </a:lnTo>
                  <a:lnTo>
                    <a:pt x="756" y="26"/>
                  </a:lnTo>
                  <a:lnTo>
                    <a:pt x="756" y="30"/>
                  </a:lnTo>
                  <a:lnTo>
                    <a:pt x="759" y="30"/>
                  </a:lnTo>
                  <a:lnTo>
                    <a:pt x="763" y="30"/>
                  </a:lnTo>
                  <a:lnTo>
                    <a:pt x="771" y="30"/>
                  </a:lnTo>
                  <a:lnTo>
                    <a:pt x="774" y="30"/>
                  </a:lnTo>
                  <a:lnTo>
                    <a:pt x="774" y="34"/>
                  </a:lnTo>
                  <a:lnTo>
                    <a:pt x="778" y="34"/>
                  </a:lnTo>
                  <a:lnTo>
                    <a:pt x="782" y="34"/>
                  </a:lnTo>
                  <a:lnTo>
                    <a:pt x="786" y="37"/>
                  </a:lnTo>
                  <a:lnTo>
                    <a:pt x="789" y="37"/>
                  </a:lnTo>
                  <a:lnTo>
                    <a:pt x="793" y="37"/>
                  </a:lnTo>
                  <a:lnTo>
                    <a:pt x="793" y="41"/>
                  </a:lnTo>
                  <a:lnTo>
                    <a:pt x="797" y="41"/>
                  </a:lnTo>
                  <a:lnTo>
                    <a:pt x="801" y="41"/>
                  </a:lnTo>
                  <a:lnTo>
                    <a:pt x="805" y="41"/>
                  </a:lnTo>
                  <a:lnTo>
                    <a:pt x="808" y="41"/>
                  </a:lnTo>
                  <a:lnTo>
                    <a:pt x="812" y="41"/>
                  </a:lnTo>
                  <a:lnTo>
                    <a:pt x="816" y="41"/>
                  </a:lnTo>
                  <a:lnTo>
                    <a:pt x="820" y="41"/>
                  </a:lnTo>
                  <a:lnTo>
                    <a:pt x="816" y="41"/>
                  </a:lnTo>
                  <a:lnTo>
                    <a:pt x="816" y="45"/>
                  </a:lnTo>
                  <a:lnTo>
                    <a:pt x="816" y="41"/>
                  </a:lnTo>
                  <a:lnTo>
                    <a:pt x="820" y="41"/>
                  </a:lnTo>
                  <a:lnTo>
                    <a:pt x="820" y="45"/>
                  </a:lnTo>
                  <a:lnTo>
                    <a:pt x="816" y="45"/>
                  </a:lnTo>
                  <a:lnTo>
                    <a:pt x="820" y="45"/>
                  </a:lnTo>
                  <a:lnTo>
                    <a:pt x="823" y="49"/>
                  </a:lnTo>
                  <a:lnTo>
                    <a:pt x="827" y="49"/>
                  </a:lnTo>
                  <a:lnTo>
                    <a:pt x="831" y="49"/>
                  </a:lnTo>
                  <a:lnTo>
                    <a:pt x="835" y="49"/>
                  </a:lnTo>
                  <a:lnTo>
                    <a:pt x="831" y="45"/>
                  </a:lnTo>
                  <a:lnTo>
                    <a:pt x="827" y="45"/>
                  </a:lnTo>
                  <a:lnTo>
                    <a:pt x="823" y="45"/>
                  </a:lnTo>
                  <a:lnTo>
                    <a:pt x="827" y="41"/>
                  </a:lnTo>
                  <a:lnTo>
                    <a:pt x="831" y="41"/>
                  </a:lnTo>
                  <a:lnTo>
                    <a:pt x="835" y="41"/>
                  </a:lnTo>
                  <a:lnTo>
                    <a:pt x="838" y="41"/>
                  </a:lnTo>
                  <a:lnTo>
                    <a:pt x="842" y="41"/>
                  </a:lnTo>
                  <a:lnTo>
                    <a:pt x="842" y="45"/>
                  </a:lnTo>
                  <a:lnTo>
                    <a:pt x="838" y="45"/>
                  </a:lnTo>
                  <a:lnTo>
                    <a:pt x="838" y="49"/>
                  </a:lnTo>
                  <a:lnTo>
                    <a:pt x="835" y="49"/>
                  </a:lnTo>
                  <a:lnTo>
                    <a:pt x="838" y="49"/>
                  </a:lnTo>
                  <a:lnTo>
                    <a:pt x="842" y="49"/>
                  </a:lnTo>
                  <a:lnTo>
                    <a:pt x="846" y="49"/>
                  </a:lnTo>
                  <a:lnTo>
                    <a:pt x="850" y="49"/>
                  </a:lnTo>
                  <a:lnTo>
                    <a:pt x="846" y="52"/>
                  </a:lnTo>
                  <a:lnTo>
                    <a:pt x="842" y="52"/>
                  </a:lnTo>
                  <a:lnTo>
                    <a:pt x="846" y="52"/>
                  </a:lnTo>
                  <a:lnTo>
                    <a:pt x="850" y="52"/>
                  </a:lnTo>
                  <a:lnTo>
                    <a:pt x="850" y="49"/>
                  </a:lnTo>
                  <a:lnTo>
                    <a:pt x="853" y="52"/>
                  </a:lnTo>
                  <a:lnTo>
                    <a:pt x="850" y="52"/>
                  </a:lnTo>
                  <a:lnTo>
                    <a:pt x="850" y="56"/>
                  </a:lnTo>
                  <a:lnTo>
                    <a:pt x="846" y="56"/>
                  </a:lnTo>
                  <a:lnTo>
                    <a:pt x="850" y="56"/>
                  </a:lnTo>
                  <a:lnTo>
                    <a:pt x="853" y="56"/>
                  </a:lnTo>
                  <a:lnTo>
                    <a:pt x="857" y="56"/>
                  </a:lnTo>
                  <a:lnTo>
                    <a:pt x="853" y="56"/>
                  </a:lnTo>
                  <a:lnTo>
                    <a:pt x="857" y="56"/>
                  </a:lnTo>
                  <a:lnTo>
                    <a:pt x="861" y="56"/>
                  </a:lnTo>
                  <a:lnTo>
                    <a:pt x="865" y="56"/>
                  </a:lnTo>
                  <a:lnTo>
                    <a:pt x="868" y="56"/>
                  </a:lnTo>
                  <a:lnTo>
                    <a:pt x="865" y="56"/>
                  </a:lnTo>
                  <a:lnTo>
                    <a:pt x="865" y="60"/>
                  </a:lnTo>
                  <a:lnTo>
                    <a:pt x="868" y="56"/>
                  </a:lnTo>
                  <a:lnTo>
                    <a:pt x="872" y="56"/>
                  </a:lnTo>
                  <a:lnTo>
                    <a:pt x="876" y="56"/>
                  </a:lnTo>
                  <a:lnTo>
                    <a:pt x="880" y="60"/>
                  </a:lnTo>
                  <a:lnTo>
                    <a:pt x="883" y="60"/>
                  </a:lnTo>
                  <a:lnTo>
                    <a:pt x="880" y="60"/>
                  </a:lnTo>
                  <a:lnTo>
                    <a:pt x="880" y="64"/>
                  </a:lnTo>
                  <a:lnTo>
                    <a:pt x="872" y="64"/>
                  </a:lnTo>
                  <a:lnTo>
                    <a:pt x="868" y="64"/>
                  </a:lnTo>
                  <a:lnTo>
                    <a:pt x="865" y="64"/>
                  </a:lnTo>
                  <a:lnTo>
                    <a:pt x="861" y="64"/>
                  </a:lnTo>
                  <a:lnTo>
                    <a:pt x="857" y="64"/>
                  </a:lnTo>
                  <a:lnTo>
                    <a:pt x="857" y="67"/>
                  </a:lnTo>
                  <a:lnTo>
                    <a:pt x="853" y="67"/>
                  </a:lnTo>
                  <a:lnTo>
                    <a:pt x="853" y="64"/>
                  </a:lnTo>
                  <a:lnTo>
                    <a:pt x="850" y="64"/>
                  </a:lnTo>
                  <a:lnTo>
                    <a:pt x="853" y="67"/>
                  </a:lnTo>
                  <a:lnTo>
                    <a:pt x="850" y="67"/>
                  </a:lnTo>
                  <a:lnTo>
                    <a:pt x="846" y="67"/>
                  </a:lnTo>
                  <a:lnTo>
                    <a:pt x="842" y="71"/>
                  </a:lnTo>
                  <a:lnTo>
                    <a:pt x="838" y="71"/>
                  </a:lnTo>
                  <a:lnTo>
                    <a:pt x="835" y="67"/>
                  </a:lnTo>
                  <a:lnTo>
                    <a:pt x="835" y="64"/>
                  </a:lnTo>
                  <a:lnTo>
                    <a:pt x="838" y="64"/>
                  </a:lnTo>
                  <a:lnTo>
                    <a:pt x="835" y="64"/>
                  </a:lnTo>
                  <a:lnTo>
                    <a:pt x="831" y="64"/>
                  </a:lnTo>
                  <a:lnTo>
                    <a:pt x="831" y="67"/>
                  </a:lnTo>
                  <a:lnTo>
                    <a:pt x="835" y="71"/>
                  </a:lnTo>
                  <a:lnTo>
                    <a:pt x="838" y="71"/>
                  </a:lnTo>
                  <a:lnTo>
                    <a:pt x="835" y="71"/>
                  </a:lnTo>
                  <a:lnTo>
                    <a:pt x="835" y="75"/>
                  </a:lnTo>
                  <a:lnTo>
                    <a:pt x="831" y="75"/>
                  </a:lnTo>
                  <a:lnTo>
                    <a:pt x="831" y="71"/>
                  </a:lnTo>
                  <a:lnTo>
                    <a:pt x="827" y="71"/>
                  </a:lnTo>
                  <a:lnTo>
                    <a:pt x="823" y="71"/>
                  </a:lnTo>
                  <a:lnTo>
                    <a:pt x="827" y="71"/>
                  </a:lnTo>
                  <a:lnTo>
                    <a:pt x="827" y="75"/>
                  </a:lnTo>
                  <a:lnTo>
                    <a:pt x="823" y="75"/>
                  </a:lnTo>
                  <a:lnTo>
                    <a:pt x="823" y="79"/>
                  </a:lnTo>
                  <a:lnTo>
                    <a:pt x="820" y="79"/>
                  </a:lnTo>
                  <a:lnTo>
                    <a:pt x="816" y="75"/>
                  </a:lnTo>
                  <a:lnTo>
                    <a:pt x="812" y="75"/>
                  </a:lnTo>
                  <a:lnTo>
                    <a:pt x="808" y="75"/>
                  </a:lnTo>
                  <a:lnTo>
                    <a:pt x="808" y="71"/>
                  </a:lnTo>
                  <a:lnTo>
                    <a:pt x="805" y="71"/>
                  </a:lnTo>
                  <a:lnTo>
                    <a:pt x="801" y="71"/>
                  </a:lnTo>
                  <a:lnTo>
                    <a:pt x="805" y="71"/>
                  </a:lnTo>
                  <a:lnTo>
                    <a:pt x="805" y="75"/>
                  </a:lnTo>
                  <a:lnTo>
                    <a:pt x="808" y="75"/>
                  </a:lnTo>
                  <a:lnTo>
                    <a:pt x="812" y="75"/>
                  </a:lnTo>
                  <a:lnTo>
                    <a:pt x="812" y="79"/>
                  </a:lnTo>
                  <a:lnTo>
                    <a:pt x="808" y="79"/>
                  </a:lnTo>
                  <a:lnTo>
                    <a:pt x="805" y="79"/>
                  </a:lnTo>
                  <a:lnTo>
                    <a:pt x="805" y="75"/>
                  </a:lnTo>
                  <a:lnTo>
                    <a:pt x="801" y="75"/>
                  </a:lnTo>
                  <a:lnTo>
                    <a:pt x="797" y="75"/>
                  </a:lnTo>
                  <a:lnTo>
                    <a:pt x="793" y="75"/>
                  </a:lnTo>
                  <a:lnTo>
                    <a:pt x="797" y="75"/>
                  </a:lnTo>
                  <a:lnTo>
                    <a:pt x="801" y="79"/>
                  </a:lnTo>
                  <a:lnTo>
                    <a:pt x="797" y="79"/>
                  </a:lnTo>
                  <a:lnTo>
                    <a:pt x="793" y="79"/>
                  </a:lnTo>
                  <a:lnTo>
                    <a:pt x="789" y="79"/>
                  </a:lnTo>
                  <a:lnTo>
                    <a:pt x="786" y="79"/>
                  </a:lnTo>
                  <a:lnTo>
                    <a:pt x="782" y="79"/>
                  </a:lnTo>
                  <a:lnTo>
                    <a:pt x="778" y="79"/>
                  </a:lnTo>
                  <a:lnTo>
                    <a:pt x="774" y="79"/>
                  </a:lnTo>
                  <a:lnTo>
                    <a:pt x="771" y="79"/>
                  </a:lnTo>
                  <a:lnTo>
                    <a:pt x="767" y="75"/>
                  </a:lnTo>
                  <a:lnTo>
                    <a:pt x="763" y="75"/>
                  </a:lnTo>
                  <a:lnTo>
                    <a:pt x="759" y="75"/>
                  </a:lnTo>
                  <a:lnTo>
                    <a:pt x="756" y="75"/>
                  </a:lnTo>
                  <a:lnTo>
                    <a:pt x="756" y="71"/>
                  </a:lnTo>
                  <a:lnTo>
                    <a:pt x="759" y="71"/>
                  </a:lnTo>
                  <a:lnTo>
                    <a:pt x="763" y="71"/>
                  </a:lnTo>
                  <a:lnTo>
                    <a:pt x="771" y="71"/>
                  </a:lnTo>
                  <a:lnTo>
                    <a:pt x="774" y="71"/>
                  </a:lnTo>
                  <a:lnTo>
                    <a:pt x="778" y="71"/>
                  </a:lnTo>
                  <a:lnTo>
                    <a:pt x="774" y="71"/>
                  </a:lnTo>
                  <a:lnTo>
                    <a:pt x="771" y="71"/>
                  </a:lnTo>
                  <a:lnTo>
                    <a:pt x="767" y="71"/>
                  </a:lnTo>
                  <a:lnTo>
                    <a:pt x="763" y="71"/>
                  </a:lnTo>
                  <a:lnTo>
                    <a:pt x="759" y="71"/>
                  </a:lnTo>
                  <a:lnTo>
                    <a:pt x="756" y="71"/>
                  </a:lnTo>
                  <a:lnTo>
                    <a:pt x="752" y="71"/>
                  </a:lnTo>
                  <a:lnTo>
                    <a:pt x="744" y="67"/>
                  </a:lnTo>
                  <a:lnTo>
                    <a:pt x="748" y="67"/>
                  </a:lnTo>
                  <a:lnTo>
                    <a:pt x="752" y="67"/>
                  </a:lnTo>
                  <a:lnTo>
                    <a:pt x="756" y="67"/>
                  </a:lnTo>
                  <a:lnTo>
                    <a:pt x="752" y="67"/>
                  </a:lnTo>
                  <a:lnTo>
                    <a:pt x="748" y="67"/>
                  </a:lnTo>
                  <a:lnTo>
                    <a:pt x="744" y="67"/>
                  </a:lnTo>
                  <a:lnTo>
                    <a:pt x="741" y="67"/>
                  </a:lnTo>
                  <a:lnTo>
                    <a:pt x="737" y="67"/>
                  </a:lnTo>
                  <a:lnTo>
                    <a:pt x="737" y="64"/>
                  </a:lnTo>
                  <a:lnTo>
                    <a:pt x="741" y="64"/>
                  </a:lnTo>
                  <a:lnTo>
                    <a:pt x="744" y="64"/>
                  </a:lnTo>
                  <a:lnTo>
                    <a:pt x="748" y="64"/>
                  </a:lnTo>
                  <a:lnTo>
                    <a:pt x="752" y="64"/>
                  </a:lnTo>
                  <a:lnTo>
                    <a:pt x="756" y="64"/>
                  </a:lnTo>
                  <a:lnTo>
                    <a:pt x="759" y="64"/>
                  </a:lnTo>
                  <a:lnTo>
                    <a:pt x="763" y="64"/>
                  </a:lnTo>
                  <a:lnTo>
                    <a:pt x="767" y="64"/>
                  </a:lnTo>
                  <a:lnTo>
                    <a:pt x="771" y="64"/>
                  </a:lnTo>
                  <a:lnTo>
                    <a:pt x="774" y="64"/>
                  </a:lnTo>
                  <a:lnTo>
                    <a:pt x="778" y="64"/>
                  </a:lnTo>
                  <a:lnTo>
                    <a:pt x="782" y="64"/>
                  </a:lnTo>
                  <a:lnTo>
                    <a:pt x="786" y="64"/>
                  </a:lnTo>
                  <a:lnTo>
                    <a:pt x="789" y="60"/>
                  </a:lnTo>
                  <a:lnTo>
                    <a:pt x="793" y="60"/>
                  </a:lnTo>
                  <a:lnTo>
                    <a:pt x="797" y="60"/>
                  </a:lnTo>
                  <a:lnTo>
                    <a:pt x="793" y="60"/>
                  </a:lnTo>
                  <a:lnTo>
                    <a:pt x="789" y="60"/>
                  </a:lnTo>
                  <a:lnTo>
                    <a:pt x="786" y="60"/>
                  </a:lnTo>
                  <a:lnTo>
                    <a:pt x="782" y="60"/>
                  </a:lnTo>
                  <a:lnTo>
                    <a:pt x="774" y="60"/>
                  </a:lnTo>
                  <a:lnTo>
                    <a:pt x="771" y="60"/>
                  </a:lnTo>
                  <a:lnTo>
                    <a:pt x="763" y="60"/>
                  </a:lnTo>
                  <a:lnTo>
                    <a:pt x="767" y="60"/>
                  </a:lnTo>
                  <a:lnTo>
                    <a:pt x="771" y="60"/>
                  </a:lnTo>
                  <a:lnTo>
                    <a:pt x="774" y="60"/>
                  </a:lnTo>
                  <a:lnTo>
                    <a:pt x="778" y="60"/>
                  </a:lnTo>
                  <a:lnTo>
                    <a:pt x="782" y="60"/>
                  </a:lnTo>
                  <a:lnTo>
                    <a:pt x="786" y="60"/>
                  </a:lnTo>
                  <a:lnTo>
                    <a:pt x="782" y="60"/>
                  </a:lnTo>
                  <a:lnTo>
                    <a:pt x="778" y="60"/>
                  </a:lnTo>
                  <a:lnTo>
                    <a:pt x="774" y="60"/>
                  </a:lnTo>
                  <a:lnTo>
                    <a:pt x="771" y="60"/>
                  </a:lnTo>
                  <a:lnTo>
                    <a:pt x="767" y="60"/>
                  </a:lnTo>
                  <a:lnTo>
                    <a:pt x="763" y="60"/>
                  </a:lnTo>
                  <a:lnTo>
                    <a:pt x="767" y="60"/>
                  </a:lnTo>
                  <a:lnTo>
                    <a:pt x="771" y="56"/>
                  </a:lnTo>
                  <a:lnTo>
                    <a:pt x="767" y="56"/>
                  </a:lnTo>
                  <a:lnTo>
                    <a:pt x="763" y="56"/>
                  </a:lnTo>
                  <a:lnTo>
                    <a:pt x="759" y="60"/>
                  </a:lnTo>
                  <a:lnTo>
                    <a:pt x="756" y="60"/>
                  </a:lnTo>
                  <a:lnTo>
                    <a:pt x="756" y="56"/>
                  </a:lnTo>
                  <a:lnTo>
                    <a:pt x="756" y="60"/>
                  </a:lnTo>
                  <a:lnTo>
                    <a:pt x="752" y="60"/>
                  </a:lnTo>
                  <a:lnTo>
                    <a:pt x="752" y="56"/>
                  </a:lnTo>
                  <a:lnTo>
                    <a:pt x="752" y="60"/>
                  </a:lnTo>
                  <a:lnTo>
                    <a:pt x="748" y="60"/>
                  </a:lnTo>
                  <a:lnTo>
                    <a:pt x="744" y="60"/>
                  </a:lnTo>
                  <a:lnTo>
                    <a:pt x="741" y="60"/>
                  </a:lnTo>
                  <a:lnTo>
                    <a:pt x="737" y="60"/>
                  </a:lnTo>
                  <a:lnTo>
                    <a:pt x="741" y="60"/>
                  </a:lnTo>
                  <a:lnTo>
                    <a:pt x="737" y="60"/>
                  </a:lnTo>
                  <a:lnTo>
                    <a:pt x="733" y="60"/>
                  </a:lnTo>
                  <a:lnTo>
                    <a:pt x="737" y="60"/>
                  </a:lnTo>
                  <a:lnTo>
                    <a:pt x="733" y="60"/>
                  </a:lnTo>
                  <a:lnTo>
                    <a:pt x="729" y="60"/>
                  </a:lnTo>
                  <a:lnTo>
                    <a:pt x="726" y="60"/>
                  </a:lnTo>
                  <a:lnTo>
                    <a:pt x="722" y="60"/>
                  </a:lnTo>
                  <a:lnTo>
                    <a:pt x="718" y="60"/>
                  </a:lnTo>
                  <a:lnTo>
                    <a:pt x="714" y="60"/>
                  </a:lnTo>
                  <a:lnTo>
                    <a:pt x="714" y="56"/>
                  </a:lnTo>
                  <a:lnTo>
                    <a:pt x="718" y="56"/>
                  </a:lnTo>
                  <a:lnTo>
                    <a:pt x="722" y="56"/>
                  </a:lnTo>
                  <a:lnTo>
                    <a:pt x="726" y="56"/>
                  </a:lnTo>
                  <a:lnTo>
                    <a:pt x="729" y="56"/>
                  </a:lnTo>
                  <a:lnTo>
                    <a:pt x="733" y="56"/>
                  </a:lnTo>
                  <a:lnTo>
                    <a:pt x="737" y="52"/>
                  </a:lnTo>
                  <a:lnTo>
                    <a:pt x="733" y="52"/>
                  </a:lnTo>
                  <a:lnTo>
                    <a:pt x="729" y="52"/>
                  </a:lnTo>
                  <a:lnTo>
                    <a:pt x="729" y="56"/>
                  </a:lnTo>
                  <a:lnTo>
                    <a:pt x="726" y="56"/>
                  </a:lnTo>
                  <a:lnTo>
                    <a:pt x="722" y="56"/>
                  </a:lnTo>
                  <a:lnTo>
                    <a:pt x="718" y="56"/>
                  </a:lnTo>
                  <a:close/>
                  <a:moveTo>
                    <a:pt x="384" y="128"/>
                  </a:moveTo>
                  <a:lnTo>
                    <a:pt x="376" y="124"/>
                  </a:lnTo>
                  <a:lnTo>
                    <a:pt x="372" y="124"/>
                  </a:lnTo>
                  <a:lnTo>
                    <a:pt x="369" y="124"/>
                  </a:lnTo>
                  <a:lnTo>
                    <a:pt x="372" y="124"/>
                  </a:lnTo>
                  <a:lnTo>
                    <a:pt x="372" y="120"/>
                  </a:lnTo>
                  <a:lnTo>
                    <a:pt x="376" y="120"/>
                  </a:lnTo>
                  <a:lnTo>
                    <a:pt x="380" y="120"/>
                  </a:lnTo>
                  <a:lnTo>
                    <a:pt x="384" y="120"/>
                  </a:lnTo>
                  <a:lnTo>
                    <a:pt x="395" y="120"/>
                  </a:lnTo>
                  <a:lnTo>
                    <a:pt x="399" y="120"/>
                  </a:lnTo>
                  <a:lnTo>
                    <a:pt x="402" y="120"/>
                  </a:lnTo>
                  <a:lnTo>
                    <a:pt x="406" y="120"/>
                  </a:lnTo>
                  <a:lnTo>
                    <a:pt x="406" y="116"/>
                  </a:lnTo>
                  <a:lnTo>
                    <a:pt x="410" y="116"/>
                  </a:lnTo>
                  <a:lnTo>
                    <a:pt x="406" y="116"/>
                  </a:lnTo>
                  <a:lnTo>
                    <a:pt x="402" y="116"/>
                  </a:lnTo>
                  <a:lnTo>
                    <a:pt x="399" y="116"/>
                  </a:lnTo>
                  <a:lnTo>
                    <a:pt x="395" y="120"/>
                  </a:lnTo>
                  <a:lnTo>
                    <a:pt x="391" y="120"/>
                  </a:lnTo>
                  <a:lnTo>
                    <a:pt x="387" y="120"/>
                  </a:lnTo>
                  <a:lnTo>
                    <a:pt x="384" y="120"/>
                  </a:lnTo>
                  <a:lnTo>
                    <a:pt x="376" y="120"/>
                  </a:lnTo>
                  <a:lnTo>
                    <a:pt x="376" y="116"/>
                  </a:lnTo>
                  <a:lnTo>
                    <a:pt x="380" y="116"/>
                  </a:lnTo>
                  <a:lnTo>
                    <a:pt x="384" y="116"/>
                  </a:lnTo>
                  <a:lnTo>
                    <a:pt x="387" y="116"/>
                  </a:lnTo>
                  <a:lnTo>
                    <a:pt x="391" y="116"/>
                  </a:lnTo>
                  <a:lnTo>
                    <a:pt x="395" y="116"/>
                  </a:lnTo>
                  <a:lnTo>
                    <a:pt x="399" y="116"/>
                  </a:lnTo>
                  <a:lnTo>
                    <a:pt x="399" y="112"/>
                  </a:lnTo>
                  <a:lnTo>
                    <a:pt x="399" y="116"/>
                  </a:lnTo>
                  <a:lnTo>
                    <a:pt x="402" y="116"/>
                  </a:lnTo>
                  <a:lnTo>
                    <a:pt x="406" y="116"/>
                  </a:lnTo>
                  <a:lnTo>
                    <a:pt x="406" y="112"/>
                  </a:lnTo>
                  <a:lnTo>
                    <a:pt x="410" y="112"/>
                  </a:lnTo>
                  <a:lnTo>
                    <a:pt x="414" y="112"/>
                  </a:lnTo>
                  <a:lnTo>
                    <a:pt x="410" y="112"/>
                  </a:lnTo>
                  <a:lnTo>
                    <a:pt x="406" y="112"/>
                  </a:lnTo>
                  <a:lnTo>
                    <a:pt x="402" y="112"/>
                  </a:lnTo>
                  <a:lnTo>
                    <a:pt x="399" y="112"/>
                  </a:lnTo>
                  <a:lnTo>
                    <a:pt x="395" y="112"/>
                  </a:lnTo>
                  <a:lnTo>
                    <a:pt x="387" y="112"/>
                  </a:lnTo>
                  <a:lnTo>
                    <a:pt x="384" y="112"/>
                  </a:lnTo>
                  <a:lnTo>
                    <a:pt x="387" y="112"/>
                  </a:lnTo>
                  <a:lnTo>
                    <a:pt x="384" y="112"/>
                  </a:lnTo>
                  <a:lnTo>
                    <a:pt x="384" y="109"/>
                  </a:lnTo>
                  <a:lnTo>
                    <a:pt x="387" y="109"/>
                  </a:lnTo>
                  <a:lnTo>
                    <a:pt x="391" y="109"/>
                  </a:lnTo>
                  <a:lnTo>
                    <a:pt x="395" y="109"/>
                  </a:lnTo>
                  <a:lnTo>
                    <a:pt x="399" y="109"/>
                  </a:lnTo>
                  <a:lnTo>
                    <a:pt x="402" y="109"/>
                  </a:lnTo>
                  <a:lnTo>
                    <a:pt x="406" y="109"/>
                  </a:lnTo>
                  <a:lnTo>
                    <a:pt x="410" y="109"/>
                  </a:lnTo>
                  <a:lnTo>
                    <a:pt x="414" y="109"/>
                  </a:lnTo>
                  <a:lnTo>
                    <a:pt x="417" y="109"/>
                  </a:lnTo>
                  <a:lnTo>
                    <a:pt x="414" y="109"/>
                  </a:lnTo>
                  <a:lnTo>
                    <a:pt x="410" y="109"/>
                  </a:lnTo>
                  <a:lnTo>
                    <a:pt x="406" y="109"/>
                  </a:lnTo>
                  <a:lnTo>
                    <a:pt x="402" y="109"/>
                  </a:lnTo>
                  <a:lnTo>
                    <a:pt x="399" y="109"/>
                  </a:lnTo>
                  <a:lnTo>
                    <a:pt x="395" y="109"/>
                  </a:lnTo>
                  <a:lnTo>
                    <a:pt x="399" y="105"/>
                  </a:lnTo>
                  <a:lnTo>
                    <a:pt x="402" y="105"/>
                  </a:lnTo>
                  <a:lnTo>
                    <a:pt x="406" y="105"/>
                  </a:lnTo>
                  <a:lnTo>
                    <a:pt x="410" y="105"/>
                  </a:lnTo>
                  <a:lnTo>
                    <a:pt x="414" y="105"/>
                  </a:lnTo>
                  <a:lnTo>
                    <a:pt x="417" y="105"/>
                  </a:lnTo>
                  <a:lnTo>
                    <a:pt x="414" y="105"/>
                  </a:lnTo>
                  <a:lnTo>
                    <a:pt x="417" y="105"/>
                  </a:lnTo>
                  <a:lnTo>
                    <a:pt x="421" y="105"/>
                  </a:lnTo>
                  <a:lnTo>
                    <a:pt x="425" y="105"/>
                  </a:lnTo>
                  <a:lnTo>
                    <a:pt x="425" y="109"/>
                  </a:lnTo>
                  <a:lnTo>
                    <a:pt x="429" y="109"/>
                  </a:lnTo>
                  <a:lnTo>
                    <a:pt x="433" y="109"/>
                  </a:lnTo>
                  <a:lnTo>
                    <a:pt x="436" y="109"/>
                  </a:lnTo>
                  <a:lnTo>
                    <a:pt x="440" y="109"/>
                  </a:lnTo>
                  <a:lnTo>
                    <a:pt x="444" y="109"/>
                  </a:lnTo>
                  <a:lnTo>
                    <a:pt x="448" y="109"/>
                  </a:lnTo>
                  <a:lnTo>
                    <a:pt x="451" y="109"/>
                  </a:lnTo>
                  <a:lnTo>
                    <a:pt x="451" y="112"/>
                  </a:lnTo>
                  <a:lnTo>
                    <a:pt x="455" y="112"/>
                  </a:lnTo>
                  <a:lnTo>
                    <a:pt x="459" y="112"/>
                  </a:lnTo>
                  <a:lnTo>
                    <a:pt x="463" y="112"/>
                  </a:lnTo>
                  <a:lnTo>
                    <a:pt x="459" y="112"/>
                  </a:lnTo>
                  <a:lnTo>
                    <a:pt x="455" y="116"/>
                  </a:lnTo>
                  <a:lnTo>
                    <a:pt x="459" y="116"/>
                  </a:lnTo>
                  <a:lnTo>
                    <a:pt x="463" y="116"/>
                  </a:lnTo>
                  <a:lnTo>
                    <a:pt x="466" y="116"/>
                  </a:lnTo>
                  <a:lnTo>
                    <a:pt x="470" y="116"/>
                  </a:lnTo>
                  <a:lnTo>
                    <a:pt x="466" y="116"/>
                  </a:lnTo>
                  <a:lnTo>
                    <a:pt x="470" y="120"/>
                  </a:lnTo>
                  <a:lnTo>
                    <a:pt x="474" y="120"/>
                  </a:lnTo>
                  <a:lnTo>
                    <a:pt x="478" y="120"/>
                  </a:lnTo>
                  <a:lnTo>
                    <a:pt x="481" y="120"/>
                  </a:lnTo>
                  <a:lnTo>
                    <a:pt x="485" y="120"/>
                  </a:lnTo>
                  <a:lnTo>
                    <a:pt x="489" y="120"/>
                  </a:lnTo>
                  <a:lnTo>
                    <a:pt x="493" y="120"/>
                  </a:lnTo>
                  <a:lnTo>
                    <a:pt x="496" y="120"/>
                  </a:lnTo>
                  <a:lnTo>
                    <a:pt x="500" y="120"/>
                  </a:lnTo>
                  <a:lnTo>
                    <a:pt x="504" y="120"/>
                  </a:lnTo>
                  <a:lnTo>
                    <a:pt x="508" y="120"/>
                  </a:lnTo>
                  <a:lnTo>
                    <a:pt x="508" y="116"/>
                  </a:lnTo>
                  <a:lnTo>
                    <a:pt x="504" y="116"/>
                  </a:lnTo>
                  <a:lnTo>
                    <a:pt x="500" y="116"/>
                  </a:lnTo>
                  <a:lnTo>
                    <a:pt x="496" y="116"/>
                  </a:lnTo>
                  <a:lnTo>
                    <a:pt x="496" y="112"/>
                  </a:lnTo>
                  <a:lnTo>
                    <a:pt x="493" y="112"/>
                  </a:lnTo>
                  <a:lnTo>
                    <a:pt x="493" y="116"/>
                  </a:lnTo>
                  <a:lnTo>
                    <a:pt x="489" y="112"/>
                  </a:lnTo>
                  <a:lnTo>
                    <a:pt x="493" y="112"/>
                  </a:lnTo>
                  <a:lnTo>
                    <a:pt x="496" y="112"/>
                  </a:lnTo>
                  <a:lnTo>
                    <a:pt x="500" y="112"/>
                  </a:lnTo>
                  <a:lnTo>
                    <a:pt x="500" y="109"/>
                  </a:lnTo>
                  <a:lnTo>
                    <a:pt x="493" y="109"/>
                  </a:lnTo>
                  <a:lnTo>
                    <a:pt x="489" y="109"/>
                  </a:lnTo>
                  <a:lnTo>
                    <a:pt x="485" y="109"/>
                  </a:lnTo>
                  <a:lnTo>
                    <a:pt x="485" y="105"/>
                  </a:lnTo>
                  <a:lnTo>
                    <a:pt x="489" y="105"/>
                  </a:lnTo>
                  <a:lnTo>
                    <a:pt x="493" y="105"/>
                  </a:lnTo>
                  <a:lnTo>
                    <a:pt x="493" y="101"/>
                  </a:lnTo>
                  <a:lnTo>
                    <a:pt x="496" y="101"/>
                  </a:lnTo>
                  <a:lnTo>
                    <a:pt x="500" y="101"/>
                  </a:lnTo>
                  <a:lnTo>
                    <a:pt x="500" y="97"/>
                  </a:lnTo>
                  <a:lnTo>
                    <a:pt x="504" y="97"/>
                  </a:lnTo>
                  <a:lnTo>
                    <a:pt x="508" y="97"/>
                  </a:lnTo>
                  <a:lnTo>
                    <a:pt x="511" y="97"/>
                  </a:lnTo>
                  <a:lnTo>
                    <a:pt x="511" y="101"/>
                  </a:lnTo>
                  <a:lnTo>
                    <a:pt x="515" y="101"/>
                  </a:lnTo>
                  <a:lnTo>
                    <a:pt x="511" y="101"/>
                  </a:lnTo>
                  <a:lnTo>
                    <a:pt x="511" y="105"/>
                  </a:lnTo>
                  <a:lnTo>
                    <a:pt x="515" y="105"/>
                  </a:lnTo>
                  <a:lnTo>
                    <a:pt x="519" y="109"/>
                  </a:lnTo>
                  <a:lnTo>
                    <a:pt x="515" y="109"/>
                  </a:lnTo>
                  <a:lnTo>
                    <a:pt x="515" y="112"/>
                  </a:lnTo>
                  <a:lnTo>
                    <a:pt x="519" y="112"/>
                  </a:lnTo>
                  <a:lnTo>
                    <a:pt x="523" y="112"/>
                  </a:lnTo>
                  <a:lnTo>
                    <a:pt x="526" y="112"/>
                  </a:lnTo>
                  <a:lnTo>
                    <a:pt x="523" y="112"/>
                  </a:lnTo>
                  <a:lnTo>
                    <a:pt x="519" y="116"/>
                  </a:lnTo>
                  <a:lnTo>
                    <a:pt x="523" y="116"/>
                  </a:lnTo>
                  <a:lnTo>
                    <a:pt x="526" y="112"/>
                  </a:lnTo>
                  <a:lnTo>
                    <a:pt x="530" y="112"/>
                  </a:lnTo>
                  <a:lnTo>
                    <a:pt x="534" y="112"/>
                  </a:lnTo>
                  <a:lnTo>
                    <a:pt x="534" y="116"/>
                  </a:lnTo>
                  <a:lnTo>
                    <a:pt x="538" y="116"/>
                  </a:lnTo>
                  <a:lnTo>
                    <a:pt x="541" y="116"/>
                  </a:lnTo>
                  <a:lnTo>
                    <a:pt x="538" y="116"/>
                  </a:lnTo>
                  <a:lnTo>
                    <a:pt x="538" y="112"/>
                  </a:lnTo>
                  <a:lnTo>
                    <a:pt x="541" y="112"/>
                  </a:lnTo>
                  <a:lnTo>
                    <a:pt x="545" y="112"/>
                  </a:lnTo>
                  <a:lnTo>
                    <a:pt x="549" y="112"/>
                  </a:lnTo>
                  <a:lnTo>
                    <a:pt x="553" y="112"/>
                  </a:lnTo>
                  <a:lnTo>
                    <a:pt x="557" y="112"/>
                  </a:lnTo>
                  <a:lnTo>
                    <a:pt x="560" y="112"/>
                  </a:lnTo>
                  <a:lnTo>
                    <a:pt x="560" y="116"/>
                  </a:lnTo>
                  <a:lnTo>
                    <a:pt x="564" y="116"/>
                  </a:lnTo>
                  <a:lnTo>
                    <a:pt x="560" y="120"/>
                  </a:lnTo>
                  <a:lnTo>
                    <a:pt x="557" y="120"/>
                  </a:lnTo>
                  <a:lnTo>
                    <a:pt x="560" y="120"/>
                  </a:lnTo>
                  <a:lnTo>
                    <a:pt x="557" y="124"/>
                  </a:lnTo>
                  <a:lnTo>
                    <a:pt x="553" y="124"/>
                  </a:lnTo>
                  <a:lnTo>
                    <a:pt x="553" y="128"/>
                  </a:lnTo>
                  <a:lnTo>
                    <a:pt x="549" y="128"/>
                  </a:lnTo>
                  <a:lnTo>
                    <a:pt x="545" y="128"/>
                  </a:lnTo>
                  <a:lnTo>
                    <a:pt x="541" y="128"/>
                  </a:lnTo>
                  <a:lnTo>
                    <a:pt x="538" y="128"/>
                  </a:lnTo>
                  <a:lnTo>
                    <a:pt x="534" y="128"/>
                  </a:lnTo>
                  <a:lnTo>
                    <a:pt x="530" y="128"/>
                  </a:lnTo>
                  <a:lnTo>
                    <a:pt x="526" y="128"/>
                  </a:lnTo>
                  <a:lnTo>
                    <a:pt x="523" y="128"/>
                  </a:lnTo>
                  <a:lnTo>
                    <a:pt x="519" y="128"/>
                  </a:lnTo>
                  <a:lnTo>
                    <a:pt x="515" y="128"/>
                  </a:lnTo>
                  <a:lnTo>
                    <a:pt x="511" y="128"/>
                  </a:lnTo>
                  <a:lnTo>
                    <a:pt x="508" y="128"/>
                  </a:lnTo>
                  <a:lnTo>
                    <a:pt x="511" y="128"/>
                  </a:lnTo>
                  <a:lnTo>
                    <a:pt x="508" y="128"/>
                  </a:lnTo>
                  <a:lnTo>
                    <a:pt x="504" y="128"/>
                  </a:lnTo>
                  <a:lnTo>
                    <a:pt x="500" y="128"/>
                  </a:lnTo>
                  <a:lnTo>
                    <a:pt x="500" y="131"/>
                  </a:lnTo>
                  <a:lnTo>
                    <a:pt x="496" y="131"/>
                  </a:lnTo>
                  <a:lnTo>
                    <a:pt x="493" y="131"/>
                  </a:lnTo>
                  <a:lnTo>
                    <a:pt x="489" y="131"/>
                  </a:lnTo>
                  <a:lnTo>
                    <a:pt x="485" y="131"/>
                  </a:lnTo>
                  <a:lnTo>
                    <a:pt x="481" y="131"/>
                  </a:lnTo>
                  <a:lnTo>
                    <a:pt x="478" y="131"/>
                  </a:lnTo>
                  <a:lnTo>
                    <a:pt x="478" y="135"/>
                  </a:lnTo>
                  <a:lnTo>
                    <a:pt x="474" y="135"/>
                  </a:lnTo>
                  <a:lnTo>
                    <a:pt x="470" y="135"/>
                  </a:lnTo>
                  <a:lnTo>
                    <a:pt x="466" y="135"/>
                  </a:lnTo>
                  <a:lnTo>
                    <a:pt x="463" y="135"/>
                  </a:lnTo>
                  <a:lnTo>
                    <a:pt x="459" y="135"/>
                  </a:lnTo>
                  <a:lnTo>
                    <a:pt x="455" y="135"/>
                  </a:lnTo>
                  <a:lnTo>
                    <a:pt x="451" y="135"/>
                  </a:lnTo>
                  <a:lnTo>
                    <a:pt x="451" y="139"/>
                  </a:lnTo>
                  <a:lnTo>
                    <a:pt x="448" y="139"/>
                  </a:lnTo>
                  <a:lnTo>
                    <a:pt x="444" y="139"/>
                  </a:lnTo>
                  <a:lnTo>
                    <a:pt x="440" y="139"/>
                  </a:lnTo>
                  <a:lnTo>
                    <a:pt x="436" y="139"/>
                  </a:lnTo>
                  <a:lnTo>
                    <a:pt x="436" y="135"/>
                  </a:lnTo>
                  <a:lnTo>
                    <a:pt x="433" y="135"/>
                  </a:lnTo>
                  <a:lnTo>
                    <a:pt x="429" y="135"/>
                  </a:lnTo>
                  <a:lnTo>
                    <a:pt x="425" y="135"/>
                  </a:lnTo>
                  <a:lnTo>
                    <a:pt x="421" y="135"/>
                  </a:lnTo>
                  <a:lnTo>
                    <a:pt x="421" y="131"/>
                  </a:lnTo>
                  <a:lnTo>
                    <a:pt x="425" y="131"/>
                  </a:lnTo>
                  <a:lnTo>
                    <a:pt x="433" y="131"/>
                  </a:lnTo>
                  <a:lnTo>
                    <a:pt x="436" y="131"/>
                  </a:lnTo>
                  <a:lnTo>
                    <a:pt x="440" y="131"/>
                  </a:lnTo>
                  <a:lnTo>
                    <a:pt x="440" y="128"/>
                  </a:lnTo>
                  <a:lnTo>
                    <a:pt x="444" y="128"/>
                  </a:lnTo>
                  <a:lnTo>
                    <a:pt x="448" y="128"/>
                  </a:lnTo>
                  <a:lnTo>
                    <a:pt x="451" y="128"/>
                  </a:lnTo>
                  <a:lnTo>
                    <a:pt x="459" y="128"/>
                  </a:lnTo>
                  <a:lnTo>
                    <a:pt x="463" y="128"/>
                  </a:lnTo>
                  <a:lnTo>
                    <a:pt x="466" y="128"/>
                  </a:lnTo>
                  <a:lnTo>
                    <a:pt x="470" y="128"/>
                  </a:lnTo>
                  <a:lnTo>
                    <a:pt x="474" y="124"/>
                  </a:lnTo>
                  <a:lnTo>
                    <a:pt x="470" y="124"/>
                  </a:lnTo>
                  <a:lnTo>
                    <a:pt x="466" y="124"/>
                  </a:lnTo>
                  <a:lnTo>
                    <a:pt x="463" y="124"/>
                  </a:lnTo>
                  <a:lnTo>
                    <a:pt x="459" y="124"/>
                  </a:lnTo>
                  <a:lnTo>
                    <a:pt x="455" y="128"/>
                  </a:lnTo>
                  <a:lnTo>
                    <a:pt x="451" y="128"/>
                  </a:lnTo>
                  <a:lnTo>
                    <a:pt x="451" y="124"/>
                  </a:lnTo>
                  <a:lnTo>
                    <a:pt x="455" y="124"/>
                  </a:lnTo>
                  <a:lnTo>
                    <a:pt x="451" y="124"/>
                  </a:lnTo>
                  <a:lnTo>
                    <a:pt x="448" y="124"/>
                  </a:lnTo>
                  <a:lnTo>
                    <a:pt x="444" y="128"/>
                  </a:lnTo>
                  <a:lnTo>
                    <a:pt x="440" y="128"/>
                  </a:lnTo>
                  <a:lnTo>
                    <a:pt x="436" y="128"/>
                  </a:lnTo>
                  <a:lnTo>
                    <a:pt x="433" y="128"/>
                  </a:lnTo>
                  <a:lnTo>
                    <a:pt x="429" y="128"/>
                  </a:lnTo>
                  <a:lnTo>
                    <a:pt x="429" y="124"/>
                  </a:lnTo>
                  <a:lnTo>
                    <a:pt x="433" y="124"/>
                  </a:lnTo>
                  <a:lnTo>
                    <a:pt x="436" y="120"/>
                  </a:lnTo>
                  <a:lnTo>
                    <a:pt x="433" y="120"/>
                  </a:lnTo>
                  <a:lnTo>
                    <a:pt x="429" y="120"/>
                  </a:lnTo>
                  <a:lnTo>
                    <a:pt x="425" y="120"/>
                  </a:lnTo>
                  <a:lnTo>
                    <a:pt x="425" y="124"/>
                  </a:lnTo>
                  <a:lnTo>
                    <a:pt x="421" y="124"/>
                  </a:lnTo>
                  <a:lnTo>
                    <a:pt x="417" y="124"/>
                  </a:lnTo>
                  <a:lnTo>
                    <a:pt x="421" y="124"/>
                  </a:lnTo>
                  <a:lnTo>
                    <a:pt x="421" y="128"/>
                  </a:lnTo>
                  <a:lnTo>
                    <a:pt x="417" y="128"/>
                  </a:lnTo>
                  <a:lnTo>
                    <a:pt x="414" y="128"/>
                  </a:lnTo>
                  <a:lnTo>
                    <a:pt x="410" y="128"/>
                  </a:lnTo>
                  <a:lnTo>
                    <a:pt x="406" y="128"/>
                  </a:lnTo>
                  <a:lnTo>
                    <a:pt x="410" y="128"/>
                  </a:lnTo>
                  <a:lnTo>
                    <a:pt x="406" y="124"/>
                  </a:lnTo>
                  <a:lnTo>
                    <a:pt x="406" y="128"/>
                  </a:lnTo>
                  <a:lnTo>
                    <a:pt x="402" y="128"/>
                  </a:lnTo>
                  <a:lnTo>
                    <a:pt x="399" y="128"/>
                  </a:lnTo>
                  <a:lnTo>
                    <a:pt x="391" y="128"/>
                  </a:lnTo>
                  <a:lnTo>
                    <a:pt x="391" y="124"/>
                  </a:lnTo>
                  <a:lnTo>
                    <a:pt x="387" y="124"/>
                  </a:lnTo>
                  <a:lnTo>
                    <a:pt x="384" y="128"/>
                  </a:lnTo>
                  <a:close/>
                  <a:moveTo>
                    <a:pt x="876" y="316"/>
                  </a:moveTo>
                  <a:lnTo>
                    <a:pt x="872" y="316"/>
                  </a:lnTo>
                  <a:lnTo>
                    <a:pt x="872" y="312"/>
                  </a:lnTo>
                  <a:lnTo>
                    <a:pt x="872" y="308"/>
                  </a:lnTo>
                  <a:lnTo>
                    <a:pt x="872" y="304"/>
                  </a:lnTo>
                  <a:lnTo>
                    <a:pt x="868" y="304"/>
                  </a:lnTo>
                  <a:lnTo>
                    <a:pt x="865" y="308"/>
                  </a:lnTo>
                  <a:lnTo>
                    <a:pt x="861" y="308"/>
                  </a:lnTo>
                  <a:lnTo>
                    <a:pt x="857" y="304"/>
                  </a:lnTo>
                  <a:lnTo>
                    <a:pt x="857" y="308"/>
                  </a:lnTo>
                  <a:lnTo>
                    <a:pt x="853" y="308"/>
                  </a:lnTo>
                  <a:lnTo>
                    <a:pt x="850" y="308"/>
                  </a:lnTo>
                  <a:lnTo>
                    <a:pt x="850" y="304"/>
                  </a:lnTo>
                  <a:lnTo>
                    <a:pt x="853" y="300"/>
                  </a:lnTo>
                  <a:lnTo>
                    <a:pt x="857" y="300"/>
                  </a:lnTo>
                  <a:lnTo>
                    <a:pt x="861" y="300"/>
                  </a:lnTo>
                  <a:lnTo>
                    <a:pt x="865" y="300"/>
                  </a:lnTo>
                  <a:lnTo>
                    <a:pt x="865" y="297"/>
                  </a:lnTo>
                  <a:lnTo>
                    <a:pt x="861" y="297"/>
                  </a:lnTo>
                  <a:lnTo>
                    <a:pt x="861" y="293"/>
                  </a:lnTo>
                  <a:lnTo>
                    <a:pt x="861" y="289"/>
                  </a:lnTo>
                  <a:lnTo>
                    <a:pt x="865" y="289"/>
                  </a:lnTo>
                  <a:lnTo>
                    <a:pt x="865" y="285"/>
                  </a:lnTo>
                  <a:lnTo>
                    <a:pt x="865" y="282"/>
                  </a:lnTo>
                  <a:lnTo>
                    <a:pt x="865" y="278"/>
                  </a:lnTo>
                  <a:lnTo>
                    <a:pt x="868" y="274"/>
                  </a:lnTo>
                  <a:lnTo>
                    <a:pt x="868" y="270"/>
                  </a:lnTo>
                  <a:lnTo>
                    <a:pt x="872" y="270"/>
                  </a:lnTo>
                  <a:lnTo>
                    <a:pt x="876" y="270"/>
                  </a:lnTo>
                  <a:lnTo>
                    <a:pt x="876" y="274"/>
                  </a:lnTo>
                  <a:lnTo>
                    <a:pt x="876" y="270"/>
                  </a:lnTo>
                  <a:lnTo>
                    <a:pt x="880" y="270"/>
                  </a:lnTo>
                  <a:lnTo>
                    <a:pt x="880" y="274"/>
                  </a:lnTo>
                  <a:lnTo>
                    <a:pt x="883" y="274"/>
                  </a:lnTo>
                  <a:lnTo>
                    <a:pt x="880" y="274"/>
                  </a:lnTo>
                  <a:lnTo>
                    <a:pt x="880" y="278"/>
                  </a:lnTo>
                  <a:lnTo>
                    <a:pt x="883" y="278"/>
                  </a:lnTo>
                  <a:lnTo>
                    <a:pt x="883" y="282"/>
                  </a:lnTo>
                  <a:lnTo>
                    <a:pt x="887" y="282"/>
                  </a:lnTo>
                  <a:lnTo>
                    <a:pt x="887" y="278"/>
                  </a:lnTo>
                  <a:lnTo>
                    <a:pt x="891" y="278"/>
                  </a:lnTo>
                  <a:lnTo>
                    <a:pt x="895" y="278"/>
                  </a:lnTo>
                  <a:lnTo>
                    <a:pt x="895" y="282"/>
                  </a:lnTo>
                  <a:lnTo>
                    <a:pt x="898" y="282"/>
                  </a:lnTo>
                  <a:lnTo>
                    <a:pt x="902" y="282"/>
                  </a:lnTo>
                  <a:lnTo>
                    <a:pt x="906" y="282"/>
                  </a:lnTo>
                  <a:lnTo>
                    <a:pt x="910" y="282"/>
                  </a:lnTo>
                  <a:lnTo>
                    <a:pt x="910" y="285"/>
                  </a:lnTo>
                  <a:lnTo>
                    <a:pt x="914" y="285"/>
                  </a:lnTo>
                  <a:lnTo>
                    <a:pt x="917" y="285"/>
                  </a:lnTo>
                  <a:lnTo>
                    <a:pt x="917" y="289"/>
                  </a:lnTo>
                  <a:lnTo>
                    <a:pt x="921" y="289"/>
                  </a:lnTo>
                  <a:lnTo>
                    <a:pt x="925" y="289"/>
                  </a:lnTo>
                  <a:lnTo>
                    <a:pt x="929" y="289"/>
                  </a:lnTo>
                  <a:lnTo>
                    <a:pt x="925" y="289"/>
                  </a:lnTo>
                  <a:lnTo>
                    <a:pt x="929" y="289"/>
                  </a:lnTo>
                  <a:lnTo>
                    <a:pt x="932" y="293"/>
                  </a:lnTo>
                  <a:lnTo>
                    <a:pt x="932" y="297"/>
                  </a:lnTo>
                  <a:lnTo>
                    <a:pt x="936" y="297"/>
                  </a:lnTo>
                  <a:lnTo>
                    <a:pt x="936" y="300"/>
                  </a:lnTo>
                  <a:lnTo>
                    <a:pt x="932" y="300"/>
                  </a:lnTo>
                  <a:lnTo>
                    <a:pt x="929" y="300"/>
                  </a:lnTo>
                  <a:lnTo>
                    <a:pt x="932" y="300"/>
                  </a:lnTo>
                  <a:lnTo>
                    <a:pt x="936" y="300"/>
                  </a:lnTo>
                  <a:lnTo>
                    <a:pt x="940" y="300"/>
                  </a:lnTo>
                  <a:lnTo>
                    <a:pt x="947" y="300"/>
                  </a:lnTo>
                  <a:lnTo>
                    <a:pt x="951" y="300"/>
                  </a:lnTo>
                  <a:lnTo>
                    <a:pt x="955" y="300"/>
                  </a:lnTo>
                  <a:lnTo>
                    <a:pt x="951" y="304"/>
                  </a:lnTo>
                  <a:lnTo>
                    <a:pt x="955" y="304"/>
                  </a:lnTo>
                  <a:lnTo>
                    <a:pt x="959" y="304"/>
                  </a:lnTo>
                  <a:lnTo>
                    <a:pt x="955" y="304"/>
                  </a:lnTo>
                  <a:lnTo>
                    <a:pt x="951" y="308"/>
                  </a:lnTo>
                  <a:lnTo>
                    <a:pt x="947" y="308"/>
                  </a:lnTo>
                  <a:lnTo>
                    <a:pt x="944" y="308"/>
                  </a:lnTo>
                  <a:lnTo>
                    <a:pt x="940" y="308"/>
                  </a:lnTo>
                  <a:lnTo>
                    <a:pt x="936" y="308"/>
                  </a:lnTo>
                  <a:lnTo>
                    <a:pt x="932" y="308"/>
                  </a:lnTo>
                  <a:lnTo>
                    <a:pt x="929" y="308"/>
                  </a:lnTo>
                  <a:lnTo>
                    <a:pt x="929" y="304"/>
                  </a:lnTo>
                  <a:lnTo>
                    <a:pt x="925" y="304"/>
                  </a:lnTo>
                  <a:lnTo>
                    <a:pt x="925" y="308"/>
                  </a:lnTo>
                  <a:lnTo>
                    <a:pt x="921" y="304"/>
                  </a:lnTo>
                  <a:lnTo>
                    <a:pt x="925" y="304"/>
                  </a:lnTo>
                  <a:lnTo>
                    <a:pt x="925" y="300"/>
                  </a:lnTo>
                  <a:lnTo>
                    <a:pt x="921" y="300"/>
                  </a:lnTo>
                  <a:lnTo>
                    <a:pt x="917" y="300"/>
                  </a:lnTo>
                  <a:lnTo>
                    <a:pt x="914" y="300"/>
                  </a:lnTo>
                  <a:lnTo>
                    <a:pt x="914" y="297"/>
                  </a:lnTo>
                  <a:lnTo>
                    <a:pt x="910" y="300"/>
                  </a:lnTo>
                  <a:lnTo>
                    <a:pt x="906" y="300"/>
                  </a:lnTo>
                  <a:lnTo>
                    <a:pt x="902" y="300"/>
                  </a:lnTo>
                  <a:lnTo>
                    <a:pt x="906" y="300"/>
                  </a:lnTo>
                  <a:lnTo>
                    <a:pt x="906" y="304"/>
                  </a:lnTo>
                  <a:lnTo>
                    <a:pt x="902" y="304"/>
                  </a:lnTo>
                  <a:lnTo>
                    <a:pt x="898" y="304"/>
                  </a:lnTo>
                  <a:lnTo>
                    <a:pt x="898" y="308"/>
                  </a:lnTo>
                  <a:lnTo>
                    <a:pt x="895" y="308"/>
                  </a:lnTo>
                  <a:lnTo>
                    <a:pt x="891" y="308"/>
                  </a:lnTo>
                  <a:lnTo>
                    <a:pt x="891" y="312"/>
                  </a:lnTo>
                  <a:lnTo>
                    <a:pt x="887" y="312"/>
                  </a:lnTo>
                  <a:lnTo>
                    <a:pt x="883" y="312"/>
                  </a:lnTo>
                  <a:lnTo>
                    <a:pt x="880" y="316"/>
                  </a:lnTo>
                  <a:lnTo>
                    <a:pt x="876" y="316"/>
                  </a:lnTo>
                  <a:close/>
                  <a:moveTo>
                    <a:pt x="665" y="188"/>
                  </a:moveTo>
                  <a:lnTo>
                    <a:pt x="665" y="184"/>
                  </a:lnTo>
                  <a:lnTo>
                    <a:pt x="662" y="184"/>
                  </a:lnTo>
                  <a:lnTo>
                    <a:pt x="658" y="184"/>
                  </a:lnTo>
                  <a:lnTo>
                    <a:pt x="654" y="180"/>
                  </a:lnTo>
                  <a:lnTo>
                    <a:pt x="650" y="180"/>
                  </a:lnTo>
                  <a:lnTo>
                    <a:pt x="650" y="176"/>
                  </a:lnTo>
                  <a:lnTo>
                    <a:pt x="647" y="176"/>
                  </a:lnTo>
                  <a:lnTo>
                    <a:pt x="643" y="176"/>
                  </a:lnTo>
                  <a:lnTo>
                    <a:pt x="639" y="173"/>
                  </a:lnTo>
                  <a:lnTo>
                    <a:pt x="635" y="173"/>
                  </a:lnTo>
                  <a:lnTo>
                    <a:pt x="632" y="173"/>
                  </a:lnTo>
                  <a:lnTo>
                    <a:pt x="628" y="169"/>
                  </a:lnTo>
                  <a:lnTo>
                    <a:pt x="624" y="169"/>
                  </a:lnTo>
                  <a:lnTo>
                    <a:pt x="624" y="173"/>
                  </a:lnTo>
                  <a:lnTo>
                    <a:pt x="624" y="169"/>
                  </a:lnTo>
                  <a:lnTo>
                    <a:pt x="620" y="169"/>
                  </a:lnTo>
                  <a:lnTo>
                    <a:pt x="617" y="169"/>
                  </a:lnTo>
                  <a:lnTo>
                    <a:pt x="613" y="165"/>
                  </a:lnTo>
                  <a:lnTo>
                    <a:pt x="609" y="165"/>
                  </a:lnTo>
                  <a:lnTo>
                    <a:pt x="605" y="165"/>
                  </a:lnTo>
                  <a:lnTo>
                    <a:pt x="605" y="161"/>
                  </a:lnTo>
                  <a:lnTo>
                    <a:pt x="605" y="158"/>
                  </a:lnTo>
                  <a:lnTo>
                    <a:pt x="609" y="158"/>
                  </a:lnTo>
                  <a:lnTo>
                    <a:pt x="613" y="158"/>
                  </a:lnTo>
                  <a:lnTo>
                    <a:pt x="617" y="158"/>
                  </a:lnTo>
                  <a:lnTo>
                    <a:pt x="617" y="161"/>
                  </a:lnTo>
                  <a:lnTo>
                    <a:pt x="620" y="161"/>
                  </a:lnTo>
                  <a:lnTo>
                    <a:pt x="624" y="161"/>
                  </a:lnTo>
                  <a:lnTo>
                    <a:pt x="624" y="165"/>
                  </a:lnTo>
                  <a:lnTo>
                    <a:pt x="628" y="165"/>
                  </a:lnTo>
                  <a:lnTo>
                    <a:pt x="632" y="165"/>
                  </a:lnTo>
                  <a:lnTo>
                    <a:pt x="635" y="165"/>
                  </a:lnTo>
                  <a:lnTo>
                    <a:pt x="635" y="161"/>
                  </a:lnTo>
                  <a:lnTo>
                    <a:pt x="639" y="161"/>
                  </a:lnTo>
                  <a:lnTo>
                    <a:pt x="639" y="165"/>
                  </a:lnTo>
                  <a:lnTo>
                    <a:pt x="643" y="161"/>
                  </a:lnTo>
                  <a:lnTo>
                    <a:pt x="639" y="161"/>
                  </a:lnTo>
                  <a:lnTo>
                    <a:pt x="639" y="158"/>
                  </a:lnTo>
                  <a:lnTo>
                    <a:pt x="643" y="158"/>
                  </a:lnTo>
                  <a:lnTo>
                    <a:pt x="639" y="161"/>
                  </a:lnTo>
                  <a:lnTo>
                    <a:pt x="643" y="161"/>
                  </a:lnTo>
                  <a:lnTo>
                    <a:pt x="647" y="161"/>
                  </a:lnTo>
                  <a:lnTo>
                    <a:pt x="647" y="158"/>
                  </a:lnTo>
                  <a:lnTo>
                    <a:pt x="643" y="158"/>
                  </a:lnTo>
                  <a:lnTo>
                    <a:pt x="639" y="158"/>
                  </a:lnTo>
                  <a:lnTo>
                    <a:pt x="639" y="154"/>
                  </a:lnTo>
                  <a:lnTo>
                    <a:pt x="643" y="154"/>
                  </a:lnTo>
                  <a:lnTo>
                    <a:pt x="647" y="158"/>
                  </a:lnTo>
                  <a:lnTo>
                    <a:pt x="650" y="158"/>
                  </a:lnTo>
                  <a:lnTo>
                    <a:pt x="647" y="158"/>
                  </a:lnTo>
                  <a:lnTo>
                    <a:pt x="647" y="154"/>
                  </a:lnTo>
                  <a:lnTo>
                    <a:pt x="643" y="154"/>
                  </a:lnTo>
                  <a:lnTo>
                    <a:pt x="639" y="154"/>
                  </a:lnTo>
                  <a:lnTo>
                    <a:pt x="635" y="154"/>
                  </a:lnTo>
                  <a:lnTo>
                    <a:pt x="632" y="154"/>
                  </a:lnTo>
                  <a:lnTo>
                    <a:pt x="628" y="154"/>
                  </a:lnTo>
                  <a:lnTo>
                    <a:pt x="624" y="154"/>
                  </a:lnTo>
                  <a:lnTo>
                    <a:pt x="620" y="154"/>
                  </a:lnTo>
                  <a:lnTo>
                    <a:pt x="620" y="150"/>
                  </a:lnTo>
                  <a:lnTo>
                    <a:pt x="624" y="150"/>
                  </a:lnTo>
                  <a:lnTo>
                    <a:pt x="628" y="150"/>
                  </a:lnTo>
                  <a:lnTo>
                    <a:pt x="632" y="150"/>
                  </a:lnTo>
                  <a:lnTo>
                    <a:pt x="635" y="150"/>
                  </a:lnTo>
                  <a:lnTo>
                    <a:pt x="639" y="154"/>
                  </a:lnTo>
                  <a:lnTo>
                    <a:pt x="639" y="150"/>
                  </a:lnTo>
                  <a:lnTo>
                    <a:pt x="635" y="150"/>
                  </a:lnTo>
                  <a:lnTo>
                    <a:pt x="632" y="150"/>
                  </a:lnTo>
                  <a:lnTo>
                    <a:pt x="628" y="146"/>
                  </a:lnTo>
                  <a:lnTo>
                    <a:pt x="632" y="146"/>
                  </a:lnTo>
                  <a:lnTo>
                    <a:pt x="635" y="146"/>
                  </a:lnTo>
                  <a:lnTo>
                    <a:pt x="639" y="146"/>
                  </a:lnTo>
                  <a:lnTo>
                    <a:pt x="643" y="146"/>
                  </a:lnTo>
                  <a:lnTo>
                    <a:pt x="647" y="146"/>
                  </a:lnTo>
                  <a:lnTo>
                    <a:pt x="650" y="146"/>
                  </a:lnTo>
                  <a:lnTo>
                    <a:pt x="647" y="146"/>
                  </a:lnTo>
                  <a:lnTo>
                    <a:pt x="643" y="146"/>
                  </a:lnTo>
                  <a:lnTo>
                    <a:pt x="647" y="146"/>
                  </a:lnTo>
                  <a:lnTo>
                    <a:pt x="647" y="143"/>
                  </a:lnTo>
                  <a:lnTo>
                    <a:pt x="650" y="143"/>
                  </a:lnTo>
                  <a:lnTo>
                    <a:pt x="650" y="146"/>
                  </a:lnTo>
                  <a:lnTo>
                    <a:pt x="654" y="146"/>
                  </a:lnTo>
                  <a:lnTo>
                    <a:pt x="658" y="146"/>
                  </a:lnTo>
                  <a:lnTo>
                    <a:pt x="662" y="146"/>
                  </a:lnTo>
                  <a:lnTo>
                    <a:pt x="665" y="146"/>
                  </a:lnTo>
                  <a:lnTo>
                    <a:pt x="669" y="146"/>
                  </a:lnTo>
                  <a:lnTo>
                    <a:pt x="673" y="146"/>
                  </a:lnTo>
                  <a:lnTo>
                    <a:pt x="677" y="146"/>
                  </a:lnTo>
                  <a:lnTo>
                    <a:pt x="681" y="146"/>
                  </a:lnTo>
                  <a:lnTo>
                    <a:pt x="684" y="146"/>
                  </a:lnTo>
                  <a:lnTo>
                    <a:pt x="688" y="146"/>
                  </a:lnTo>
                  <a:lnTo>
                    <a:pt x="692" y="146"/>
                  </a:lnTo>
                  <a:lnTo>
                    <a:pt x="696" y="146"/>
                  </a:lnTo>
                  <a:lnTo>
                    <a:pt x="696" y="150"/>
                  </a:lnTo>
                  <a:lnTo>
                    <a:pt x="692" y="150"/>
                  </a:lnTo>
                  <a:lnTo>
                    <a:pt x="688" y="150"/>
                  </a:lnTo>
                  <a:lnTo>
                    <a:pt x="684" y="150"/>
                  </a:lnTo>
                  <a:lnTo>
                    <a:pt x="684" y="154"/>
                  </a:lnTo>
                  <a:lnTo>
                    <a:pt x="684" y="150"/>
                  </a:lnTo>
                  <a:lnTo>
                    <a:pt x="688" y="150"/>
                  </a:lnTo>
                  <a:lnTo>
                    <a:pt x="692" y="150"/>
                  </a:lnTo>
                  <a:lnTo>
                    <a:pt x="692" y="154"/>
                  </a:lnTo>
                  <a:lnTo>
                    <a:pt x="688" y="154"/>
                  </a:lnTo>
                  <a:lnTo>
                    <a:pt x="684" y="154"/>
                  </a:lnTo>
                  <a:lnTo>
                    <a:pt x="681" y="154"/>
                  </a:lnTo>
                  <a:lnTo>
                    <a:pt x="681" y="158"/>
                  </a:lnTo>
                  <a:lnTo>
                    <a:pt x="677" y="158"/>
                  </a:lnTo>
                  <a:lnTo>
                    <a:pt x="673" y="158"/>
                  </a:lnTo>
                  <a:lnTo>
                    <a:pt x="673" y="161"/>
                  </a:lnTo>
                  <a:lnTo>
                    <a:pt x="673" y="158"/>
                  </a:lnTo>
                  <a:lnTo>
                    <a:pt x="677" y="158"/>
                  </a:lnTo>
                  <a:lnTo>
                    <a:pt x="681" y="158"/>
                  </a:lnTo>
                  <a:lnTo>
                    <a:pt x="684" y="158"/>
                  </a:lnTo>
                  <a:lnTo>
                    <a:pt x="688" y="158"/>
                  </a:lnTo>
                  <a:lnTo>
                    <a:pt x="688" y="161"/>
                  </a:lnTo>
                  <a:lnTo>
                    <a:pt x="692" y="161"/>
                  </a:lnTo>
                  <a:lnTo>
                    <a:pt x="696" y="165"/>
                  </a:lnTo>
                  <a:lnTo>
                    <a:pt x="692" y="165"/>
                  </a:lnTo>
                  <a:lnTo>
                    <a:pt x="696" y="165"/>
                  </a:lnTo>
                  <a:lnTo>
                    <a:pt x="699" y="161"/>
                  </a:lnTo>
                  <a:lnTo>
                    <a:pt x="703" y="165"/>
                  </a:lnTo>
                  <a:lnTo>
                    <a:pt x="703" y="169"/>
                  </a:lnTo>
                  <a:lnTo>
                    <a:pt x="707" y="169"/>
                  </a:lnTo>
                  <a:lnTo>
                    <a:pt x="703" y="169"/>
                  </a:lnTo>
                  <a:lnTo>
                    <a:pt x="699" y="169"/>
                  </a:lnTo>
                  <a:lnTo>
                    <a:pt x="696" y="169"/>
                  </a:lnTo>
                  <a:lnTo>
                    <a:pt x="699" y="169"/>
                  </a:lnTo>
                  <a:lnTo>
                    <a:pt x="703" y="173"/>
                  </a:lnTo>
                  <a:lnTo>
                    <a:pt x="699" y="173"/>
                  </a:lnTo>
                  <a:lnTo>
                    <a:pt x="696" y="173"/>
                  </a:lnTo>
                  <a:lnTo>
                    <a:pt x="699" y="176"/>
                  </a:lnTo>
                  <a:lnTo>
                    <a:pt x="699" y="173"/>
                  </a:lnTo>
                  <a:lnTo>
                    <a:pt x="703" y="173"/>
                  </a:lnTo>
                  <a:lnTo>
                    <a:pt x="703" y="176"/>
                  </a:lnTo>
                  <a:lnTo>
                    <a:pt x="699" y="176"/>
                  </a:lnTo>
                  <a:lnTo>
                    <a:pt x="703" y="176"/>
                  </a:lnTo>
                  <a:lnTo>
                    <a:pt x="699" y="176"/>
                  </a:lnTo>
                  <a:lnTo>
                    <a:pt x="696" y="176"/>
                  </a:lnTo>
                  <a:lnTo>
                    <a:pt x="696" y="180"/>
                  </a:lnTo>
                  <a:lnTo>
                    <a:pt x="692" y="180"/>
                  </a:lnTo>
                  <a:lnTo>
                    <a:pt x="688" y="180"/>
                  </a:lnTo>
                  <a:lnTo>
                    <a:pt x="684" y="180"/>
                  </a:lnTo>
                  <a:lnTo>
                    <a:pt x="681" y="180"/>
                  </a:lnTo>
                  <a:lnTo>
                    <a:pt x="677" y="180"/>
                  </a:lnTo>
                  <a:lnTo>
                    <a:pt x="673" y="180"/>
                  </a:lnTo>
                  <a:lnTo>
                    <a:pt x="673" y="176"/>
                  </a:lnTo>
                  <a:lnTo>
                    <a:pt x="677" y="176"/>
                  </a:lnTo>
                  <a:lnTo>
                    <a:pt x="673" y="176"/>
                  </a:lnTo>
                  <a:lnTo>
                    <a:pt x="669" y="180"/>
                  </a:lnTo>
                  <a:lnTo>
                    <a:pt x="673" y="180"/>
                  </a:lnTo>
                  <a:lnTo>
                    <a:pt x="677" y="180"/>
                  </a:lnTo>
                  <a:lnTo>
                    <a:pt x="677" y="184"/>
                  </a:lnTo>
                  <a:lnTo>
                    <a:pt x="669" y="184"/>
                  </a:lnTo>
                  <a:lnTo>
                    <a:pt x="669" y="188"/>
                  </a:lnTo>
                  <a:lnTo>
                    <a:pt x="665" y="188"/>
                  </a:lnTo>
                  <a:close/>
                  <a:moveTo>
                    <a:pt x="722" y="176"/>
                  </a:moveTo>
                  <a:lnTo>
                    <a:pt x="722" y="173"/>
                  </a:lnTo>
                  <a:lnTo>
                    <a:pt x="726" y="173"/>
                  </a:lnTo>
                  <a:lnTo>
                    <a:pt x="729" y="173"/>
                  </a:lnTo>
                  <a:lnTo>
                    <a:pt x="726" y="173"/>
                  </a:lnTo>
                  <a:lnTo>
                    <a:pt x="722" y="173"/>
                  </a:lnTo>
                  <a:lnTo>
                    <a:pt x="722" y="169"/>
                  </a:lnTo>
                  <a:lnTo>
                    <a:pt x="722" y="165"/>
                  </a:lnTo>
                  <a:lnTo>
                    <a:pt x="718" y="165"/>
                  </a:lnTo>
                  <a:lnTo>
                    <a:pt x="714" y="165"/>
                  </a:lnTo>
                  <a:lnTo>
                    <a:pt x="714" y="161"/>
                  </a:lnTo>
                  <a:lnTo>
                    <a:pt x="714" y="158"/>
                  </a:lnTo>
                  <a:lnTo>
                    <a:pt x="718" y="158"/>
                  </a:lnTo>
                  <a:lnTo>
                    <a:pt x="714" y="154"/>
                  </a:lnTo>
                  <a:lnTo>
                    <a:pt x="714" y="150"/>
                  </a:lnTo>
                  <a:lnTo>
                    <a:pt x="714" y="146"/>
                  </a:lnTo>
                  <a:lnTo>
                    <a:pt x="718" y="146"/>
                  </a:lnTo>
                  <a:lnTo>
                    <a:pt x="722" y="146"/>
                  </a:lnTo>
                  <a:lnTo>
                    <a:pt x="726" y="150"/>
                  </a:lnTo>
                  <a:lnTo>
                    <a:pt x="729" y="150"/>
                  </a:lnTo>
                  <a:lnTo>
                    <a:pt x="733" y="150"/>
                  </a:lnTo>
                  <a:lnTo>
                    <a:pt x="729" y="150"/>
                  </a:lnTo>
                  <a:lnTo>
                    <a:pt x="726" y="146"/>
                  </a:lnTo>
                  <a:lnTo>
                    <a:pt x="722" y="146"/>
                  </a:lnTo>
                  <a:lnTo>
                    <a:pt x="722" y="143"/>
                  </a:lnTo>
                  <a:lnTo>
                    <a:pt x="726" y="143"/>
                  </a:lnTo>
                  <a:lnTo>
                    <a:pt x="729" y="143"/>
                  </a:lnTo>
                  <a:lnTo>
                    <a:pt x="733" y="143"/>
                  </a:lnTo>
                  <a:lnTo>
                    <a:pt x="737" y="143"/>
                  </a:lnTo>
                  <a:lnTo>
                    <a:pt x="741" y="143"/>
                  </a:lnTo>
                  <a:lnTo>
                    <a:pt x="744" y="143"/>
                  </a:lnTo>
                  <a:lnTo>
                    <a:pt x="748" y="143"/>
                  </a:lnTo>
                  <a:lnTo>
                    <a:pt x="752" y="143"/>
                  </a:lnTo>
                  <a:lnTo>
                    <a:pt x="756" y="143"/>
                  </a:lnTo>
                  <a:lnTo>
                    <a:pt x="759" y="143"/>
                  </a:lnTo>
                  <a:lnTo>
                    <a:pt x="763" y="143"/>
                  </a:lnTo>
                  <a:lnTo>
                    <a:pt x="767" y="143"/>
                  </a:lnTo>
                  <a:lnTo>
                    <a:pt x="771" y="143"/>
                  </a:lnTo>
                  <a:lnTo>
                    <a:pt x="774" y="143"/>
                  </a:lnTo>
                  <a:lnTo>
                    <a:pt x="778" y="143"/>
                  </a:lnTo>
                  <a:lnTo>
                    <a:pt x="782" y="143"/>
                  </a:lnTo>
                  <a:lnTo>
                    <a:pt x="786" y="143"/>
                  </a:lnTo>
                  <a:lnTo>
                    <a:pt x="793" y="143"/>
                  </a:lnTo>
                  <a:lnTo>
                    <a:pt x="797" y="146"/>
                  </a:lnTo>
                  <a:lnTo>
                    <a:pt x="801" y="146"/>
                  </a:lnTo>
                  <a:lnTo>
                    <a:pt x="797" y="146"/>
                  </a:lnTo>
                  <a:lnTo>
                    <a:pt x="793" y="150"/>
                  </a:lnTo>
                  <a:lnTo>
                    <a:pt x="789" y="150"/>
                  </a:lnTo>
                  <a:lnTo>
                    <a:pt x="786" y="154"/>
                  </a:lnTo>
                  <a:lnTo>
                    <a:pt x="782" y="158"/>
                  </a:lnTo>
                  <a:lnTo>
                    <a:pt x="778" y="158"/>
                  </a:lnTo>
                  <a:lnTo>
                    <a:pt x="774" y="161"/>
                  </a:lnTo>
                  <a:lnTo>
                    <a:pt x="771" y="161"/>
                  </a:lnTo>
                  <a:lnTo>
                    <a:pt x="771" y="165"/>
                  </a:lnTo>
                  <a:lnTo>
                    <a:pt x="767" y="165"/>
                  </a:lnTo>
                  <a:lnTo>
                    <a:pt x="763" y="165"/>
                  </a:lnTo>
                  <a:lnTo>
                    <a:pt x="759" y="165"/>
                  </a:lnTo>
                  <a:lnTo>
                    <a:pt x="759" y="161"/>
                  </a:lnTo>
                  <a:lnTo>
                    <a:pt x="756" y="161"/>
                  </a:lnTo>
                  <a:lnTo>
                    <a:pt x="752" y="161"/>
                  </a:lnTo>
                  <a:lnTo>
                    <a:pt x="748" y="161"/>
                  </a:lnTo>
                  <a:lnTo>
                    <a:pt x="744" y="161"/>
                  </a:lnTo>
                  <a:lnTo>
                    <a:pt x="741" y="161"/>
                  </a:lnTo>
                  <a:lnTo>
                    <a:pt x="737" y="161"/>
                  </a:lnTo>
                  <a:lnTo>
                    <a:pt x="737" y="165"/>
                  </a:lnTo>
                  <a:lnTo>
                    <a:pt x="741" y="165"/>
                  </a:lnTo>
                  <a:lnTo>
                    <a:pt x="744" y="165"/>
                  </a:lnTo>
                  <a:lnTo>
                    <a:pt x="748" y="165"/>
                  </a:lnTo>
                  <a:lnTo>
                    <a:pt x="748" y="169"/>
                  </a:lnTo>
                  <a:lnTo>
                    <a:pt x="744" y="169"/>
                  </a:lnTo>
                  <a:lnTo>
                    <a:pt x="744" y="173"/>
                  </a:lnTo>
                  <a:lnTo>
                    <a:pt x="741" y="173"/>
                  </a:lnTo>
                  <a:lnTo>
                    <a:pt x="737" y="173"/>
                  </a:lnTo>
                  <a:lnTo>
                    <a:pt x="741" y="173"/>
                  </a:lnTo>
                  <a:lnTo>
                    <a:pt x="741" y="176"/>
                  </a:lnTo>
                  <a:lnTo>
                    <a:pt x="737" y="176"/>
                  </a:lnTo>
                  <a:lnTo>
                    <a:pt x="733" y="176"/>
                  </a:lnTo>
                  <a:lnTo>
                    <a:pt x="729" y="176"/>
                  </a:lnTo>
                  <a:lnTo>
                    <a:pt x="726" y="176"/>
                  </a:lnTo>
                  <a:lnTo>
                    <a:pt x="722" y="176"/>
                  </a:lnTo>
                  <a:close/>
                  <a:moveTo>
                    <a:pt x="275" y="549"/>
                  </a:moveTo>
                  <a:lnTo>
                    <a:pt x="271" y="549"/>
                  </a:lnTo>
                  <a:lnTo>
                    <a:pt x="271" y="545"/>
                  </a:lnTo>
                  <a:lnTo>
                    <a:pt x="267" y="545"/>
                  </a:lnTo>
                  <a:lnTo>
                    <a:pt x="263" y="545"/>
                  </a:lnTo>
                  <a:lnTo>
                    <a:pt x="260" y="545"/>
                  </a:lnTo>
                  <a:lnTo>
                    <a:pt x="256" y="541"/>
                  </a:lnTo>
                  <a:lnTo>
                    <a:pt x="252" y="541"/>
                  </a:lnTo>
                  <a:lnTo>
                    <a:pt x="252" y="537"/>
                  </a:lnTo>
                  <a:lnTo>
                    <a:pt x="256" y="537"/>
                  </a:lnTo>
                  <a:lnTo>
                    <a:pt x="256" y="534"/>
                  </a:lnTo>
                  <a:lnTo>
                    <a:pt x="256" y="537"/>
                  </a:lnTo>
                  <a:lnTo>
                    <a:pt x="252" y="537"/>
                  </a:lnTo>
                  <a:lnTo>
                    <a:pt x="248" y="537"/>
                  </a:lnTo>
                  <a:lnTo>
                    <a:pt x="245" y="537"/>
                  </a:lnTo>
                  <a:lnTo>
                    <a:pt x="241" y="537"/>
                  </a:lnTo>
                  <a:lnTo>
                    <a:pt x="241" y="534"/>
                  </a:lnTo>
                  <a:lnTo>
                    <a:pt x="245" y="534"/>
                  </a:lnTo>
                  <a:lnTo>
                    <a:pt x="241" y="534"/>
                  </a:lnTo>
                  <a:lnTo>
                    <a:pt x="237" y="534"/>
                  </a:lnTo>
                  <a:lnTo>
                    <a:pt x="241" y="530"/>
                  </a:lnTo>
                  <a:lnTo>
                    <a:pt x="237" y="530"/>
                  </a:lnTo>
                  <a:lnTo>
                    <a:pt x="237" y="534"/>
                  </a:lnTo>
                  <a:lnTo>
                    <a:pt x="237" y="530"/>
                  </a:lnTo>
                  <a:lnTo>
                    <a:pt x="233" y="530"/>
                  </a:lnTo>
                  <a:lnTo>
                    <a:pt x="230" y="530"/>
                  </a:lnTo>
                  <a:lnTo>
                    <a:pt x="230" y="526"/>
                  </a:lnTo>
                  <a:lnTo>
                    <a:pt x="233" y="526"/>
                  </a:lnTo>
                  <a:lnTo>
                    <a:pt x="237" y="526"/>
                  </a:lnTo>
                  <a:lnTo>
                    <a:pt x="233" y="526"/>
                  </a:lnTo>
                  <a:lnTo>
                    <a:pt x="230" y="526"/>
                  </a:lnTo>
                  <a:lnTo>
                    <a:pt x="226" y="522"/>
                  </a:lnTo>
                  <a:lnTo>
                    <a:pt x="222" y="522"/>
                  </a:lnTo>
                  <a:lnTo>
                    <a:pt x="218" y="522"/>
                  </a:lnTo>
                  <a:lnTo>
                    <a:pt x="218" y="519"/>
                  </a:lnTo>
                  <a:lnTo>
                    <a:pt x="222" y="519"/>
                  </a:lnTo>
                  <a:lnTo>
                    <a:pt x="218" y="519"/>
                  </a:lnTo>
                  <a:lnTo>
                    <a:pt x="218" y="522"/>
                  </a:lnTo>
                  <a:lnTo>
                    <a:pt x="215" y="522"/>
                  </a:lnTo>
                  <a:lnTo>
                    <a:pt x="215" y="519"/>
                  </a:lnTo>
                  <a:lnTo>
                    <a:pt x="211" y="519"/>
                  </a:lnTo>
                  <a:lnTo>
                    <a:pt x="207" y="519"/>
                  </a:lnTo>
                  <a:lnTo>
                    <a:pt x="211" y="519"/>
                  </a:lnTo>
                  <a:lnTo>
                    <a:pt x="211" y="515"/>
                  </a:lnTo>
                  <a:lnTo>
                    <a:pt x="207" y="515"/>
                  </a:lnTo>
                  <a:lnTo>
                    <a:pt x="211" y="515"/>
                  </a:lnTo>
                  <a:lnTo>
                    <a:pt x="215" y="515"/>
                  </a:lnTo>
                  <a:lnTo>
                    <a:pt x="215" y="511"/>
                  </a:lnTo>
                  <a:lnTo>
                    <a:pt x="211" y="511"/>
                  </a:lnTo>
                  <a:lnTo>
                    <a:pt x="207" y="511"/>
                  </a:lnTo>
                  <a:lnTo>
                    <a:pt x="211" y="511"/>
                  </a:lnTo>
                  <a:lnTo>
                    <a:pt x="215" y="511"/>
                  </a:lnTo>
                  <a:lnTo>
                    <a:pt x="207" y="515"/>
                  </a:lnTo>
                  <a:lnTo>
                    <a:pt x="203" y="515"/>
                  </a:lnTo>
                  <a:lnTo>
                    <a:pt x="203" y="511"/>
                  </a:lnTo>
                  <a:lnTo>
                    <a:pt x="200" y="511"/>
                  </a:lnTo>
                  <a:lnTo>
                    <a:pt x="200" y="507"/>
                  </a:lnTo>
                  <a:lnTo>
                    <a:pt x="203" y="507"/>
                  </a:lnTo>
                  <a:lnTo>
                    <a:pt x="207" y="507"/>
                  </a:lnTo>
                  <a:lnTo>
                    <a:pt x="211" y="507"/>
                  </a:lnTo>
                  <a:lnTo>
                    <a:pt x="215" y="507"/>
                  </a:lnTo>
                  <a:lnTo>
                    <a:pt x="215" y="511"/>
                  </a:lnTo>
                  <a:lnTo>
                    <a:pt x="218" y="511"/>
                  </a:lnTo>
                  <a:lnTo>
                    <a:pt x="222" y="511"/>
                  </a:lnTo>
                  <a:lnTo>
                    <a:pt x="226" y="511"/>
                  </a:lnTo>
                  <a:lnTo>
                    <a:pt x="230" y="515"/>
                  </a:lnTo>
                  <a:lnTo>
                    <a:pt x="233" y="515"/>
                  </a:lnTo>
                  <a:lnTo>
                    <a:pt x="237" y="515"/>
                  </a:lnTo>
                  <a:lnTo>
                    <a:pt x="241" y="515"/>
                  </a:lnTo>
                  <a:lnTo>
                    <a:pt x="245" y="515"/>
                  </a:lnTo>
                  <a:lnTo>
                    <a:pt x="248" y="515"/>
                  </a:lnTo>
                  <a:lnTo>
                    <a:pt x="248" y="519"/>
                  </a:lnTo>
                  <a:lnTo>
                    <a:pt x="252" y="522"/>
                  </a:lnTo>
                  <a:lnTo>
                    <a:pt x="252" y="526"/>
                  </a:lnTo>
                  <a:lnTo>
                    <a:pt x="256" y="526"/>
                  </a:lnTo>
                  <a:lnTo>
                    <a:pt x="256" y="530"/>
                  </a:lnTo>
                  <a:lnTo>
                    <a:pt x="260" y="530"/>
                  </a:lnTo>
                  <a:lnTo>
                    <a:pt x="267" y="534"/>
                  </a:lnTo>
                  <a:lnTo>
                    <a:pt x="271" y="534"/>
                  </a:lnTo>
                  <a:lnTo>
                    <a:pt x="275" y="537"/>
                  </a:lnTo>
                  <a:lnTo>
                    <a:pt x="275" y="541"/>
                  </a:lnTo>
                  <a:lnTo>
                    <a:pt x="278" y="545"/>
                  </a:lnTo>
                  <a:lnTo>
                    <a:pt x="278" y="541"/>
                  </a:lnTo>
                  <a:lnTo>
                    <a:pt x="278" y="545"/>
                  </a:lnTo>
                  <a:lnTo>
                    <a:pt x="282" y="545"/>
                  </a:lnTo>
                  <a:lnTo>
                    <a:pt x="278" y="545"/>
                  </a:lnTo>
                  <a:lnTo>
                    <a:pt x="278" y="549"/>
                  </a:lnTo>
                  <a:lnTo>
                    <a:pt x="275" y="549"/>
                  </a:lnTo>
                  <a:close/>
                  <a:moveTo>
                    <a:pt x="327" y="116"/>
                  </a:moveTo>
                  <a:lnTo>
                    <a:pt x="324" y="116"/>
                  </a:lnTo>
                  <a:lnTo>
                    <a:pt x="324" y="112"/>
                  </a:lnTo>
                  <a:lnTo>
                    <a:pt x="327" y="112"/>
                  </a:lnTo>
                  <a:lnTo>
                    <a:pt x="324" y="112"/>
                  </a:lnTo>
                  <a:lnTo>
                    <a:pt x="320" y="112"/>
                  </a:lnTo>
                  <a:lnTo>
                    <a:pt x="320" y="109"/>
                  </a:lnTo>
                  <a:lnTo>
                    <a:pt x="316" y="109"/>
                  </a:lnTo>
                  <a:lnTo>
                    <a:pt x="316" y="112"/>
                  </a:lnTo>
                  <a:lnTo>
                    <a:pt x="312" y="112"/>
                  </a:lnTo>
                  <a:lnTo>
                    <a:pt x="308" y="112"/>
                  </a:lnTo>
                  <a:lnTo>
                    <a:pt x="305" y="112"/>
                  </a:lnTo>
                  <a:lnTo>
                    <a:pt x="297" y="112"/>
                  </a:lnTo>
                  <a:lnTo>
                    <a:pt x="293" y="112"/>
                  </a:lnTo>
                  <a:lnTo>
                    <a:pt x="290" y="112"/>
                  </a:lnTo>
                  <a:lnTo>
                    <a:pt x="293" y="112"/>
                  </a:lnTo>
                  <a:lnTo>
                    <a:pt x="293" y="109"/>
                  </a:lnTo>
                  <a:lnTo>
                    <a:pt x="290" y="109"/>
                  </a:lnTo>
                  <a:lnTo>
                    <a:pt x="293" y="109"/>
                  </a:lnTo>
                  <a:lnTo>
                    <a:pt x="290" y="109"/>
                  </a:lnTo>
                  <a:lnTo>
                    <a:pt x="286" y="109"/>
                  </a:lnTo>
                  <a:lnTo>
                    <a:pt x="286" y="112"/>
                  </a:lnTo>
                  <a:lnTo>
                    <a:pt x="286" y="109"/>
                  </a:lnTo>
                  <a:lnTo>
                    <a:pt x="290" y="109"/>
                  </a:lnTo>
                  <a:lnTo>
                    <a:pt x="290" y="105"/>
                  </a:lnTo>
                  <a:lnTo>
                    <a:pt x="293" y="105"/>
                  </a:lnTo>
                  <a:lnTo>
                    <a:pt x="297" y="105"/>
                  </a:lnTo>
                  <a:lnTo>
                    <a:pt x="301" y="105"/>
                  </a:lnTo>
                  <a:lnTo>
                    <a:pt x="305" y="105"/>
                  </a:lnTo>
                  <a:lnTo>
                    <a:pt x="308" y="105"/>
                  </a:lnTo>
                  <a:lnTo>
                    <a:pt x="312" y="101"/>
                  </a:lnTo>
                  <a:lnTo>
                    <a:pt x="316" y="101"/>
                  </a:lnTo>
                  <a:lnTo>
                    <a:pt x="320" y="101"/>
                  </a:lnTo>
                  <a:lnTo>
                    <a:pt x="324" y="101"/>
                  </a:lnTo>
                  <a:lnTo>
                    <a:pt x="327" y="101"/>
                  </a:lnTo>
                  <a:lnTo>
                    <a:pt x="327" y="97"/>
                  </a:lnTo>
                  <a:lnTo>
                    <a:pt x="331" y="97"/>
                  </a:lnTo>
                  <a:lnTo>
                    <a:pt x="335" y="97"/>
                  </a:lnTo>
                  <a:lnTo>
                    <a:pt x="335" y="94"/>
                  </a:lnTo>
                  <a:lnTo>
                    <a:pt x="339" y="94"/>
                  </a:lnTo>
                  <a:lnTo>
                    <a:pt x="342" y="94"/>
                  </a:lnTo>
                  <a:lnTo>
                    <a:pt x="342" y="90"/>
                  </a:lnTo>
                  <a:lnTo>
                    <a:pt x="346" y="90"/>
                  </a:lnTo>
                  <a:lnTo>
                    <a:pt x="350" y="90"/>
                  </a:lnTo>
                  <a:lnTo>
                    <a:pt x="354" y="90"/>
                  </a:lnTo>
                  <a:lnTo>
                    <a:pt x="357" y="90"/>
                  </a:lnTo>
                  <a:lnTo>
                    <a:pt x="361" y="90"/>
                  </a:lnTo>
                  <a:lnTo>
                    <a:pt x="365" y="90"/>
                  </a:lnTo>
                  <a:lnTo>
                    <a:pt x="369" y="90"/>
                  </a:lnTo>
                  <a:lnTo>
                    <a:pt x="372" y="90"/>
                  </a:lnTo>
                  <a:lnTo>
                    <a:pt x="376" y="90"/>
                  </a:lnTo>
                  <a:lnTo>
                    <a:pt x="380" y="90"/>
                  </a:lnTo>
                  <a:lnTo>
                    <a:pt x="376" y="90"/>
                  </a:lnTo>
                  <a:lnTo>
                    <a:pt x="380" y="90"/>
                  </a:lnTo>
                  <a:lnTo>
                    <a:pt x="384" y="90"/>
                  </a:lnTo>
                  <a:lnTo>
                    <a:pt x="380" y="90"/>
                  </a:lnTo>
                  <a:lnTo>
                    <a:pt x="376" y="90"/>
                  </a:lnTo>
                  <a:lnTo>
                    <a:pt x="380" y="90"/>
                  </a:lnTo>
                  <a:lnTo>
                    <a:pt x="384" y="90"/>
                  </a:lnTo>
                  <a:lnTo>
                    <a:pt x="380" y="90"/>
                  </a:lnTo>
                  <a:lnTo>
                    <a:pt x="380" y="86"/>
                  </a:lnTo>
                  <a:lnTo>
                    <a:pt x="384" y="86"/>
                  </a:lnTo>
                  <a:lnTo>
                    <a:pt x="387" y="86"/>
                  </a:lnTo>
                  <a:lnTo>
                    <a:pt x="391" y="86"/>
                  </a:lnTo>
                  <a:lnTo>
                    <a:pt x="391" y="90"/>
                  </a:lnTo>
                  <a:lnTo>
                    <a:pt x="395" y="90"/>
                  </a:lnTo>
                  <a:lnTo>
                    <a:pt x="399" y="90"/>
                  </a:lnTo>
                  <a:lnTo>
                    <a:pt x="402" y="90"/>
                  </a:lnTo>
                  <a:lnTo>
                    <a:pt x="406" y="90"/>
                  </a:lnTo>
                  <a:lnTo>
                    <a:pt x="402" y="94"/>
                  </a:lnTo>
                  <a:lnTo>
                    <a:pt x="399" y="94"/>
                  </a:lnTo>
                  <a:lnTo>
                    <a:pt x="395" y="94"/>
                  </a:lnTo>
                  <a:lnTo>
                    <a:pt x="391" y="94"/>
                  </a:lnTo>
                  <a:lnTo>
                    <a:pt x="391" y="97"/>
                  </a:lnTo>
                  <a:lnTo>
                    <a:pt x="395" y="97"/>
                  </a:lnTo>
                  <a:lnTo>
                    <a:pt x="399" y="97"/>
                  </a:lnTo>
                  <a:lnTo>
                    <a:pt x="395" y="97"/>
                  </a:lnTo>
                  <a:lnTo>
                    <a:pt x="391" y="97"/>
                  </a:lnTo>
                  <a:lnTo>
                    <a:pt x="395" y="97"/>
                  </a:lnTo>
                  <a:lnTo>
                    <a:pt x="399" y="101"/>
                  </a:lnTo>
                  <a:lnTo>
                    <a:pt x="395" y="101"/>
                  </a:lnTo>
                  <a:lnTo>
                    <a:pt x="391" y="101"/>
                  </a:lnTo>
                  <a:lnTo>
                    <a:pt x="384" y="101"/>
                  </a:lnTo>
                  <a:lnTo>
                    <a:pt x="380" y="105"/>
                  </a:lnTo>
                  <a:lnTo>
                    <a:pt x="380" y="109"/>
                  </a:lnTo>
                  <a:lnTo>
                    <a:pt x="376" y="109"/>
                  </a:lnTo>
                  <a:lnTo>
                    <a:pt x="372" y="109"/>
                  </a:lnTo>
                  <a:lnTo>
                    <a:pt x="369" y="109"/>
                  </a:lnTo>
                  <a:lnTo>
                    <a:pt x="365" y="105"/>
                  </a:lnTo>
                  <a:lnTo>
                    <a:pt x="365" y="101"/>
                  </a:lnTo>
                  <a:lnTo>
                    <a:pt x="369" y="101"/>
                  </a:lnTo>
                  <a:lnTo>
                    <a:pt x="369" y="97"/>
                  </a:lnTo>
                  <a:lnTo>
                    <a:pt x="365" y="97"/>
                  </a:lnTo>
                  <a:lnTo>
                    <a:pt x="365" y="101"/>
                  </a:lnTo>
                  <a:lnTo>
                    <a:pt x="361" y="101"/>
                  </a:lnTo>
                  <a:lnTo>
                    <a:pt x="357" y="101"/>
                  </a:lnTo>
                  <a:lnTo>
                    <a:pt x="357" y="105"/>
                  </a:lnTo>
                  <a:lnTo>
                    <a:pt x="354" y="105"/>
                  </a:lnTo>
                  <a:lnTo>
                    <a:pt x="350" y="105"/>
                  </a:lnTo>
                  <a:lnTo>
                    <a:pt x="354" y="105"/>
                  </a:lnTo>
                  <a:lnTo>
                    <a:pt x="354" y="109"/>
                  </a:lnTo>
                  <a:lnTo>
                    <a:pt x="350" y="109"/>
                  </a:lnTo>
                  <a:lnTo>
                    <a:pt x="346" y="112"/>
                  </a:lnTo>
                  <a:lnTo>
                    <a:pt x="346" y="109"/>
                  </a:lnTo>
                  <a:lnTo>
                    <a:pt x="342" y="109"/>
                  </a:lnTo>
                  <a:lnTo>
                    <a:pt x="339" y="109"/>
                  </a:lnTo>
                  <a:lnTo>
                    <a:pt x="335" y="109"/>
                  </a:lnTo>
                  <a:lnTo>
                    <a:pt x="339" y="112"/>
                  </a:lnTo>
                  <a:lnTo>
                    <a:pt x="342" y="112"/>
                  </a:lnTo>
                  <a:lnTo>
                    <a:pt x="339" y="112"/>
                  </a:lnTo>
                  <a:lnTo>
                    <a:pt x="335" y="112"/>
                  </a:lnTo>
                  <a:lnTo>
                    <a:pt x="335" y="116"/>
                  </a:lnTo>
                  <a:lnTo>
                    <a:pt x="331" y="116"/>
                  </a:lnTo>
                  <a:lnTo>
                    <a:pt x="331" y="112"/>
                  </a:lnTo>
                  <a:lnTo>
                    <a:pt x="327" y="116"/>
                  </a:lnTo>
                  <a:close/>
                  <a:moveTo>
                    <a:pt x="643" y="128"/>
                  </a:moveTo>
                  <a:lnTo>
                    <a:pt x="639" y="128"/>
                  </a:lnTo>
                  <a:lnTo>
                    <a:pt x="639" y="124"/>
                  </a:lnTo>
                  <a:lnTo>
                    <a:pt x="643" y="124"/>
                  </a:lnTo>
                  <a:lnTo>
                    <a:pt x="647" y="124"/>
                  </a:lnTo>
                  <a:lnTo>
                    <a:pt x="643" y="124"/>
                  </a:lnTo>
                  <a:lnTo>
                    <a:pt x="639" y="124"/>
                  </a:lnTo>
                  <a:lnTo>
                    <a:pt x="643" y="124"/>
                  </a:lnTo>
                  <a:lnTo>
                    <a:pt x="639" y="124"/>
                  </a:lnTo>
                  <a:lnTo>
                    <a:pt x="635" y="124"/>
                  </a:lnTo>
                  <a:lnTo>
                    <a:pt x="635" y="120"/>
                  </a:lnTo>
                  <a:lnTo>
                    <a:pt x="635" y="124"/>
                  </a:lnTo>
                  <a:lnTo>
                    <a:pt x="639" y="124"/>
                  </a:lnTo>
                  <a:lnTo>
                    <a:pt x="639" y="120"/>
                  </a:lnTo>
                  <a:lnTo>
                    <a:pt x="635" y="120"/>
                  </a:lnTo>
                  <a:lnTo>
                    <a:pt x="639" y="120"/>
                  </a:lnTo>
                  <a:lnTo>
                    <a:pt x="643" y="120"/>
                  </a:lnTo>
                  <a:lnTo>
                    <a:pt x="647" y="120"/>
                  </a:lnTo>
                  <a:lnTo>
                    <a:pt x="643" y="120"/>
                  </a:lnTo>
                  <a:lnTo>
                    <a:pt x="647" y="120"/>
                  </a:lnTo>
                  <a:lnTo>
                    <a:pt x="650" y="120"/>
                  </a:lnTo>
                  <a:lnTo>
                    <a:pt x="647" y="120"/>
                  </a:lnTo>
                  <a:lnTo>
                    <a:pt x="650" y="120"/>
                  </a:lnTo>
                  <a:lnTo>
                    <a:pt x="650" y="116"/>
                  </a:lnTo>
                  <a:lnTo>
                    <a:pt x="654" y="116"/>
                  </a:lnTo>
                  <a:lnTo>
                    <a:pt x="658" y="116"/>
                  </a:lnTo>
                  <a:lnTo>
                    <a:pt x="662" y="116"/>
                  </a:lnTo>
                  <a:lnTo>
                    <a:pt x="665" y="116"/>
                  </a:lnTo>
                  <a:lnTo>
                    <a:pt x="662" y="116"/>
                  </a:lnTo>
                  <a:lnTo>
                    <a:pt x="658" y="116"/>
                  </a:lnTo>
                  <a:lnTo>
                    <a:pt x="654" y="116"/>
                  </a:lnTo>
                  <a:lnTo>
                    <a:pt x="650" y="116"/>
                  </a:lnTo>
                  <a:lnTo>
                    <a:pt x="647" y="116"/>
                  </a:lnTo>
                  <a:lnTo>
                    <a:pt x="643" y="116"/>
                  </a:lnTo>
                  <a:lnTo>
                    <a:pt x="639" y="116"/>
                  </a:lnTo>
                  <a:lnTo>
                    <a:pt x="635" y="116"/>
                  </a:lnTo>
                  <a:lnTo>
                    <a:pt x="628" y="120"/>
                  </a:lnTo>
                  <a:lnTo>
                    <a:pt x="624" y="120"/>
                  </a:lnTo>
                  <a:lnTo>
                    <a:pt x="620" y="120"/>
                  </a:lnTo>
                  <a:lnTo>
                    <a:pt x="617" y="120"/>
                  </a:lnTo>
                  <a:lnTo>
                    <a:pt x="613" y="120"/>
                  </a:lnTo>
                  <a:lnTo>
                    <a:pt x="609" y="120"/>
                  </a:lnTo>
                  <a:lnTo>
                    <a:pt x="605" y="120"/>
                  </a:lnTo>
                  <a:lnTo>
                    <a:pt x="602" y="116"/>
                  </a:lnTo>
                  <a:lnTo>
                    <a:pt x="605" y="116"/>
                  </a:lnTo>
                  <a:lnTo>
                    <a:pt x="609" y="116"/>
                  </a:lnTo>
                  <a:lnTo>
                    <a:pt x="613" y="116"/>
                  </a:lnTo>
                  <a:lnTo>
                    <a:pt x="617" y="116"/>
                  </a:lnTo>
                  <a:lnTo>
                    <a:pt x="613" y="116"/>
                  </a:lnTo>
                  <a:lnTo>
                    <a:pt x="609" y="116"/>
                  </a:lnTo>
                  <a:lnTo>
                    <a:pt x="609" y="112"/>
                  </a:lnTo>
                  <a:lnTo>
                    <a:pt x="613" y="112"/>
                  </a:lnTo>
                  <a:lnTo>
                    <a:pt x="617" y="112"/>
                  </a:lnTo>
                  <a:lnTo>
                    <a:pt x="620" y="112"/>
                  </a:lnTo>
                  <a:lnTo>
                    <a:pt x="624" y="116"/>
                  </a:lnTo>
                  <a:lnTo>
                    <a:pt x="628" y="116"/>
                  </a:lnTo>
                  <a:lnTo>
                    <a:pt x="624" y="116"/>
                  </a:lnTo>
                  <a:lnTo>
                    <a:pt x="628" y="116"/>
                  </a:lnTo>
                  <a:lnTo>
                    <a:pt x="624" y="116"/>
                  </a:lnTo>
                  <a:lnTo>
                    <a:pt x="624" y="112"/>
                  </a:lnTo>
                  <a:lnTo>
                    <a:pt x="620" y="112"/>
                  </a:lnTo>
                  <a:lnTo>
                    <a:pt x="624" y="112"/>
                  </a:lnTo>
                  <a:lnTo>
                    <a:pt x="628" y="112"/>
                  </a:lnTo>
                  <a:lnTo>
                    <a:pt x="624" y="112"/>
                  </a:lnTo>
                  <a:lnTo>
                    <a:pt x="620" y="112"/>
                  </a:lnTo>
                  <a:lnTo>
                    <a:pt x="617" y="112"/>
                  </a:lnTo>
                  <a:lnTo>
                    <a:pt x="617" y="109"/>
                  </a:lnTo>
                  <a:lnTo>
                    <a:pt x="620" y="109"/>
                  </a:lnTo>
                  <a:lnTo>
                    <a:pt x="624" y="109"/>
                  </a:lnTo>
                  <a:lnTo>
                    <a:pt x="620" y="109"/>
                  </a:lnTo>
                  <a:lnTo>
                    <a:pt x="613" y="109"/>
                  </a:lnTo>
                  <a:lnTo>
                    <a:pt x="617" y="105"/>
                  </a:lnTo>
                  <a:lnTo>
                    <a:pt x="613" y="105"/>
                  </a:lnTo>
                  <a:lnTo>
                    <a:pt x="617" y="105"/>
                  </a:lnTo>
                  <a:lnTo>
                    <a:pt x="620" y="105"/>
                  </a:lnTo>
                  <a:lnTo>
                    <a:pt x="624" y="105"/>
                  </a:lnTo>
                  <a:lnTo>
                    <a:pt x="628" y="105"/>
                  </a:lnTo>
                  <a:lnTo>
                    <a:pt x="632" y="105"/>
                  </a:lnTo>
                  <a:lnTo>
                    <a:pt x="628" y="109"/>
                  </a:lnTo>
                  <a:lnTo>
                    <a:pt x="632" y="109"/>
                  </a:lnTo>
                  <a:lnTo>
                    <a:pt x="635" y="109"/>
                  </a:lnTo>
                  <a:lnTo>
                    <a:pt x="639" y="109"/>
                  </a:lnTo>
                  <a:lnTo>
                    <a:pt x="643" y="112"/>
                  </a:lnTo>
                  <a:lnTo>
                    <a:pt x="647" y="112"/>
                  </a:lnTo>
                  <a:lnTo>
                    <a:pt x="650" y="112"/>
                  </a:lnTo>
                  <a:lnTo>
                    <a:pt x="654" y="112"/>
                  </a:lnTo>
                  <a:lnTo>
                    <a:pt x="650" y="112"/>
                  </a:lnTo>
                  <a:lnTo>
                    <a:pt x="647" y="112"/>
                  </a:lnTo>
                  <a:lnTo>
                    <a:pt x="643" y="109"/>
                  </a:lnTo>
                  <a:lnTo>
                    <a:pt x="647" y="109"/>
                  </a:lnTo>
                  <a:lnTo>
                    <a:pt x="650" y="109"/>
                  </a:lnTo>
                  <a:lnTo>
                    <a:pt x="654" y="109"/>
                  </a:lnTo>
                  <a:lnTo>
                    <a:pt x="650" y="109"/>
                  </a:lnTo>
                  <a:lnTo>
                    <a:pt x="647" y="109"/>
                  </a:lnTo>
                  <a:lnTo>
                    <a:pt x="643" y="109"/>
                  </a:lnTo>
                  <a:lnTo>
                    <a:pt x="639" y="109"/>
                  </a:lnTo>
                  <a:lnTo>
                    <a:pt x="643" y="109"/>
                  </a:lnTo>
                  <a:lnTo>
                    <a:pt x="647" y="109"/>
                  </a:lnTo>
                  <a:lnTo>
                    <a:pt x="650" y="109"/>
                  </a:lnTo>
                  <a:lnTo>
                    <a:pt x="647" y="109"/>
                  </a:lnTo>
                  <a:lnTo>
                    <a:pt x="643" y="105"/>
                  </a:lnTo>
                  <a:lnTo>
                    <a:pt x="639" y="105"/>
                  </a:lnTo>
                  <a:lnTo>
                    <a:pt x="635" y="105"/>
                  </a:lnTo>
                  <a:lnTo>
                    <a:pt x="632" y="105"/>
                  </a:lnTo>
                  <a:lnTo>
                    <a:pt x="635" y="105"/>
                  </a:lnTo>
                  <a:lnTo>
                    <a:pt x="635" y="101"/>
                  </a:lnTo>
                  <a:lnTo>
                    <a:pt x="639" y="101"/>
                  </a:lnTo>
                  <a:lnTo>
                    <a:pt x="643" y="101"/>
                  </a:lnTo>
                  <a:lnTo>
                    <a:pt x="647" y="101"/>
                  </a:lnTo>
                  <a:lnTo>
                    <a:pt x="650" y="101"/>
                  </a:lnTo>
                  <a:lnTo>
                    <a:pt x="654" y="101"/>
                  </a:lnTo>
                  <a:lnTo>
                    <a:pt x="658" y="105"/>
                  </a:lnTo>
                  <a:lnTo>
                    <a:pt x="662" y="105"/>
                  </a:lnTo>
                  <a:lnTo>
                    <a:pt x="665" y="105"/>
                  </a:lnTo>
                  <a:lnTo>
                    <a:pt x="662" y="105"/>
                  </a:lnTo>
                  <a:lnTo>
                    <a:pt x="662" y="101"/>
                  </a:lnTo>
                  <a:lnTo>
                    <a:pt x="665" y="101"/>
                  </a:lnTo>
                  <a:lnTo>
                    <a:pt x="669" y="101"/>
                  </a:lnTo>
                  <a:lnTo>
                    <a:pt x="665" y="101"/>
                  </a:lnTo>
                  <a:lnTo>
                    <a:pt x="669" y="101"/>
                  </a:lnTo>
                  <a:lnTo>
                    <a:pt x="673" y="101"/>
                  </a:lnTo>
                  <a:lnTo>
                    <a:pt x="677" y="101"/>
                  </a:lnTo>
                  <a:lnTo>
                    <a:pt x="673" y="101"/>
                  </a:lnTo>
                  <a:lnTo>
                    <a:pt x="673" y="105"/>
                  </a:lnTo>
                  <a:lnTo>
                    <a:pt x="677" y="105"/>
                  </a:lnTo>
                  <a:lnTo>
                    <a:pt x="681" y="105"/>
                  </a:lnTo>
                  <a:lnTo>
                    <a:pt x="684" y="105"/>
                  </a:lnTo>
                  <a:lnTo>
                    <a:pt x="681" y="105"/>
                  </a:lnTo>
                  <a:lnTo>
                    <a:pt x="684" y="109"/>
                  </a:lnTo>
                  <a:lnTo>
                    <a:pt x="688" y="109"/>
                  </a:lnTo>
                  <a:lnTo>
                    <a:pt x="684" y="109"/>
                  </a:lnTo>
                  <a:lnTo>
                    <a:pt x="684" y="112"/>
                  </a:lnTo>
                  <a:lnTo>
                    <a:pt x="684" y="116"/>
                  </a:lnTo>
                  <a:lnTo>
                    <a:pt x="681" y="116"/>
                  </a:lnTo>
                  <a:lnTo>
                    <a:pt x="684" y="116"/>
                  </a:lnTo>
                  <a:lnTo>
                    <a:pt x="688" y="116"/>
                  </a:lnTo>
                  <a:lnTo>
                    <a:pt x="688" y="120"/>
                  </a:lnTo>
                  <a:lnTo>
                    <a:pt x="684" y="120"/>
                  </a:lnTo>
                  <a:lnTo>
                    <a:pt x="681" y="120"/>
                  </a:lnTo>
                  <a:lnTo>
                    <a:pt x="677" y="120"/>
                  </a:lnTo>
                  <a:lnTo>
                    <a:pt x="681" y="120"/>
                  </a:lnTo>
                  <a:lnTo>
                    <a:pt x="677" y="120"/>
                  </a:lnTo>
                  <a:lnTo>
                    <a:pt x="681" y="120"/>
                  </a:lnTo>
                  <a:lnTo>
                    <a:pt x="681" y="124"/>
                  </a:lnTo>
                  <a:lnTo>
                    <a:pt x="677" y="124"/>
                  </a:lnTo>
                  <a:lnTo>
                    <a:pt x="681" y="124"/>
                  </a:lnTo>
                  <a:lnTo>
                    <a:pt x="684" y="124"/>
                  </a:lnTo>
                  <a:lnTo>
                    <a:pt x="681" y="124"/>
                  </a:lnTo>
                  <a:lnTo>
                    <a:pt x="684" y="124"/>
                  </a:lnTo>
                  <a:lnTo>
                    <a:pt x="684" y="128"/>
                  </a:lnTo>
                  <a:lnTo>
                    <a:pt x="681" y="128"/>
                  </a:lnTo>
                  <a:lnTo>
                    <a:pt x="677" y="124"/>
                  </a:lnTo>
                  <a:lnTo>
                    <a:pt x="677" y="128"/>
                  </a:lnTo>
                  <a:lnTo>
                    <a:pt x="681" y="128"/>
                  </a:lnTo>
                  <a:lnTo>
                    <a:pt x="677" y="128"/>
                  </a:lnTo>
                  <a:lnTo>
                    <a:pt x="673" y="128"/>
                  </a:lnTo>
                  <a:lnTo>
                    <a:pt x="669" y="128"/>
                  </a:lnTo>
                  <a:lnTo>
                    <a:pt x="665" y="128"/>
                  </a:lnTo>
                  <a:lnTo>
                    <a:pt x="662" y="128"/>
                  </a:lnTo>
                  <a:lnTo>
                    <a:pt x="658" y="128"/>
                  </a:lnTo>
                  <a:lnTo>
                    <a:pt x="654" y="128"/>
                  </a:lnTo>
                  <a:lnTo>
                    <a:pt x="650" y="128"/>
                  </a:lnTo>
                  <a:lnTo>
                    <a:pt x="647" y="128"/>
                  </a:lnTo>
                  <a:lnTo>
                    <a:pt x="643" y="128"/>
                  </a:lnTo>
                  <a:close/>
                  <a:moveTo>
                    <a:pt x="647" y="82"/>
                  </a:moveTo>
                  <a:lnTo>
                    <a:pt x="643" y="82"/>
                  </a:lnTo>
                  <a:lnTo>
                    <a:pt x="639" y="82"/>
                  </a:lnTo>
                  <a:lnTo>
                    <a:pt x="635" y="82"/>
                  </a:lnTo>
                  <a:lnTo>
                    <a:pt x="635" y="79"/>
                  </a:lnTo>
                  <a:lnTo>
                    <a:pt x="632" y="79"/>
                  </a:lnTo>
                  <a:lnTo>
                    <a:pt x="628" y="79"/>
                  </a:lnTo>
                  <a:lnTo>
                    <a:pt x="624" y="79"/>
                  </a:lnTo>
                  <a:lnTo>
                    <a:pt x="617" y="75"/>
                  </a:lnTo>
                  <a:lnTo>
                    <a:pt x="613" y="75"/>
                  </a:lnTo>
                  <a:lnTo>
                    <a:pt x="609" y="75"/>
                  </a:lnTo>
                  <a:lnTo>
                    <a:pt x="605" y="75"/>
                  </a:lnTo>
                  <a:lnTo>
                    <a:pt x="605" y="79"/>
                  </a:lnTo>
                  <a:lnTo>
                    <a:pt x="605" y="75"/>
                  </a:lnTo>
                  <a:lnTo>
                    <a:pt x="602" y="75"/>
                  </a:lnTo>
                  <a:lnTo>
                    <a:pt x="605" y="75"/>
                  </a:lnTo>
                  <a:lnTo>
                    <a:pt x="602" y="75"/>
                  </a:lnTo>
                  <a:lnTo>
                    <a:pt x="598" y="75"/>
                  </a:lnTo>
                  <a:lnTo>
                    <a:pt x="594" y="75"/>
                  </a:lnTo>
                  <a:lnTo>
                    <a:pt x="590" y="75"/>
                  </a:lnTo>
                  <a:lnTo>
                    <a:pt x="587" y="75"/>
                  </a:lnTo>
                  <a:lnTo>
                    <a:pt x="587" y="79"/>
                  </a:lnTo>
                  <a:lnTo>
                    <a:pt x="583" y="79"/>
                  </a:lnTo>
                  <a:lnTo>
                    <a:pt x="583" y="75"/>
                  </a:lnTo>
                  <a:lnTo>
                    <a:pt x="579" y="75"/>
                  </a:lnTo>
                  <a:lnTo>
                    <a:pt x="575" y="75"/>
                  </a:lnTo>
                  <a:lnTo>
                    <a:pt x="572" y="75"/>
                  </a:lnTo>
                  <a:lnTo>
                    <a:pt x="568" y="75"/>
                  </a:lnTo>
                  <a:lnTo>
                    <a:pt x="568" y="71"/>
                  </a:lnTo>
                  <a:lnTo>
                    <a:pt x="572" y="71"/>
                  </a:lnTo>
                  <a:lnTo>
                    <a:pt x="575" y="71"/>
                  </a:lnTo>
                  <a:lnTo>
                    <a:pt x="579" y="71"/>
                  </a:lnTo>
                  <a:lnTo>
                    <a:pt x="583" y="71"/>
                  </a:lnTo>
                  <a:lnTo>
                    <a:pt x="587" y="71"/>
                  </a:lnTo>
                  <a:lnTo>
                    <a:pt x="590" y="71"/>
                  </a:lnTo>
                  <a:lnTo>
                    <a:pt x="594" y="71"/>
                  </a:lnTo>
                  <a:lnTo>
                    <a:pt x="590" y="71"/>
                  </a:lnTo>
                  <a:lnTo>
                    <a:pt x="587" y="71"/>
                  </a:lnTo>
                  <a:lnTo>
                    <a:pt x="583" y="71"/>
                  </a:lnTo>
                  <a:lnTo>
                    <a:pt x="587" y="71"/>
                  </a:lnTo>
                  <a:lnTo>
                    <a:pt x="590" y="71"/>
                  </a:lnTo>
                  <a:lnTo>
                    <a:pt x="594" y="67"/>
                  </a:lnTo>
                  <a:lnTo>
                    <a:pt x="594" y="71"/>
                  </a:lnTo>
                  <a:lnTo>
                    <a:pt x="594" y="67"/>
                  </a:lnTo>
                  <a:lnTo>
                    <a:pt x="590" y="67"/>
                  </a:lnTo>
                  <a:lnTo>
                    <a:pt x="587" y="67"/>
                  </a:lnTo>
                  <a:lnTo>
                    <a:pt x="590" y="67"/>
                  </a:lnTo>
                  <a:lnTo>
                    <a:pt x="587" y="67"/>
                  </a:lnTo>
                  <a:lnTo>
                    <a:pt x="583" y="67"/>
                  </a:lnTo>
                  <a:lnTo>
                    <a:pt x="579" y="67"/>
                  </a:lnTo>
                  <a:lnTo>
                    <a:pt x="583" y="67"/>
                  </a:lnTo>
                  <a:lnTo>
                    <a:pt x="587" y="67"/>
                  </a:lnTo>
                  <a:lnTo>
                    <a:pt x="583" y="67"/>
                  </a:lnTo>
                  <a:lnTo>
                    <a:pt x="583" y="64"/>
                  </a:lnTo>
                  <a:lnTo>
                    <a:pt x="579" y="64"/>
                  </a:lnTo>
                  <a:lnTo>
                    <a:pt x="575" y="67"/>
                  </a:lnTo>
                  <a:lnTo>
                    <a:pt x="572" y="67"/>
                  </a:lnTo>
                  <a:lnTo>
                    <a:pt x="568" y="67"/>
                  </a:lnTo>
                  <a:lnTo>
                    <a:pt x="572" y="67"/>
                  </a:lnTo>
                  <a:lnTo>
                    <a:pt x="572" y="64"/>
                  </a:lnTo>
                  <a:lnTo>
                    <a:pt x="568" y="64"/>
                  </a:lnTo>
                  <a:lnTo>
                    <a:pt x="564" y="64"/>
                  </a:lnTo>
                  <a:lnTo>
                    <a:pt x="560" y="64"/>
                  </a:lnTo>
                  <a:lnTo>
                    <a:pt x="560" y="60"/>
                  </a:lnTo>
                  <a:lnTo>
                    <a:pt x="564" y="60"/>
                  </a:lnTo>
                  <a:lnTo>
                    <a:pt x="568" y="60"/>
                  </a:lnTo>
                  <a:lnTo>
                    <a:pt x="572" y="60"/>
                  </a:lnTo>
                  <a:lnTo>
                    <a:pt x="575" y="60"/>
                  </a:lnTo>
                  <a:lnTo>
                    <a:pt x="583" y="60"/>
                  </a:lnTo>
                  <a:lnTo>
                    <a:pt x="587" y="60"/>
                  </a:lnTo>
                  <a:lnTo>
                    <a:pt x="590" y="60"/>
                  </a:lnTo>
                  <a:lnTo>
                    <a:pt x="594" y="60"/>
                  </a:lnTo>
                  <a:lnTo>
                    <a:pt x="598" y="60"/>
                  </a:lnTo>
                  <a:lnTo>
                    <a:pt x="602" y="60"/>
                  </a:lnTo>
                  <a:lnTo>
                    <a:pt x="602" y="64"/>
                  </a:lnTo>
                  <a:lnTo>
                    <a:pt x="605" y="64"/>
                  </a:lnTo>
                  <a:lnTo>
                    <a:pt x="605" y="67"/>
                  </a:lnTo>
                  <a:lnTo>
                    <a:pt x="609" y="67"/>
                  </a:lnTo>
                  <a:lnTo>
                    <a:pt x="609" y="64"/>
                  </a:lnTo>
                  <a:lnTo>
                    <a:pt x="613" y="64"/>
                  </a:lnTo>
                  <a:lnTo>
                    <a:pt x="617" y="64"/>
                  </a:lnTo>
                  <a:lnTo>
                    <a:pt x="620" y="64"/>
                  </a:lnTo>
                  <a:lnTo>
                    <a:pt x="624" y="64"/>
                  </a:lnTo>
                  <a:lnTo>
                    <a:pt x="628" y="64"/>
                  </a:lnTo>
                  <a:lnTo>
                    <a:pt x="628" y="67"/>
                  </a:lnTo>
                  <a:lnTo>
                    <a:pt x="628" y="64"/>
                  </a:lnTo>
                  <a:lnTo>
                    <a:pt x="632" y="67"/>
                  </a:lnTo>
                  <a:lnTo>
                    <a:pt x="628" y="67"/>
                  </a:lnTo>
                  <a:lnTo>
                    <a:pt x="632" y="67"/>
                  </a:lnTo>
                  <a:lnTo>
                    <a:pt x="635" y="67"/>
                  </a:lnTo>
                  <a:lnTo>
                    <a:pt x="639" y="67"/>
                  </a:lnTo>
                  <a:lnTo>
                    <a:pt x="643" y="67"/>
                  </a:lnTo>
                  <a:lnTo>
                    <a:pt x="647" y="67"/>
                  </a:lnTo>
                  <a:lnTo>
                    <a:pt x="650" y="71"/>
                  </a:lnTo>
                  <a:lnTo>
                    <a:pt x="647" y="71"/>
                  </a:lnTo>
                  <a:lnTo>
                    <a:pt x="650" y="71"/>
                  </a:lnTo>
                  <a:lnTo>
                    <a:pt x="654" y="71"/>
                  </a:lnTo>
                  <a:lnTo>
                    <a:pt x="650" y="71"/>
                  </a:lnTo>
                  <a:lnTo>
                    <a:pt x="650" y="75"/>
                  </a:lnTo>
                  <a:lnTo>
                    <a:pt x="654" y="75"/>
                  </a:lnTo>
                  <a:lnTo>
                    <a:pt x="654" y="79"/>
                  </a:lnTo>
                  <a:lnTo>
                    <a:pt x="658" y="79"/>
                  </a:lnTo>
                  <a:lnTo>
                    <a:pt x="662" y="79"/>
                  </a:lnTo>
                  <a:lnTo>
                    <a:pt x="662" y="82"/>
                  </a:lnTo>
                  <a:lnTo>
                    <a:pt x="658" y="82"/>
                  </a:lnTo>
                  <a:lnTo>
                    <a:pt x="654" y="82"/>
                  </a:lnTo>
                  <a:lnTo>
                    <a:pt x="650" y="82"/>
                  </a:lnTo>
                  <a:lnTo>
                    <a:pt x="647" y="82"/>
                  </a:lnTo>
                  <a:close/>
                  <a:moveTo>
                    <a:pt x="703" y="229"/>
                  </a:moveTo>
                  <a:lnTo>
                    <a:pt x="699" y="229"/>
                  </a:lnTo>
                  <a:lnTo>
                    <a:pt x="696" y="229"/>
                  </a:lnTo>
                  <a:lnTo>
                    <a:pt x="692" y="229"/>
                  </a:lnTo>
                  <a:lnTo>
                    <a:pt x="688" y="229"/>
                  </a:lnTo>
                  <a:lnTo>
                    <a:pt x="684" y="229"/>
                  </a:lnTo>
                  <a:lnTo>
                    <a:pt x="681" y="229"/>
                  </a:lnTo>
                  <a:lnTo>
                    <a:pt x="677" y="225"/>
                  </a:lnTo>
                  <a:lnTo>
                    <a:pt x="677" y="229"/>
                  </a:lnTo>
                  <a:lnTo>
                    <a:pt x="673" y="225"/>
                  </a:lnTo>
                  <a:lnTo>
                    <a:pt x="669" y="225"/>
                  </a:lnTo>
                  <a:lnTo>
                    <a:pt x="665" y="225"/>
                  </a:lnTo>
                  <a:lnTo>
                    <a:pt x="665" y="222"/>
                  </a:lnTo>
                  <a:lnTo>
                    <a:pt x="662" y="222"/>
                  </a:lnTo>
                  <a:lnTo>
                    <a:pt x="662" y="225"/>
                  </a:lnTo>
                  <a:lnTo>
                    <a:pt x="658" y="225"/>
                  </a:lnTo>
                  <a:lnTo>
                    <a:pt x="654" y="225"/>
                  </a:lnTo>
                  <a:lnTo>
                    <a:pt x="654" y="222"/>
                  </a:lnTo>
                  <a:lnTo>
                    <a:pt x="658" y="222"/>
                  </a:lnTo>
                  <a:lnTo>
                    <a:pt x="662" y="222"/>
                  </a:lnTo>
                  <a:lnTo>
                    <a:pt x="665" y="218"/>
                  </a:lnTo>
                  <a:lnTo>
                    <a:pt x="669" y="218"/>
                  </a:lnTo>
                  <a:lnTo>
                    <a:pt x="673" y="218"/>
                  </a:lnTo>
                  <a:lnTo>
                    <a:pt x="669" y="218"/>
                  </a:lnTo>
                  <a:lnTo>
                    <a:pt x="669" y="214"/>
                  </a:lnTo>
                  <a:lnTo>
                    <a:pt x="673" y="214"/>
                  </a:lnTo>
                  <a:lnTo>
                    <a:pt x="669" y="214"/>
                  </a:lnTo>
                  <a:lnTo>
                    <a:pt x="673" y="214"/>
                  </a:lnTo>
                  <a:lnTo>
                    <a:pt x="677" y="214"/>
                  </a:lnTo>
                  <a:lnTo>
                    <a:pt x="673" y="214"/>
                  </a:lnTo>
                  <a:lnTo>
                    <a:pt x="673" y="210"/>
                  </a:lnTo>
                  <a:lnTo>
                    <a:pt x="677" y="210"/>
                  </a:lnTo>
                  <a:lnTo>
                    <a:pt x="677" y="206"/>
                  </a:lnTo>
                  <a:lnTo>
                    <a:pt x="681" y="206"/>
                  </a:lnTo>
                  <a:lnTo>
                    <a:pt x="681" y="210"/>
                  </a:lnTo>
                  <a:lnTo>
                    <a:pt x="684" y="210"/>
                  </a:lnTo>
                  <a:lnTo>
                    <a:pt x="688" y="210"/>
                  </a:lnTo>
                  <a:lnTo>
                    <a:pt x="688" y="214"/>
                  </a:lnTo>
                  <a:lnTo>
                    <a:pt x="688" y="210"/>
                  </a:lnTo>
                  <a:lnTo>
                    <a:pt x="692" y="210"/>
                  </a:lnTo>
                  <a:lnTo>
                    <a:pt x="692" y="214"/>
                  </a:lnTo>
                  <a:lnTo>
                    <a:pt x="696" y="214"/>
                  </a:lnTo>
                  <a:lnTo>
                    <a:pt x="699" y="214"/>
                  </a:lnTo>
                  <a:lnTo>
                    <a:pt x="703" y="214"/>
                  </a:lnTo>
                  <a:lnTo>
                    <a:pt x="703" y="218"/>
                  </a:lnTo>
                  <a:lnTo>
                    <a:pt x="707" y="218"/>
                  </a:lnTo>
                  <a:lnTo>
                    <a:pt x="707" y="222"/>
                  </a:lnTo>
                  <a:lnTo>
                    <a:pt x="707" y="218"/>
                  </a:lnTo>
                  <a:lnTo>
                    <a:pt x="711" y="218"/>
                  </a:lnTo>
                  <a:lnTo>
                    <a:pt x="711" y="222"/>
                  </a:lnTo>
                  <a:lnTo>
                    <a:pt x="714" y="225"/>
                  </a:lnTo>
                  <a:lnTo>
                    <a:pt x="718" y="225"/>
                  </a:lnTo>
                  <a:lnTo>
                    <a:pt x="722" y="225"/>
                  </a:lnTo>
                  <a:lnTo>
                    <a:pt x="718" y="225"/>
                  </a:lnTo>
                  <a:lnTo>
                    <a:pt x="714" y="225"/>
                  </a:lnTo>
                  <a:lnTo>
                    <a:pt x="711" y="229"/>
                  </a:lnTo>
                  <a:lnTo>
                    <a:pt x="707" y="229"/>
                  </a:lnTo>
                  <a:lnTo>
                    <a:pt x="703" y="229"/>
                  </a:lnTo>
                  <a:close/>
                  <a:moveTo>
                    <a:pt x="970" y="165"/>
                  </a:moveTo>
                  <a:lnTo>
                    <a:pt x="970" y="161"/>
                  </a:lnTo>
                  <a:lnTo>
                    <a:pt x="966" y="161"/>
                  </a:lnTo>
                  <a:lnTo>
                    <a:pt x="962" y="161"/>
                  </a:lnTo>
                  <a:lnTo>
                    <a:pt x="959" y="161"/>
                  </a:lnTo>
                  <a:lnTo>
                    <a:pt x="959" y="158"/>
                  </a:lnTo>
                  <a:lnTo>
                    <a:pt x="959" y="154"/>
                  </a:lnTo>
                  <a:lnTo>
                    <a:pt x="955" y="154"/>
                  </a:lnTo>
                  <a:lnTo>
                    <a:pt x="951" y="154"/>
                  </a:lnTo>
                  <a:lnTo>
                    <a:pt x="947" y="154"/>
                  </a:lnTo>
                  <a:lnTo>
                    <a:pt x="947" y="150"/>
                  </a:lnTo>
                  <a:lnTo>
                    <a:pt x="947" y="146"/>
                  </a:lnTo>
                  <a:lnTo>
                    <a:pt x="951" y="146"/>
                  </a:lnTo>
                  <a:lnTo>
                    <a:pt x="955" y="146"/>
                  </a:lnTo>
                  <a:lnTo>
                    <a:pt x="959" y="146"/>
                  </a:lnTo>
                  <a:lnTo>
                    <a:pt x="959" y="150"/>
                  </a:lnTo>
                  <a:lnTo>
                    <a:pt x="962" y="150"/>
                  </a:lnTo>
                  <a:lnTo>
                    <a:pt x="966" y="150"/>
                  </a:lnTo>
                  <a:lnTo>
                    <a:pt x="970" y="150"/>
                  </a:lnTo>
                  <a:lnTo>
                    <a:pt x="977" y="150"/>
                  </a:lnTo>
                  <a:lnTo>
                    <a:pt x="981" y="150"/>
                  </a:lnTo>
                  <a:lnTo>
                    <a:pt x="985" y="150"/>
                  </a:lnTo>
                  <a:lnTo>
                    <a:pt x="989" y="150"/>
                  </a:lnTo>
                  <a:lnTo>
                    <a:pt x="992" y="150"/>
                  </a:lnTo>
                  <a:lnTo>
                    <a:pt x="996" y="150"/>
                  </a:lnTo>
                  <a:lnTo>
                    <a:pt x="1000" y="150"/>
                  </a:lnTo>
                  <a:lnTo>
                    <a:pt x="1004" y="150"/>
                  </a:lnTo>
                  <a:lnTo>
                    <a:pt x="1007" y="150"/>
                  </a:lnTo>
                  <a:lnTo>
                    <a:pt x="1007" y="154"/>
                  </a:lnTo>
                  <a:lnTo>
                    <a:pt x="1011" y="154"/>
                  </a:lnTo>
                  <a:lnTo>
                    <a:pt x="1015" y="158"/>
                  </a:lnTo>
                  <a:lnTo>
                    <a:pt x="1019" y="158"/>
                  </a:lnTo>
                  <a:lnTo>
                    <a:pt x="1019" y="161"/>
                  </a:lnTo>
                  <a:lnTo>
                    <a:pt x="1022" y="161"/>
                  </a:lnTo>
                  <a:lnTo>
                    <a:pt x="1019" y="161"/>
                  </a:lnTo>
                  <a:lnTo>
                    <a:pt x="1015" y="161"/>
                  </a:lnTo>
                  <a:lnTo>
                    <a:pt x="1011" y="161"/>
                  </a:lnTo>
                  <a:lnTo>
                    <a:pt x="1007" y="161"/>
                  </a:lnTo>
                  <a:lnTo>
                    <a:pt x="1004" y="161"/>
                  </a:lnTo>
                  <a:lnTo>
                    <a:pt x="1000" y="161"/>
                  </a:lnTo>
                  <a:lnTo>
                    <a:pt x="996" y="161"/>
                  </a:lnTo>
                  <a:lnTo>
                    <a:pt x="992" y="161"/>
                  </a:lnTo>
                  <a:lnTo>
                    <a:pt x="989" y="161"/>
                  </a:lnTo>
                  <a:lnTo>
                    <a:pt x="985" y="161"/>
                  </a:lnTo>
                  <a:lnTo>
                    <a:pt x="977" y="161"/>
                  </a:lnTo>
                  <a:lnTo>
                    <a:pt x="974" y="161"/>
                  </a:lnTo>
                  <a:lnTo>
                    <a:pt x="974" y="165"/>
                  </a:lnTo>
                  <a:lnTo>
                    <a:pt x="970" y="165"/>
                  </a:lnTo>
                  <a:close/>
                  <a:moveTo>
                    <a:pt x="1015" y="252"/>
                  </a:moveTo>
                  <a:lnTo>
                    <a:pt x="1007" y="252"/>
                  </a:lnTo>
                  <a:lnTo>
                    <a:pt x="1007" y="248"/>
                  </a:lnTo>
                  <a:lnTo>
                    <a:pt x="1004" y="248"/>
                  </a:lnTo>
                  <a:lnTo>
                    <a:pt x="1004" y="244"/>
                  </a:lnTo>
                  <a:lnTo>
                    <a:pt x="1004" y="240"/>
                  </a:lnTo>
                  <a:lnTo>
                    <a:pt x="1011" y="237"/>
                  </a:lnTo>
                  <a:lnTo>
                    <a:pt x="1011" y="233"/>
                  </a:lnTo>
                  <a:lnTo>
                    <a:pt x="1015" y="233"/>
                  </a:lnTo>
                  <a:lnTo>
                    <a:pt x="1019" y="233"/>
                  </a:lnTo>
                  <a:lnTo>
                    <a:pt x="1022" y="233"/>
                  </a:lnTo>
                  <a:lnTo>
                    <a:pt x="1026" y="233"/>
                  </a:lnTo>
                  <a:lnTo>
                    <a:pt x="1030" y="233"/>
                  </a:lnTo>
                  <a:lnTo>
                    <a:pt x="1034" y="233"/>
                  </a:lnTo>
                  <a:lnTo>
                    <a:pt x="1038" y="233"/>
                  </a:lnTo>
                  <a:lnTo>
                    <a:pt x="1041" y="237"/>
                  </a:lnTo>
                  <a:lnTo>
                    <a:pt x="1038" y="237"/>
                  </a:lnTo>
                  <a:lnTo>
                    <a:pt x="1038" y="240"/>
                  </a:lnTo>
                  <a:lnTo>
                    <a:pt x="1041" y="244"/>
                  </a:lnTo>
                  <a:lnTo>
                    <a:pt x="1038" y="244"/>
                  </a:lnTo>
                  <a:lnTo>
                    <a:pt x="1038" y="248"/>
                  </a:lnTo>
                  <a:lnTo>
                    <a:pt x="1034" y="248"/>
                  </a:lnTo>
                  <a:lnTo>
                    <a:pt x="1030" y="248"/>
                  </a:lnTo>
                  <a:lnTo>
                    <a:pt x="1026" y="248"/>
                  </a:lnTo>
                  <a:lnTo>
                    <a:pt x="1022" y="248"/>
                  </a:lnTo>
                  <a:lnTo>
                    <a:pt x="1019" y="248"/>
                  </a:lnTo>
                  <a:lnTo>
                    <a:pt x="1015" y="252"/>
                  </a:lnTo>
                  <a:close/>
                  <a:moveTo>
                    <a:pt x="733" y="135"/>
                  </a:moveTo>
                  <a:lnTo>
                    <a:pt x="729" y="135"/>
                  </a:lnTo>
                  <a:lnTo>
                    <a:pt x="726" y="131"/>
                  </a:lnTo>
                  <a:lnTo>
                    <a:pt x="722" y="131"/>
                  </a:lnTo>
                  <a:lnTo>
                    <a:pt x="718" y="131"/>
                  </a:lnTo>
                  <a:lnTo>
                    <a:pt x="714" y="131"/>
                  </a:lnTo>
                  <a:lnTo>
                    <a:pt x="711" y="131"/>
                  </a:lnTo>
                  <a:lnTo>
                    <a:pt x="707" y="128"/>
                  </a:lnTo>
                  <a:lnTo>
                    <a:pt x="711" y="128"/>
                  </a:lnTo>
                  <a:lnTo>
                    <a:pt x="707" y="128"/>
                  </a:lnTo>
                  <a:lnTo>
                    <a:pt x="703" y="128"/>
                  </a:lnTo>
                  <a:lnTo>
                    <a:pt x="699" y="128"/>
                  </a:lnTo>
                  <a:lnTo>
                    <a:pt x="703" y="124"/>
                  </a:lnTo>
                  <a:lnTo>
                    <a:pt x="707" y="124"/>
                  </a:lnTo>
                  <a:lnTo>
                    <a:pt x="711" y="124"/>
                  </a:lnTo>
                  <a:lnTo>
                    <a:pt x="711" y="120"/>
                  </a:lnTo>
                  <a:lnTo>
                    <a:pt x="707" y="120"/>
                  </a:lnTo>
                  <a:lnTo>
                    <a:pt x="711" y="120"/>
                  </a:lnTo>
                  <a:lnTo>
                    <a:pt x="714" y="120"/>
                  </a:lnTo>
                  <a:lnTo>
                    <a:pt x="718" y="120"/>
                  </a:lnTo>
                  <a:lnTo>
                    <a:pt x="722" y="120"/>
                  </a:lnTo>
                  <a:lnTo>
                    <a:pt x="726" y="120"/>
                  </a:lnTo>
                  <a:lnTo>
                    <a:pt x="726" y="116"/>
                  </a:lnTo>
                  <a:lnTo>
                    <a:pt x="729" y="116"/>
                  </a:lnTo>
                  <a:lnTo>
                    <a:pt x="733" y="116"/>
                  </a:lnTo>
                  <a:lnTo>
                    <a:pt x="733" y="120"/>
                  </a:lnTo>
                  <a:lnTo>
                    <a:pt x="737" y="120"/>
                  </a:lnTo>
                  <a:lnTo>
                    <a:pt x="741" y="120"/>
                  </a:lnTo>
                  <a:lnTo>
                    <a:pt x="744" y="120"/>
                  </a:lnTo>
                  <a:lnTo>
                    <a:pt x="744" y="124"/>
                  </a:lnTo>
                  <a:lnTo>
                    <a:pt x="748" y="124"/>
                  </a:lnTo>
                  <a:lnTo>
                    <a:pt x="748" y="128"/>
                  </a:lnTo>
                  <a:lnTo>
                    <a:pt x="752" y="128"/>
                  </a:lnTo>
                  <a:lnTo>
                    <a:pt x="752" y="131"/>
                  </a:lnTo>
                  <a:lnTo>
                    <a:pt x="748" y="131"/>
                  </a:lnTo>
                  <a:lnTo>
                    <a:pt x="744" y="135"/>
                  </a:lnTo>
                  <a:lnTo>
                    <a:pt x="741" y="135"/>
                  </a:lnTo>
                  <a:lnTo>
                    <a:pt x="737" y="135"/>
                  </a:lnTo>
                  <a:lnTo>
                    <a:pt x="733" y="135"/>
                  </a:lnTo>
                  <a:close/>
                  <a:moveTo>
                    <a:pt x="1259" y="590"/>
                  </a:moveTo>
                  <a:lnTo>
                    <a:pt x="1255" y="590"/>
                  </a:lnTo>
                  <a:lnTo>
                    <a:pt x="1252" y="590"/>
                  </a:lnTo>
                  <a:lnTo>
                    <a:pt x="1252" y="586"/>
                  </a:lnTo>
                  <a:lnTo>
                    <a:pt x="1252" y="582"/>
                  </a:lnTo>
                  <a:lnTo>
                    <a:pt x="1255" y="582"/>
                  </a:lnTo>
                  <a:lnTo>
                    <a:pt x="1255" y="579"/>
                  </a:lnTo>
                  <a:lnTo>
                    <a:pt x="1259" y="579"/>
                  </a:lnTo>
                  <a:lnTo>
                    <a:pt x="1259" y="575"/>
                  </a:lnTo>
                  <a:lnTo>
                    <a:pt x="1263" y="571"/>
                  </a:lnTo>
                  <a:lnTo>
                    <a:pt x="1267" y="571"/>
                  </a:lnTo>
                  <a:lnTo>
                    <a:pt x="1267" y="567"/>
                  </a:lnTo>
                  <a:lnTo>
                    <a:pt x="1270" y="567"/>
                  </a:lnTo>
                  <a:lnTo>
                    <a:pt x="1267" y="571"/>
                  </a:lnTo>
                  <a:lnTo>
                    <a:pt x="1270" y="571"/>
                  </a:lnTo>
                  <a:lnTo>
                    <a:pt x="1267" y="579"/>
                  </a:lnTo>
                  <a:lnTo>
                    <a:pt x="1267" y="582"/>
                  </a:lnTo>
                  <a:lnTo>
                    <a:pt x="1267" y="579"/>
                  </a:lnTo>
                  <a:lnTo>
                    <a:pt x="1270" y="579"/>
                  </a:lnTo>
                  <a:lnTo>
                    <a:pt x="1267" y="582"/>
                  </a:lnTo>
                  <a:lnTo>
                    <a:pt x="1263" y="582"/>
                  </a:lnTo>
                  <a:lnTo>
                    <a:pt x="1259" y="582"/>
                  </a:lnTo>
                  <a:lnTo>
                    <a:pt x="1259" y="586"/>
                  </a:lnTo>
                  <a:lnTo>
                    <a:pt x="1259" y="582"/>
                  </a:lnTo>
                  <a:lnTo>
                    <a:pt x="1263" y="582"/>
                  </a:lnTo>
                  <a:lnTo>
                    <a:pt x="1263" y="586"/>
                  </a:lnTo>
                  <a:lnTo>
                    <a:pt x="1259" y="586"/>
                  </a:lnTo>
                  <a:lnTo>
                    <a:pt x="1263" y="586"/>
                  </a:lnTo>
                  <a:lnTo>
                    <a:pt x="1259" y="586"/>
                  </a:lnTo>
                  <a:lnTo>
                    <a:pt x="1259" y="590"/>
                  </a:lnTo>
                  <a:lnTo>
                    <a:pt x="1259" y="586"/>
                  </a:lnTo>
                  <a:lnTo>
                    <a:pt x="1263" y="586"/>
                  </a:lnTo>
                  <a:lnTo>
                    <a:pt x="1263" y="590"/>
                  </a:lnTo>
                  <a:lnTo>
                    <a:pt x="1263" y="586"/>
                  </a:lnTo>
                  <a:lnTo>
                    <a:pt x="1267" y="586"/>
                  </a:lnTo>
                  <a:lnTo>
                    <a:pt x="1270" y="582"/>
                  </a:lnTo>
                  <a:lnTo>
                    <a:pt x="1267" y="586"/>
                  </a:lnTo>
                  <a:lnTo>
                    <a:pt x="1263" y="586"/>
                  </a:lnTo>
                  <a:lnTo>
                    <a:pt x="1267" y="582"/>
                  </a:lnTo>
                  <a:lnTo>
                    <a:pt x="1270" y="582"/>
                  </a:lnTo>
                  <a:lnTo>
                    <a:pt x="1270" y="579"/>
                  </a:lnTo>
                  <a:lnTo>
                    <a:pt x="1270" y="582"/>
                  </a:lnTo>
                  <a:lnTo>
                    <a:pt x="1267" y="582"/>
                  </a:lnTo>
                  <a:lnTo>
                    <a:pt x="1270" y="579"/>
                  </a:lnTo>
                  <a:lnTo>
                    <a:pt x="1274" y="579"/>
                  </a:lnTo>
                  <a:lnTo>
                    <a:pt x="1278" y="582"/>
                  </a:lnTo>
                  <a:lnTo>
                    <a:pt x="1278" y="586"/>
                  </a:lnTo>
                  <a:lnTo>
                    <a:pt x="1274" y="586"/>
                  </a:lnTo>
                  <a:lnTo>
                    <a:pt x="1270" y="590"/>
                  </a:lnTo>
                  <a:lnTo>
                    <a:pt x="1267" y="590"/>
                  </a:lnTo>
                  <a:lnTo>
                    <a:pt x="1263" y="590"/>
                  </a:lnTo>
                  <a:lnTo>
                    <a:pt x="1259" y="590"/>
                  </a:lnTo>
                  <a:close/>
                  <a:moveTo>
                    <a:pt x="696" y="82"/>
                  </a:moveTo>
                  <a:lnTo>
                    <a:pt x="692" y="82"/>
                  </a:lnTo>
                  <a:lnTo>
                    <a:pt x="696" y="82"/>
                  </a:lnTo>
                  <a:lnTo>
                    <a:pt x="692" y="82"/>
                  </a:lnTo>
                  <a:lnTo>
                    <a:pt x="688" y="82"/>
                  </a:lnTo>
                  <a:lnTo>
                    <a:pt x="688" y="79"/>
                  </a:lnTo>
                  <a:lnTo>
                    <a:pt x="684" y="79"/>
                  </a:lnTo>
                  <a:lnTo>
                    <a:pt x="681" y="79"/>
                  </a:lnTo>
                  <a:lnTo>
                    <a:pt x="684" y="79"/>
                  </a:lnTo>
                  <a:lnTo>
                    <a:pt x="688" y="79"/>
                  </a:lnTo>
                  <a:lnTo>
                    <a:pt x="696" y="79"/>
                  </a:lnTo>
                  <a:lnTo>
                    <a:pt x="692" y="79"/>
                  </a:lnTo>
                  <a:lnTo>
                    <a:pt x="688" y="79"/>
                  </a:lnTo>
                  <a:lnTo>
                    <a:pt x="684" y="79"/>
                  </a:lnTo>
                  <a:lnTo>
                    <a:pt x="681" y="79"/>
                  </a:lnTo>
                  <a:lnTo>
                    <a:pt x="681" y="75"/>
                  </a:lnTo>
                  <a:lnTo>
                    <a:pt x="677" y="75"/>
                  </a:lnTo>
                  <a:lnTo>
                    <a:pt x="673" y="75"/>
                  </a:lnTo>
                  <a:lnTo>
                    <a:pt x="673" y="71"/>
                  </a:lnTo>
                  <a:lnTo>
                    <a:pt x="677" y="71"/>
                  </a:lnTo>
                  <a:lnTo>
                    <a:pt x="673" y="71"/>
                  </a:lnTo>
                  <a:lnTo>
                    <a:pt x="673" y="67"/>
                  </a:lnTo>
                  <a:lnTo>
                    <a:pt x="677" y="67"/>
                  </a:lnTo>
                  <a:lnTo>
                    <a:pt x="681" y="67"/>
                  </a:lnTo>
                  <a:lnTo>
                    <a:pt x="684" y="67"/>
                  </a:lnTo>
                  <a:lnTo>
                    <a:pt x="688" y="67"/>
                  </a:lnTo>
                  <a:lnTo>
                    <a:pt x="692" y="67"/>
                  </a:lnTo>
                  <a:lnTo>
                    <a:pt x="696" y="67"/>
                  </a:lnTo>
                  <a:lnTo>
                    <a:pt x="696" y="71"/>
                  </a:lnTo>
                  <a:lnTo>
                    <a:pt x="699" y="71"/>
                  </a:lnTo>
                  <a:lnTo>
                    <a:pt x="703" y="71"/>
                  </a:lnTo>
                  <a:lnTo>
                    <a:pt x="707" y="71"/>
                  </a:lnTo>
                  <a:lnTo>
                    <a:pt x="711" y="71"/>
                  </a:lnTo>
                  <a:lnTo>
                    <a:pt x="714" y="71"/>
                  </a:lnTo>
                  <a:lnTo>
                    <a:pt x="718" y="71"/>
                  </a:lnTo>
                  <a:lnTo>
                    <a:pt x="722" y="75"/>
                  </a:lnTo>
                  <a:lnTo>
                    <a:pt x="726" y="75"/>
                  </a:lnTo>
                  <a:lnTo>
                    <a:pt x="729" y="75"/>
                  </a:lnTo>
                  <a:lnTo>
                    <a:pt x="726" y="75"/>
                  </a:lnTo>
                  <a:lnTo>
                    <a:pt x="718" y="75"/>
                  </a:lnTo>
                  <a:lnTo>
                    <a:pt x="718" y="79"/>
                  </a:lnTo>
                  <a:lnTo>
                    <a:pt x="722" y="79"/>
                  </a:lnTo>
                  <a:lnTo>
                    <a:pt x="726" y="79"/>
                  </a:lnTo>
                  <a:lnTo>
                    <a:pt x="726" y="82"/>
                  </a:lnTo>
                  <a:lnTo>
                    <a:pt x="722" y="82"/>
                  </a:lnTo>
                  <a:lnTo>
                    <a:pt x="718" y="82"/>
                  </a:lnTo>
                  <a:lnTo>
                    <a:pt x="714" y="82"/>
                  </a:lnTo>
                  <a:lnTo>
                    <a:pt x="711" y="82"/>
                  </a:lnTo>
                  <a:lnTo>
                    <a:pt x="707" y="82"/>
                  </a:lnTo>
                  <a:lnTo>
                    <a:pt x="703" y="82"/>
                  </a:lnTo>
                  <a:lnTo>
                    <a:pt x="699" y="82"/>
                  </a:lnTo>
                  <a:lnTo>
                    <a:pt x="703" y="82"/>
                  </a:lnTo>
                  <a:lnTo>
                    <a:pt x="699" y="82"/>
                  </a:lnTo>
                  <a:lnTo>
                    <a:pt x="696" y="82"/>
                  </a:lnTo>
                  <a:close/>
                  <a:moveTo>
                    <a:pt x="459" y="90"/>
                  </a:moveTo>
                  <a:lnTo>
                    <a:pt x="455" y="90"/>
                  </a:lnTo>
                  <a:lnTo>
                    <a:pt x="451" y="90"/>
                  </a:lnTo>
                  <a:lnTo>
                    <a:pt x="448" y="90"/>
                  </a:lnTo>
                  <a:lnTo>
                    <a:pt x="444" y="90"/>
                  </a:lnTo>
                  <a:lnTo>
                    <a:pt x="440" y="90"/>
                  </a:lnTo>
                  <a:lnTo>
                    <a:pt x="440" y="86"/>
                  </a:lnTo>
                  <a:lnTo>
                    <a:pt x="436" y="82"/>
                  </a:lnTo>
                  <a:lnTo>
                    <a:pt x="440" y="82"/>
                  </a:lnTo>
                  <a:lnTo>
                    <a:pt x="444" y="82"/>
                  </a:lnTo>
                  <a:lnTo>
                    <a:pt x="448" y="82"/>
                  </a:lnTo>
                  <a:lnTo>
                    <a:pt x="451" y="82"/>
                  </a:lnTo>
                  <a:lnTo>
                    <a:pt x="455" y="79"/>
                  </a:lnTo>
                  <a:lnTo>
                    <a:pt x="459" y="79"/>
                  </a:lnTo>
                  <a:lnTo>
                    <a:pt x="463" y="79"/>
                  </a:lnTo>
                  <a:lnTo>
                    <a:pt x="470" y="79"/>
                  </a:lnTo>
                  <a:lnTo>
                    <a:pt x="474" y="79"/>
                  </a:lnTo>
                  <a:lnTo>
                    <a:pt x="478" y="79"/>
                  </a:lnTo>
                  <a:lnTo>
                    <a:pt x="481" y="79"/>
                  </a:lnTo>
                  <a:lnTo>
                    <a:pt x="485" y="79"/>
                  </a:lnTo>
                  <a:lnTo>
                    <a:pt x="489" y="79"/>
                  </a:lnTo>
                  <a:lnTo>
                    <a:pt x="493" y="79"/>
                  </a:lnTo>
                  <a:lnTo>
                    <a:pt x="496" y="79"/>
                  </a:lnTo>
                  <a:lnTo>
                    <a:pt x="496" y="82"/>
                  </a:lnTo>
                  <a:lnTo>
                    <a:pt x="493" y="82"/>
                  </a:lnTo>
                  <a:lnTo>
                    <a:pt x="489" y="82"/>
                  </a:lnTo>
                  <a:lnTo>
                    <a:pt x="485" y="82"/>
                  </a:lnTo>
                  <a:lnTo>
                    <a:pt x="481" y="82"/>
                  </a:lnTo>
                  <a:lnTo>
                    <a:pt x="478" y="82"/>
                  </a:lnTo>
                  <a:lnTo>
                    <a:pt x="474" y="82"/>
                  </a:lnTo>
                  <a:lnTo>
                    <a:pt x="478" y="82"/>
                  </a:lnTo>
                  <a:lnTo>
                    <a:pt x="478" y="86"/>
                  </a:lnTo>
                  <a:lnTo>
                    <a:pt x="481" y="86"/>
                  </a:lnTo>
                  <a:lnTo>
                    <a:pt x="481" y="82"/>
                  </a:lnTo>
                  <a:lnTo>
                    <a:pt x="485" y="82"/>
                  </a:lnTo>
                  <a:lnTo>
                    <a:pt x="489" y="82"/>
                  </a:lnTo>
                  <a:lnTo>
                    <a:pt x="489" y="86"/>
                  </a:lnTo>
                  <a:lnTo>
                    <a:pt x="485" y="90"/>
                  </a:lnTo>
                  <a:lnTo>
                    <a:pt x="481" y="90"/>
                  </a:lnTo>
                  <a:lnTo>
                    <a:pt x="478" y="90"/>
                  </a:lnTo>
                  <a:lnTo>
                    <a:pt x="474" y="90"/>
                  </a:lnTo>
                  <a:lnTo>
                    <a:pt x="470" y="90"/>
                  </a:lnTo>
                  <a:lnTo>
                    <a:pt x="466" y="90"/>
                  </a:lnTo>
                  <a:lnTo>
                    <a:pt x="463" y="90"/>
                  </a:lnTo>
                  <a:lnTo>
                    <a:pt x="459" y="90"/>
                  </a:lnTo>
                  <a:close/>
                  <a:moveTo>
                    <a:pt x="1244" y="537"/>
                  </a:moveTo>
                  <a:lnTo>
                    <a:pt x="1240" y="537"/>
                  </a:lnTo>
                  <a:lnTo>
                    <a:pt x="1240" y="534"/>
                  </a:lnTo>
                  <a:lnTo>
                    <a:pt x="1233" y="534"/>
                  </a:lnTo>
                  <a:lnTo>
                    <a:pt x="1229" y="534"/>
                  </a:lnTo>
                  <a:lnTo>
                    <a:pt x="1225" y="534"/>
                  </a:lnTo>
                  <a:lnTo>
                    <a:pt x="1222" y="530"/>
                  </a:lnTo>
                  <a:lnTo>
                    <a:pt x="1218" y="530"/>
                  </a:lnTo>
                  <a:lnTo>
                    <a:pt x="1218" y="526"/>
                  </a:lnTo>
                  <a:lnTo>
                    <a:pt x="1214" y="526"/>
                  </a:lnTo>
                  <a:lnTo>
                    <a:pt x="1207" y="526"/>
                  </a:lnTo>
                  <a:lnTo>
                    <a:pt x="1207" y="522"/>
                  </a:lnTo>
                  <a:lnTo>
                    <a:pt x="1210" y="522"/>
                  </a:lnTo>
                  <a:lnTo>
                    <a:pt x="1214" y="522"/>
                  </a:lnTo>
                  <a:lnTo>
                    <a:pt x="1218" y="522"/>
                  </a:lnTo>
                  <a:lnTo>
                    <a:pt x="1222" y="522"/>
                  </a:lnTo>
                  <a:lnTo>
                    <a:pt x="1225" y="522"/>
                  </a:lnTo>
                  <a:lnTo>
                    <a:pt x="1225" y="526"/>
                  </a:lnTo>
                  <a:lnTo>
                    <a:pt x="1229" y="526"/>
                  </a:lnTo>
                  <a:lnTo>
                    <a:pt x="1233" y="526"/>
                  </a:lnTo>
                  <a:lnTo>
                    <a:pt x="1237" y="526"/>
                  </a:lnTo>
                  <a:lnTo>
                    <a:pt x="1237" y="530"/>
                  </a:lnTo>
                  <a:lnTo>
                    <a:pt x="1240" y="530"/>
                  </a:lnTo>
                  <a:lnTo>
                    <a:pt x="1244" y="530"/>
                  </a:lnTo>
                  <a:lnTo>
                    <a:pt x="1248" y="530"/>
                  </a:lnTo>
                  <a:lnTo>
                    <a:pt x="1248" y="534"/>
                  </a:lnTo>
                  <a:lnTo>
                    <a:pt x="1248" y="537"/>
                  </a:lnTo>
                  <a:lnTo>
                    <a:pt x="1244" y="537"/>
                  </a:lnTo>
                  <a:close/>
                  <a:moveTo>
                    <a:pt x="136" y="473"/>
                  </a:moveTo>
                  <a:lnTo>
                    <a:pt x="136" y="470"/>
                  </a:lnTo>
                  <a:lnTo>
                    <a:pt x="132" y="470"/>
                  </a:lnTo>
                  <a:lnTo>
                    <a:pt x="136" y="470"/>
                  </a:lnTo>
                  <a:lnTo>
                    <a:pt x="132" y="470"/>
                  </a:lnTo>
                  <a:lnTo>
                    <a:pt x="136" y="470"/>
                  </a:lnTo>
                  <a:lnTo>
                    <a:pt x="136" y="466"/>
                  </a:lnTo>
                  <a:lnTo>
                    <a:pt x="132" y="466"/>
                  </a:lnTo>
                  <a:lnTo>
                    <a:pt x="128" y="466"/>
                  </a:lnTo>
                  <a:lnTo>
                    <a:pt x="128" y="462"/>
                  </a:lnTo>
                  <a:lnTo>
                    <a:pt x="124" y="458"/>
                  </a:lnTo>
                  <a:lnTo>
                    <a:pt x="128" y="458"/>
                  </a:lnTo>
                  <a:lnTo>
                    <a:pt x="128" y="455"/>
                  </a:lnTo>
                  <a:lnTo>
                    <a:pt x="132" y="455"/>
                  </a:lnTo>
                  <a:lnTo>
                    <a:pt x="136" y="455"/>
                  </a:lnTo>
                  <a:lnTo>
                    <a:pt x="136" y="458"/>
                  </a:lnTo>
                  <a:lnTo>
                    <a:pt x="132" y="458"/>
                  </a:lnTo>
                  <a:lnTo>
                    <a:pt x="136" y="458"/>
                  </a:lnTo>
                  <a:lnTo>
                    <a:pt x="139" y="455"/>
                  </a:lnTo>
                  <a:lnTo>
                    <a:pt x="139" y="458"/>
                  </a:lnTo>
                  <a:lnTo>
                    <a:pt x="143" y="458"/>
                  </a:lnTo>
                  <a:lnTo>
                    <a:pt x="143" y="462"/>
                  </a:lnTo>
                  <a:lnTo>
                    <a:pt x="139" y="462"/>
                  </a:lnTo>
                  <a:lnTo>
                    <a:pt x="136" y="462"/>
                  </a:lnTo>
                  <a:lnTo>
                    <a:pt x="132" y="462"/>
                  </a:lnTo>
                  <a:lnTo>
                    <a:pt x="136" y="466"/>
                  </a:lnTo>
                  <a:lnTo>
                    <a:pt x="139" y="462"/>
                  </a:lnTo>
                  <a:lnTo>
                    <a:pt x="143" y="462"/>
                  </a:lnTo>
                  <a:lnTo>
                    <a:pt x="143" y="458"/>
                  </a:lnTo>
                  <a:lnTo>
                    <a:pt x="147" y="458"/>
                  </a:lnTo>
                  <a:lnTo>
                    <a:pt x="147" y="455"/>
                  </a:lnTo>
                  <a:lnTo>
                    <a:pt x="151" y="455"/>
                  </a:lnTo>
                  <a:lnTo>
                    <a:pt x="151" y="458"/>
                  </a:lnTo>
                  <a:lnTo>
                    <a:pt x="147" y="458"/>
                  </a:lnTo>
                  <a:lnTo>
                    <a:pt x="147" y="462"/>
                  </a:lnTo>
                  <a:lnTo>
                    <a:pt x="143" y="466"/>
                  </a:lnTo>
                  <a:lnTo>
                    <a:pt x="147" y="466"/>
                  </a:lnTo>
                  <a:lnTo>
                    <a:pt x="147" y="470"/>
                  </a:lnTo>
                  <a:lnTo>
                    <a:pt x="143" y="470"/>
                  </a:lnTo>
                  <a:lnTo>
                    <a:pt x="139" y="470"/>
                  </a:lnTo>
                  <a:lnTo>
                    <a:pt x="143" y="470"/>
                  </a:lnTo>
                  <a:lnTo>
                    <a:pt x="139" y="470"/>
                  </a:lnTo>
                  <a:lnTo>
                    <a:pt x="136" y="473"/>
                  </a:lnTo>
                  <a:close/>
                  <a:moveTo>
                    <a:pt x="902" y="331"/>
                  </a:moveTo>
                  <a:lnTo>
                    <a:pt x="902" y="327"/>
                  </a:lnTo>
                  <a:lnTo>
                    <a:pt x="898" y="327"/>
                  </a:lnTo>
                  <a:lnTo>
                    <a:pt x="898" y="323"/>
                  </a:lnTo>
                  <a:lnTo>
                    <a:pt x="902" y="323"/>
                  </a:lnTo>
                  <a:lnTo>
                    <a:pt x="906" y="323"/>
                  </a:lnTo>
                  <a:lnTo>
                    <a:pt x="906" y="319"/>
                  </a:lnTo>
                  <a:lnTo>
                    <a:pt x="910" y="319"/>
                  </a:lnTo>
                  <a:lnTo>
                    <a:pt x="914" y="319"/>
                  </a:lnTo>
                  <a:lnTo>
                    <a:pt x="917" y="319"/>
                  </a:lnTo>
                  <a:lnTo>
                    <a:pt x="921" y="319"/>
                  </a:lnTo>
                  <a:lnTo>
                    <a:pt x="921" y="316"/>
                  </a:lnTo>
                  <a:lnTo>
                    <a:pt x="921" y="319"/>
                  </a:lnTo>
                  <a:lnTo>
                    <a:pt x="925" y="319"/>
                  </a:lnTo>
                  <a:lnTo>
                    <a:pt x="925" y="316"/>
                  </a:lnTo>
                  <a:lnTo>
                    <a:pt x="929" y="316"/>
                  </a:lnTo>
                  <a:lnTo>
                    <a:pt x="932" y="316"/>
                  </a:lnTo>
                  <a:lnTo>
                    <a:pt x="932" y="319"/>
                  </a:lnTo>
                  <a:lnTo>
                    <a:pt x="932" y="323"/>
                  </a:lnTo>
                  <a:lnTo>
                    <a:pt x="929" y="323"/>
                  </a:lnTo>
                  <a:lnTo>
                    <a:pt x="925" y="323"/>
                  </a:lnTo>
                  <a:lnTo>
                    <a:pt x="925" y="327"/>
                  </a:lnTo>
                  <a:lnTo>
                    <a:pt x="921" y="327"/>
                  </a:lnTo>
                  <a:lnTo>
                    <a:pt x="917" y="327"/>
                  </a:lnTo>
                  <a:lnTo>
                    <a:pt x="914" y="331"/>
                  </a:lnTo>
                  <a:lnTo>
                    <a:pt x="910" y="331"/>
                  </a:lnTo>
                  <a:lnTo>
                    <a:pt x="910" y="327"/>
                  </a:lnTo>
                  <a:lnTo>
                    <a:pt x="906" y="331"/>
                  </a:lnTo>
                  <a:lnTo>
                    <a:pt x="902" y="331"/>
                  </a:lnTo>
                  <a:close/>
                  <a:moveTo>
                    <a:pt x="564" y="161"/>
                  </a:moveTo>
                  <a:lnTo>
                    <a:pt x="560" y="161"/>
                  </a:lnTo>
                  <a:lnTo>
                    <a:pt x="560" y="158"/>
                  </a:lnTo>
                  <a:lnTo>
                    <a:pt x="557" y="158"/>
                  </a:lnTo>
                  <a:lnTo>
                    <a:pt x="553" y="158"/>
                  </a:lnTo>
                  <a:lnTo>
                    <a:pt x="553" y="154"/>
                  </a:lnTo>
                  <a:lnTo>
                    <a:pt x="549" y="154"/>
                  </a:lnTo>
                  <a:lnTo>
                    <a:pt x="545" y="154"/>
                  </a:lnTo>
                  <a:lnTo>
                    <a:pt x="541" y="154"/>
                  </a:lnTo>
                  <a:lnTo>
                    <a:pt x="538" y="150"/>
                  </a:lnTo>
                  <a:lnTo>
                    <a:pt x="541" y="150"/>
                  </a:lnTo>
                  <a:lnTo>
                    <a:pt x="541" y="146"/>
                  </a:lnTo>
                  <a:lnTo>
                    <a:pt x="545" y="146"/>
                  </a:lnTo>
                  <a:lnTo>
                    <a:pt x="549" y="146"/>
                  </a:lnTo>
                  <a:lnTo>
                    <a:pt x="553" y="146"/>
                  </a:lnTo>
                  <a:lnTo>
                    <a:pt x="557" y="146"/>
                  </a:lnTo>
                  <a:lnTo>
                    <a:pt x="560" y="146"/>
                  </a:lnTo>
                  <a:lnTo>
                    <a:pt x="564" y="146"/>
                  </a:lnTo>
                  <a:lnTo>
                    <a:pt x="568" y="146"/>
                  </a:lnTo>
                  <a:lnTo>
                    <a:pt x="568" y="150"/>
                  </a:lnTo>
                  <a:lnTo>
                    <a:pt x="572" y="150"/>
                  </a:lnTo>
                  <a:lnTo>
                    <a:pt x="575" y="150"/>
                  </a:lnTo>
                  <a:lnTo>
                    <a:pt x="575" y="154"/>
                  </a:lnTo>
                  <a:lnTo>
                    <a:pt x="572" y="154"/>
                  </a:lnTo>
                  <a:lnTo>
                    <a:pt x="572" y="158"/>
                  </a:lnTo>
                  <a:lnTo>
                    <a:pt x="568" y="158"/>
                  </a:lnTo>
                  <a:lnTo>
                    <a:pt x="568" y="161"/>
                  </a:lnTo>
                  <a:lnTo>
                    <a:pt x="564" y="161"/>
                  </a:lnTo>
                  <a:close/>
                  <a:moveTo>
                    <a:pt x="1233" y="586"/>
                  </a:moveTo>
                  <a:lnTo>
                    <a:pt x="1229" y="582"/>
                  </a:lnTo>
                  <a:lnTo>
                    <a:pt x="1225" y="582"/>
                  </a:lnTo>
                  <a:lnTo>
                    <a:pt x="1229" y="579"/>
                  </a:lnTo>
                  <a:lnTo>
                    <a:pt x="1225" y="582"/>
                  </a:lnTo>
                  <a:lnTo>
                    <a:pt x="1222" y="582"/>
                  </a:lnTo>
                  <a:lnTo>
                    <a:pt x="1218" y="582"/>
                  </a:lnTo>
                  <a:lnTo>
                    <a:pt x="1218" y="579"/>
                  </a:lnTo>
                  <a:lnTo>
                    <a:pt x="1214" y="579"/>
                  </a:lnTo>
                  <a:lnTo>
                    <a:pt x="1218" y="579"/>
                  </a:lnTo>
                  <a:lnTo>
                    <a:pt x="1214" y="579"/>
                  </a:lnTo>
                  <a:lnTo>
                    <a:pt x="1210" y="579"/>
                  </a:lnTo>
                  <a:lnTo>
                    <a:pt x="1210" y="575"/>
                  </a:lnTo>
                  <a:lnTo>
                    <a:pt x="1207" y="575"/>
                  </a:lnTo>
                  <a:lnTo>
                    <a:pt x="1207" y="571"/>
                  </a:lnTo>
                  <a:lnTo>
                    <a:pt x="1210" y="571"/>
                  </a:lnTo>
                  <a:lnTo>
                    <a:pt x="1210" y="567"/>
                  </a:lnTo>
                  <a:lnTo>
                    <a:pt x="1214" y="567"/>
                  </a:lnTo>
                  <a:lnTo>
                    <a:pt x="1214" y="571"/>
                  </a:lnTo>
                  <a:lnTo>
                    <a:pt x="1210" y="571"/>
                  </a:lnTo>
                  <a:lnTo>
                    <a:pt x="1214" y="571"/>
                  </a:lnTo>
                  <a:lnTo>
                    <a:pt x="1214" y="575"/>
                  </a:lnTo>
                  <a:lnTo>
                    <a:pt x="1218" y="579"/>
                  </a:lnTo>
                  <a:lnTo>
                    <a:pt x="1218" y="575"/>
                  </a:lnTo>
                  <a:lnTo>
                    <a:pt x="1222" y="575"/>
                  </a:lnTo>
                  <a:lnTo>
                    <a:pt x="1225" y="575"/>
                  </a:lnTo>
                  <a:lnTo>
                    <a:pt x="1225" y="579"/>
                  </a:lnTo>
                  <a:lnTo>
                    <a:pt x="1229" y="579"/>
                  </a:lnTo>
                  <a:lnTo>
                    <a:pt x="1233" y="579"/>
                  </a:lnTo>
                  <a:lnTo>
                    <a:pt x="1233" y="575"/>
                  </a:lnTo>
                  <a:lnTo>
                    <a:pt x="1237" y="575"/>
                  </a:lnTo>
                  <a:lnTo>
                    <a:pt x="1240" y="575"/>
                  </a:lnTo>
                  <a:lnTo>
                    <a:pt x="1244" y="575"/>
                  </a:lnTo>
                  <a:lnTo>
                    <a:pt x="1244" y="579"/>
                  </a:lnTo>
                  <a:lnTo>
                    <a:pt x="1240" y="579"/>
                  </a:lnTo>
                  <a:lnTo>
                    <a:pt x="1237" y="579"/>
                  </a:lnTo>
                  <a:lnTo>
                    <a:pt x="1237" y="582"/>
                  </a:lnTo>
                  <a:lnTo>
                    <a:pt x="1237" y="586"/>
                  </a:lnTo>
                  <a:lnTo>
                    <a:pt x="1233" y="586"/>
                  </a:lnTo>
                  <a:close/>
                  <a:moveTo>
                    <a:pt x="109" y="225"/>
                  </a:moveTo>
                  <a:lnTo>
                    <a:pt x="106" y="225"/>
                  </a:lnTo>
                  <a:lnTo>
                    <a:pt x="102" y="225"/>
                  </a:lnTo>
                  <a:lnTo>
                    <a:pt x="102" y="222"/>
                  </a:lnTo>
                  <a:lnTo>
                    <a:pt x="98" y="222"/>
                  </a:lnTo>
                  <a:lnTo>
                    <a:pt x="98" y="225"/>
                  </a:lnTo>
                  <a:lnTo>
                    <a:pt x="94" y="225"/>
                  </a:lnTo>
                  <a:lnTo>
                    <a:pt x="94" y="222"/>
                  </a:lnTo>
                  <a:lnTo>
                    <a:pt x="91" y="222"/>
                  </a:lnTo>
                  <a:lnTo>
                    <a:pt x="83" y="225"/>
                  </a:lnTo>
                  <a:lnTo>
                    <a:pt x="83" y="222"/>
                  </a:lnTo>
                  <a:lnTo>
                    <a:pt x="79" y="222"/>
                  </a:lnTo>
                  <a:lnTo>
                    <a:pt x="83" y="222"/>
                  </a:lnTo>
                  <a:lnTo>
                    <a:pt x="87" y="222"/>
                  </a:lnTo>
                  <a:lnTo>
                    <a:pt x="83" y="222"/>
                  </a:lnTo>
                  <a:lnTo>
                    <a:pt x="83" y="218"/>
                  </a:lnTo>
                  <a:lnTo>
                    <a:pt x="87" y="222"/>
                  </a:lnTo>
                  <a:lnTo>
                    <a:pt x="91" y="222"/>
                  </a:lnTo>
                  <a:lnTo>
                    <a:pt x="87" y="222"/>
                  </a:lnTo>
                  <a:lnTo>
                    <a:pt x="83" y="218"/>
                  </a:lnTo>
                  <a:lnTo>
                    <a:pt x="87" y="218"/>
                  </a:lnTo>
                  <a:lnTo>
                    <a:pt x="91" y="218"/>
                  </a:lnTo>
                  <a:lnTo>
                    <a:pt x="94" y="218"/>
                  </a:lnTo>
                  <a:lnTo>
                    <a:pt x="91" y="214"/>
                  </a:lnTo>
                  <a:lnTo>
                    <a:pt x="94" y="214"/>
                  </a:lnTo>
                  <a:lnTo>
                    <a:pt x="98" y="214"/>
                  </a:lnTo>
                  <a:lnTo>
                    <a:pt x="102" y="214"/>
                  </a:lnTo>
                  <a:lnTo>
                    <a:pt x="106" y="214"/>
                  </a:lnTo>
                  <a:lnTo>
                    <a:pt x="106" y="210"/>
                  </a:lnTo>
                  <a:lnTo>
                    <a:pt x="109" y="210"/>
                  </a:lnTo>
                  <a:lnTo>
                    <a:pt x="109" y="214"/>
                  </a:lnTo>
                  <a:lnTo>
                    <a:pt x="113" y="214"/>
                  </a:lnTo>
                  <a:lnTo>
                    <a:pt x="117" y="214"/>
                  </a:lnTo>
                  <a:lnTo>
                    <a:pt x="113" y="214"/>
                  </a:lnTo>
                  <a:lnTo>
                    <a:pt x="109" y="218"/>
                  </a:lnTo>
                  <a:lnTo>
                    <a:pt x="106" y="222"/>
                  </a:lnTo>
                  <a:lnTo>
                    <a:pt x="102" y="222"/>
                  </a:lnTo>
                  <a:lnTo>
                    <a:pt x="106" y="225"/>
                  </a:lnTo>
                  <a:lnTo>
                    <a:pt x="109" y="225"/>
                  </a:lnTo>
                  <a:close/>
                  <a:moveTo>
                    <a:pt x="466" y="75"/>
                  </a:moveTo>
                  <a:lnTo>
                    <a:pt x="463" y="75"/>
                  </a:lnTo>
                  <a:lnTo>
                    <a:pt x="459" y="75"/>
                  </a:lnTo>
                  <a:lnTo>
                    <a:pt x="455" y="75"/>
                  </a:lnTo>
                  <a:lnTo>
                    <a:pt x="451" y="75"/>
                  </a:lnTo>
                  <a:lnTo>
                    <a:pt x="448" y="75"/>
                  </a:lnTo>
                  <a:lnTo>
                    <a:pt x="444" y="75"/>
                  </a:lnTo>
                  <a:lnTo>
                    <a:pt x="440" y="75"/>
                  </a:lnTo>
                  <a:lnTo>
                    <a:pt x="436" y="75"/>
                  </a:lnTo>
                  <a:lnTo>
                    <a:pt x="440" y="75"/>
                  </a:lnTo>
                  <a:lnTo>
                    <a:pt x="444" y="75"/>
                  </a:lnTo>
                  <a:lnTo>
                    <a:pt x="448" y="71"/>
                  </a:lnTo>
                  <a:lnTo>
                    <a:pt x="451" y="71"/>
                  </a:lnTo>
                  <a:lnTo>
                    <a:pt x="455" y="71"/>
                  </a:lnTo>
                  <a:lnTo>
                    <a:pt x="459" y="71"/>
                  </a:lnTo>
                  <a:lnTo>
                    <a:pt x="463" y="71"/>
                  </a:lnTo>
                  <a:lnTo>
                    <a:pt x="466" y="71"/>
                  </a:lnTo>
                  <a:lnTo>
                    <a:pt x="470" y="71"/>
                  </a:lnTo>
                  <a:lnTo>
                    <a:pt x="474" y="71"/>
                  </a:lnTo>
                  <a:lnTo>
                    <a:pt x="478" y="67"/>
                  </a:lnTo>
                  <a:lnTo>
                    <a:pt x="481" y="67"/>
                  </a:lnTo>
                  <a:lnTo>
                    <a:pt x="485" y="67"/>
                  </a:lnTo>
                  <a:lnTo>
                    <a:pt x="489" y="71"/>
                  </a:lnTo>
                  <a:lnTo>
                    <a:pt x="493" y="71"/>
                  </a:lnTo>
                  <a:lnTo>
                    <a:pt x="496" y="71"/>
                  </a:lnTo>
                  <a:lnTo>
                    <a:pt x="500" y="71"/>
                  </a:lnTo>
                  <a:lnTo>
                    <a:pt x="500" y="75"/>
                  </a:lnTo>
                  <a:lnTo>
                    <a:pt x="496" y="75"/>
                  </a:lnTo>
                  <a:lnTo>
                    <a:pt x="493" y="75"/>
                  </a:lnTo>
                  <a:lnTo>
                    <a:pt x="489" y="75"/>
                  </a:lnTo>
                  <a:lnTo>
                    <a:pt x="485" y="75"/>
                  </a:lnTo>
                  <a:lnTo>
                    <a:pt x="481" y="75"/>
                  </a:lnTo>
                  <a:lnTo>
                    <a:pt x="478" y="75"/>
                  </a:lnTo>
                  <a:lnTo>
                    <a:pt x="474" y="75"/>
                  </a:lnTo>
                  <a:lnTo>
                    <a:pt x="470" y="75"/>
                  </a:lnTo>
                  <a:lnTo>
                    <a:pt x="466" y="75"/>
                  </a:lnTo>
                  <a:close/>
                  <a:moveTo>
                    <a:pt x="966" y="338"/>
                  </a:moveTo>
                  <a:lnTo>
                    <a:pt x="962" y="338"/>
                  </a:lnTo>
                  <a:lnTo>
                    <a:pt x="959" y="338"/>
                  </a:lnTo>
                  <a:lnTo>
                    <a:pt x="959" y="334"/>
                  </a:lnTo>
                  <a:lnTo>
                    <a:pt x="959" y="331"/>
                  </a:lnTo>
                  <a:lnTo>
                    <a:pt x="962" y="327"/>
                  </a:lnTo>
                  <a:lnTo>
                    <a:pt x="966" y="327"/>
                  </a:lnTo>
                  <a:lnTo>
                    <a:pt x="970" y="327"/>
                  </a:lnTo>
                  <a:lnTo>
                    <a:pt x="974" y="327"/>
                  </a:lnTo>
                  <a:lnTo>
                    <a:pt x="974" y="331"/>
                  </a:lnTo>
                  <a:lnTo>
                    <a:pt x="970" y="331"/>
                  </a:lnTo>
                  <a:lnTo>
                    <a:pt x="970" y="334"/>
                  </a:lnTo>
                  <a:lnTo>
                    <a:pt x="966" y="334"/>
                  </a:lnTo>
                  <a:lnTo>
                    <a:pt x="966" y="338"/>
                  </a:lnTo>
                  <a:close/>
                  <a:moveTo>
                    <a:pt x="744" y="90"/>
                  </a:moveTo>
                  <a:lnTo>
                    <a:pt x="741" y="90"/>
                  </a:lnTo>
                  <a:lnTo>
                    <a:pt x="737" y="90"/>
                  </a:lnTo>
                  <a:lnTo>
                    <a:pt x="733" y="90"/>
                  </a:lnTo>
                  <a:lnTo>
                    <a:pt x="729" y="90"/>
                  </a:lnTo>
                  <a:lnTo>
                    <a:pt x="726" y="90"/>
                  </a:lnTo>
                  <a:lnTo>
                    <a:pt x="722" y="90"/>
                  </a:lnTo>
                  <a:lnTo>
                    <a:pt x="718" y="90"/>
                  </a:lnTo>
                  <a:lnTo>
                    <a:pt x="714" y="90"/>
                  </a:lnTo>
                  <a:lnTo>
                    <a:pt x="711" y="90"/>
                  </a:lnTo>
                  <a:lnTo>
                    <a:pt x="707" y="90"/>
                  </a:lnTo>
                  <a:lnTo>
                    <a:pt x="707" y="86"/>
                  </a:lnTo>
                  <a:lnTo>
                    <a:pt x="703" y="86"/>
                  </a:lnTo>
                  <a:lnTo>
                    <a:pt x="707" y="86"/>
                  </a:lnTo>
                  <a:lnTo>
                    <a:pt x="711" y="86"/>
                  </a:lnTo>
                  <a:lnTo>
                    <a:pt x="714" y="86"/>
                  </a:lnTo>
                  <a:lnTo>
                    <a:pt x="714" y="82"/>
                  </a:lnTo>
                  <a:lnTo>
                    <a:pt x="718" y="82"/>
                  </a:lnTo>
                  <a:lnTo>
                    <a:pt x="718" y="86"/>
                  </a:lnTo>
                  <a:lnTo>
                    <a:pt x="722" y="86"/>
                  </a:lnTo>
                  <a:lnTo>
                    <a:pt x="726" y="86"/>
                  </a:lnTo>
                  <a:lnTo>
                    <a:pt x="726" y="82"/>
                  </a:lnTo>
                  <a:lnTo>
                    <a:pt x="729" y="82"/>
                  </a:lnTo>
                  <a:lnTo>
                    <a:pt x="733" y="82"/>
                  </a:lnTo>
                  <a:lnTo>
                    <a:pt x="737" y="82"/>
                  </a:lnTo>
                  <a:lnTo>
                    <a:pt x="741" y="82"/>
                  </a:lnTo>
                  <a:lnTo>
                    <a:pt x="741" y="86"/>
                  </a:lnTo>
                  <a:lnTo>
                    <a:pt x="744" y="86"/>
                  </a:lnTo>
                  <a:lnTo>
                    <a:pt x="744" y="82"/>
                  </a:lnTo>
                  <a:lnTo>
                    <a:pt x="748" y="82"/>
                  </a:lnTo>
                  <a:lnTo>
                    <a:pt x="752" y="86"/>
                  </a:lnTo>
                  <a:lnTo>
                    <a:pt x="756" y="86"/>
                  </a:lnTo>
                  <a:lnTo>
                    <a:pt x="752" y="86"/>
                  </a:lnTo>
                  <a:lnTo>
                    <a:pt x="748" y="86"/>
                  </a:lnTo>
                  <a:lnTo>
                    <a:pt x="748" y="90"/>
                  </a:lnTo>
                  <a:lnTo>
                    <a:pt x="744" y="90"/>
                  </a:lnTo>
                  <a:close/>
                  <a:moveTo>
                    <a:pt x="154" y="488"/>
                  </a:moveTo>
                  <a:lnTo>
                    <a:pt x="154" y="485"/>
                  </a:lnTo>
                  <a:lnTo>
                    <a:pt x="151" y="485"/>
                  </a:lnTo>
                  <a:lnTo>
                    <a:pt x="151" y="481"/>
                  </a:lnTo>
                  <a:lnTo>
                    <a:pt x="147" y="481"/>
                  </a:lnTo>
                  <a:lnTo>
                    <a:pt x="143" y="477"/>
                  </a:lnTo>
                  <a:lnTo>
                    <a:pt x="139" y="477"/>
                  </a:lnTo>
                  <a:lnTo>
                    <a:pt x="139" y="473"/>
                  </a:lnTo>
                  <a:lnTo>
                    <a:pt x="143" y="473"/>
                  </a:lnTo>
                  <a:lnTo>
                    <a:pt x="139" y="473"/>
                  </a:lnTo>
                  <a:lnTo>
                    <a:pt x="136" y="473"/>
                  </a:lnTo>
                  <a:lnTo>
                    <a:pt x="139" y="473"/>
                  </a:lnTo>
                  <a:lnTo>
                    <a:pt x="143" y="470"/>
                  </a:lnTo>
                  <a:lnTo>
                    <a:pt x="147" y="470"/>
                  </a:lnTo>
                  <a:lnTo>
                    <a:pt x="151" y="473"/>
                  </a:lnTo>
                  <a:lnTo>
                    <a:pt x="147" y="473"/>
                  </a:lnTo>
                  <a:lnTo>
                    <a:pt x="143" y="473"/>
                  </a:lnTo>
                  <a:lnTo>
                    <a:pt x="147" y="473"/>
                  </a:lnTo>
                  <a:lnTo>
                    <a:pt x="151" y="473"/>
                  </a:lnTo>
                  <a:lnTo>
                    <a:pt x="151" y="477"/>
                  </a:lnTo>
                  <a:lnTo>
                    <a:pt x="147" y="477"/>
                  </a:lnTo>
                  <a:lnTo>
                    <a:pt x="147" y="473"/>
                  </a:lnTo>
                  <a:lnTo>
                    <a:pt x="143" y="473"/>
                  </a:lnTo>
                  <a:lnTo>
                    <a:pt x="143" y="477"/>
                  </a:lnTo>
                  <a:lnTo>
                    <a:pt x="147" y="477"/>
                  </a:lnTo>
                  <a:lnTo>
                    <a:pt x="147" y="481"/>
                  </a:lnTo>
                  <a:lnTo>
                    <a:pt x="151" y="481"/>
                  </a:lnTo>
                  <a:lnTo>
                    <a:pt x="154" y="481"/>
                  </a:lnTo>
                  <a:lnTo>
                    <a:pt x="154" y="485"/>
                  </a:lnTo>
                  <a:lnTo>
                    <a:pt x="154" y="481"/>
                  </a:lnTo>
                  <a:lnTo>
                    <a:pt x="154" y="485"/>
                  </a:lnTo>
                  <a:lnTo>
                    <a:pt x="158" y="485"/>
                  </a:lnTo>
                  <a:lnTo>
                    <a:pt x="158" y="488"/>
                  </a:lnTo>
                  <a:lnTo>
                    <a:pt x="154" y="488"/>
                  </a:lnTo>
                  <a:close/>
                  <a:moveTo>
                    <a:pt x="951" y="477"/>
                  </a:moveTo>
                  <a:lnTo>
                    <a:pt x="947" y="477"/>
                  </a:lnTo>
                  <a:lnTo>
                    <a:pt x="944" y="477"/>
                  </a:lnTo>
                  <a:lnTo>
                    <a:pt x="940" y="477"/>
                  </a:lnTo>
                  <a:lnTo>
                    <a:pt x="936" y="477"/>
                  </a:lnTo>
                  <a:lnTo>
                    <a:pt x="932" y="473"/>
                  </a:lnTo>
                  <a:lnTo>
                    <a:pt x="929" y="473"/>
                  </a:lnTo>
                  <a:lnTo>
                    <a:pt x="932" y="473"/>
                  </a:lnTo>
                  <a:lnTo>
                    <a:pt x="932" y="470"/>
                  </a:lnTo>
                  <a:lnTo>
                    <a:pt x="936" y="470"/>
                  </a:lnTo>
                  <a:lnTo>
                    <a:pt x="940" y="470"/>
                  </a:lnTo>
                  <a:lnTo>
                    <a:pt x="944" y="470"/>
                  </a:lnTo>
                  <a:lnTo>
                    <a:pt x="947" y="473"/>
                  </a:lnTo>
                  <a:lnTo>
                    <a:pt x="951" y="473"/>
                  </a:lnTo>
                  <a:lnTo>
                    <a:pt x="951" y="477"/>
                  </a:lnTo>
                  <a:close/>
                  <a:moveTo>
                    <a:pt x="354" y="120"/>
                  </a:moveTo>
                  <a:lnTo>
                    <a:pt x="350" y="120"/>
                  </a:lnTo>
                  <a:lnTo>
                    <a:pt x="346" y="120"/>
                  </a:lnTo>
                  <a:lnTo>
                    <a:pt x="342" y="120"/>
                  </a:lnTo>
                  <a:lnTo>
                    <a:pt x="342" y="116"/>
                  </a:lnTo>
                  <a:lnTo>
                    <a:pt x="346" y="116"/>
                  </a:lnTo>
                  <a:lnTo>
                    <a:pt x="350" y="116"/>
                  </a:lnTo>
                  <a:lnTo>
                    <a:pt x="354" y="112"/>
                  </a:lnTo>
                  <a:lnTo>
                    <a:pt x="357" y="112"/>
                  </a:lnTo>
                  <a:lnTo>
                    <a:pt x="361" y="112"/>
                  </a:lnTo>
                  <a:lnTo>
                    <a:pt x="365" y="112"/>
                  </a:lnTo>
                  <a:lnTo>
                    <a:pt x="369" y="109"/>
                  </a:lnTo>
                  <a:lnTo>
                    <a:pt x="372" y="109"/>
                  </a:lnTo>
                  <a:lnTo>
                    <a:pt x="372" y="112"/>
                  </a:lnTo>
                  <a:lnTo>
                    <a:pt x="369" y="112"/>
                  </a:lnTo>
                  <a:lnTo>
                    <a:pt x="365" y="112"/>
                  </a:lnTo>
                  <a:lnTo>
                    <a:pt x="365" y="116"/>
                  </a:lnTo>
                  <a:lnTo>
                    <a:pt x="361" y="116"/>
                  </a:lnTo>
                  <a:lnTo>
                    <a:pt x="361" y="120"/>
                  </a:lnTo>
                  <a:lnTo>
                    <a:pt x="357" y="120"/>
                  </a:lnTo>
                  <a:lnTo>
                    <a:pt x="354" y="120"/>
                  </a:lnTo>
                  <a:close/>
                  <a:moveTo>
                    <a:pt x="797" y="94"/>
                  </a:moveTo>
                  <a:lnTo>
                    <a:pt x="793" y="94"/>
                  </a:lnTo>
                  <a:lnTo>
                    <a:pt x="789" y="90"/>
                  </a:lnTo>
                  <a:lnTo>
                    <a:pt x="786" y="90"/>
                  </a:lnTo>
                  <a:lnTo>
                    <a:pt x="786" y="86"/>
                  </a:lnTo>
                  <a:lnTo>
                    <a:pt x="789" y="86"/>
                  </a:lnTo>
                  <a:lnTo>
                    <a:pt x="793" y="86"/>
                  </a:lnTo>
                  <a:lnTo>
                    <a:pt x="797" y="86"/>
                  </a:lnTo>
                  <a:lnTo>
                    <a:pt x="801" y="86"/>
                  </a:lnTo>
                  <a:lnTo>
                    <a:pt x="805" y="86"/>
                  </a:lnTo>
                  <a:lnTo>
                    <a:pt x="808" y="90"/>
                  </a:lnTo>
                  <a:lnTo>
                    <a:pt x="808" y="94"/>
                  </a:lnTo>
                  <a:lnTo>
                    <a:pt x="805" y="94"/>
                  </a:lnTo>
                  <a:lnTo>
                    <a:pt x="801" y="94"/>
                  </a:lnTo>
                  <a:lnTo>
                    <a:pt x="797" y="94"/>
                  </a:lnTo>
                  <a:close/>
                  <a:moveTo>
                    <a:pt x="196" y="481"/>
                  </a:moveTo>
                  <a:lnTo>
                    <a:pt x="196" y="477"/>
                  </a:lnTo>
                  <a:lnTo>
                    <a:pt x="196" y="473"/>
                  </a:lnTo>
                  <a:lnTo>
                    <a:pt x="196" y="477"/>
                  </a:lnTo>
                  <a:lnTo>
                    <a:pt x="196" y="481"/>
                  </a:lnTo>
                  <a:lnTo>
                    <a:pt x="192" y="481"/>
                  </a:lnTo>
                  <a:lnTo>
                    <a:pt x="192" y="477"/>
                  </a:lnTo>
                  <a:lnTo>
                    <a:pt x="188" y="477"/>
                  </a:lnTo>
                  <a:lnTo>
                    <a:pt x="192" y="477"/>
                  </a:lnTo>
                  <a:lnTo>
                    <a:pt x="192" y="473"/>
                  </a:lnTo>
                  <a:lnTo>
                    <a:pt x="188" y="473"/>
                  </a:lnTo>
                  <a:lnTo>
                    <a:pt x="188" y="477"/>
                  </a:lnTo>
                  <a:lnTo>
                    <a:pt x="188" y="473"/>
                  </a:lnTo>
                  <a:lnTo>
                    <a:pt x="188" y="470"/>
                  </a:lnTo>
                  <a:lnTo>
                    <a:pt x="192" y="470"/>
                  </a:lnTo>
                  <a:lnTo>
                    <a:pt x="196" y="470"/>
                  </a:lnTo>
                  <a:lnTo>
                    <a:pt x="196" y="473"/>
                  </a:lnTo>
                  <a:lnTo>
                    <a:pt x="200" y="473"/>
                  </a:lnTo>
                  <a:lnTo>
                    <a:pt x="200" y="477"/>
                  </a:lnTo>
                  <a:lnTo>
                    <a:pt x="196" y="481"/>
                  </a:lnTo>
                  <a:close/>
                  <a:moveTo>
                    <a:pt x="1064" y="240"/>
                  </a:moveTo>
                  <a:lnTo>
                    <a:pt x="1060" y="240"/>
                  </a:lnTo>
                  <a:lnTo>
                    <a:pt x="1056" y="240"/>
                  </a:lnTo>
                  <a:lnTo>
                    <a:pt x="1053" y="240"/>
                  </a:lnTo>
                  <a:lnTo>
                    <a:pt x="1049" y="240"/>
                  </a:lnTo>
                  <a:lnTo>
                    <a:pt x="1045" y="240"/>
                  </a:lnTo>
                  <a:lnTo>
                    <a:pt x="1045" y="237"/>
                  </a:lnTo>
                  <a:lnTo>
                    <a:pt x="1049" y="237"/>
                  </a:lnTo>
                  <a:lnTo>
                    <a:pt x="1053" y="237"/>
                  </a:lnTo>
                  <a:lnTo>
                    <a:pt x="1056" y="237"/>
                  </a:lnTo>
                  <a:lnTo>
                    <a:pt x="1060" y="237"/>
                  </a:lnTo>
                  <a:lnTo>
                    <a:pt x="1064" y="237"/>
                  </a:lnTo>
                  <a:lnTo>
                    <a:pt x="1068" y="240"/>
                  </a:lnTo>
                  <a:lnTo>
                    <a:pt x="1064" y="240"/>
                  </a:lnTo>
                  <a:close/>
                  <a:moveTo>
                    <a:pt x="572" y="94"/>
                  </a:moveTo>
                  <a:lnTo>
                    <a:pt x="568" y="94"/>
                  </a:lnTo>
                  <a:lnTo>
                    <a:pt x="564" y="94"/>
                  </a:lnTo>
                  <a:lnTo>
                    <a:pt x="560" y="94"/>
                  </a:lnTo>
                  <a:lnTo>
                    <a:pt x="560" y="90"/>
                  </a:lnTo>
                  <a:lnTo>
                    <a:pt x="557" y="90"/>
                  </a:lnTo>
                  <a:lnTo>
                    <a:pt x="557" y="86"/>
                  </a:lnTo>
                  <a:lnTo>
                    <a:pt x="553" y="86"/>
                  </a:lnTo>
                  <a:lnTo>
                    <a:pt x="557" y="86"/>
                  </a:lnTo>
                  <a:lnTo>
                    <a:pt x="560" y="86"/>
                  </a:lnTo>
                  <a:lnTo>
                    <a:pt x="564" y="86"/>
                  </a:lnTo>
                  <a:lnTo>
                    <a:pt x="568" y="86"/>
                  </a:lnTo>
                  <a:lnTo>
                    <a:pt x="568" y="90"/>
                  </a:lnTo>
                  <a:lnTo>
                    <a:pt x="572" y="90"/>
                  </a:lnTo>
                  <a:lnTo>
                    <a:pt x="575" y="90"/>
                  </a:lnTo>
                  <a:lnTo>
                    <a:pt x="579" y="94"/>
                  </a:lnTo>
                  <a:lnTo>
                    <a:pt x="575" y="94"/>
                  </a:lnTo>
                  <a:lnTo>
                    <a:pt x="572" y="94"/>
                  </a:lnTo>
                  <a:close/>
                  <a:moveTo>
                    <a:pt x="966" y="428"/>
                  </a:moveTo>
                  <a:lnTo>
                    <a:pt x="970" y="425"/>
                  </a:lnTo>
                  <a:lnTo>
                    <a:pt x="966" y="425"/>
                  </a:lnTo>
                  <a:lnTo>
                    <a:pt x="966" y="428"/>
                  </a:lnTo>
                  <a:lnTo>
                    <a:pt x="962" y="428"/>
                  </a:lnTo>
                  <a:lnTo>
                    <a:pt x="966" y="425"/>
                  </a:lnTo>
                  <a:lnTo>
                    <a:pt x="970" y="421"/>
                  </a:lnTo>
                  <a:lnTo>
                    <a:pt x="970" y="417"/>
                  </a:lnTo>
                  <a:lnTo>
                    <a:pt x="970" y="421"/>
                  </a:lnTo>
                  <a:lnTo>
                    <a:pt x="970" y="425"/>
                  </a:lnTo>
                  <a:lnTo>
                    <a:pt x="974" y="421"/>
                  </a:lnTo>
                  <a:lnTo>
                    <a:pt x="974" y="417"/>
                  </a:lnTo>
                  <a:lnTo>
                    <a:pt x="974" y="421"/>
                  </a:lnTo>
                  <a:lnTo>
                    <a:pt x="977" y="421"/>
                  </a:lnTo>
                  <a:lnTo>
                    <a:pt x="977" y="425"/>
                  </a:lnTo>
                  <a:lnTo>
                    <a:pt x="974" y="428"/>
                  </a:lnTo>
                  <a:lnTo>
                    <a:pt x="974" y="425"/>
                  </a:lnTo>
                  <a:lnTo>
                    <a:pt x="977" y="425"/>
                  </a:lnTo>
                  <a:lnTo>
                    <a:pt x="977" y="421"/>
                  </a:lnTo>
                  <a:lnTo>
                    <a:pt x="977" y="425"/>
                  </a:lnTo>
                  <a:lnTo>
                    <a:pt x="974" y="428"/>
                  </a:lnTo>
                  <a:lnTo>
                    <a:pt x="974" y="425"/>
                  </a:lnTo>
                  <a:lnTo>
                    <a:pt x="970" y="428"/>
                  </a:lnTo>
                  <a:lnTo>
                    <a:pt x="966" y="428"/>
                  </a:lnTo>
                  <a:close/>
                  <a:moveTo>
                    <a:pt x="579" y="128"/>
                  </a:moveTo>
                  <a:lnTo>
                    <a:pt x="575" y="128"/>
                  </a:lnTo>
                  <a:lnTo>
                    <a:pt x="572" y="128"/>
                  </a:lnTo>
                  <a:lnTo>
                    <a:pt x="572" y="124"/>
                  </a:lnTo>
                  <a:lnTo>
                    <a:pt x="575" y="120"/>
                  </a:lnTo>
                  <a:lnTo>
                    <a:pt x="579" y="120"/>
                  </a:lnTo>
                  <a:lnTo>
                    <a:pt x="583" y="120"/>
                  </a:lnTo>
                  <a:lnTo>
                    <a:pt x="587" y="120"/>
                  </a:lnTo>
                  <a:lnTo>
                    <a:pt x="587" y="124"/>
                  </a:lnTo>
                  <a:lnTo>
                    <a:pt x="590" y="124"/>
                  </a:lnTo>
                  <a:lnTo>
                    <a:pt x="587" y="128"/>
                  </a:lnTo>
                  <a:lnTo>
                    <a:pt x="579" y="128"/>
                  </a:lnTo>
                  <a:close/>
                  <a:moveTo>
                    <a:pt x="587" y="112"/>
                  </a:moveTo>
                  <a:lnTo>
                    <a:pt x="583" y="112"/>
                  </a:lnTo>
                  <a:lnTo>
                    <a:pt x="587" y="112"/>
                  </a:lnTo>
                  <a:lnTo>
                    <a:pt x="583" y="112"/>
                  </a:lnTo>
                  <a:lnTo>
                    <a:pt x="579" y="112"/>
                  </a:lnTo>
                  <a:lnTo>
                    <a:pt x="575" y="109"/>
                  </a:lnTo>
                  <a:lnTo>
                    <a:pt x="579" y="109"/>
                  </a:lnTo>
                  <a:lnTo>
                    <a:pt x="583" y="109"/>
                  </a:lnTo>
                  <a:lnTo>
                    <a:pt x="587" y="109"/>
                  </a:lnTo>
                  <a:lnTo>
                    <a:pt x="590" y="109"/>
                  </a:lnTo>
                  <a:lnTo>
                    <a:pt x="594" y="109"/>
                  </a:lnTo>
                  <a:lnTo>
                    <a:pt x="598" y="109"/>
                  </a:lnTo>
                  <a:lnTo>
                    <a:pt x="602" y="109"/>
                  </a:lnTo>
                  <a:lnTo>
                    <a:pt x="605" y="109"/>
                  </a:lnTo>
                  <a:lnTo>
                    <a:pt x="602" y="109"/>
                  </a:lnTo>
                  <a:lnTo>
                    <a:pt x="602" y="112"/>
                  </a:lnTo>
                  <a:lnTo>
                    <a:pt x="594" y="112"/>
                  </a:lnTo>
                  <a:lnTo>
                    <a:pt x="590" y="112"/>
                  </a:lnTo>
                  <a:lnTo>
                    <a:pt x="587" y="112"/>
                  </a:lnTo>
                  <a:close/>
                  <a:moveTo>
                    <a:pt x="665" y="56"/>
                  </a:moveTo>
                  <a:lnTo>
                    <a:pt x="665" y="52"/>
                  </a:lnTo>
                  <a:lnTo>
                    <a:pt x="662" y="52"/>
                  </a:lnTo>
                  <a:lnTo>
                    <a:pt x="658" y="52"/>
                  </a:lnTo>
                  <a:lnTo>
                    <a:pt x="654" y="52"/>
                  </a:lnTo>
                  <a:lnTo>
                    <a:pt x="650" y="52"/>
                  </a:lnTo>
                  <a:lnTo>
                    <a:pt x="647" y="52"/>
                  </a:lnTo>
                  <a:lnTo>
                    <a:pt x="643" y="52"/>
                  </a:lnTo>
                  <a:lnTo>
                    <a:pt x="643" y="49"/>
                  </a:lnTo>
                  <a:lnTo>
                    <a:pt x="647" y="49"/>
                  </a:lnTo>
                  <a:lnTo>
                    <a:pt x="650" y="49"/>
                  </a:lnTo>
                  <a:lnTo>
                    <a:pt x="654" y="49"/>
                  </a:lnTo>
                  <a:lnTo>
                    <a:pt x="658" y="49"/>
                  </a:lnTo>
                  <a:lnTo>
                    <a:pt x="662" y="49"/>
                  </a:lnTo>
                  <a:lnTo>
                    <a:pt x="665" y="49"/>
                  </a:lnTo>
                  <a:lnTo>
                    <a:pt x="669" y="52"/>
                  </a:lnTo>
                  <a:lnTo>
                    <a:pt x="665" y="52"/>
                  </a:lnTo>
                  <a:lnTo>
                    <a:pt x="665" y="56"/>
                  </a:lnTo>
                  <a:close/>
                  <a:moveTo>
                    <a:pt x="992" y="316"/>
                  </a:moveTo>
                  <a:lnTo>
                    <a:pt x="989" y="312"/>
                  </a:lnTo>
                  <a:lnTo>
                    <a:pt x="985" y="312"/>
                  </a:lnTo>
                  <a:lnTo>
                    <a:pt x="985" y="308"/>
                  </a:lnTo>
                  <a:lnTo>
                    <a:pt x="989" y="308"/>
                  </a:lnTo>
                  <a:lnTo>
                    <a:pt x="992" y="308"/>
                  </a:lnTo>
                  <a:lnTo>
                    <a:pt x="996" y="308"/>
                  </a:lnTo>
                  <a:lnTo>
                    <a:pt x="1000" y="312"/>
                  </a:lnTo>
                  <a:lnTo>
                    <a:pt x="1000" y="316"/>
                  </a:lnTo>
                  <a:lnTo>
                    <a:pt x="996" y="316"/>
                  </a:lnTo>
                  <a:lnTo>
                    <a:pt x="992" y="316"/>
                  </a:lnTo>
                  <a:close/>
                  <a:moveTo>
                    <a:pt x="587" y="109"/>
                  </a:moveTo>
                  <a:lnTo>
                    <a:pt x="583" y="109"/>
                  </a:lnTo>
                  <a:lnTo>
                    <a:pt x="579" y="109"/>
                  </a:lnTo>
                  <a:lnTo>
                    <a:pt x="579" y="105"/>
                  </a:lnTo>
                  <a:lnTo>
                    <a:pt x="575" y="105"/>
                  </a:lnTo>
                  <a:lnTo>
                    <a:pt x="575" y="101"/>
                  </a:lnTo>
                  <a:lnTo>
                    <a:pt x="579" y="101"/>
                  </a:lnTo>
                  <a:lnTo>
                    <a:pt x="583" y="101"/>
                  </a:lnTo>
                  <a:lnTo>
                    <a:pt x="587" y="101"/>
                  </a:lnTo>
                  <a:lnTo>
                    <a:pt x="583" y="101"/>
                  </a:lnTo>
                  <a:lnTo>
                    <a:pt x="583" y="105"/>
                  </a:lnTo>
                  <a:lnTo>
                    <a:pt x="587" y="101"/>
                  </a:lnTo>
                  <a:lnTo>
                    <a:pt x="590" y="105"/>
                  </a:lnTo>
                  <a:lnTo>
                    <a:pt x="594" y="105"/>
                  </a:lnTo>
                  <a:lnTo>
                    <a:pt x="598" y="105"/>
                  </a:lnTo>
                  <a:lnTo>
                    <a:pt x="594" y="105"/>
                  </a:lnTo>
                  <a:lnTo>
                    <a:pt x="594" y="109"/>
                  </a:lnTo>
                  <a:lnTo>
                    <a:pt x="590" y="109"/>
                  </a:lnTo>
                  <a:lnTo>
                    <a:pt x="587" y="109"/>
                  </a:lnTo>
                  <a:close/>
                  <a:moveTo>
                    <a:pt x="662" y="146"/>
                  </a:moveTo>
                  <a:lnTo>
                    <a:pt x="658" y="146"/>
                  </a:lnTo>
                  <a:lnTo>
                    <a:pt x="654" y="146"/>
                  </a:lnTo>
                  <a:lnTo>
                    <a:pt x="658" y="146"/>
                  </a:lnTo>
                  <a:lnTo>
                    <a:pt x="658" y="143"/>
                  </a:lnTo>
                  <a:lnTo>
                    <a:pt x="662" y="143"/>
                  </a:lnTo>
                  <a:lnTo>
                    <a:pt x="665" y="143"/>
                  </a:lnTo>
                  <a:lnTo>
                    <a:pt x="669" y="143"/>
                  </a:lnTo>
                  <a:lnTo>
                    <a:pt x="673" y="143"/>
                  </a:lnTo>
                  <a:lnTo>
                    <a:pt x="677" y="143"/>
                  </a:lnTo>
                  <a:lnTo>
                    <a:pt x="681" y="143"/>
                  </a:lnTo>
                  <a:lnTo>
                    <a:pt x="684" y="143"/>
                  </a:lnTo>
                  <a:lnTo>
                    <a:pt x="681" y="143"/>
                  </a:lnTo>
                  <a:lnTo>
                    <a:pt x="677" y="146"/>
                  </a:lnTo>
                  <a:lnTo>
                    <a:pt x="673" y="146"/>
                  </a:lnTo>
                  <a:lnTo>
                    <a:pt x="669" y="146"/>
                  </a:lnTo>
                  <a:lnTo>
                    <a:pt x="665" y="146"/>
                  </a:lnTo>
                  <a:lnTo>
                    <a:pt x="662" y="146"/>
                  </a:lnTo>
                  <a:close/>
                  <a:moveTo>
                    <a:pt x="857" y="240"/>
                  </a:moveTo>
                  <a:lnTo>
                    <a:pt x="853" y="240"/>
                  </a:lnTo>
                  <a:lnTo>
                    <a:pt x="853" y="237"/>
                  </a:lnTo>
                  <a:lnTo>
                    <a:pt x="857" y="233"/>
                  </a:lnTo>
                  <a:lnTo>
                    <a:pt x="861" y="233"/>
                  </a:lnTo>
                  <a:lnTo>
                    <a:pt x="861" y="237"/>
                  </a:lnTo>
                  <a:lnTo>
                    <a:pt x="861" y="240"/>
                  </a:lnTo>
                  <a:lnTo>
                    <a:pt x="857" y="240"/>
                  </a:lnTo>
                  <a:close/>
                  <a:moveTo>
                    <a:pt x="974" y="225"/>
                  </a:moveTo>
                  <a:lnTo>
                    <a:pt x="970" y="225"/>
                  </a:lnTo>
                  <a:lnTo>
                    <a:pt x="970" y="222"/>
                  </a:lnTo>
                  <a:lnTo>
                    <a:pt x="974" y="222"/>
                  </a:lnTo>
                  <a:lnTo>
                    <a:pt x="977" y="222"/>
                  </a:lnTo>
                  <a:lnTo>
                    <a:pt x="981" y="222"/>
                  </a:lnTo>
                  <a:lnTo>
                    <a:pt x="981" y="218"/>
                  </a:lnTo>
                  <a:lnTo>
                    <a:pt x="985" y="218"/>
                  </a:lnTo>
                  <a:lnTo>
                    <a:pt x="989" y="218"/>
                  </a:lnTo>
                  <a:lnTo>
                    <a:pt x="985" y="218"/>
                  </a:lnTo>
                  <a:lnTo>
                    <a:pt x="985" y="222"/>
                  </a:lnTo>
                  <a:lnTo>
                    <a:pt x="981" y="222"/>
                  </a:lnTo>
                  <a:lnTo>
                    <a:pt x="981" y="225"/>
                  </a:lnTo>
                  <a:lnTo>
                    <a:pt x="977" y="225"/>
                  </a:lnTo>
                  <a:lnTo>
                    <a:pt x="974" y="225"/>
                  </a:lnTo>
                  <a:close/>
                  <a:moveTo>
                    <a:pt x="181" y="470"/>
                  </a:moveTo>
                  <a:lnTo>
                    <a:pt x="177" y="470"/>
                  </a:lnTo>
                  <a:lnTo>
                    <a:pt x="177" y="466"/>
                  </a:lnTo>
                  <a:lnTo>
                    <a:pt x="173" y="466"/>
                  </a:lnTo>
                  <a:lnTo>
                    <a:pt x="177" y="462"/>
                  </a:lnTo>
                  <a:lnTo>
                    <a:pt x="173" y="462"/>
                  </a:lnTo>
                  <a:lnTo>
                    <a:pt x="169" y="462"/>
                  </a:lnTo>
                  <a:lnTo>
                    <a:pt x="169" y="458"/>
                  </a:lnTo>
                  <a:lnTo>
                    <a:pt x="173" y="458"/>
                  </a:lnTo>
                  <a:lnTo>
                    <a:pt x="177" y="462"/>
                  </a:lnTo>
                  <a:lnTo>
                    <a:pt x="181" y="466"/>
                  </a:lnTo>
                  <a:lnTo>
                    <a:pt x="184" y="466"/>
                  </a:lnTo>
                  <a:lnTo>
                    <a:pt x="184" y="470"/>
                  </a:lnTo>
                  <a:lnTo>
                    <a:pt x="181" y="470"/>
                  </a:lnTo>
                  <a:close/>
                  <a:moveTo>
                    <a:pt x="425" y="86"/>
                  </a:moveTo>
                  <a:lnTo>
                    <a:pt x="421" y="86"/>
                  </a:lnTo>
                  <a:lnTo>
                    <a:pt x="417" y="82"/>
                  </a:lnTo>
                  <a:lnTo>
                    <a:pt x="414" y="82"/>
                  </a:lnTo>
                  <a:lnTo>
                    <a:pt x="410" y="82"/>
                  </a:lnTo>
                  <a:lnTo>
                    <a:pt x="414" y="82"/>
                  </a:lnTo>
                  <a:lnTo>
                    <a:pt x="417" y="79"/>
                  </a:lnTo>
                  <a:lnTo>
                    <a:pt x="421" y="79"/>
                  </a:lnTo>
                  <a:lnTo>
                    <a:pt x="425" y="82"/>
                  </a:lnTo>
                  <a:lnTo>
                    <a:pt x="429" y="82"/>
                  </a:lnTo>
                  <a:lnTo>
                    <a:pt x="433" y="82"/>
                  </a:lnTo>
                  <a:lnTo>
                    <a:pt x="429" y="86"/>
                  </a:lnTo>
                  <a:lnTo>
                    <a:pt x="425" y="86"/>
                  </a:lnTo>
                  <a:close/>
                  <a:moveTo>
                    <a:pt x="910" y="274"/>
                  </a:moveTo>
                  <a:lnTo>
                    <a:pt x="906" y="274"/>
                  </a:lnTo>
                  <a:lnTo>
                    <a:pt x="902" y="274"/>
                  </a:lnTo>
                  <a:lnTo>
                    <a:pt x="898" y="274"/>
                  </a:lnTo>
                  <a:lnTo>
                    <a:pt x="895" y="274"/>
                  </a:lnTo>
                  <a:lnTo>
                    <a:pt x="898" y="274"/>
                  </a:lnTo>
                  <a:lnTo>
                    <a:pt x="898" y="270"/>
                  </a:lnTo>
                  <a:lnTo>
                    <a:pt x="895" y="270"/>
                  </a:lnTo>
                  <a:lnTo>
                    <a:pt x="891" y="270"/>
                  </a:lnTo>
                  <a:lnTo>
                    <a:pt x="891" y="267"/>
                  </a:lnTo>
                  <a:lnTo>
                    <a:pt x="895" y="267"/>
                  </a:lnTo>
                  <a:lnTo>
                    <a:pt x="898" y="267"/>
                  </a:lnTo>
                  <a:lnTo>
                    <a:pt x="898" y="270"/>
                  </a:lnTo>
                  <a:lnTo>
                    <a:pt x="902" y="270"/>
                  </a:lnTo>
                  <a:lnTo>
                    <a:pt x="902" y="274"/>
                  </a:lnTo>
                  <a:lnTo>
                    <a:pt x="906" y="274"/>
                  </a:lnTo>
                  <a:lnTo>
                    <a:pt x="910" y="274"/>
                  </a:lnTo>
                  <a:close/>
                  <a:moveTo>
                    <a:pt x="1199" y="342"/>
                  </a:moveTo>
                  <a:lnTo>
                    <a:pt x="1195" y="342"/>
                  </a:lnTo>
                  <a:lnTo>
                    <a:pt x="1192" y="338"/>
                  </a:lnTo>
                  <a:lnTo>
                    <a:pt x="1188" y="338"/>
                  </a:lnTo>
                  <a:lnTo>
                    <a:pt x="1192" y="338"/>
                  </a:lnTo>
                  <a:lnTo>
                    <a:pt x="1195" y="338"/>
                  </a:lnTo>
                  <a:lnTo>
                    <a:pt x="1199" y="338"/>
                  </a:lnTo>
                  <a:lnTo>
                    <a:pt x="1203" y="338"/>
                  </a:lnTo>
                  <a:lnTo>
                    <a:pt x="1203" y="342"/>
                  </a:lnTo>
                  <a:lnTo>
                    <a:pt x="1199" y="342"/>
                  </a:lnTo>
                  <a:close/>
                  <a:moveTo>
                    <a:pt x="962" y="214"/>
                  </a:moveTo>
                  <a:lnTo>
                    <a:pt x="959" y="214"/>
                  </a:lnTo>
                  <a:lnTo>
                    <a:pt x="955" y="214"/>
                  </a:lnTo>
                  <a:lnTo>
                    <a:pt x="955" y="210"/>
                  </a:lnTo>
                  <a:lnTo>
                    <a:pt x="951" y="210"/>
                  </a:lnTo>
                  <a:lnTo>
                    <a:pt x="947" y="210"/>
                  </a:lnTo>
                  <a:lnTo>
                    <a:pt x="951" y="210"/>
                  </a:lnTo>
                  <a:lnTo>
                    <a:pt x="955" y="210"/>
                  </a:lnTo>
                  <a:lnTo>
                    <a:pt x="959" y="210"/>
                  </a:lnTo>
                  <a:lnTo>
                    <a:pt x="962" y="210"/>
                  </a:lnTo>
                  <a:lnTo>
                    <a:pt x="966" y="210"/>
                  </a:lnTo>
                  <a:lnTo>
                    <a:pt x="970" y="210"/>
                  </a:lnTo>
                  <a:lnTo>
                    <a:pt x="974" y="210"/>
                  </a:lnTo>
                  <a:lnTo>
                    <a:pt x="970" y="210"/>
                  </a:lnTo>
                  <a:lnTo>
                    <a:pt x="970" y="214"/>
                  </a:lnTo>
                  <a:lnTo>
                    <a:pt x="966" y="214"/>
                  </a:lnTo>
                  <a:lnTo>
                    <a:pt x="962" y="214"/>
                  </a:lnTo>
                  <a:lnTo>
                    <a:pt x="962" y="210"/>
                  </a:lnTo>
                  <a:lnTo>
                    <a:pt x="959" y="210"/>
                  </a:lnTo>
                  <a:lnTo>
                    <a:pt x="959" y="214"/>
                  </a:lnTo>
                  <a:lnTo>
                    <a:pt x="962" y="214"/>
                  </a:lnTo>
                  <a:close/>
                  <a:moveTo>
                    <a:pt x="617" y="86"/>
                  </a:moveTo>
                  <a:lnTo>
                    <a:pt x="613" y="86"/>
                  </a:lnTo>
                  <a:lnTo>
                    <a:pt x="609" y="86"/>
                  </a:lnTo>
                  <a:lnTo>
                    <a:pt x="609" y="82"/>
                  </a:lnTo>
                  <a:lnTo>
                    <a:pt x="605" y="82"/>
                  </a:lnTo>
                  <a:lnTo>
                    <a:pt x="609" y="82"/>
                  </a:lnTo>
                  <a:lnTo>
                    <a:pt x="613" y="82"/>
                  </a:lnTo>
                  <a:lnTo>
                    <a:pt x="617" y="82"/>
                  </a:lnTo>
                  <a:lnTo>
                    <a:pt x="620" y="82"/>
                  </a:lnTo>
                  <a:lnTo>
                    <a:pt x="624" y="82"/>
                  </a:lnTo>
                  <a:lnTo>
                    <a:pt x="628" y="82"/>
                  </a:lnTo>
                  <a:lnTo>
                    <a:pt x="632" y="86"/>
                  </a:lnTo>
                  <a:lnTo>
                    <a:pt x="628" y="86"/>
                  </a:lnTo>
                  <a:lnTo>
                    <a:pt x="624" y="86"/>
                  </a:lnTo>
                  <a:lnTo>
                    <a:pt x="620" y="86"/>
                  </a:lnTo>
                  <a:lnTo>
                    <a:pt x="617" y="86"/>
                  </a:lnTo>
                  <a:close/>
                  <a:moveTo>
                    <a:pt x="177" y="470"/>
                  </a:moveTo>
                  <a:lnTo>
                    <a:pt x="173" y="470"/>
                  </a:lnTo>
                  <a:lnTo>
                    <a:pt x="169" y="470"/>
                  </a:lnTo>
                  <a:lnTo>
                    <a:pt x="169" y="466"/>
                  </a:lnTo>
                  <a:lnTo>
                    <a:pt x="166" y="466"/>
                  </a:lnTo>
                  <a:lnTo>
                    <a:pt x="166" y="462"/>
                  </a:lnTo>
                  <a:lnTo>
                    <a:pt x="169" y="462"/>
                  </a:lnTo>
                  <a:lnTo>
                    <a:pt x="169" y="466"/>
                  </a:lnTo>
                  <a:lnTo>
                    <a:pt x="173" y="466"/>
                  </a:lnTo>
                  <a:lnTo>
                    <a:pt x="177" y="466"/>
                  </a:lnTo>
                  <a:lnTo>
                    <a:pt x="181" y="470"/>
                  </a:lnTo>
                  <a:lnTo>
                    <a:pt x="177" y="470"/>
                  </a:lnTo>
                  <a:close/>
                  <a:moveTo>
                    <a:pt x="805" y="105"/>
                  </a:moveTo>
                  <a:lnTo>
                    <a:pt x="801" y="105"/>
                  </a:lnTo>
                  <a:lnTo>
                    <a:pt x="797" y="101"/>
                  </a:lnTo>
                  <a:lnTo>
                    <a:pt x="793" y="101"/>
                  </a:lnTo>
                  <a:lnTo>
                    <a:pt x="797" y="101"/>
                  </a:lnTo>
                  <a:lnTo>
                    <a:pt x="801" y="97"/>
                  </a:lnTo>
                  <a:lnTo>
                    <a:pt x="805" y="97"/>
                  </a:lnTo>
                  <a:lnTo>
                    <a:pt x="808" y="101"/>
                  </a:lnTo>
                  <a:lnTo>
                    <a:pt x="805" y="101"/>
                  </a:lnTo>
                  <a:lnTo>
                    <a:pt x="808" y="101"/>
                  </a:lnTo>
                  <a:lnTo>
                    <a:pt x="808" y="105"/>
                  </a:lnTo>
                  <a:lnTo>
                    <a:pt x="805" y="105"/>
                  </a:lnTo>
                  <a:close/>
                  <a:moveTo>
                    <a:pt x="1113" y="323"/>
                  </a:moveTo>
                  <a:lnTo>
                    <a:pt x="1109" y="323"/>
                  </a:lnTo>
                  <a:lnTo>
                    <a:pt x="1105" y="323"/>
                  </a:lnTo>
                  <a:lnTo>
                    <a:pt x="1105" y="319"/>
                  </a:lnTo>
                  <a:lnTo>
                    <a:pt x="1101" y="319"/>
                  </a:lnTo>
                  <a:lnTo>
                    <a:pt x="1098" y="319"/>
                  </a:lnTo>
                  <a:lnTo>
                    <a:pt x="1101" y="319"/>
                  </a:lnTo>
                  <a:lnTo>
                    <a:pt x="1105" y="319"/>
                  </a:lnTo>
                  <a:lnTo>
                    <a:pt x="1109" y="319"/>
                  </a:lnTo>
                  <a:lnTo>
                    <a:pt x="1113" y="319"/>
                  </a:lnTo>
                  <a:lnTo>
                    <a:pt x="1116" y="323"/>
                  </a:lnTo>
                  <a:lnTo>
                    <a:pt x="1113" y="323"/>
                  </a:lnTo>
                  <a:close/>
                  <a:moveTo>
                    <a:pt x="1015" y="312"/>
                  </a:moveTo>
                  <a:lnTo>
                    <a:pt x="1011" y="312"/>
                  </a:lnTo>
                  <a:lnTo>
                    <a:pt x="1007" y="312"/>
                  </a:lnTo>
                  <a:lnTo>
                    <a:pt x="1007" y="308"/>
                  </a:lnTo>
                  <a:lnTo>
                    <a:pt x="1004" y="308"/>
                  </a:lnTo>
                  <a:lnTo>
                    <a:pt x="1000" y="308"/>
                  </a:lnTo>
                  <a:lnTo>
                    <a:pt x="1000" y="304"/>
                  </a:lnTo>
                  <a:lnTo>
                    <a:pt x="1004" y="304"/>
                  </a:lnTo>
                  <a:lnTo>
                    <a:pt x="1007" y="304"/>
                  </a:lnTo>
                  <a:lnTo>
                    <a:pt x="1011" y="308"/>
                  </a:lnTo>
                  <a:lnTo>
                    <a:pt x="1015" y="308"/>
                  </a:lnTo>
                  <a:lnTo>
                    <a:pt x="1015" y="312"/>
                  </a:lnTo>
                  <a:close/>
                  <a:moveTo>
                    <a:pt x="887" y="278"/>
                  </a:moveTo>
                  <a:lnTo>
                    <a:pt x="887" y="274"/>
                  </a:lnTo>
                  <a:lnTo>
                    <a:pt x="883" y="274"/>
                  </a:lnTo>
                  <a:lnTo>
                    <a:pt x="880" y="274"/>
                  </a:lnTo>
                  <a:lnTo>
                    <a:pt x="880" y="270"/>
                  </a:lnTo>
                  <a:lnTo>
                    <a:pt x="883" y="270"/>
                  </a:lnTo>
                  <a:lnTo>
                    <a:pt x="887" y="270"/>
                  </a:lnTo>
                  <a:lnTo>
                    <a:pt x="887" y="274"/>
                  </a:lnTo>
                  <a:lnTo>
                    <a:pt x="891" y="274"/>
                  </a:lnTo>
                  <a:lnTo>
                    <a:pt x="887" y="278"/>
                  </a:lnTo>
                  <a:close/>
                  <a:moveTo>
                    <a:pt x="1007" y="222"/>
                  </a:moveTo>
                  <a:lnTo>
                    <a:pt x="1004" y="222"/>
                  </a:lnTo>
                  <a:lnTo>
                    <a:pt x="1004" y="218"/>
                  </a:lnTo>
                  <a:lnTo>
                    <a:pt x="1004" y="214"/>
                  </a:lnTo>
                  <a:lnTo>
                    <a:pt x="1007" y="214"/>
                  </a:lnTo>
                  <a:lnTo>
                    <a:pt x="1011" y="218"/>
                  </a:lnTo>
                  <a:lnTo>
                    <a:pt x="1011" y="214"/>
                  </a:lnTo>
                  <a:lnTo>
                    <a:pt x="1015" y="214"/>
                  </a:lnTo>
                  <a:lnTo>
                    <a:pt x="1015" y="218"/>
                  </a:lnTo>
                  <a:lnTo>
                    <a:pt x="1011" y="218"/>
                  </a:lnTo>
                  <a:lnTo>
                    <a:pt x="1007" y="222"/>
                  </a:lnTo>
                  <a:close/>
                  <a:moveTo>
                    <a:pt x="425" y="101"/>
                  </a:moveTo>
                  <a:lnTo>
                    <a:pt x="417" y="101"/>
                  </a:lnTo>
                  <a:lnTo>
                    <a:pt x="414" y="101"/>
                  </a:lnTo>
                  <a:lnTo>
                    <a:pt x="414" y="97"/>
                  </a:lnTo>
                  <a:lnTo>
                    <a:pt x="417" y="97"/>
                  </a:lnTo>
                  <a:lnTo>
                    <a:pt x="421" y="97"/>
                  </a:lnTo>
                  <a:lnTo>
                    <a:pt x="425" y="97"/>
                  </a:lnTo>
                  <a:lnTo>
                    <a:pt x="429" y="97"/>
                  </a:lnTo>
                  <a:lnTo>
                    <a:pt x="433" y="97"/>
                  </a:lnTo>
                  <a:lnTo>
                    <a:pt x="436" y="97"/>
                  </a:lnTo>
                  <a:lnTo>
                    <a:pt x="436" y="101"/>
                  </a:lnTo>
                  <a:lnTo>
                    <a:pt x="433" y="101"/>
                  </a:lnTo>
                  <a:lnTo>
                    <a:pt x="429" y="101"/>
                  </a:lnTo>
                  <a:lnTo>
                    <a:pt x="425" y="101"/>
                  </a:lnTo>
                  <a:close/>
                  <a:moveTo>
                    <a:pt x="1041" y="233"/>
                  </a:moveTo>
                  <a:lnTo>
                    <a:pt x="1038" y="233"/>
                  </a:lnTo>
                  <a:lnTo>
                    <a:pt x="1038" y="229"/>
                  </a:lnTo>
                  <a:lnTo>
                    <a:pt x="1034" y="229"/>
                  </a:lnTo>
                  <a:lnTo>
                    <a:pt x="1034" y="225"/>
                  </a:lnTo>
                  <a:lnTo>
                    <a:pt x="1038" y="225"/>
                  </a:lnTo>
                  <a:lnTo>
                    <a:pt x="1041" y="229"/>
                  </a:lnTo>
                  <a:lnTo>
                    <a:pt x="1045" y="229"/>
                  </a:lnTo>
                  <a:lnTo>
                    <a:pt x="1045" y="233"/>
                  </a:lnTo>
                  <a:lnTo>
                    <a:pt x="1041" y="233"/>
                  </a:lnTo>
                  <a:close/>
                  <a:moveTo>
                    <a:pt x="1146" y="361"/>
                  </a:moveTo>
                  <a:lnTo>
                    <a:pt x="1143" y="361"/>
                  </a:lnTo>
                  <a:lnTo>
                    <a:pt x="1146" y="357"/>
                  </a:lnTo>
                  <a:lnTo>
                    <a:pt x="1146" y="353"/>
                  </a:lnTo>
                  <a:lnTo>
                    <a:pt x="1150" y="353"/>
                  </a:lnTo>
                  <a:lnTo>
                    <a:pt x="1154" y="357"/>
                  </a:lnTo>
                  <a:lnTo>
                    <a:pt x="1150" y="357"/>
                  </a:lnTo>
                  <a:lnTo>
                    <a:pt x="1150" y="361"/>
                  </a:lnTo>
                  <a:lnTo>
                    <a:pt x="1146" y="361"/>
                  </a:lnTo>
                  <a:close/>
                  <a:moveTo>
                    <a:pt x="207" y="492"/>
                  </a:moveTo>
                  <a:lnTo>
                    <a:pt x="207" y="488"/>
                  </a:lnTo>
                  <a:lnTo>
                    <a:pt x="211" y="488"/>
                  </a:lnTo>
                  <a:lnTo>
                    <a:pt x="211" y="485"/>
                  </a:lnTo>
                  <a:lnTo>
                    <a:pt x="215" y="485"/>
                  </a:lnTo>
                  <a:lnTo>
                    <a:pt x="218" y="485"/>
                  </a:lnTo>
                  <a:lnTo>
                    <a:pt x="218" y="481"/>
                  </a:lnTo>
                  <a:lnTo>
                    <a:pt x="218" y="485"/>
                  </a:lnTo>
                  <a:lnTo>
                    <a:pt x="215" y="485"/>
                  </a:lnTo>
                  <a:lnTo>
                    <a:pt x="215" y="488"/>
                  </a:lnTo>
                  <a:lnTo>
                    <a:pt x="211" y="488"/>
                  </a:lnTo>
                  <a:lnTo>
                    <a:pt x="207" y="492"/>
                  </a:lnTo>
                  <a:close/>
                  <a:moveTo>
                    <a:pt x="598" y="116"/>
                  </a:moveTo>
                  <a:lnTo>
                    <a:pt x="594" y="116"/>
                  </a:lnTo>
                  <a:lnTo>
                    <a:pt x="598" y="112"/>
                  </a:lnTo>
                  <a:lnTo>
                    <a:pt x="602" y="112"/>
                  </a:lnTo>
                  <a:lnTo>
                    <a:pt x="605" y="112"/>
                  </a:lnTo>
                  <a:lnTo>
                    <a:pt x="609" y="112"/>
                  </a:lnTo>
                  <a:lnTo>
                    <a:pt x="613" y="112"/>
                  </a:lnTo>
                  <a:lnTo>
                    <a:pt x="617" y="112"/>
                  </a:lnTo>
                  <a:lnTo>
                    <a:pt x="613" y="112"/>
                  </a:lnTo>
                  <a:lnTo>
                    <a:pt x="609" y="112"/>
                  </a:lnTo>
                  <a:lnTo>
                    <a:pt x="609" y="116"/>
                  </a:lnTo>
                  <a:lnTo>
                    <a:pt x="605" y="116"/>
                  </a:lnTo>
                  <a:lnTo>
                    <a:pt x="602" y="116"/>
                  </a:lnTo>
                  <a:lnTo>
                    <a:pt x="598" y="116"/>
                  </a:lnTo>
                  <a:close/>
                  <a:moveTo>
                    <a:pt x="714" y="218"/>
                  </a:moveTo>
                  <a:lnTo>
                    <a:pt x="714" y="214"/>
                  </a:lnTo>
                  <a:lnTo>
                    <a:pt x="711" y="218"/>
                  </a:lnTo>
                  <a:lnTo>
                    <a:pt x="711" y="214"/>
                  </a:lnTo>
                  <a:lnTo>
                    <a:pt x="714" y="214"/>
                  </a:lnTo>
                  <a:lnTo>
                    <a:pt x="718" y="214"/>
                  </a:lnTo>
                  <a:lnTo>
                    <a:pt x="718" y="218"/>
                  </a:lnTo>
                  <a:lnTo>
                    <a:pt x="714" y="218"/>
                  </a:lnTo>
                  <a:close/>
                  <a:moveTo>
                    <a:pt x="1086" y="195"/>
                  </a:moveTo>
                  <a:lnTo>
                    <a:pt x="1083" y="191"/>
                  </a:lnTo>
                  <a:lnTo>
                    <a:pt x="1086" y="191"/>
                  </a:lnTo>
                  <a:lnTo>
                    <a:pt x="1090" y="191"/>
                  </a:lnTo>
                  <a:lnTo>
                    <a:pt x="1090" y="188"/>
                  </a:lnTo>
                  <a:lnTo>
                    <a:pt x="1090" y="191"/>
                  </a:lnTo>
                  <a:lnTo>
                    <a:pt x="1094" y="191"/>
                  </a:lnTo>
                  <a:lnTo>
                    <a:pt x="1098" y="191"/>
                  </a:lnTo>
                  <a:lnTo>
                    <a:pt x="1094" y="191"/>
                  </a:lnTo>
                  <a:lnTo>
                    <a:pt x="1090" y="191"/>
                  </a:lnTo>
                  <a:lnTo>
                    <a:pt x="1086" y="195"/>
                  </a:lnTo>
                  <a:close/>
                  <a:moveTo>
                    <a:pt x="696" y="124"/>
                  </a:moveTo>
                  <a:lnTo>
                    <a:pt x="696" y="120"/>
                  </a:lnTo>
                  <a:lnTo>
                    <a:pt x="692" y="120"/>
                  </a:lnTo>
                  <a:lnTo>
                    <a:pt x="696" y="120"/>
                  </a:lnTo>
                  <a:lnTo>
                    <a:pt x="699" y="120"/>
                  </a:lnTo>
                  <a:lnTo>
                    <a:pt x="703" y="120"/>
                  </a:lnTo>
                  <a:lnTo>
                    <a:pt x="703" y="116"/>
                  </a:lnTo>
                  <a:lnTo>
                    <a:pt x="707" y="116"/>
                  </a:lnTo>
                  <a:lnTo>
                    <a:pt x="707" y="120"/>
                  </a:lnTo>
                  <a:lnTo>
                    <a:pt x="711" y="120"/>
                  </a:lnTo>
                  <a:lnTo>
                    <a:pt x="707" y="120"/>
                  </a:lnTo>
                  <a:lnTo>
                    <a:pt x="703" y="120"/>
                  </a:lnTo>
                  <a:lnTo>
                    <a:pt x="699" y="120"/>
                  </a:lnTo>
                  <a:lnTo>
                    <a:pt x="703" y="120"/>
                  </a:lnTo>
                  <a:lnTo>
                    <a:pt x="699" y="120"/>
                  </a:lnTo>
                  <a:lnTo>
                    <a:pt x="696" y="124"/>
                  </a:lnTo>
                  <a:close/>
                  <a:moveTo>
                    <a:pt x="590" y="112"/>
                  </a:moveTo>
                  <a:lnTo>
                    <a:pt x="587" y="112"/>
                  </a:lnTo>
                  <a:lnTo>
                    <a:pt x="583" y="112"/>
                  </a:lnTo>
                  <a:lnTo>
                    <a:pt x="587" y="112"/>
                  </a:lnTo>
                  <a:lnTo>
                    <a:pt x="590" y="112"/>
                  </a:lnTo>
                  <a:lnTo>
                    <a:pt x="594" y="112"/>
                  </a:lnTo>
                  <a:lnTo>
                    <a:pt x="598" y="112"/>
                  </a:lnTo>
                  <a:lnTo>
                    <a:pt x="602" y="112"/>
                  </a:lnTo>
                  <a:lnTo>
                    <a:pt x="605" y="112"/>
                  </a:lnTo>
                  <a:lnTo>
                    <a:pt x="609" y="109"/>
                  </a:lnTo>
                  <a:lnTo>
                    <a:pt x="609" y="112"/>
                  </a:lnTo>
                  <a:lnTo>
                    <a:pt x="605" y="112"/>
                  </a:lnTo>
                  <a:lnTo>
                    <a:pt x="602" y="112"/>
                  </a:lnTo>
                  <a:lnTo>
                    <a:pt x="598" y="112"/>
                  </a:lnTo>
                  <a:lnTo>
                    <a:pt x="594" y="112"/>
                  </a:lnTo>
                  <a:lnTo>
                    <a:pt x="590" y="112"/>
                  </a:lnTo>
                  <a:close/>
                  <a:moveTo>
                    <a:pt x="639" y="225"/>
                  </a:moveTo>
                  <a:lnTo>
                    <a:pt x="635" y="225"/>
                  </a:lnTo>
                  <a:lnTo>
                    <a:pt x="639" y="222"/>
                  </a:lnTo>
                  <a:lnTo>
                    <a:pt x="643" y="222"/>
                  </a:lnTo>
                  <a:lnTo>
                    <a:pt x="643" y="225"/>
                  </a:lnTo>
                  <a:lnTo>
                    <a:pt x="647" y="225"/>
                  </a:lnTo>
                  <a:lnTo>
                    <a:pt x="643" y="225"/>
                  </a:lnTo>
                  <a:lnTo>
                    <a:pt x="639" y="225"/>
                  </a:lnTo>
                  <a:close/>
                  <a:moveTo>
                    <a:pt x="696" y="161"/>
                  </a:moveTo>
                  <a:lnTo>
                    <a:pt x="692" y="161"/>
                  </a:lnTo>
                  <a:lnTo>
                    <a:pt x="692" y="158"/>
                  </a:lnTo>
                  <a:lnTo>
                    <a:pt x="696" y="158"/>
                  </a:lnTo>
                  <a:lnTo>
                    <a:pt x="699" y="158"/>
                  </a:lnTo>
                  <a:lnTo>
                    <a:pt x="699" y="161"/>
                  </a:lnTo>
                  <a:lnTo>
                    <a:pt x="696" y="161"/>
                  </a:lnTo>
                  <a:close/>
                  <a:moveTo>
                    <a:pt x="981" y="214"/>
                  </a:moveTo>
                  <a:lnTo>
                    <a:pt x="977" y="214"/>
                  </a:lnTo>
                  <a:lnTo>
                    <a:pt x="981" y="214"/>
                  </a:lnTo>
                  <a:lnTo>
                    <a:pt x="985" y="214"/>
                  </a:lnTo>
                  <a:lnTo>
                    <a:pt x="985" y="210"/>
                  </a:lnTo>
                  <a:lnTo>
                    <a:pt x="989" y="210"/>
                  </a:lnTo>
                  <a:lnTo>
                    <a:pt x="992" y="210"/>
                  </a:lnTo>
                  <a:lnTo>
                    <a:pt x="992" y="214"/>
                  </a:lnTo>
                  <a:lnTo>
                    <a:pt x="989" y="214"/>
                  </a:lnTo>
                  <a:lnTo>
                    <a:pt x="985" y="214"/>
                  </a:lnTo>
                  <a:lnTo>
                    <a:pt x="981" y="214"/>
                  </a:lnTo>
                  <a:close/>
                  <a:moveTo>
                    <a:pt x="226" y="526"/>
                  </a:moveTo>
                  <a:lnTo>
                    <a:pt x="222" y="526"/>
                  </a:lnTo>
                  <a:lnTo>
                    <a:pt x="222" y="522"/>
                  </a:lnTo>
                  <a:lnTo>
                    <a:pt x="226" y="522"/>
                  </a:lnTo>
                  <a:lnTo>
                    <a:pt x="230" y="526"/>
                  </a:lnTo>
                  <a:lnTo>
                    <a:pt x="226" y="526"/>
                  </a:lnTo>
                  <a:close/>
                  <a:moveTo>
                    <a:pt x="617" y="229"/>
                  </a:moveTo>
                  <a:lnTo>
                    <a:pt x="613" y="229"/>
                  </a:lnTo>
                  <a:lnTo>
                    <a:pt x="609" y="229"/>
                  </a:lnTo>
                  <a:lnTo>
                    <a:pt x="609" y="225"/>
                  </a:lnTo>
                  <a:lnTo>
                    <a:pt x="613" y="225"/>
                  </a:lnTo>
                  <a:lnTo>
                    <a:pt x="617" y="225"/>
                  </a:lnTo>
                  <a:lnTo>
                    <a:pt x="620" y="225"/>
                  </a:lnTo>
                  <a:lnTo>
                    <a:pt x="620" y="229"/>
                  </a:lnTo>
                  <a:lnTo>
                    <a:pt x="617" y="229"/>
                  </a:lnTo>
                  <a:close/>
                  <a:moveTo>
                    <a:pt x="861" y="67"/>
                  </a:moveTo>
                  <a:lnTo>
                    <a:pt x="861" y="64"/>
                  </a:lnTo>
                  <a:lnTo>
                    <a:pt x="865" y="64"/>
                  </a:lnTo>
                  <a:lnTo>
                    <a:pt x="868" y="64"/>
                  </a:lnTo>
                  <a:lnTo>
                    <a:pt x="872" y="64"/>
                  </a:lnTo>
                  <a:lnTo>
                    <a:pt x="876" y="64"/>
                  </a:lnTo>
                  <a:lnTo>
                    <a:pt x="880" y="64"/>
                  </a:lnTo>
                  <a:lnTo>
                    <a:pt x="876" y="64"/>
                  </a:lnTo>
                  <a:lnTo>
                    <a:pt x="876" y="67"/>
                  </a:lnTo>
                  <a:lnTo>
                    <a:pt x="872" y="67"/>
                  </a:lnTo>
                  <a:lnTo>
                    <a:pt x="868" y="67"/>
                  </a:lnTo>
                  <a:lnTo>
                    <a:pt x="865" y="67"/>
                  </a:lnTo>
                  <a:lnTo>
                    <a:pt x="861" y="67"/>
                  </a:lnTo>
                  <a:close/>
                  <a:moveTo>
                    <a:pt x="1203" y="327"/>
                  </a:moveTo>
                  <a:lnTo>
                    <a:pt x="1199" y="327"/>
                  </a:lnTo>
                  <a:lnTo>
                    <a:pt x="1199" y="323"/>
                  </a:lnTo>
                  <a:lnTo>
                    <a:pt x="1203" y="323"/>
                  </a:lnTo>
                  <a:lnTo>
                    <a:pt x="1207" y="323"/>
                  </a:lnTo>
                  <a:lnTo>
                    <a:pt x="1207" y="327"/>
                  </a:lnTo>
                  <a:lnTo>
                    <a:pt x="1203" y="327"/>
                  </a:lnTo>
                  <a:close/>
                  <a:moveTo>
                    <a:pt x="857" y="206"/>
                  </a:moveTo>
                  <a:lnTo>
                    <a:pt x="853" y="206"/>
                  </a:lnTo>
                  <a:lnTo>
                    <a:pt x="850" y="206"/>
                  </a:lnTo>
                  <a:lnTo>
                    <a:pt x="846" y="206"/>
                  </a:lnTo>
                  <a:lnTo>
                    <a:pt x="850" y="206"/>
                  </a:lnTo>
                  <a:lnTo>
                    <a:pt x="850" y="203"/>
                  </a:lnTo>
                  <a:lnTo>
                    <a:pt x="850" y="206"/>
                  </a:lnTo>
                  <a:lnTo>
                    <a:pt x="853" y="206"/>
                  </a:lnTo>
                  <a:lnTo>
                    <a:pt x="857" y="203"/>
                  </a:lnTo>
                  <a:lnTo>
                    <a:pt x="857" y="206"/>
                  </a:lnTo>
                  <a:lnTo>
                    <a:pt x="861" y="206"/>
                  </a:lnTo>
                  <a:lnTo>
                    <a:pt x="857" y="206"/>
                  </a:lnTo>
                  <a:close/>
                  <a:moveTo>
                    <a:pt x="970" y="116"/>
                  </a:moveTo>
                  <a:lnTo>
                    <a:pt x="966" y="112"/>
                  </a:lnTo>
                  <a:lnTo>
                    <a:pt x="970" y="112"/>
                  </a:lnTo>
                  <a:lnTo>
                    <a:pt x="974" y="112"/>
                  </a:lnTo>
                  <a:lnTo>
                    <a:pt x="974" y="109"/>
                  </a:lnTo>
                  <a:lnTo>
                    <a:pt x="977" y="109"/>
                  </a:lnTo>
                  <a:lnTo>
                    <a:pt x="981" y="109"/>
                  </a:lnTo>
                  <a:lnTo>
                    <a:pt x="981" y="112"/>
                  </a:lnTo>
                  <a:lnTo>
                    <a:pt x="977" y="112"/>
                  </a:lnTo>
                  <a:lnTo>
                    <a:pt x="974" y="112"/>
                  </a:lnTo>
                  <a:lnTo>
                    <a:pt x="977" y="112"/>
                  </a:lnTo>
                  <a:lnTo>
                    <a:pt x="977" y="116"/>
                  </a:lnTo>
                  <a:lnTo>
                    <a:pt x="977" y="112"/>
                  </a:lnTo>
                  <a:lnTo>
                    <a:pt x="974" y="112"/>
                  </a:lnTo>
                  <a:lnTo>
                    <a:pt x="970" y="112"/>
                  </a:lnTo>
                  <a:lnTo>
                    <a:pt x="970" y="116"/>
                  </a:lnTo>
                  <a:close/>
                  <a:moveTo>
                    <a:pt x="624" y="105"/>
                  </a:moveTo>
                  <a:lnTo>
                    <a:pt x="620" y="101"/>
                  </a:lnTo>
                  <a:lnTo>
                    <a:pt x="624" y="101"/>
                  </a:lnTo>
                  <a:lnTo>
                    <a:pt x="628" y="101"/>
                  </a:lnTo>
                  <a:lnTo>
                    <a:pt x="632" y="101"/>
                  </a:lnTo>
                  <a:lnTo>
                    <a:pt x="635" y="101"/>
                  </a:lnTo>
                  <a:lnTo>
                    <a:pt x="639" y="101"/>
                  </a:lnTo>
                  <a:lnTo>
                    <a:pt x="643" y="101"/>
                  </a:lnTo>
                  <a:lnTo>
                    <a:pt x="639" y="101"/>
                  </a:lnTo>
                  <a:lnTo>
                    <a:pt x="635" y="101"/>
                  </a:lnTo>
                  <a:lnTo>
                    <a:pt x="632" y="101"/>
                  </a:lnTo>
                  <a:lnTo>
                    <a:pt x="628" y="101"/>
                  </a:lnTo>
                  <a:lnTo>
                    <a:pt x="628" y="105"/>
                  </a:lnTo>
                  <a:lnTo>
                    <a:pt x="624" y="105"/>
                  </a:lnTo>
                  <a:close/>
                  <a:moveTo>
                    <a:pt x="203" y="492"/>
                  </a:moveTo>
                  <a:lnTo>
                    <a:pt x="203" y="488"/>
                  </a:lnTo>
                  <a:lnTo>
                    <a:pt x="207" y="488"/>
                  </a:lnTo>
                  <a:lnTo>
                    <a:pt x="207" y="492"/>
                  </a:lnTo>
                  <a:lnTo>
                    <a:pt x="203" y="492"/>
                  </a:lnTo>
                  <a:close/>
                  <a:moveTo>
                    <a:pt x="169" y="462"/>
                  </a:moveTo>
                  <a:lnTo>
                    <a:pt x="169" y="458"/>
                  </a:lnTo>
                  <a:lnTo>
                    <a:pt x="166" y="458"/>
                  </a:lnTo>
                  <a:lnTo>
                    <a:pt x="166" y="462"/>
                  </a:lnTo>
                  <a:lnTo>
                    <a:pt x="166" y="458"/>
                  </a:lnTo>
                  <a:lnTo>
                    <a:pt x="169" y="458"/>
                  </a:lnTo>
                  <a:lnTo>
                    <a:pt x="173" y="458"/>
                  </a:lnTo>
                  <a:lnTo>
                    <a:pt x="169" y="462"/>
                  </a:lnTo>
                  <a:close/>
                  <a:moveTo>
                    <a:pt x="733" y="116"/>
                  </a:moveTo>
                  <a:lnTo>
                    <a:pt x="729" y="116"/>
                  </a:lnTo>
                  <a:lnTo>
                    <a:pt x="726" y="112"/>
                  </a:lnTo>
                  <a:lnTo>
                    <a:pt x="729" y="112"/>
                  </a:lnTo>
                  <a:lnTo>
                    <a:pt x="733" y="112"/>
                  </a:lnTo>
                  <a:lnTo>
                    <a:pt x="737" y="116"/>
                  </a:lnTo>
                  <a:lnTo>
                    <a:pt x="733" y="116"/>
                  </a:lnTo>
                  <a:close/>
                  <a:moveTo>
                    <a:pt x="575" y="233"/>
                  </a:moveTo>
                  <a:lnTo>
                    <a:pt x="572" y="233"/>
                  </a:lnTo>
                  <a:lnTo>
                    <a:pt x="572" y="229"/>
                  </a:lnTo>
                  <a:lnTo>
                    <a:pt x="568" y="229"/>
                  </a:lnTo>
                  <a:lnTo>
                    <a:pt x="572" y="229"/>
                  </a:lnTo>
                  <a:lnTo>
                    <a:pt x="575" y="229"/>
                  </a:lnTo>
                  <a:lnTo>
                    <a:pt x="579" y="229"/>
                  </a:lnTo>
                  <a:lnTo>
                    <a:pt x="579" y="233"/>
                  </a:lnTo>
                  <a:lnTo>
                    <a:pt x="575" y="233"/>
                  </a:lnTo>
                  <a:close/>
                  <a:moveTo>
                    <a:pt x="192" y="481"/>
                  </a:moveTo>
                  <a:lnTo>
                    <a:pt x="188" y="481"/>
                  </a:lnTo>
                  <a:lnTo>
                    <a:pt x="188" y="477"/>
                  </a:lnTo>
                  <a:lnTo>
                    <a:pt x="184" y="477"/>
                  </a:lnTo>
                  <a:lnTo>
                    <a:pt x="188" y="477"/>
                  </a:lnTo>
                  <a:lnTo>
                    <a:pt x="192" y="481"/>
                  </a:lnTo>
                  <a:close/>
                  <a:moveTo>
                    <a:pt x="1255" y="417"/>
                  </a:moveTo>
                  <a:lnTo>
                    <a:pt x="1252" y="417"/>
                  </a:lnTo>
                  <a:lnTo>
                    <a:pt x="1252" y="413"/>
                  </a:lnTo>
                  <a:lnTo>
                    <a:pt x="1255" y="413"/>
                  </a:lnTo>
                  <a:lnTo>
                    <a:pt x="1252" y="413"/>
                  </a:lnTo>
                  <a:lnTo>
                    <a:pt x="1255" y="413"/>
                  </a:lnTo>
                  <a:lnTo>
                    <a:pt x="1255" y="417"/>
                  </a:lnTo>
                  <a:close/>
                  <a:moveTo>
                    <a:pt x="707" y="218"/>
                  </a:moveTo>
                  <a:lnTo>
                    <a:pt x="703" y="214"/>
                  </a:lnTo>
                  <a:lnTo>
                    <a:pt x="699" y="214"/>
                  </a:lnTo>
                  <a:lnTo>
                    <a:pt x="703" y="214"/>
                  </a:lnTo>
                  <a:lnTo>
                    <a:pt x="707" y="214"/>
                  </a:lnTo>
                  <a:lnTo>
                    <a:pt x="707" y="218"/>
                  </a:lnTo>
                  <a:close/>
                  <a:moveTo>
                    <a:pt x="207" y="500"/>
                  </a:moveTo>
                  <a:lnTo>
                    <a:pt x="203" y="496"/>
                  </a:lnTo>
                  <a:lnTo>
                    <a:pt x="207" y="492"/>
                  </a:lnTo>
                  <a:lnTo>
                    <a:pt x="207" y="496"/>
                  </a:lnTo>
                  <a:lnTo>
                    <a:pt x="207" y="500"/>
                  </a:lnTo>
                  <a:close/>
                  <a:moveTo>
                    <a:pt x="1071" y="188"/>
                  </a:moveTo>
                  <a:lnTo>
                    <a:pt x="1071" y="184"/>
                  </a:lnTo>
                  <a:lnTo>
                    <a:pt x="1068" y="184"/>
                  </a:lnTo>
                  <a:lnTo>
                    <a:pt x="1064" y="184"/>
                  </a:lnTo>
                  <a:lnTo>
                    <a:pt x="1068" y="184"/>
                  </a:lnTo>
                  <a:lnTo>
                    <a:pt x="1068" y="180"/>
                  </a:lnTo>
                  <a:lnTo>
                    <a:pt x="1071" y="184"/>
                  </a:lnTo>
                  <a:lnTo>
                    <a:pt x="1075" y="184"/>
                  </a:lnTo>
                  <a:lnTo>
                    <a:pt x="1071" y="184"/>
                  </a:lnTo>
                  <a:lnTo>
                    <a:pt x="1071" y="188"/>
                  </a:lnTo>
                  <a:close/>
                  <a:moveTo>
                    <a:pt x="200" y="485"/>
                  </a:moveTo>
                  <a:lnTo>
                    <a:pt x="200" y="481"/>
                  </a:lnTo>
                  <a:lnTo>
                    <a:pt x="200" y="477"/>
                  </a:lnTo>
                  <a:lnTo>
                    <a:pt x="203" y="481"/>
                  </a:lnTo>
                  <a:lnTo>
                    <a:pt x="203" y="485"/>
                  </a:lnTo>
                  <a:lnTo>
                    <a:pt x="200" y="485"/>
                  </a:lnTo>
                  <a:close/>
                  <a:moveTo>
                    <a:pt x="230" y="511"/>
                  </a:moveTo>
                  <a:lnTo>
                    <a:pt x="230" y="507"/>
                  </a:lnTo>
                  <a:lnTo>
                    <a:pt x="233" y="507"/>
                  </a:lnTo>
                  <a:lnTo>
                    <a:pt x="237" y="511"/>
                  </a:lnTo>
                  <a:lnTo>
                    <a:pt x="233" y="511"/>
                  </a:lnTo>
                  <a:lnTo>
                    <a:pt x="230" y="511"/>
                  </a:lnTo>
                  <a:close/>
                  <a:moveTo>
                    <a:pt x="1207" y="304"/>
                  </a:moveTo>
                  <a:lnTo>
                    <a:pt x="1203" y="304"/>
                  </a:lnTo>
                  <a:lnTo>
                    <a:pt x="1199" y="304"/>
                  </a:lnTo>
                  <a:lnTo>
                    <a:pt x="1203" y="300"/>
                  </a:lnTo>
                  <a:lnTo>
                    <a:pt x="1203" y="304"/>
                  </a:lnTo>
                  <a:lnTo>
                    <a:pt x="1207" y="304"/>
                  </a:lnTo>
                  <a:close/>
                  <a:moveTo>
                    <a:pt x="977" y="425"/>
                  </a:moveTo>
                  <a:lnTo>
                    <a:pt x="981" y="425"/>
                  </a:lnTo>
                  <a:lnTo>
                    <a:pt x="981" y="421"/>
                  </a:lnTo>
                  <a:lnTo>
                    <a:pt x="981" y="425"/>
                  </a:lnTo>
                  <a:lnTo>
                    <a:pt x="977" y="425"/>
                  </a:lnTo>
                  <a:close/>
                  <a:moveTo>
                    <a:pt x="1199" y="338"/>
                  </a:moveTo>
                  <a:lnTo>
                    <a:pt x="1195" y="334"/>
                  </a:lnTo>
                  <a:lnTo>
                    <a:pt x="1192" y="334"/>
                  </a:lnTo>
                  <a:lnTo>
                    <a:pt x="1195" y="334"/>
                  </a:lnTo>
                  <a:lnTo>
                    <a:pt x="1199" y="334"/>
                  </a:lnTo>
                  <a:lnTo>
                    <a:pt x="1199" y="338"/>
                  </a:lnTo>
                  <a:close/>
                  <a:moveTo>
                    <a:pt x="643" y="199"/>
                  </a:moveTo>
                  <a:lnTo>
                    <a:pt x="639" y="199"/>
                  </a:lnTo>
                  <a:lnTo>
                    <a:pt x="635" y="199"/>
                  </a:lnTo>
                  <a:lnTo>
                    <a:pt x="635" y="195"/>
                  </a:lnTo>
                  <a:lnTo>
                    <a:pt x="639" y="195"/>
                  </a:lnTo>
                  <a:lnTo>
                    <a:pt x="643" y="195"/>
                  </a:lnTo>
                  <a:lnTo>
                    <a:pt x="643" y="199"/>
                  </a:lnTo>
                  <a:close/>
                  <a:moveTo>
                    <a:pt x="959" y="425"/>
                  </a:moveTo>
                  <a:lnTo>
                    <a:pt x="962" y="421"/>
                  </a:lnTo>
                  <a:lnTo>
                    <a:pt x="966" y="421"/>
                  </a:lnTo>
                  <a:lnTo>
                    <a:pt x="966" y="417"/>
                  </a:lnTo>
                  <a:lnTo>
                    <a:pt x="970" y="417"/>
                  </a:lnTo>
                  <a:lnTo>
                    <a:pt x="966" y="421"/>
                  </a:lnTo>
                  <a:lnTo>
                    <a:pt x="962" y="425"/>
                  </a:lnTo>
                  <a:lnTo>
                    <a:pt x="959" y="425"/>
                  </a:lnTo>
                  <a:close/>
                  <a:moveTo>
                    <a:pt x="1210" y="312"/>
                  </a:moveTo>
                  <a:lnTo>
                    <a:pt x="1207" y="312"/>
                  </a:lnTo>
                  <a:lnTo>
                    <a:pt x="1207" y="308"/>
                  </a:lnTo>
                  <a:lnTo>
                    <a:pt x="1207" y="304"/>
                  </a:lnTo>
                  <a:lnTo>
                    <a:pt x="1207" y="308"/>
                  </a:lnTo>
                  <a:lnTo>
                    <a:pt x="1210" y="312"/>
                  </a:lnTo>
                  <a:close/>
                  <a:moveTo>
                    <a:pt x="267" y="530"/>
                  </a:moveTo>
                  <a:lnTo>
                    <a:pt x="263" y="530"/>
                  </a:lnTo>
                  <a:lnTo>
                    <a:pt x="263" y="526"/>
                  </a:lnTo>
                  <a:lnTo>
                    <a:pt x="260" y="526"/>
                  </a:lnTo>
                  <a:lnTo>
                    <a:pt x="263" y="526"/>
                  </a:lnTo>
                  <a:lnTo>
                    <a:pt x="267" y="530"/>
                  </a:lnTo>
                  <a:close/>
                  <a:moveTo>
                    <a:pt x="1188" y="293"/>
                  </a:moveTo>
                  <a:lnTo>
                    <a:pt x="1188" y="289"/>
                  </a:lnTo>
                  <a:lnTo>
                    <a:pt x="1192" y="289"/>
                  </a:lnTo>
                  <a:lnTo>
                    <a:pt x="1195" y="289"/>
                  </a:lnTo>
                  <a:lnTo>
                    <a:pt x="1192" y="293"/>
                  </a:lnTo>
                  <a:lnTo>
                    <a:pt x="1188" y="293"/>
                  </a:lnTo>
                  <a:close/>
                  <a:moveTo>
                    <a:pt x="173" y="466"/>
                  </a:moveTo>
                  <a:lnTo>
                    <a:pt x="169" y="466"/>
                  </a:lnTo>
                  <a:lnTo>
                    <a:pt x="169" y="462"/>
                  </a:lnTo>
                  <a:lnTo>
                    <a:pt x="173" y="462"/>
                  </a:lnTo>
                  <a:lnTo>
                    <a:pt x="173" y="466"/>
                  </a:lnTo>
                  <a:close/>
                  <a:moveTo>
                    <a:pt x="188" y="466"/>
                  </a:moveTo>
                  <a:lnTo>
                    <a:pt x="188" y="462"/>
                  </a:lnTo>
                  <a:lnTo>
                    <a:pt x="192" y="462"/>
                  </a:lnTo>
                  <a:lnTo>
                    <a:pt x="192" y="466"/>
                  </a:lnTo>
                  <a:lnTo>
                    <a:pt x="188" y="466"/>
                  </a:lnTo>
                  <a:close/>
                  <a:moveTo>
                    <a:pt x="1207" y="361"/>
                  </a:moveTo>
                  <a:lnTo>
                    <a:pt x="1203" y="357"/>
                  </a:lnTo>
                  <a:lnTo>
                    <a:pt x="1199" y="357"/>
                  </a:lnTo>
                  <a:lnTo>
                    <a:pt x="1203" y="357"/>
                  </a:lnTo>
                  <a:lnTo>
                    <a:pt x="1207" y="357"/>
                  </a:lnTo>
                  <a:lnTo>
                    <a:pt x="1207" y="361"/>
                  </a:lnTo>
                  <a:close/>
                  <a:moveTo>
                    <a:pt x="966" y="492"/>
                  </a:moveTo>
                  <a:lnTo>
                    <a:pt x="966" y="488"/>
                  </a:lnTo>
                  <a:lnTo>
                    <a:pt x="970" y="488"/>
                  </a:lnTo>
                  <a:lnTo>
                    <a:pt x="974" y="488"/>
                  </a:lnTo>
                  <a:lnTo>
                    <a:pt x="970" y="492"/>
                  </a:lnTo>
                  <a:lnTo>
                    <a:pt x="966" y="492"/>
                  </a:lnTo>
                  <a:close/>
                  <a:moveTo>
                    <a:pt x="981" y="233"/>
                  </a:moveTo>
                  <a:lnTo>
                    <a:pt x="981" y="229"/>
                  </a:lnTo>
                  <a:lnTo>
                    <a:pt x="977" y="229"/>
                  </a:lnTo>
                  <a:lnTo>
                    <a:pt x="981" y="229"/>
                  </a:lnTo>
                  <a:lnTo>
                    <a:pt x="977" y="229"/>
                  </a:lnTo>
                  <a:lnTo>
                    <a:pt x="981" y="229"/>
                  </a:lnTo>
                  <a:lnTo>
                    <a:pt x="985" y="229"/>
                  </a:lnTo>
                  <a:lnTo>
                    <a:pt x="981" y="229"/>
                  </a:lnTo>
                  <a:lnTo>
                    <a:pt x="985" y="229"/>
                  </a:lnTo>
                  <a:lnTo>
                    <a:pt x="981" y="229"/>
                  </a:lnTo>
                  <a:lnTo>
                    <a:pt x="981" y="233"/>
                  </a:lnTo>
                  <a:close/>
                  <a:moveTo>
                    <a:pt x="977" y="237"/>
                  </a:moveTo>
                  <a:lnTo>
                    <a:pt x="974" y="233"/>
                  </a:lnTo>
                  <a:lnTo>
                    <a:pt x="977" y="233"/>
                  </a:lnTo>
                  <a:lnTo>
                    <a:pt x="981" y="233"/>
                  </a:lnTo>
                  <a:lnTo>
                    <a:pt x="977" y="237"/>
                  </a:lnTo>
                  <a:close/>
                  <a:moveTo>
                    <a:pt x="1150" y="214"/>
                  </a:moveTo>
                  <a:lnTo>
                    <a:pt x="1146" y="214"/>
                  </a:lnTo>
                  <a:lnTo>
                    <a:pt x="1150" y="210"/>
                  </a:lnTo>
                  <a:lnTo>
                    <a:pt x="1154" y="210"/>
                  </a:lnTo>
                  <a:lnTo>
                    <a:pt x="1154" y="214"/>
                  </a:lnTo>
                  <a:lnTo>
                    <a:pt x="1150" y="214"/>
                  </a:lnTo>
                  <a:close/>
                  <a:moveTo>
                    <a:pt x="200" y="481"/>
                  </a:moveTo>
                  <a:lnTo>
                    <a:pt x="196" y="481"/>
                  </a:lnTo>
                  <a:lnTo>
                    <a:pt x="200" y="481"/>
                  </a:lnTo>
                  <a:close/>
                  <a:moveTo>
                    <a:pt x="252" y="519"/>
                  </a:moveTo>
                  <a:lnTo>
                    <a:pt x="252" y="515"/>
                  </a:lnTo>
                  <a:lnTo>
                    <a:pt x="248" y="515"/>
                  </a:lnTo>
                  <a:lnTo>
                    <a:pt x="252" y="515"/>
                  </a:lnTo>
                  <a:lnTo>
                    <a:pt x="252" y="519"/>
                  </a:lnTo>
                  <a:close/>
                  <a:moveTo>
                    <a:pt x="1364" y="526"/>
                  </a:moveTo>
                  <a:lnTo>
                    <a:pt x="1368" y="526"/>
                  </a:lnTo>
                  <a:lnTo>
                    <a:pt x="1372" y="526"/>
                  </a:lnTo>
                  <a:lnTo>
                    <a:pt x="1364" y="526"/>
                  </a:lnTo>
                  <a:close/>
                  <a:moveTo>
                    <a:pt x="1053" y="323"/>
                  </a:moveTo>
                  <a:lnTo>
                    <a:pt x="1049" y="323"/>
                  </a:lnTo>
                  <a:lnTo>
                    <a:pt x="1045" y="323"/>
                  </a:lnTo>
                  <a:lnTo>
                    <a:pt x="1045" y="319"/>
                  </a:lnTo>
                  <a:lnTo>
                    <a:pt x="1049" y="319"/>
                  </a:lnTo>
                  <a:lnTo>
                    <a:pt x="1049" y="323"/>
                  </a:lnTo>
                  <a:lnTo>
                    <a:pt x="1053" y="323"/>
                  </a:lnTo>
                  <a:lnTo>
                    <a:pt x="1056" y="323"/>
                  </a:lnTo>
                  <a:lnTo>
                    <a:pt x="1053" y="323"/>
                  </a:lnTo>
                  <a:close/>
                  <a:moveTo>
                    <a:pt x="188" y="473"/>
                  </a:moveTo>
                  <a:lnTo>
                    <a:pt x="184" y="473"/>
                  </a:lnTo>
                  <a:lnTo>
                    <a:pt x="184" y="470"/>
                  </a:lnTo>
                  <a:lnTo>
                    <a:pt x="188" y="470"/>
                  </a:lnTo>
                  <a:lnTo>
                    <a:pt x="188" y="473"/>
                  </a:lnTo>
                  <a:close/>
                  <a:moveTo>
                    <a:pt x="722" y="135"/>
                  </a:moveTo>
                  <a:lnTo>
                    <a:pt x="718" y="135"/>
                  </a:lnTo>
                  <a:lnTo>
                    <a:pt x="714" y="135"/>
                  </a:lnTo>
                  <a:lnTo>
                    <a:pt x="711" y="135"/>
                  </a:lnTo>
                  <a:lnTo>
                    <a:pt x="714" y="135"/>
                  </a:lnTo>
                  <a:lnTo>
                    <a:pt x="718" y="135"/>
                  </a:lnTo>
                  <a:lnTo>
                    <a:pt x="722" y="135"/>
                  </a:lnTo>
                  <a:close/>
                  <a:moveTo>
                    <a:pt x="797" y="218"/>
                  </a:moveTo>
                  <a:lnTo>
                    <a:pt x="801" y="214"/>
                  </a:lnTo>
                  <a:lnTo>
                    <a:pt x="801" y="218"/>
                  </a:lnTo>
                  <a:lnTo>
                    <a:pt x="797" y="218"/>
                  </a:lnTo>
                  <a:close/>
                  <a:moveTo>
                    <a:pt x="1376" y="552"/>
                  </a:moveTo>
                  <a:lnTo>
                    <a:pt x="1372" y="552"/>
                  </a:lnTo>
                  <a:lnTo>
                    <a:pt x="1372" y="549"/>
                  </a:lnTo>
                  <a:lnTo>
                    <a:pt x="1376" y="549"/>
                  </a:lnTo>
                  <a:lnTo>
                    <a:pt x="1379" y="549"/>
                  </a:lnTo>
                  <a:lnTo>
                    <a:pt x="1376" y="552"/>
                  </a:lnTo>
                  <a:close/>
                  <a:moveTo>
                    <a:pt x="1308" y="447"/>
                  </a:moveTo>
                  <a:lnTo>
                    <a:pt x="1304" y="447"/>
                  </a:lnTo>
                  <a:lnTo>
                    <a:pt x="1304" y="443"/>
                  </a:lnTo>
                  <a:lnTo>
                    <a:pt x="1308" y="443"/>
                  </a:lnTo>
                  <a:lnTo>
                    <a:pt x="1308" y="447"/>
                  </a:lnTo>
                  <a:lnTo>
                    <a:pt x="1308" y="443"/>
                  </a:lnTo>
                  <a:lnTo>
                    <a:pt x="1308" y="447"/>
                  </a:lnTo>
                  <a:close/>
                  <a:moveTo>
                    <a:pt x="1244" y="564"/>
                  </a:moveTo>
                  <a:lnTo>
                    <a:pt x="1244" y="560"/>
                  </a:lnTo>
                  <a:lnTo>
                    <a:pt x="1248" y="560"/>
                  </a:lnTo>
                  <a:lnTo>
                    <a:pt x="1252" y="560"/>
                  </a:lnTo>
                  <a:lnTo>
                    <a:pt x="1255" y="560"/>
                  </a:lnTo>
                  <a:lnTo>
                    <a:pt x="1252" y="560"/>
                  </a:lnTo>
                  <a:lnTo>
                    <a:pt x="1248" y="560"/>
                  </a:lnTo>
                  <a:lnTo>
                    <a:pt x="1248" y="564"/>
                  </a:lnTo>
                  <a:lnTo>
                    <a:pt x="1248" y="560"/>
                  </a:lnTo>
                  <a:lnTo>
                    <a:pt x="1248" y="564"/>
                  </a:lnTo>
                  <a:lnTo>
                    <a:pt x="1244" y="564"/>
                  </a:lnTo>
                  <a:lnTo>
                    <a:pt x="1248" y="564"/>
                  </a:lnTo>
                  <a:lnTo>
                    <a:pt x="1244" y="564"/>
                  </a:lnTo>
                  <a:close/>
                  <a:moveTo>
                    <a:pt x="1255" y="421"/>
                  </a:moveTo>
                  <a:lnTo>
                    <a:pt x="1252" y="421"/>
                  </a:lnTo>
                  <a:lnTo>
                    <a:pt x="1252" y="417"/>
                  </a:lnTo>
                  <a:lnTo>
                    <a:pt x="1259" y="421"/>
                  </a:lnTo>
                  <a:lnTo>
                    <a:pt x="1255" y="421"/>
                  </a:lnTo>
                  <a:close/>
                  <a:moveTo>
                    <a:pt x="252" y="522"/>
                  </a:moveTo>
                  <a:lnTo>
                    <a:pt x="252" y="519"/>
                  </a:lnTo>
                  <a:lnTo>
                    <a:pt x="248" y="519"/>
                  </a:lnTo>
                  <a:lnTo>
                    <a:pt x="248" y="515"/>
                  </a:lnTo>
                  <a:lnTo>
                    <a:pt x="252" y="519"/>
                  </a:lnTo>
                  <a:lnTo>
                    <a:pt x="252" y="522"/>
                  </a:lnTo>
                  <a:close/>
                  <a:moveTo>
                    <a:pt x="188" y="470"/>
                  </a:moveTo>
                  <a:lnTo>
                    <a:pt x="188" y="466"/>
                  </a:lnTo>
                  <a:lnTo>
                    <a:pt x="192" y="466"/>
                  </a:lnTo>
                  <a:lnTo>
                    <a:pt x="192" y="470"/>
                  </a:lnTo>
                  <a:lnTo>
                    <a:pt x="188" y="470"/>
                  </a:lnTo>
                  <a:close/>
                  <a:moveTo>
                    <a:pt x="684" y="135"/>
                  </a:moveTo>
                  <a:lnTo>
                    <a:pt x="681" y="135"/>
                  </a:lnTo>
                  <a:lnTo>
                    <a:pt x="684" y="135"/>
                  </a:lnTo>
                  <a:lnTo>
                    <a:pt x="688" y="135"/>
                  </a:lnTo>
                  <a:lnTo>
                    <a:pt x="692" y="135"/>
                  </a:lnTo>
                  <a:lnTo>
                    <a:pt x="688" y="135"/>
                  </a:lnTo>
                  <a:lnTo>
                    <a:pt x="684" y="135"/>
                  </a:lnTo>
                  <a:close/>
                  <a:moveTo>
                    <a:pt x="1259" y="428"/>
                  </a:moveTo>
                  <a:lnTo>
                    <a:pt x="1259" y="425"/>
                  </a:lnTo>
                  <a:lnTo>
                    <a:pt x="1255" y="425"/>
                  </a:lnTo>
                  <a:lnTo>
                    <a:pt x="1259" y="425"/>
                  </a:lnTo>
                  <a:lnTo>
                    <a:pt x="1263" y="428"/>
                  </a:lnTo>
                  <a:lnTo>
                    <a:pt x="1259" y="428"/>
                  </a:lnTo>
                  <a:close/>
                  <a:moveTo>
                    <a:pt x="789" y="94"/>
                  </a:moveTo>
                  <a:lnTo>
                    <a:pt x="786" y="94"/>
                  </a:lnTo>
                  <a:lnTo>
                    <a:pt x="782" y="94"/>
                  </a:lnTo>
                  <a:lnTo>
                    <a:pt x="786" y="94"/>
                  </a:lnTo>
                  <a:lnTo>
                    <a:pt x="789" y="94"/>
                  </a:lnTo>
                  <a:lnTo>
                    <a:pt x="793" y="94"/>
                  </a:lnTo>
                  <a:lnTo>
                    <a:pt x="789" y="94"/>
                  </a:lnTo>
                  <a:close/>
                  <a:moveTo>
                    <a:pt x="722" y="41"/>
                  </a:moveTo>
                  <a:lnTo>
                    <a:pt x="718" y="41"/>
                  </a:lnTo>
                  <a:lnTo>
                    <a:pt x="714" y="37"/>
                  </a:lnTo>
                  <a:lnTo>
                    <a:pt x="711" y="37"/>
                  </a:lnTo>
                  <a:lnTo>
                    <a:pt x="707" y="37"/>
                  </a:lnTo>
                  <a:lnTo>
                    <a:pt x="711" y="37"/>
                  </a:lnTo>
                  <a:lnTo>
                    <a:pt x="718" y="37"/>
                  </a:lnTo>
                  <a:lnTo>
                    <a:pt x="722" y="37"/>
                  </a:lnTo>
                  <a:lnTo>
                    <a:pt x="726" y="37"/>
                  </a:lnTo>
                  <a:lnTo>
                    <a:pt x="726" y="41"/>
                  </a:lnTo>
                  <a:lnTo>
                    <a:pt x="722" y="41"/>
                  </a:lnTo>
                  <a:close/>
                  <a:moveTo>
                    <a:pt x="1053" y="233"/>
                  </a:moveTo>
                  <a:lnTo>
                    <a:pt x="1049" y="233"/>
                  </a:lnTo>
                  <a:lnTo>
                    <a:pt x="1049" y="229"/>
                  </a:lnTo>
                  <a:lnTo>
                    <a:pt x="1053" y="229"/>
                  </a:lnTo>
                  <a:lnTo>
                    <a:pt x="1053" y="233"/>
                  </a:lnTo>
                  <a:lnTo>
                    <a:pt x="1056" y="233"/>
                  </a:lnTo>
                  <a:lnTo>
                    <a:pt x="1053" y="233"/>
                  </a:lnTo>
                  <a:close/>
                  <a:moveTo>
                    <a:pt x="169" y="447"/>
                  </a:moveTo>
                  <a:lnTo>
                    <a:pt x="169" y="443"/>
                  </a:lnTo>
                  <a:lnTo>
                    <a:pt x="173" y="443"/>
                  </a:lnTo>
                  <a:lnTo>
                    <a:pt x="169" y="443"/>
                  </a:lnTo>
                  <a:lnTo>
                    <a:pt x="169" y="447"/>
                  </a:lnTo>
                  <a:close/>
                  <a:moveTo>
                    <a:pt x="1064" y="297"/>
                  </a:moveTo>
                  <a:lnTo>
                    <a:pt x="1060" y="297"/>
                  </a:lnTo>
                  <a:lnTo>
                    <a:pt x="1060" y="293"/>
                  </a:lnTo>
                  <a:lnTo>
                    <a:pt x="1064" y="293"/>
                  </a:lnTo>
                  <a:lnTo>
                    <a:pt x="1064" y="297"/>
                  </a:lnTo>
                  <a:close/>
                  <a:moveTo>
                    <a:pt x="278" y="541"/>
                  </a:moveTo>
                  <a:lnTo>
                    <a:pt x="275" y="537"/>
                  </a:lnTo>
                  <a:lnTo>
                    <a:pt x="278" y="537"/>
                  </a:lnTo>
                  <a:lnTo>
                    <a:pt x="278" y="541"/>
                  </a:lnTo>
                  <a:close/>
                  <a:moveTo>
                    <a:pt x="797" y="218"/>
                  </a:moveTo>
                  <a:lnTo>
                    <a:pt x="793" y="218"/>
                  </a:lnTo>
                  <a:lnTo>
                    <a:pt x="797" y="218"/>
                  </a:lnTo>
                  <a:close/>
                  <a:moveTo>
                    <a:pt x="699" y="165"/>
                  </a:moveTo>
                  <a:lnTo>
                    <a:pt x="696" y="165"/>
                  </a:lnTo>
                  <a:lnTo>
                    <a:pt x="696" y="161"/>
                  </a:lnTo>
                  <a:lnTo>
                    <a:pt x="699" y="161"/>
                  </a:lnTo>
                  <a:lnTo>
                    <a:pt x="699" y="165"/>
                  </a:lnTo>
                  <a:close/>
                  <a:moveTo>
                    <a:pt x="628" y="218"/>
                  </a:moveTo>
                  <a:lnTo>
                    <a:pt x="628" y="214"/>
                  </a:lnTo>
                  <a:lnTo>
                    <a:pt x="624" y="214"/>
                  </a:lnTo>
                  <a:lnTo>
                    <a:pt x="628" y="214"/>
                  </a:lnTo>
                  <a:lnTo>
                    <a:pt x="632" y="214"/>
                  </a:lnTo>
                  <a:lnTo>
                    <a:pt x="628" y="214"/>
                  </a:lnTo>
                  <a:lnTo>
                    <a:pt x="628" y="218"/>
                  </a:lnTo>
                  <a:close/>
                  <a:moveTo>
                    <a:pt x="151" y="481"/>
                  </a:moveTo>
                  <a:lnTo>
                    <a:pt x="147" y="477"/>
                  </a:lnTo>
                  <a:lnTo>
                    <a:pt x="151" y="477"/>
                  </a:lnTo>
                  <a:lnTo>
                    <a:pt x="154" y="477"/>
                  </a:lnTo>
                  <a:lnTo>
                    <a:pt x="151" y="481"/>
                  </a:lnTo>
                  <a:close/>
                  <a:moveTo>
                    <a:pt x="598" y="79"/>
                  </a:moveTo>
                  <a:lnTo>
                    <a:pt x="594" y="79"/>
                  </a:lnTo>
                  <a:lnTo>
                    <a:pt x="598" y="79"/>
                  </a:lnTo>
                  <a:lnTo>
                    <a:pt x="598" y="75"/>
                  </a:lnTo>
                  <a:lnTo>
                    <a:pt x="602" y="75"/>
                  </a:lnTo>
                  <a:lnTo>
                    <a:pt x="602" y="79"/>
                  </a:lnTo>
                  <a:lnTo>
                    <a:pt x="598" y="79"/>
                  </a:lnTo>
                  <a:close/>
                  <a:moveTo>
                    <a:pt x="647" y="222"/>
                  </a:moveTo>
                  <a:lnTo>
                    <a:pt x="643" y="222"/>
                  </a:lnTo>
                  <a:lnTo>
                    <a:pt x="647" y="222"/>
                  </a:lnTo>
                  <a:close/>
                  <a:moveTo>
                    <a:pt x="880" y="90"/>
                  </a:moveTo>
                  <a:lnTo>
                    <a:pt x="880" y="86"/>
                  </a:lnTo>
                  <a:lnTo>
                    <a:pt x="876" y="86"/>
                  </a:lnTo>
                  <a:lnTo>
                    <a:pt x="880" y="86"/>
                  </a:lnTo>
                  <a:lnTo>
                    <a:pt x="883" y="86"/>
                  </a:lnTo>
                  <a:lnTo>
                    <a:pt x="887" y="90"/>
                  </a:lnTo>
                  <a:lnTo>
                    <a:pt x="883" y="90"/>
                  </a:lnTo>
                  <a:lnTo>
                    <a:pt x="880" y="90"/>
                  </a:lnTo>
                  <a:close/>
                  <a:moveTo>
                    <a:pt x="1233" y="252"/>
                  </a:moveTo>
                  <a:lnTo>
                    <a:pt x="1229" y="252"/>
                  </a:lnTo>
                  <a:lnTo>
                    <a:pt x="1233" y="252"/>
                  </a:lnTo>
                  <a:lnTo>
                    <a:pt x="1237" y="252"/>
                  </a:lnTo>
                  <a:lnTo>
                    <a:pt x="1233" y="252"/>
                  </a:lnTo>
                  <a:close/>
                  <a:moveTo>
                    <a:pt x="1075" y="184"/>
                  </a:moveTo>
                  <a:lnTo>
                    <a:pt x="1071" y="184"/>
                  </a:lnTo>
                  <a:lnTo>
                    <a:pt x="1071" y="180"/>
                  </a:lnTo>
                  <a:lnTo>
                    <a:pt x="1075" y="180"/>
                  </a:lnTo>
                  <a:lnTo>
                    <a:pt x="1075" y="184"/>
                  </a:lnTo>
                  <a:close/>
                  <a:moveTo>
                    <a:pt x="1240" y="274"/>
                  </a:moveTo>
                  <a:lnTo>
                    <a:pt x="1237" y="274"/>
                  </a:lnTo>
                  <a:lnTo>
                    <a:pt x="1240" y="274"/>
                  </a:lnTo>
                  <a:lnTo>
                    <a:pt x="1244" y="274"/>
                  </a:lnTo>
                  <a:lnTo>
                    <a:pt x="1240" y="274"/>
                  </a:lnTo>
                  <a:close/>
                  <a:moveTo>
                    <a:pt x="1357" y="530"/>
                  </a:moveTo>
                  <a:lnTo>
                    <a:pt x="1357" y="526"/>
                  </a:lnTo>
                  <a:lnTo>
                    <a:pt x="1357" y="530"/>
                  </a:lnTo>
                  <a:lnTo>
                    <a:pt x="1361" y="530"/>
                  </a:lnTo>
                  <a:lnTo>
                    <a:pt x="1361" y="526"/>
                  </a:lnTo>
                  <a:lnTo>
                    <a:pt x="1361" y="530"/>
                  </a:lnTo>
                  <a:lnTo>
                    <a:pt x="1357" y="530"/>
                  </a:lnTo>
                  <a:close/>
                  <a:moveTo>
                    <a:pt x="519" y="248"/>
                  </a:moveTo>
                  <a:lnTo>
                    <a:pt x="519" y="244"/>
                  </a:lnTo>
                  <a:lnTo>
                    <a:pt x="523" y="244"/>
                  </a:lnTo>
                  <a:lnTo>
                    <a:pt x="519" y="248"/>
                  </a:lnTo>
                  <a:close/>
                  <a:moveTo>
                    <a:pt x="162" y="451"/>
                  </a:moveTo>
                  <a:lnTo>
                    <a:pt x="158" y="451"/>
                  </a:lnTo>
                  <a:lnTo>
                    <a:pt x="162" y="451"/>
                  </a:lnTo>
                  <a:lnTo>
                    <a:pt x="162" y="447"/>
                  </a:lnTo>
                  <a:lnTo>
                    <a:pt x="162" y="451"/>
                  </a:lnTo>
                  <a:close/>
                  <a:moveTo>
                    <a:pt x="1248" y="406"/>
                  </a:moveTo>
                  <a:lnTo>
                    <a:pt x="1244" y="406"/>
                  </a:lnTo>
                  <a:lnTo>
                    <a:pt x="1248" y="402"/>
                  </a:lnTo>
                  <a:lnTo>
                    <a:pt x="1252" y="402"/>
                  </a:lnTo>
                  <a:lnTo>
                    <a:pt x="1252" y="406"/>
                  </a:lnTo>
                  <a:lnTo>
                    <a:pt x="1248" y="406"/>
                  </a:lnTo>
                  <a:close/>
                  <a:moveTo>
                    <a:pt x="996" y="300"/>
                  </a:moveTo>
                  <a:lnTo>
                    <a:pt x="992" y="300"/>
                  </a:lnTo>
                  <a:lnTo>
                    <a:pt x="996" y="300"/>
                  </a:lnTo>
                  <a:lnTo>
                    <a:pt x="1000" y="300"/>
                  </a:lnTo>
                  <a:lnTo>
                    <a:pt x="996" y="300"/>
                  </a:lnTo>
                  <a:close/>
                  <a:moveTo>
                    <a:pt x="1128" y="379"/>
                  </a:moveTo>
                  <a:lnTo>
                    <a:pt x="1128" y="376"/>
                  </a:lnTo>
                  <a:lnTo>
                    <a:pt x="1131" y="376"/>
                  </a:lnTo>
                  <a:lnTo>
                    <a:pt x="1131" y="379"/>
                  </a:lnTo>
                  <a:lnTo>
                    <a:pt x="1128" y="379"/>
                  </a:lnTo>
                  <a:close/>
                  <a:moveTo>
                    <a:pt x="981" y="353"/>
                  </a:moveTo>
                  <a:lnTo>
                    <a:pt x="985" y="353"/>
                  </a:lnTo>
                  <a:lnTo>
                    <a:pt x="985" y="349"/>
                  </a:lnTo>
                  <a:lnTo>
                    <a:pt x="989" y="349"/>
                  </a:lnTo>
                  <a:lnTo>
                    <a:pt x="989" y="353"/>
                  </a:lnTo>
                  <a:lnTo>
                    <a:pt x="985" y="353"/>
                  </a:lnTo>
                  <a:lnTo>
                    <a:pt x="981" y="353"/>
                  </a:lnTo>
                  <a:close/>
                  <a:moveTo>
                    <a:pt x="1101" y="571"/>
                  </a:moveTo>
                  <a:lnTo>
                    <a:pt x="1105" y="567"/>
                  </a:lnTo>
                  <a:lnTo>
                    <a:pt x="1105" y="571"/>
                  </a:lnTo>
                  <a:lnTo>
                    <a:pt x="1101" y="571"/>
                  </a:lnTo>
                  <a:close/>
                  <a:moveTo>
                    <a:pt x="196" y="485"/>
                  </a:moveTo>
                  <a:lnTo>
                    <a:pt x="196" y="481"/>
                  </a:lnTo>
                  <a:lnTo>
                    <a:pt x="196" y="485"/>
                  </a:lnTo>
                  <a:close/>
                  <a:moveTo>
                    <a:pt x="1203" y="556"/>
                  </a:moveTo>
                  <a:lnTo>
                    <a:pt x="1207" y="552"/>
                  </a:lnTo>
                  <a:lnTo>
                    <a:pt x="1207" y="556"/>
                  </a:lnTo>
                  <a:lnTo>
                    <a:pt x="1203" y="556"/>
                  </a:lnTo>
                  <a:close/>
                  <a:moveTo>
                    <a:pt x="831" y="79"/>
                  </a:moveTo>
                  <a:lnTo>
                    <a:pt x="831" y="75"/>
                  </a:lnTo>
                  <a:lnTo>
                    <a:pt x="835" y="75"/>
                  </a:lnTo>
                  <a:lnTo>
                    <a:pt x="831" y="75"/>
                  </a:lnTo>
                  <a:lnTo>
                    <a:pt x="831" y="79"/>
                  </a:lnTo>
                  <a:close/>
                  <a:moveTo>
                    <a:pt x="207" y="488"/>
                  </a:moveTo>
                  <a:lnTo>
                    <a:pt x="207" y="485"/>
                  </a:lnTo>
                  <a:lnTo>
                    <a:pt x="203" y="485"/>
                  </a:lnTo>
                  <a:lnTo>
                    <a:pt x="207" y="485"/>
                  </a:lnTo>
                  <a:lnTo>
                    <a:pt x="207" y="488"/>
                  </a:lnTo>
                  <a:close/>
                  <a:moveTo>
                    <a:pt x="1045" y="229"/>
                  </a:moveTo>
                  <a:lnTo>
                    <a:pt x="1041" y="229"/>
                  </a:lnTo>
                  <a:lnTo>
                    <a:pt x="1045" y="229"/>
                  </a:lnTo>
                  <a:lnTo>
                    <a:pt x="1049" y="229"/>
                  </a:lnTo>
                  <a:lnTo>
                    <a:pt x="1045" y="229"/>
                  </a:lnTo>
                  <a:close/>
                  <a:moveTo>
                    <a:pt x="966" y="447"/>
                  </a:moveTo>
                  <a:lnTo>
                    <a:pt x="966" y="443"/>
                  </a:lnTo>
                  <a:lnTo>
                    <a:pt x="970" y="443"/>
                  </a:lnTo>
                  <a:lnTo>
                    <a:pt x="974" y="443"/>
                  </a:lnTo>
                  <a:lnTo>
                    <a:pt x="977" y="443"/>
                  </a:lnTo>
                  <a:lnTo>
                    <a:pt x="974" y="443"/>
                  </a:lnTo>
                  <a:lnTo>
                    <a:pt x="970" y="443"/>
                  </a:lnTo>
                  <a:lnTo>
                    <a:pt x="966" y="447"/>
                  </a:lnTo>
                  <a:close/>
                  <a:moveTo>
                    <a:pt x="1244" y="402"/>
                  </a:moveTo>
                  <a:lnTo>
                    <a:pt x="1248" y="402"/>
                  </a:lnTo>
                  <a:lnTo>
                    <a:pt x="1244" y="402"/>
                  </a:lnTo>
                  <a:close/>
                  <a:moveTo>
                    <a:pt x="316" y="116"/>
                  </a:moveTo>
                  <a:lnTo>
                    <a:pt x="312" y="116"/>
                  </a:lnTo>
                  <a:lnTo>
                    <a:pt x="316" y="116"/>
                  </a:lnTo>
                  <a:lnTo>
                    <a:pt x="316" y="112"/>
                  </a:lnTo>
                  <a:lnTo>
                    <a:pt x="320" y="112"/>
                  </a:lnTo>
                  <a:lnTo>
                    <a:pt x="320" y="116"/>
                  </a:lnTo>
                  <a:lnTo>
                    <a:pt x="316" y="116"/>
                  </a:lnTo>
                  <a:close/>
                  <a:moveTo>
                    <a:pt x="1252" y="421"/>
                  </a:moveTo>
                  <a:lnTo>
                    <a:pt x="1248" y="421"/>
                  </a:lnTo>
                  <a:lnTo>
                    <a:pt x="1252" y="421"/>
                  </a:lnTo>
                  <a:lnTo>
                    <a:pt x="1255" y="421"/>
                  </a:lnTo>
                  <a:lnTo>
                    <a:pt x="1252" y="421"/>
                  </a:lnTo>
                  <a:close/>
                  <a:moveTo>
                    <a:pt x="1222" y="248"/>
                  </a:moveTo>
                  <a:lnTo>
                    <a:pt x="1218" y="248"/>
                  </a:lnTo>
                  <a:lnTo>
                    <a:pt x="1214" y="248"/>
                  </a:lnTo>
                  <a:lnTo>
                    <a:pt x="1218" y="248"/>
                  </a:lnTo>
                  <a:lnTo>
                    <a:pt x="1222" y="248"/>
                  </a:lnTo>
                  <a:close/>
                  <a:moveTo>
                    <a:pt x="237" y="534"/>
                  </a:moveTo>
                  <a:lnTo>
                    <a:pt x="233" y="534"/>
                  </a:lnTo>
                  <a:lnTo>
                    <a:pt x="233" y="530"/>
                  </a:lnTo>
                  <a:lnTo>
                    <a:pt x="237" y="530"/>
                  </a:lnTo>
                  <a:lnTo>
                    <a:pt x="237" y="534"/>
                  </a:lnTo>
                  <a:close/>
                  <a:moveTo>
                    <a:pt x="1177" y="237"/>
                  </a:moveTo>
                  <a:lnTo>
                    <a:pt x="1173" y="237"/>
                  </a:lnTo>
                  <a:lnTo>
                    <a:pt x="1173" y="233"/>
                  </a:lnTo>
                  <a:lnTo>
                    <a:pt x="1177" y="233"/>
                  </a:lnTo>
                  <a:lnTo>
                    <a:pt x="1177" y="237"/>
                  </a:lnTo>
                  <a:close/>
                  <a:moveTo>
                    <a:pt x="523" y="150"/>
                  </a:moveTo>
                  <a:lnTo>
                    <a:pt x="519" y="150"/>
                  </a:lnTo>
                  <a:lnTo>
                    <a:pt x="523" y="150"/>
                  </a:lnTo>
                  <a:lnTo>
                    <a:pt x="526" y="150"/>
                  </a:lnTo>
                  <a:lnTo>
                    <a:pt x="523" y="150"/>
                  </a:lnTo>
                  <a:close/>
                  <a:moveTo>
                    <a:pt x="30" y="214"/>
                  </a:moveTo>
                  <a:lnTo>
                    <a:pt x="27" y="214"/>
                  </a:lnTo>
                  <a:lnTo>
                    <a:pt x="30" y="214"/>
                  </a:lnTo>
                  <a:lnTo>
                    <a:pt x="30" y="210"/>
                  </a:lnTo>
                  <a:lnTo>
                    <a:pt x="34" y="214"/>
                  </a:lnTo>
                  <a:lnTo>
                    <a:pt x="30" y="214"/>
                  </a:lnTo>
                  <a:close/>
                  <a:moveTo>
                    <a:pt x="256" y="519"/>
                  </a:moveTo>
                  <a:lnTo>
                    <a:pt x="256" y="515"/>
                  </a:lnTo>
                  <a:lnTo>
                    <a:pt x="256" y="519"/>
                  </a:lnTo>
                  <a:close/>
                  <a:moveTo>
                    <a:pt x="959" y="368"/>
                  </a:moveTo>
                  <a:lnTo>
                    <a:pt x="959" y="364"/>
                  </a:lnTo>
                  <a:lnTo>
                    <a:pt x="962" y="364"/>
                  </a:lnTo>
                  <a:lnTo>
                    <a:pt x="962" y="368"/>
                  </a:lnTo>
                  <a:lnTo>
                    <a:pt x="959" y="368"/>
                  </a:lnTo>
                  <a:close/>
                  <a:moveTo>
                    <a:pt x="1248" y="398"/>
                  </a:moveTo>
                  <a:lnTo>
                    <a:pt x="1252" y="398"/>
                  </a:lnTo>
                  <a:lnTo>
                    <a:pt x="1248" y="398"/>
                  </a:lnTo>
                  <a:close/>
                  <a:moveTo>
                    <a:pt x="1210" y="368"/>
                  </a:moveTo>
                  <a:lnTo>
                    <a:pt x="1210" y="364"/>
                  </a:lnTo>
                  <a:lnTo>
                    <a:pt x="1214" y="364"/>
                  </a:lnTo>
                  <a:lnTo>
                    <a:pt x="1210" y="368"/>
                  </a:lnTo>
                  <a:lnTo>
                    <a:pt x="1214" y="368"/>
                  </a:lnTo>
                  <a:lnTo>
                    <a:pt x="1210" y="368"/>
                  </a:lnTo>
                  <a:close/>
                  <a:moveTo>
                    <a:pt x="805" y="229"/>
                  </a:moveTo>
                  <a:lnTo>
                    <a:pt x="805" y="225"/>
                  </a:lnTo>
                  <a:lnTo>
                    <a:pt x="808" y="225"/>
                  </a:lnTo>
                  <a:lnTo>
                    <a:pt x="805" y="225"/>
                  </a:lnTo>
                  <a:lnTo>
                    <a:pt x="805" y="229"/>
                  </a:lnTo>
                  <a:close/>
                  <a:moveTo>
                    <a:pt x="184" y="473"/>
                  </a:moveTo>
                  <a:lnTo>
                    <a:pt x="181" y="473"/>
                  </a:lnTo>
                  <a:lnTo>
                    <a:pt x="181" y="470"/>
                  </a:lnTo>
                  <a:lnTo>
                    <a:pt x="184" y="470"/>
                  </a:lnTo>
                  <a:lnTo>
                    <a:pt x="184" y="473"/>
                  </a:lnTo>
                  <a:lnTo>
                    <a:pt x="188" y="473"/>
                  </a:lnTo>
                  <a:lnTo>
                    <a:pt x="184" y="473"/>
                  </a:lnTo>
                  <a:close/>
                  <a:moveTo>
                    <a:pt x="914" y="267"/>
                  </a:moveTo>
                  <a:lnTo>
                    <a:pt x="910" y="267"/>
                  </a:lnTo>
                  <a:lnTo>
                    <a:pt x="910" y="263"/>
                  </a:lnTo>
                  <a:lnTo>
                    <a:pt x="910" y="267"/>
                  </a:lnTo>
                  <a:lnTo>
                    <a:pt x="914" y="267"/>
                  </a:lnTo>
                  <a:lnTo>
                    <a:pt x="917" y="267"/>
                  </a:lnTo>
                  <a:lnTo>
                    <a:pt x="914" y="267"/>
                  </a:lnTo>
                  <a:close/>
                  <a:moveTo>
                    <a:pt x="639" y="120"/>
                  </a:moveTo>
                  <a:lnTo>
                    <a:pt x="643" y="120"/>
                  </a:lnTo>
                  <a:lnTo>
                    <a:pt x="639" y="120"/>
                  </a:lnTo>
                  <a:lnTo>
                    <a:pt x="635" y="120"/>
                  </a:lnTo>
                  <a:lnTo>
                    <a:pt x="632" y="120"/>
                  </a:lnTo>
                  <a:lnTo>
                    <a:pt x="635" y="120"/>
                  </a:lnTo>
                  <a:lnTo>
                    <a:pt x="639" y="120"/>
                  </a:lnTo>
                  <a:lnTo>
                    <a:pt x="639" y="116"/>
                  </a:lnTo>
                  <a:lnTo>
                    <a:pt x="643" y="116"/>
                  </a:lnTo>
                  <a:lnTo>
                    <a:pt x="643" y="120"/>
                  </a:lnTo>
                  <a:lnTo>
                    <a:pt x="639" y="120"/>
                  </a:lnTo>
                  <a:close/>
                  <a:moveTo>
                    <a:pt x="1364" y="564"/>
                  </a:moveTo>
                  <a:lnTo>
                    <a:pt x="1364" y="560"/>
                  </a:lnTo>
                  <a:lnTo>
                    <a:pt x="1368" y="560"/>
                  </a:lnTo>
                  <a:lnTo>
                    <a:pt x="1368" y="556"/>
                  </a:lnTo>
                  <a:lnTo>
                    <a:pt x="1368" y="560"/>
                  </a:lnTo>
                  <a:lnTo>
                    <a:pt x="1368" y="564"/>
                  </a:lnTo>
                  <a:lnTo>
                    <a:pt x="1364" y="564"/>
                  </a:lnTo>
                  <a:close/>
                  <a:moveTo>
                    <a:pt x="1169" y="605"/>
                  </a:moveTo>
                  <a:lnTo>
                    <a:pt x="1169" y="601"/>
                  </a:lnTo>
                  <a:lnTo>
                    <a:pt x="1169" y="605"/>
                  </a:lnTo>
                  <a:close/>
                  <a:moveTo>
                    <a:pt x="1049" y="71"/>
                  </a:moveTo>
                  <a:lnTo>
                    <a:pt x="1045" y="71"/>
                  </a:lnTo>
                  <a:lnTo>
                    <a:pt x="1045" y="67"/>
                  </a:lnTo>
                  <a:lnTo>
                    <a:pt x="1049" y="67"/>
                  </a:lnTo>
                  <a:lnTo>
                    <a:pt x="1053" y="67"/>
                  </a:lnTo>
                  <a:lnTo>
                    <a:pt x="1053" y="71"/>
                  </a:lnTo>
                  <a:lnTo>
                    <a:pt x="1049" y="71"/>
                  </a:lnTo>
                  <a:close/>
                  <a:moveTo>
                    <a:pt x="523" y="248"/>
                  </a:moveTo>
                  <a:lnTo>
                    <a:pt x="519" y="248"/>
                  </a:lnTo>
                  <a:lnTo>
                    <a:pt x="523" y="248"/>
                  </a:lnTo>
                  <a:lnTo>
                    <a:pt x="523" y="244"/>
                  </a:lnTo>
                  <a:lnTo>
                    <a:pt x="523" y="248"/>
                  </a:lnTo>
                  <a:close/>
                  <a:moveTo>
                    <a:pt x="778" y="210"/>
                  </a:moveTo>
                  <a:lnTo>
                    <a:pt x="782" y="210"/>
                  </a:lnTo>
                  <a:lnTo>
                    <a:pt x="782" y="206"/>
                  </a:lnTo>
                  <a:lnTo>
                    <a:pt x="782" y="210"/>
                  </a:lnTo>
                  <a:lnTo>
                    <a:pt x="778" y="210"/>
                  </a:lnTo>
                  <a:close/>
                  <a:moveTo>
                    <a:pt x="1214" y="244"/>
                  </a:moveTo>
                  <a:lnTo>
                    <a:pt x="1218" y="244"/>
                  </a:lnTo>
                  <a:lnTo>
                    <a:pt x="1214" y="244"/>
                  </a:lnTo>
                  <a:close/>
                  <a:moveTo>
                    <a:pt x="1244" y="398"/>
                  </a:moveTo>
                  <a:lnTo>
                    <a:pt x="1248" y="398"/>
                  </a:lnTo>
                  <a:lnTo>
                    <a:pt x="1244" y="398"/>
                  </a:lnTo>
                  <a:close/>
                  <a:moveTo>
                    <a:pt x="158" y="492"/>
                  </a:moveTo>
                  <a:lnTo>
                    <a:pt x="158" y="488"/>
                  </a:lnTo>
                  <a:lnTo>
                    <a:pt x="158" y="492"/>
                  </a:lnTo>
                  <a:close/>
                  <a:moveTo>
                    <a:pt x="203" y="488"/>
                  </a:moveTo>
                  <a:lnTo>
                    <a:pt x="203" y="485"/>
                  </a:lnTo>
                  <a:lnTo>
                    <a:pt x="203" y="488"/>
                  </a:lnTo>
                  <a:close/>
                  <a:moveTo>
                    <a:pt x="1154" y="225"/>
                  </a:moveTo>
                  <a:lnTo>
                    <a:pt x="1150" y="225"/>
                  </a:lnTo>
                  <a:lnTo>
                    <a:pt x="1146" y="225"/>
                  </a:lnTo>
                  <a:lnTo>
                    <a:pt x="1143" y="225"/>
                  </a:lnTo>
                  <a:lnTo>
                    <a:pt x="1146" y="225"/>
                  </a:lnTo>
                  <a:lnTo>
                    <a:pt x="1150" y="225"/>
                  </a:lnTo>
                  <a:lnTo>
                    <a:pt x="1154" y="225"/>
                  </a:lnTo>
                  <a:close/>
                  <a:moveTo>
                    <a:pt x="921" y="210"/>
                  </a:moveTo>
                  <a:lnTo>
                    <a:pt x="917" y="210"/>
                  </a:lnTo>
                  <a:lnTo>
                    <a:pt x="921" y="210"/>
                  </a:lnTo>
                  <a:close/>
                  <a:moveTo>
                    <a:pt x="1199" y="297"/>
                  </a:moveTo>
                  <a:lnTo>
                    <a:pt x="1195" y="297"/>
                  </a:lnTo>
                  <a:lnTo>
                    <a:pt x="1199" y="297"/>
                  </a:lnTo>
                  <a:close/>
                  <a:moveTo>
                    <a:pt x="207" y="488"/>
                  </a:moveTo>
                  <a:lnTo>
                    <a:pt x="203" y="488"/>
                  </a:lnTo>
                  <a:lnTo>
                    <a:pt x="207" y="488"/>
                  </a:lnTo>
                  <a:close/>
                  <a:moveTo>
                    <a:pt x="203" y="481"/>
                  </a:moveTo>
                  <a:lnTo>
                    <a:pt x="203" y="477"/>
                  </a:lnTo>
                  <a:lnTo>
                    <a:pt x="203" y="481"/>
                  </a:lnTo>
                  <a:close/>
                  <a:moveTo>
                    <a:pt x="226" y="507"/>
                  </a:moveTo>
                  <a:lnTo>
                    <a:pt x="222" y="507"/>
                  </a:lnTo>
                  <a:lnTo>
                    <a:pt x="226" y="507"/>
                  </a:lnTo>
                  <a:lnTo>
                    <a:pt x="230" y="507"/>
                  </a:lnTo>
                  <a:lnTo>
                    <a:pt x="226" y="507"/>
                  </a:lnTo>
                  <a:close/>
                  <a:moveTo>
                    <a:pt x="579" y="94"/>
                  </a:moveTo>
                  <a:lnTo>
                    <a:pt x="583" y="94"/>
                  </a:lnTo>
                  <a:lnTo>
                    <a:pt x="579" y="94"/>
                  </a:lnTo>
                  <a:close/>
                  <a:moveTo>
                    <a:pt x="620" y="222"/>
                  </a:moveTo>
                  <a:lnTo>
                    <a:pt x="620" y="218"/>
                  </a:lnTo>
                  <a:lnTo>
                    <a:pt x="624" y="218"/>
                  </a:lnTo>
                  <a:lnTo>
                    <a:pt x="624" y="222"/>
                  </a:lnTo>
                  <a:lnTo>
                    <a:pt x="620" y="222"/>
                  </a:lnTo>
                  <a:close/>
                  <a:moveTo>
                    <a:pt x="230" y="515"/>
                  </a:moveTo>
                  <a:lnTo>
                    <a:pt x="230" y="511"/>
                  </a:lnTo>
                  <a:lnTo>
                    <a:pt x="233" y="511"/>
                  </a:lnTo>
                  <a:lnTo>
                    <a:pt x="230" y="515"/>
                  </a:lnTo>
                  <a:close/>
                  <a:moveTo>
                    <a:pt x="1188" y="334"/>
                  </a:moveTo>
                  <a:lnTo>
                    <a:pt x="1184" y="334"/>
                  </a:lnTo>
                  <a:lnTo>
                    <a:pt x="1188" y="334"/>
                  </a:lnTo>
                  <a:close/>
                  <a:moveTo>
                    <a:pt x="508" y="240"/>
                  </a:moveTo>
                  <a:lnTo>
                    <a:pt x="504" y="240"/>
                  </a:lnTo>
                  <a:lnTo>
                    <a:pt x="504" y="237"/>
                  </a:lnTo>
                  <a:lnTo>
                    <a:pt x="504" y="240"/>
                  </a:lnTo>
                  <a:lnTo>
                    <a:pt x="504" y="237"/>
                  </a:lnTo>
                  <a:lnTo>
                    <a:pt x="508" y="237"/>
                  </a:lnTo>
                  <a:lnTo>
                    <a:pt x="508" y="240"/>
                  </a:lnTo>
                  <a:close/>
                  <a:moveTo>
                    <a:pt x="256" y="522"/>
                  </a:moveTo>
                  <a:lnTo>
                    <a:pt x="252" y="519"/>
                  </a:lnTo>
                  <a:lnTo>
                    <a:pt x="256" y="519"/>
                  </a:lnTo>
                  <a:lnTo>
                    <a:pt x="256" y="522"/>
                  </a:lnTo>
                  <a:close/>
                  <a:moveTo>
                    <a:pt x="966" y="406"/>
                  </a:moveTo>
                  <a:lnTo>
                    <a:pt x="962" y="402"/>
                  </a:lnTo>
                  <a:lnTo>
                    <a:pt x="966" y="402"/>
                  </a:lnTo>
                  <a:lnTo>
                    <a:pt x="966" y="406"/>
                  </a:lnTo>
                  <a:close/>
                  <a:moveTo>
                    <a:pt x="902" y="210"/>
                  </a:moveTo>
                  <a:lnTo>
                    <a:pt x="898" y="210"/>
                  </a:lnTo>
                  <a:lnTo>
                    <a:pt x="902" y="210"/>
                  </a:lnTo>
                  <a:lnTo>
                    <a:pt x="906" y="210"/>
                  </a:lnTo>
                  <a:lnTo>
                    <a:pt x="902" y="210"/>
                  </a:lnTo>
                  <a:close/>
                  <a:moveTo>
                    <a:pt x="1259" y="594"/>
                  </a:moveTo>
                  <a:lnTo>
                    <a:pt x="1259" y="590"/>
                  </a:lnTo>
                  <a:lnTo>
                    <a:pt x="1263" y="590"/>
                  </a:lnTo>
                  <a:lnTo>
                    <a:pt x="1259" y="590"/>
                  </a:lnTo>
                  <a:lnTo>
                    <a:pt x="1259" y="594"/>
                  </a:lnTo>
                  <a:close/>
                  <a:moveTo>
                    <a:pt x="737" y="79"/>
                  </a:moveTo>
                  <a:lnTo>
                    <a:pt x="733" y="79"/>
                  </a:lnTo>
                  <a:lnTo>
                    <a:pt x="729" y="75"/>
                  </a:lnTo>
                  <a:lnTo>
                    <a:pt x="733" y="75"/>
                  </a:lnTo>
                  <a:lnTo>
                    <a:pt x="737" y="79"/>
                  </a:lnTo>
                  <a:close/>
                  <a:moveTo>
                    <a:pt x="1158" y="214"/>
                  </a:moveTo>
                  <a:lnTo>
                    <a:pt x="1154" y="214"/>
                  </a:lnTo>
                  <a:lnTo>
                    <a:pt x="1158" y="214"/>
                  </a:lnTo>
                  <a:lnTo>
                    <a:pt x="1162" y="214"/>
                  </a:lnTo>
                  <a:lnTo>
                    <a:pt x="1158" y="214"/>
                  </a:lnTo>
                  <a:close/>
                  <a:moveTo>
                    <a:pt x="654" y="101"/>
                  </a:moveTo>
                  <a:lnTo>
                    <a:pt x="650" y="101"/>
                  </a:lnTo>
                  <a:lnTo>
                    <a:pt x="647" y="101"/>
                  </a:lnTo>
                  <a:lnTo>
                    <a:pt x="650" y="101"/>
                  </a:lnTo>
                  <a:lnTo>
                    <a:pt x="654" y="101"/>
                  </a:lnTo>
                  <a:close/>
                  <a:moveTo>
                    <a:pt x="970" y="417"/>
                  </a:moveTo>
                  <a:lnTo>
                    <a:pt x="966" y="417"/>
                  </a:lnTo>
                  <a:lnTo>
                    <a:pt x="966" y="413"/>
                  </a:lnTo>
                  <a:lnTo>
                    <a:pt x="970" y="413"/>
                  </a:lnTo>
                  <a:lnTo>
                    <a:pt x="970" y="417"/>
                  </a:lnTo>
                  <a:close/>
                  <a:moveTo>
                    <a:pt x="459" y="203"/>
                  </a:moveTo>
                  <a:lnTo>
                    <a:pt x="455" y="203"/>
                  </a:lnTo>
                  <a:lnTo>
                    <a:pt x="455" y="199"/>
                  </a:lnTo>
                  <a:lnTo>
                    <a:pt x="455" y="203"/>
                  </a:lnTo>
                  <a:lnTo>
                    <a:pt x="459" y="203"/>
                  </a:lnTo>
                  <a:lnTo>
                    <a:pt x="463" y="203"/>
                  </a:lnTo>
                  <a:lnTo>
                    <a:pt x="459" y="203"/>
                  </a:lnTo>
                  <a:close/>
                  <a:moveTo>
                    <a:pt x="1342" y="466"/>
                  </a:moveTo>
                  <a:lnTo>
                    <a:pt x="1338" y="466"/>
                  </a:lnTo>
                  <a:lnTo>
                    <a:pt x="1342" y="466"/>
                  </a:lnTo>
                  <a:close/>
                  <a:moveTo>
                    <a:pt x="977" y="169"/>
                  </a:moveTo>
                  <a:lnTo>
                    <a:pt x="981" y="169"/>
                  </a:lnTo>
                  <a:lnTo>
                    <a:pt x="977" y="169"/>
                  </a:lnTo>
                  <a:close/>
                  <a:moveTo>
                    <a:pt x="805" y="143"/>
                  </a:moveTo>
                  <a:lnTo>
                    <a:pt x="801" y="143"/>
                  </a:lnTo>
                  <a:lnTo>
                    <a:pt x="805" y="143"/>
                  </a:lnTo>
                  <a:close/>
                  <a:moveTo>
                    <a:pt x="474" y="229"/>
                  </a:moveTo>
                  <a:lnTo>
                    <a:pt x="478" y="229"/>
                  </a:lnTo>
                  <a:lnTo>
                    <a:pt x="474" y="229"/>
                  </a:lnTo>
                  <a:close/>
                  <a:moveTo>
                    <a:pt x="1199" y="312"/>
                  </a:moveTo>
                  <a:lnTo>
                    <a:pt x="1199" y="308"/>
                  </a:lnTo>
                  <a:lnTo>
                    <a:pt x="1195" y="308"/>
                  </a:lnTo>
                  <a:lnTo>
                    <a:pt x="1199" y="308"/>
                  </a:lnTo>
                  <a:lnTo>
                    <a:pt x="1199" y="312"/>
                  </a:lnTo>
                  <a:close/>
                  <a:moveTo>
                    <a:pt x="996" y="82"/>
                  </a:moveTo>
                  <a:lnTo>
                    <a:pt x="992" y="82"/>
                  </a:lnTo>
                  <a:lnTo>
                    <a:pt x="996" y="82"/>
                  </a:lnTo>
                  <a:lnTo>
                    <a:pt x="1000" y="82"/>
                  </a:lnTo>
                  <a:lnTo>
                    <a:pt x="996" y="82"/>
                  </a:lnTo>
                  <a:close/>
                  <a:moveTo>
                    <a:pt x="756" y="334"/>
                  </a:moveTo>
                  <a:lnTo>
                    <a:pt x="752" y="334"/>
                  </a:lnTo>
                  <a:lnTo>
                    <a:pt x="756" y="334"/>
                  </a:lnTo>
                  <a:lnTo>
                    <a:pt x="759" y="334"/>
                  </a:lnTo>
                  <a:lnTo>
                    <a:pt x="756" y="334"/>
                  </a:lnTo>
                  <a:close/>
                  <a:moveTo>
                    <a:pt x="1346" y="511"/>
                  </a:moveTo>
                  <a:lnTo>
                    <a:pt x="1346" y="507"/>
                  </a:lnTo>
                  <a:lnTo>
                    <a:pt x="1346" y="511"/>
                  </a:lnTo>
                  <a:close/>
                  <a:moveTo>
                    <a:pt x="718" y="180"/>
                  </a:moveTo>
                  <a:lnTo>
                    <a:pt x="718" y="176"/>
                  </a:lnTo>
                  <a:lnTo>
                    <a:pt x="722" y="176"/>
                  </a:lnTo>
                  <a:lnTo>
                    <a:pt x="722" y="180"/>
                  </a:lnTo>
                  <a:lnTo>
                    <a:pt x="718" y="180"/>
                  </a:lnTo>
                  <a:close/>
                  <a:moveTo>
                    <a:pt x="684" y="244"/>
                  </a:moveTo>
                  <a:lnTo>
                    <a:pt x="688" y="240"/>
                  </a:lnTo>
                  <a:lnTo>
                    <a:pt x="688" y="244"/>
                  </a:lnTo>
                  <a:lnTo>
                    <a:pt x="684" y="244"/>
                  </a:lnTo>
                  <a:close/>
                  <a:moveTo>
                    <a:pt x="278" y="537"/>
                  </a:moveTo>
                  <a:lnTo>
                    <a:pt x="275" y="537"/>
                  </a:lnTo>
                  <a:lnTo>
                    <a:pt x="275" y="534"/>
                  </a:lnTo>
                  <a:lnTo>
                    <a:pt x="275" y="537"/>
                  </a:lnTo>
                  <a:lnTo>
                    <a:pt x="278" y="537"/>
                  </a:lnTo>
                  <a:lnTo>
                    <a:pt x="282" y="537"/>
                  </a:lnTo>
                  <a:lnTo>
                    <a:pt x="278" y="537"/>
                  </a:lnTo>
                  <a:close/>
                  <a:moveTo>
                    <a:pt x="515" y="248"/>
                  </a:moveTo>
                  <a:lnTo>
                    <a:pt x="515" y="244"/>
                  </a:lnTo>
                  <a:lnTo>
                    <a:pt x="515" y="248"/>
                  </a:lnTo>
                  <a:close/>
                  <a:moveTo>
                    <a:pt x="260" y="519"/>
                  </a:moveTo>
                  <a:lnTo>
                    <a:pt x="256" y="519"/>
                  </a:lnTo>
                  <a:lnTo>
                    <a:pt x="260" y="515"/>
                  </a:lnTo>
                  <a:lnTo>
                    <a:pt x="260" y="519"/>
                  </a:lnTo>
                  <a:close/>
                  <a:moveTo>
                    <a:pt x="966" y="413"/>
                  </a:moveTo>
                  <a:lnTo>
                    <a:pt x="962" y="413"/>
                  </a:lnTo>
                  <a:lnTo>
                    <a:pt x="966" y="413"/>
                  </a:lnTo>
                  <a:close/>
                  <a:moveTo>
                    <a:pt x="248" y="515"/>
                  </a:moveTo>
                  <a:lnTo>
                    <a:pt x="245" y="515"/>
                  </a:lnTo>
                  <a:lnTo>
                    <a:pt x="248" y="515"/>
                  </a:lnTo>
                  <a:close/>
                  <a:moveTo>
                    <a:pt x="200" y="481"/>
                  </a:moveTo>
                  <a:lnTo>
                    <a:pt x="200" y="477"/>
                  </a:lnTo>
                  <a:lnTo>
                    <a:pt x="200" y="481"/>
                  </a:lnTo>
                  <a:close/>
                  <a:moveTo>
                    <a:pt x="962" y="470"/>
                  </a:moveTo>
                  <a:lnTo>
                    <a:pt x="959" y="470"/>
                  </a:lnTo>
                  <a:lnTo>
                    <a:pt x="962" y="470"/>
                  </a:lnTo>
                  <a:close/>
                  <a:moveTo>
                    <a:pt x="1338" y="560"/>
                  </a:moveTo>
                  <a:lnTo>
                    <a:pt x="1338" y="556"/>
                  </a:lnTo>
                  <a:lnTo>
                    <a:pt x="1338" y="560"/>
                  </a:lnTo>
                  <a:lnTo>
                    <a:pt x="1342" y="560"/>
                  </a:lnTo>
                  <a:lnTo>
                    <a:pt x="1338" y="560"/>
                  </a:lnTo>
                  <a:close/>
                  <a:moveTo>
                    <a:pt x="974" y="428"/>
                  </a:moveTo>
                  <a:lnTo>
                    <a:pt x="977" y="428"/>
                  </a:lnTo>
                  <a:lnTo>
                    <a:pt x="977" y="425"/>
                  </a:lnTo>
                  <a:lnTo>
                    <a:pt x="977" y="428"/>
                  </a:lnTo>
                  <a:lnTo>
                    <a:pt x="974" y="428"/>
                  </a:lnTo>
                  <a:close/>
                  <a:moveTo>
                    <a:pt x="1195" y="323"/>
                  </a:moveTo>
                  <a:lnTo>
                    <a:pt x="1199" y="323"/>
                  </a:lnTo>
                  <a:lnTo>
                    <a:pt x="1195" y="323"/>
                  </a:lnTo>
                  <a:close/>
                  <a:moveTo>
                    <a:pt x="970" y="169"/>
                  </a:moveTo>
                  <a:lnTo>
                    <a:pt x="966" y="169"/>
                  </a:lnTo>
                  <a:lnTo>
                    <a:pt x="970" y="169"/>
                  </a:lnTo>
                  <a:close/>
                  <a:moveTo>
                    <a:pt x="1173" y="267"/>
                  </a:moveTo>
                  <a:lnTo>
                    <a:pt x="1169" y="267"/>
                  </a:lnTo>
                  <a:lnTo>
                    <a:pt x="1169" y="263"/>
                  </a:lnTo>
                  <a:lnTo>
                    <a:pt x="1165" y="263"/>
                  </a:lnTo>
                  <a:lnTo>
                    <a:pt x="1169" y="263"/>
                  </a:lnTo>
                  <a:lnTo>
                    <a:pt x="1173" y="263"/>
                  </a:lnTo>
                  <a:lnTo>
                    <a:pt x="1173" y="267"/>
                  </a:lnTo>
                  <a:close/>
                  <a:moveTo>
                    <a:pt x="722" y="94"/>
                  </a:moveTo>
                  <a:lnTo>
                    <a:pt x="718" y="94"/>
                  </a:lnTo>
                  <a:lnTo>
                    <a:pt x="714" y="94"/>
                  </a:lnTo>
                  <a:lnTo>
                    <a:pt x="718" y="94"/>
                  </a:lnTo>
                  <a:lnTo>
                    <a:pt x="722" y="94"/>
                  </a:lnTo>
                  <a:close/>
                  <a:moveTo>
                    <a:pt x="519" y="240"/>
                  </a:moveTo>
                  <a:lnTo>
                    <a:pt x="519" y="237"/>
                  </a:lnTo>
                  <a:lnTo>
                    <a:pt x="519" y="240"/>
                  </a:lnTo>
                  <a:close/>
                  <a:moveTo>
                    <a:pt x="929" y="233"/>
                  </a:moveTo>
                  <a:lnTo>
                    <a:pt x="925" y="233"/>
                  </a:lnTo>
                  <a:lnTo>
                    <a:pt x="929" y="233"/>
                  </a:lnTo>
                  <a:close/>
                  <a:moveTo>
                    <a:pt x="590" y="116"/>
                  </a:moveTo>
                  <a:lnTo>
                    <a:pt x="587" y="116"/>
                  </a:lnTo>
                  <a:lnTo>
                    <a:pt x="587" y="112"/>
                  </a:lnTo>
                  <a:lnTo>
                    <a:pt x="590" y="112"/>
                  </a:lnTo>
                  <a:lnTo>
                    <a:pt x="594" y="112"/>
                  </a:lnTo>
                  <a:lnTo>
                    <a:pt x="590" y="116"/>
                  </a:lnTo>
                  <a:close/>
                  <a:moveTo>
                    <a:pt x="203" y="485"/>
                  </a:moveTo>
                  <a:lnTo>
                    <a:pt x="207" y="485"/>
                  </a:lnTo>
                  <a:lnTo>
                    <a:pt x="203" y="485"/>
                  </a:lnTo>
                  <a:close/>
                  <a:moveTo>
                    <a:pt x="1263" y="428"/>
                  </a:moveTo>
                  <a:lnTo>
                    <a:pt x="1267" y="428"/>
                  </a:lnTo>
                  <a:lnTo>
                    <a:pt x="1263" y="428"/>
                  </a:lnTo>
                  <a:close/>
                  <a:moveTo>
                    <a:pt x="962" y="413"/>
                  </a:moveTo>
                  <a:lnTo>
                    <a:pt x="966" y="413"/>
                  </a:lnTo>
                  <a:lnTo>
                    <a:pt x="962" y="413"/>
                  </a:lnTo>
                  <a:close/>
                  <a:moveTo>
                    <a:pt x="166" y="447"/>
                  </a:moveTo>
                  <a:lnTo>
                    <a:pt x="169" y="447"/>
                  </a:lnTo>
                  <a:lnTo>
                    <a:pt x="166" y="447"/>
                  </a:lnTo>
                  <a:close/>
                  <a:moveTo>
                    <a:pt x="500" y="237"/>
                  </a:moveTo>
                  <a:lnTo>
                    <a:pt x="496" y="237"/>
                  </a:lnTo>
                  <a:lnTo>
                    <a:pt x="500" y="237"/>
                  </a:lnTo>
                  <a:close/>
                  <a:moveTo>
                    <a:pt x="200" y="199"/>
                  </a:moveTo>
                  <a:lnTo>
                    <a:pt x="203" y="195"/>
                  </a:lnTo>
                  <a:lnTo>
                    <a:pt x="207" y="195"/>
                  </a:lnTo>
                  <a:lnTo>
                    <a:pt x="203" y="195"/>
                  </a:lnTo>
                  <a:lnTo>
                    <a:pt x="203" y="199"/>
                  </a:lnTo>
                  <a:lnTo>
                    <a:pt x="200" y="199"/>
                  </a:lnTo>
                  <a:close/>
                  <a:moveTo>
                    <a:pt x="222" y="511"/>
                  </a:moveTo>
                  <a:lnTo>
                    <a:pt x="218" y="511"/>
                  </a:lnTo>
                  <a:lnTo>
                    <a:pt x="222" y="511"/>
                  </a:lnTo>
                  <a:lnTo>
                    <a:pt x="226" y="511"/>
                  </a:lnTo>
                  <a:lnTo>
                    <a:pt x="222" y="511"/>
                  </a:lnTo>
                  <a:close/>
                  <a:moveTo>
                    <a:pt x="530" y="252"/>
                  </a:moveTo>
                  <a:lnTo>
                    <a:pt x="526" y="252"/>
                  </a:lnTo>
                  <a:lnTo>
                    <a:pt x="530" y="252"/>
                  </a:lnTo>
                  <a:close/>
                  <a:moveTo>
                    <a:pt x="1064" y="180"/>
                  </a:moveTo>
                  <a:lnTo>
                    <a:pt x="1068" y="180"/>
                  </a:lnTo>
                  <a:lnTo>
                    <a:pt x="1064" y="180"/>
                  </a:lnTo>
                  <a:close/>
                  <a:moveTo>
                    <a:pt x="1255" y="417"/>
                  </a:moveTo>
                  <a:lnTo>
                    <a:pt x="1259" y="417"/>
                  </a:lnTo>
                  <a:lnTo>
                    <a:pt x="1255" y="417"/>
                  </a:lnTo>
                  <a:close/>
                  <a:moveTo>
                    <a:pt x="485" y="237"/>
                  </a:moveTo>
                  <a:lnTo>
                    <a:pt x="493" y="237"/>
                  </a:lnTo>
                  <a:lnTo>
                    <a:pt x="489" y="237"/>
                  </a:lnTo>
                  <a:lnTo>
                    <a:pt x="485" y="237"/>
                  </a:lnTo>
                  <a:close/>
                  <a:moveTo>
                    <a:pt x="203" y="488"/>
                  </a:moveTo>
                  <a:lnTo>
                    <a:pt x="200" y="488"/>
                  </a:lnTo>
                  <a:lnTo>
                    <a:pt x="200" y="485"/>
                  </a:lnTo>
                  <a:lnTo>
                    <a:pt x="203" y="485"/>
                  </a:lnTo>
                  <a:lnTo>
                    <a:pt x="203" y="488"/>
                  </a:lnTo>
                  <a:close/>
                  <a:moveTo>
                    <a:pt x="267" y="526"/>
                  </a:moveTo>
                  <a:lnTo>
                    <a:pt x="271" y="526"/>
                  </a:lnTo>
                  <a:lnTo>
                    <a:pt x="267" y="526"/>
                  </a:lnTo>
                  <a:close/>
                  <a:moveTo>
                    <a:pt x="688" y="97"/>
                  </a:moveTo>
                  <a:lnTo>
                    <a:pt x="692" y="97"/>
                  </a:lnTo>
                  <a:lnTo>
                    <a:pt x="688" y="97"/>
                  </a:lnTo>
                  <a:close/>
                  <a:moveTo>
                    <a:pt x="1210" y="304"/>
                  </a:moveTo>
                  <a:lnTo>
                    <a:pt x="1207" y="304"/>
                  </a:lnTo>
                  <a:lnTo>
                    <a:pt x="1210" y="304"/>
                  </a:lnTo>
                  <a:close/>
                  <a:moveTo>
                    <a:pt x="726" y="112"/>
                  </a:moveTo>
                  <a:lnTo>
                    <a:pt x="722" y="109"/>
                  </a:lnTo>
                  <a:lnTo>
                    <a:pt x="726" y="109"/>
                  </a:lnTo>
                  <a:lnTo>
                    <a:pt x="729" y="109"/>
                  </a:lnTo>
                  <a:lnTo>
                    <a:pt x="729" y="112"/>
                  </a:lnTo>
                  <a:lnTo>
                    <a:pt x="726" y="112"/>
                  </a:lnTo>
                  <a:close/>
                  <a:moveTo>
                    <a:pt x="868" y="173"/>
                  </a:moveTo>
                  <a:lnTo>
                    <a:pt x="865" y="173"/>
                  </a:lnTo>
                  <a:lnTo>
                    <a:pt x="865" y="169"/>
                  </a:lnTo>
                  <a:lnTo>
                    <a:pt x="868" y="169"/>
                  </a:lnTo>
                  <a:lnTo>
                    <a:pt x="868" y="173"/>
                  </a:lnTo>
                  <a:close/>
                  <a:moveTo>
                    <a:pt x="962" y="473"/>
                  </a:moveTo>
                  <a:lnTo>
                    <a:pt x="962" y="470"/>
                  </a:lnTo>
                  <a:lnTo>
                    <a:pt x="966" y="473"/>
                  </a:lnTo>
                  <a:lnTo>
                    <a:pt x="962" y="473"/>
                  </a:lnTo>
                  <a:close/>
                  <a:moveTo>
                    <a:pt x="91" y="218"/>
                  </a:moveTo>
                  <a:lnTo>
                    <a:pt x="87" y="218"/>
                  </a:lnTo>
                  <a:lnTo>
                    <a:pt x="87" y="214"/>
                  </a:lnTo>
                  <a:lnTo>
                    <a:pt x="91" y="218"/>
                  </a:lnTo>
                  <a:close/>
                  <a:moveTo>
                    <a:pt x="1053" y="293"/>
                  </a:moveTo>
                  <a:lnTo>
                    <a:pt x="1049" y="293"/>
                  </a:lnTo>
                  <a:lnTo>
                    <a:pt x="1053" y="293"/>
                  </a:lnTo>
                  <a:close/>
                  <a:moveTo>
                    <a:pt x="376" y="199"/>
                  </a:moveTo>
                  <a:lnTo>
                    <a:pt x="380" y="199"/>
                  </a:lnTo>
                  <a:lnTo>
                    <a:pt x="376" y="199"/>
                  </a:lnTo>
                  <a:close/>
                  <a:moveTo>
                    <a:pt x="1079" y="308"/>
                  </a:moveTo>
                  <a:lnTo>
                    <a:pt x="1075" y="308"/>
                  </a:lnTo>
                  <a:lnTo>
                    <a:pt x="1075" y="304"/>
                  </a:lnTo>
                  <a:lnTo>
                    <a:pt x="1079" y="304"/>
                  </a:lnTo>
                  <a:lnTo>
                    <a:pt x="1079" y="308"/>
                  </a:lnTo>
                  <a:close/>
                  <a:moveTo>
                    <a:pt x="906" y="274"/>
                  </a:moveTo>
                  <a:lnTo>
                    <a:pt x="906" y="270"/>
                  </a:lnTo>
                  <a:lnTo>
                    <a:pt x="910" y="270"/>
                  </a:lnTo>
                  <a:lnTo>
                    <a:pt x="906" y="270"/>
                  </a:lnTo>
                  <a:lnTo>
                    <a:pt x="906" y="274"/>
                  </a:lnTo>
                  <a:close/>
                  <a:moveTo>
                    <a:pt x="575" y="237"/>
                  </a:moveTo>
                  <a:lnTo>
                    <a:pt x="579" y="237"/>
                  </a:lnTo>
                  <a:lnTo>
                    <a:pt x="579" y="233"/>
                  </a:lnTo>
                  <a:lnTo>
                    <a:pt x="579" y="237"/>
                  </a:lnTo>
                  <a:lnTo>
                    <a:pt x="575" y="237"/>
                  </a:lnTo>
                  <a:close/>
                  <a:moveTo>
                    <a:pt x="996" y="323"/>
                  </a:moveTo>
                  <a:lnTo>
                    <a:pt x="992" y="323"/>
                  </a:lnTo>
                  <a:lnTo>
                    <a:pt x="996" y="323"/>
                  </a:lnTo>
                  <a:close/>
                  <a:moveTo>
                    <a:pt x="688" y="210"/>
                  </a:moveTo>
                  <a:lnTo>
                    <a:pt x="688" y="206"/>
                  </a:lnTo>
                  <a:lnTo>
                    <a:pt x="692" y="206"/>
                  </a:lnTo>
                  <a:lnTo>
                    <a:pt x="692" y="210"/>
                  </a:lnTo>
                  <a:lnTo>
                    <a:pt x="688" y="210"/>
                  </a:lnTo>
                  <a:close/>
                  <a:moveTo>
                    <a:pt x="1188" y="237"/>
                  </a:moveTo>
                  <a:lnTo>
                    <a:pt x="1184" y="237"/>
                  </a:lnTo>
                  <a:lnTo>
                    <a:pt x="1188" y="237"/>
                  </a:lnTo>
                  <a:close/>
                  <a:moveTo>
                    <a:pt x="293" y="112"/>
                  </a:moveTo>
                  <a:lnTo>
                    <a:pt x="290" y="112"/>
                  </a:lnTo>
                  <a:lnTo>
                    <a:pt x="293" y="112"/>
                  </a:lnTo>
                  <a:lnTo>
                    <a:pt x="297" y="112"/>
                  </a:lnTo>
                  <a:lnTo>
                    <a:pt x="293" y="112"/>
                  </a:lnTo>
                  <a:close/>
                  <a:moveTo>
                    <a:pt x="1060" y="297"/>
                  </a:moveTo>
                  <a:lnTo>
                    <a:pt x="1060" y="293"/>
                  </a:lnTo>
                  <a:lnTo>
                    <a:pt x="1060" y="297"/>
                  </a:lnTo>
                  <a:close/>
                  <a:moveTo>
                    <a:pt x="925" y="210"/>
                  </a:moveTo>
                  <a:lnTo>
                    <a:pt x="921" y="210"/>
                  </a:lnTo>
                  <a:lnTo>
                    <a:pt x="921" y="206"/>
                  </a:lnTo>
                  <a:lnTo>
                    <a:pt x="921" y="210"/>
                  </a:lnTo>
                  <a:lnTo>
                    <a:pt x="925" y="210"/>
                  </a:lnTo>
                  <a:close/>
                  <a:moveTo>
                    <a:pt x="463" y="233"/>
                  </a:moveTo>
                  <a:lnTo>
                    <a:pt x="466" y="233"/>
                  </a:lnTo>
                  <a:lnTo>
                    <a:pt x="463" y="233"/>
                  </a:lnTo>
                  <a:close/>
                  <a:moveTo>
                    <a:pt x="620" y="79"/>
                  </a:moveTo>
                  <a:lnTo>
                    <a:pt x="617" y="79"/>
                  </a:lnTo>
                  <a:lnTo>
                    <a:pt x="620" y="79"/>
                  </a:lnTo>
                  <a:close/>
                  <a:moveTo>
                    <a:pt x="699" y="116"/>
                  </a:moveTo>
                  <a:lnTo>
                    <a:pt x="703" y="116"/>
                  </a:lnTo>
                  <a:lnTo>
                    <a:pt x="699" y="116"/>
                  </a:lnTo>
                  <a:close/>
                  <a:moveTo>
                    <a:pt x="955" y="368"/>
                  </a:moveTo>
                  <a:lnTo>
                    <a:pt x="959" y="368"/>
                  </a:lnTo>
                  <a:lnTo>
                    <a:pt x="955" y="368"/>
                  </a:lnTo>
                  <a:close/>
                  <a:moveTo>
                    <a:pt x="1210" y="304"/>
                  </a:moveTo>
                  <a:lnTo>
                    <a:pt x="1214" y="304"/>
                  </a:lnTo>
                  <a:lnTo>
                    <a:pt x="1210" y="304"/>
                  </a:lnTo>
                  <a:close/>
                  <a:moveTo>
                    <a:pt x="1199" y="297"/>
                  </a:moveTo>
                  <a:lnTo>
                    <a:pt x="1199" y="293"/>
                  </a:lnTo>
                  <a:lnTo>
                    <a:pt x="1199" y="297"/>
                  </a:lnTo>
                  <a:close/>
                  <a:moveTo>
                    <a:pt x="793" y="308"/>
                  </a:moveTo>
                  <a:lnTo>
                    <a:pt x="789" y="308"/>
                  </a:lnTo>
                  <a:lnTo>
                    <a:pt x="793" y="308"/>
                  </a:lnTo>
                  <a:close/>
                  <a:moveTo>
                    <a:pt x="1252" y="406"/>
                  </a:moveTo>
                  <a:lnTo>
                    <a:pt x="1248" y="406"/>
                  </a:lnTo>
                  <a:lnTo>
                    <a:pt x="1252" y="406"/>
                  </a:lnTo>
                  <a:close/>
                  <a:moveTo>
                    <a:pt x="519" y="248"/>
                  </a:moveTo>
                  <a:lnTo>
                    <a:pt x="515" y="248"/>
                  </a:lnTo>
                  <a:lnTo>
                    <a:pt x="519" y="244"/>
                  </a:lnTo>
                  <a:lnTo>
                    <a:pt x="519" y="248"/>
                  </a:lnTo>
                  <a:close/>
                  <a:moveTo>
                    <a:pt x="767" y="327"/>
                  </a:moveTo>
                  <a:lnTo>
                    <a:pt x="771" y="327"/>
                  </a:lnTo>
                  <a:lnTo>
                    <a:pt x="767" y="327"/>
                  </a:lnTo>
                  <a:close/>
                  <a:moveTo>
                    <a:pt x="962" y="169"/>
                  </a:moveTo>
                  <a:lnTo>
                    <a:pt x="959" y="165"/>
                  </a:lnTo>
                  <a:lnTo>
                    <a:pt x="962" y="165"/>
                  </a:lnTo>
                  <a:lnTo>
                    <a:pt x="962" y="169"/>
                  </a:lnTo>
                  <a:close/>
                  <a:moveTo>
                    <a:pt x="511" y="240"/>
                  </a:moveTo>
                  <a:lnTo>
                    <a:pt x="515" y="240"/>
                  </a:lnTo>
                  <a:lnTo>
                    <a:pt x="511" y="240"/>
                  </a:lnTo>
                  <a:close/>
                  <a:moveTo>
                    <a:pt x="493" y="237"/>
                  </a:moveTo>
                  <a:lnTo>
                    <a:pt x="496" y="233"/>
                  </a:lnTo>
                  <a:lnTo>
                    <a:pt x="496" y="237"/>
                  </a:lnTo>
                  <a:lnTo>
                    <a:pt x="493" y="237"/>
                  </a:lnTo>
                  <a:close/>
                  <a:moveTo>
                    <a:pt x="263" y="150"/>
                  </a:moveTo>
                  <a:lnTo>
                    <a:pt x="267" y="150"/>
                  </a:lnTo>
                  <a:lnTo>
                    <a:pt x="263" y="150"/>
                  </a:lnTo>
                  <a:close/>
                  <a:moveTo>
                    <a:pt x="1240" y="267"/>
                  </a:moveTo>
                  <a:lnTo>
                    <a:pt x="1237" y="267"/>
                  </a:lnTo>
                  <a:lnTo>
                    <a:pt x="1240" y="267"/>
                  </a:lnTo>
                  <a:close/>
                  <a:moveTo>
                    <a:pt x="703" y="188"/>
                  </a:moveTo>
                  <a:lnTo>
                    <a:pt x="699" y="188"/>
                  </a:lnTo>
                  <a:lnTo>
                    <a:pt x="703" y="188"/>
                  </a:lnTo>
                  <a:close/>
                  <a:moveTo>
                    <a:pt x="523" y="255"/>
                  </a:moveTo>
                  <a:lnTo>
                    <a:pt x="523" y="252"/>
                  </a:lnTo>
                  <a:lnTo>
                    <a:pt x="523" y="255"/>
                  </a:lnTo>
                  <a:close/>
                  <a:moveTo>
                    <a:pt x="805" y="225"/>
                  </a:moveTo>
                  <a:lnTo>
                    <a:pt x="805" y="222"/>
                  </a:lnTo>
                  <a:lnTo>
                    <a:pt x="805" y="225"/>
                  </a:lnTo>
                  <a:close/>
                  <a:moveTo>
                    <a:pt x="718" y="252"/>
                  </a:moveTo>
                  <a:lnTo>
                    <a:pt x="718" y="248"/>
                  </a:lnTo>
                  <a:lnTo>
                    <a:pt x="722" y="248"/>
                  </a:lnTo>
                  <a:lnTo>
                    <a:pt x="722" y="252"/>
                  </a:lnTo>
                  <a:lnTo>
                    <a:pt x="718" y="252"/>
                  </a:lnTo>
                  <a:close/>
                  <a:moveTo>
                    <a:pt x="1229" y="255"/>
                  </a:moveTo>
                  <a:lnTo>
                    <a:pt x="1229" y="252"/>
                  </a:lnTo>
                  <a:lnTo>
                    <a:pt x="1225" y="252"/>
                  </a:lnTo>
                  <a:lnTo>
                    <a:pt x="1229" y="252"/>
                  </a:lnTo>
                  <a:lnTo>
                    <a:pt x="1229" y="255"/>
                  </a:lnTo>
                  <a:close/>
                  <a:moveTo>
                    <a:pt x="898" y="105"/>
                  </a:moveTo>
                  <a:lnTo>
                    <a:pt x="895" y="105"/>
                  </a:lnTo>
                  <a:lnTo>
                    <a:pt x="898" y="105"/>
                  </a:lnTo>
                  <a:close/>
                  <a:moveTo>
                    <a:pt x="474" y="240"/>
                  </a:moveTo>
                  <a:lnTo>
                    <a:pt x="478" y="240"/>
                  </a:lnTo>
                  <a:lnTo>
                    <a:pt x="474" y="240"/>
                  </a:lnTo>
                  <a:close/>
                  <a:moveTo>
                    <a:pt x="1098" y="191"/>
                  </a:moveTo>
                  <a:lnTo>
                    <a:pt x="1098" y="188"/>
                  </a:lnTo>
                  <a:lnTo>
                    <a:pt x="1101" y="188"/>
                  </a:lnTo>
                  <a:lnTo>
                    <a:pt x="1098" y="191"/>
                  </a:lnTo>
                  <a:close/>
                  <a:moveTo>
                    <a:pt x="1041" y="173"/>
                  </a:moveTo>
                  <a:lnTo>
                    <a:pt x="1045" y="173"/>
                  </a:lnTo>
                  <a:lnTo>
                    <a:pt x="1041" y="173"/>
                  </a:lnTo>
                  <a:close/>
                  <a:moveTo>
                    <a:pt x="387" y="199"/>
                  </a:moveTo>
                  <a:lnTo>
                    <a:pt x="391" y="199"/>
                  </a:lnTo>
                  <a:lnTo>
                    <a:pt x="395" y="199"/>
                  </a:lnTo>
                  <a:lnTo>
                    <a:pt x="391" y="199"/>
                  </a:lnTo>
                  <a:lnTo>
                    <a:pt x="387" y="199"/>
                  </a:lnTo>
                  <a:close/>
                  <a:moveTo>
                    <a:pt x="665" y="139"/>
                  </a:moveTo>
                  <a:lnTo>
                    <a:pt x="669" y="139"/>
                  </a:lnTo>
                  <a:lnTo>
                    <a:pt x="665" y="139"/>
                  </a:lnTo>
                  <a:close/>
                  <a:moveTo>
                    <a:pt x="778" y="26"/>
                  </a:moveTo>
                  <a:lnTo>
                    <a:pt x="774" y="26"/>
                  </a:lnTo>
                  <a:lnTo>
                    <a:pt x="774" y="22"/>
                  </a:lnTo>
                  <a:lnTo>
                    <a:pt x="778" y="22"/>
                  </a:lnTo>
                  <a:lnTo>
                    <a:pt x="778" y="26"/>
                  </a:lnTo>
                  <a:close/>
                  <a:moveTo>
                    <a:pt x="989" y="3"/>
                  </a:moveTo>
                  <a:lnTo>
                    <a:pt x="985" y="3"/>
                  </a:lnTo>
                  <a:lnTo>
                    <a:pt x="989" y="3"/>
                  </a:lnTo>
                  <a:lnTo>
                    <a:pt x="992" y="3"/>
                  </a:lnTo>
                  <a:lnTo>
                    <a:pt x="989" y="3"/>
                  </a:lnTo>
                  <a:close/>
                  <a:moveTo>
                    <a:pt x="429" y="94"/>
                  </a:moveTo>
                  <a:lnTo>
                    <a:pt x="433" y="94"/>
                  </a:lnTo>
                  <a:lnTo>
                    <a:pt x="429" y="94"/>
                  </a:lnTo>
                  <a:close/>
                  <a:moveTo>
                    <a:pt x="1173" y="26"/>
                  </a:moveTo>
                  <a:lnTo>
                    <a:pt x="1169" y="26"/>
                  </a:lnTo>
                  <a:lnTo>
                    <a:pt x="1165" y="26"/>
                  </a:lnTo>
                  <a:lnTo>
                    <a:pt x="1169" y="22"/>
                  </a:lnTo>
                  <a:lnTo>
                    <a:pt x="1173" y="22"/>
                  </a:lnTo>
                  <a:lnTo>
                    <a:pt x="1177" y="22"/>
                  </a:lnTo>
                  <a:lnTo>
                    <a:pt x="1177" y="26"/>
                  </a:lnTo>
                  <a:lnTo>
                    <a:pt x="1173" y="26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99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3" name="Freeform 2541"/>
            <p:cNvSpPr>
              <a:spLocks/>
            </p:cNvSpPr>
            <p:nvPr/>
          </p:nvSpPr>
          <p:spPr bwMode="auto">
            <a:xfrm>
              <a:off x="2271841" y="1788918"/>
              <a:ext cx="979640" cy="609033"/>
            </a:xfrm>
            <a:custGeom>
              <a:avLst/>
              <a:gdLst>
                <a:gd name="T0" fmla="*/ 30 w 545"/>
                <a:gd name="T1" fmla="*/ 12 h 335"/>
                <a:gd name="T2" fmla="*/ 49 w 545"/>
                <a:gd name="T3" fmla="*/ 27 h 335"/>
                <a:gd name="T4" fmla="*/ 38 w 545"/>
                <a:gd name="T5" fmla="*/ 34 h 335"/>
                <a:gd name="T6" fmla="*/ 60 w 545"/>
                <a:gd name="T7" fmla="*/ 42 h 335"/>
                <a:gd name="T8" fmla="*/ 79 w 545"/>
                <a:gd name="T9" fmla="*/ 46 h 335"/>
                <a:gd name="T10" fmla="*/ 106 w 545"/>
                <a:gd name="T11" fmla="*/ 68 h 335"/>
                <a:gd name="T12" fmla="*/ 136 w 545"/>
                <a:gd name="T13" fmla="*/ 61 h 335"/>
                <a:gd name="T14" fmla="*/ 154 w 545"/>
                <a:gd name="T15" fmla="*/ 46 h 335"/>
                <a:gd name="T16" fmla="*/ 162 w 545"/>
                <a:gd name="T17" fmla="*/ 34 h 335"/>
                <a:gd name="T18" fmla="*/ 192 w 545"/>
                <a:gd name="T19" fmla="*/ 38 h 335"/>
                <a:gd name="T20" fmla="*/ 207 w 545"/>
                <a:gd name="T21" fmla="*/ 53 h 335"/>
                <a:gd name="T22" fmla="*/ 200 w 545"/>
                <a:gd name="T23" fmla="*/ 64 h 335"/>
                <a:gd name="T24" fmla="*/ 181 w 545"/>
                <a:gd name="T25" fmla="*/ 87 h 335"/>
                <a:gd name="T26" fmla="*/ 158 w 545"/>
                <a:gd name="T27" fmla="*/ 79 h 335"/>
                <a:gd name="T28" fmla="*/ 166 w 545"/>
                <a:gd name="T29" fmla="*/ 87 h 335"/>
                <a:gd name="T30" fmla="*/ 128 w 545"/>
                <a:gd name="T31" fmla="*/ 87 h 335"/>
                <a:gd name="T32" fmla="*/ 106 w 545"/>
                <a:gd name="T33" fmla="*/ 102 h 335"/>
                <a:gd name="T34" fmla="*/ 68 w 545"/>
                <a:gd name="T35" fmla="*/ 94 h 335"/>
                <a:gd name="T36" fmla="*/ 94 w 545"/>
                <a:gd name="T37" fmla="*/ 106 h 335"/>
                <a:gd name="T38" fmla="*/ 106 w 545"/>
                <a:gd name="T39" fmla="*/ 124 h 335"/>
                <a:gd name="T40" fmla="*/ 76 w 545"/>
                <a:gd name="T41" fmla="*/ 124 h 335"/>
                <a:gd name="T42" fmla="*/ 42 w 545"/>
                <a:gd name="T43" fmla="*/ 128 h 335"/>
                <a:gd name="T44" fmla="*/ 42 w 545"/>
                <a:gd name="T45" fmla="*/ 128 h 335"/>
                <a:gd name="T46" fmla="*/ 60 w 545"/>
                <a:gd name="T47" fmla="*/ 140 h 335"/>
                <a:gd name="T48" fmla="*/ 38 w 545"/>
                <a:gd name="T49" fmla="*/ 155 h 335"/>
                <a:gd name="T50" fmla="*/ 12 w 545"/>
                <a:gd name="T51" fmla="*/ 166 h 335"/>
                <a:gd name="T52" fmla="*/ 8 w 545"/>
                <a:gd name="T53" fmla="*/ 211 h 335"/>
                <a:gd name="T54" fmla="*/ 34 w 545"/>
                <a:gd name="T55" fmla="*/ 237 h 335"/>
                <a:gd name="T56" fmla="*/ 76 w 545"/>
                <a:gd name="T57" fmla="*/ 233 h 335"/>
                <a:gd name="T58" fmla="*/ 132 w 545"/>
                <a:gd name="T59" fmla="*/ 252 h 335"/>
                <a:gd name="T60" fmla="*/ 169 w 545"/>
                <a:gd name="T61" fmla="*/ 260 h 335"/>
                <a:gd name="T62" fmla="*/ 196 w 545"/>
                <a:gd name="T63" fmla="*/ 290 h 335"/>
                <a:gd name="T64" fmla="*/ 218 w 545"/>
                <a:gd name="T65" fmla="*/ 312 h 335"/>
                <a:gd name="T66" fmla="*/ 241 w 545"/>
                <a:gd name="T67" fmla="*/ 331 h 335"/>
                <a:gd name="T68" fmla="*/ 252 w 545"/>
                <a:gd name="T69" fmla="*/ 316 h 335"/>
                <a:gd name="T70" fmla="*/ 245 w 545"/>
                <a:gd name="T71" fmla="*/ 286 h 335"/>
                <a:gd name="T72" fmla="*/ 260 w 545"/>
                <a:gd name="T73" fmla="*/ 264 h 335"/>
                <a:gd name="T74" fmla="*/ 282 w 545"/>
                <a:gd name="T75" fmla="*/ 226 h 335"/>
                <a:gd name="T76" fmla="*/ 263 w 545"/>
                <a:gd name="T77" fmla="*/ 200 h 335"/>
                <a:gd name="T78" fmla="*/ 271 w 545"/>
                <a:gd name="T79" fmla="*/ 188 h 335"/>
                <a:gd name="T80" fmla="*/ 260 w 545"/>
                <a:gd name="T81" fmla="*/ 177 h 335"/>
                <a:gd name="T82" fmla="*/ 278 w 545"/>
                <a:gd name="T83" fmla="*/ 147 h 335"/>
                <a:gd name="T84" fmla="*/ 320 w 545"/>
                <a:gd name="T85" fmla="*/ 151 h 335"/>
                <a:gd name="T86" fmla="*/ 357 w 545"/>
                <a:gd name="T87" fmla="*/ 162 h 335"/>
                <a:gd name="T88" fmla="*/ 395 w 545"/>
                <a:gd name="T89" fmla="*/ 173 h 335"/>
                <a:gd name="T90" fmla="*/ 384 w 545"/>
                <a:gd name="T91" fmla="*/ 188 h 335"/>
                <a:gd name="T92" fmla="*/ 391 w 545"/>
                <a:gd name="T93" fmla="*/ 203 h 335"/>
                <a:gd name="T94" fmla="*/ 402 w 545"/>
                <a:gd name="T95" fmla="*/ 222 h 335"/>
                <a:gd name="T96" fmla="*/ 425 w 545"/>
                <a:gd name="T97" fmla="*/ 215 h 335"/>
                <a:gd name="T98" fmla="*/ 451 w 545"/>
                <a:gd name="T99" fmla="*/ 215 h 335"/>
                <a:gd name="T100" fmla="*/ 463 w 545"/>
                <a:gd name="T101" fmla="*/ 200 h 335"/>
                <a:gd name="T102" fmla="*/ 474 w 545"/>
                <a:gd name="T103" fmla="*/ 181 h 335"/>
                <a:gd name="T104" fmla="*/ 489 w 545"/>
                <a:gd name="T105" fmla="*/ 196 h 335"/>
                <a:gd name="T106" fmla="*/ 500 w 545"/>
                <a:gd name="T107" fmla="*/ 207 h 335"/>
                <a:gd name="T108" fmla="*/ 496 w 545"/>
                <a:gd name="T109" fmla="*/ 218 h 335"/>
                <a:gd name="T110" fmla="*/ 519 w 545"/>
                <a:gd name="T111" fmla="*/ 226 h 335"/>
                <a:gd name="T112" fmla="*/ 519 w 545"/>
                <a:gd name="T113" fmla="*/ 237 h 335"/>
                <a:gd name="T114" fmla="*/ 519 w 545"/>
                <a:gd name="T115" fmla="*/ 241 h 335"/>
                <a:gd name="T116" fmla="*/ 526 w 545"/>
                <a:gd name="T117" fmla="*/ 252 h 335"/>
                <a:gd name="T118" fmla="*/ 545 w 545"/>
                <a:gd name="T119" fmla="*/ 260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45" h="335">
                  <a:moveTo>
                    <a:pt x="8" y="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4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12" y="4"/>
                  </a:lnTo>
                  <a:lnTo>
                    <a:pt x="15" y="4"/>
                  </a:lnTo>
                  <a:lnTo>
                    <a:pt x="19" y="4"/>
                  </a:lnTo>
                  <a:lnTo>
                    <a:pt x="19" y="8"/>
                  </a:lnTo>
                  <a:lnTo>
                    <a:pt x="23" y="8"/>
                  </a:lnTo>
                  <a:lnTo>
                    <a:pt x="27" y="8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7" y="15"/>
                  </a:lnTo>
                  <a:lnTo>
                    <a:pt x="27" y="19"/>
                  </a:lnTo>
                  <a:lnTo>
                    <a:pt x="30" y="19"/>
                  </a:lnTo>
                  <a:lnTo>
                    <a:pt x="34" y="19"/>
                  </a:lnTo>
                  <a:lnTo>
                    <a:pt x="38" y="19"/>
                  </a:lnTo>
                  <a:lnTo>
                    <a:pt x="42" y="19"/>
                  </a:lnTo>
                  <a:lnTo>
                    <a:pt x="42" y="23"/>
                  </a:lnTo>
                  <a:lnTo>
                    <a:pt x="38" y="23"/>
                  </a:lnTo>
                  <a:lnTo>
                    <a:pt x="42" y="23"/>
                  </a:lnTo>
                  <a:lnTo>
                    <a:pt x="45" y="23"/>
                  </a:lnTo>
                  <a:lnTo>
                    <a:pt x="45" y="27"/>
                  </a:lnTo>
                  <a:lnTo>
                    <a:pt x="45" y="23"/>
                  </a:lnTo>
                  <a:lnTo>
                    <a:pt x="49" y="23"/>
                  </a:lnTo>
                  <a:lnTo>
                    <a:pt x="49" y="27"/>
                  </a:lnTo>
                  <a:lnTo>
                    <a:pt x="53" y="27"/>
                  </a:lnTo>
                  <a:lnTo>
                    <a:pt x="49" y="27"/>
                  </a:lnTo>
                  <a:lnTo>
                    <a:pt x="45" y="27"/>
                  </a:lnTo>
                  <a:lnTo>
                    <a:pt x="42" y="27"/>
                  </a:lnTo>
                  <a:lnTo>
                    <a:pt x="38" y="27"/>
                  </a:lnTo>
                  <a:lnTo>
                    <a:pt x="38" y="30"/>
                  </a:lnTo>
                  <a:lnTo>
                    <a:pt x="42" y="30"/>
                  </a:lnTo>
                  <a:lnTo>
                    <a:pt x="45" y="30"/>
                  </a:lnTo>
                  <a:lnTo>
                    <a:pt x="42" y="30"/>
                  </a:lnTo>
                  <a:lnTo>
                    <a:pt x="38" y="34"/>
                  </a:lnTo>
                  <a:lnTo>
                    <a:pt x="34" y="34"/>
                  </a:lnTo>
                  <a:lnTo>
                    <a:pt x="30" y="34"/>
                  </a:lnTo>
                  <a:lnTo>
                    <a:pt x="34" y="34"/>
                  </a:lnTo>
                  <a:lnTo>
                    <a:pt x="30" y="34"/>
                  </a:lnTo>
                  <a:lnTo>
                    <a:pt x="34" y="34"/>
                  </a:lnTo>
                  <a:lnTo>
                    <a:pt x="38" y="34"/>
                  </a:lnTo>
                  <a:lnTo>
                    <a:pt x="42" y="34"/>
                  </a:lnTo>
                  <a:lnTo>
                    <a:pt x="42" y="38"/>
                  </a:lnTo>
                  <a:lnTo>
                    <a:pt x="38" y="34"/>
                  </a:lnTo>
                  <a:lnTo>
                    <a:pt x="42" y="38"/>
                  </a:lnTo>
                  <a:lnTo>
                    <a:pt x="45" y="38"/>
                  </a:lnTo>
                  <a:lnTo>
                    <a:pt x="53" y="34"/>
                  </a:lnTo>
                  <a:lnTo>
                    <a:pt x="57" y="34"/>
                  </a:lnTo>
                  <a:lnTo>
                    <a:pt x="57" y="38"/>
                  </a:lnTo>
                  <a:lnTo>
                    <a:pt x="53" y="38"/>
                  </a:lnTo>
                  <a:lnTo>
                    <a:pt x="49" y="38"/>
                  </a:lnTo>
                  <a:lnTo>
                    <a:pt x="53" y="38"/>
                  </a:lnTo>
                  <a:lnTo>
                    <a:pt x="57" y="38"/>
                  </a:lnTo>
                  <a:lnTo>
                    <a:pt x="60" y="38"/>
                  </a:lnTo>
                  <a:lnTo>
                    <a:pt x="64" y="38"/>
                  </a:lnTo>
                  <a:lnTo>
                    <a:pt x="68" y="38"/>
                  </a:lnTo>
                  <a:lnTo>
                    <a:pt x="72" y="38"/>
                  </a:lnTo>
                  <a:lnTo>
                    <a:pt x="68" y="38"/>
                  </a:lnTo>
                  <a:lnTo>
                    <a:pt x="64" y="38"/>
                  </a:lnTo>
                  <a:lnTo>
                    <a:pt x="64" y="42"/>
                  </a:lnTo>
                  <a:lnTo>
                    <a:pt x="60" y="42"/>
                  </a:lnTo>
                  <a:lnTo>
                    <a:pt x="57" y="42"/>
                  </a:lnTo>
                  <a:lnTo>
                    <a:pt x="53" y="42"/>
                  </a:lnTo>
                  <a:lnTo>
                    <a:pt x="57" y="42"/>
                  </a:lnTo>
                  <a:lnTo>
                    <a:pt x="60" y="42"/>
                  </a:lnTo>
                  <a:lnTo>
                    <a:pt x="60" y="46"/>
                  </a:lnTo>
                  <a:lnTo>
                    <a:pt x="64" y="46"/>
                  </a:lnTo>
                  <a:lnTo>
                    <a:pt x="68" y="49"/>
                  </a:lnTo>
                  <a:lnTo>
                    <a:pt x="68" y="53"/>
                  </a:lnTo>
                  <a:lnTo>
                    <a:pt x="64" y="53"/>
                  </a:lnTo>
                  <a:lnTo>
                    <a:pt x="68" y="57"/>
                  </a:lnTo>
                  <a:lnTo>
                    <a:pt x="72" y="57"/>
                  </a:lnTo>
                  <a:lnTo>
                    <a:pt x="68" y="57"/>
                  </a:lnTo>
                  <a:lnTo>
                    <a:pt x="72" y="57"/>
                  </a:lnTo>
                  <a:lnTo>
                    <a:pt x="76" y="57"/>
                  </a:lnTo>
                  <a:lnTo>
                    <a:pt x="76" y="53"/>
                  </a:lnTo>
                  <a:lnTo>
                    <a:pt x="79" y="49"/>
                  </a:lnTo>
                  <a:lnTo>
                    <a:pt x="79" y="46"/>
                  </a:lnTo>
                  <a:lnTo>
                    <a:pt x="83" y="46"/>
                  </a:lnTo>
                  <a:lnTo>
                    <a:pt x="83" y="42"/>
                  </a:lnTo>
                  <a:lnTo>
                    <a:pt x="87" y="42"/>
                  </a:lnTo>
                  <a:lnTo>
                    <a:pt x="91" y="42"/>
                  </a:lnTo>
                  <a:lnTo>
                    <a:pt x="94" y="46"/>
                  </a:lnTo>
                  <a:lnTo>
                    <a:pt x="98" y="46"/>
                  </a:lnTo>
                  <a:lnTo>
                    <a:pt x="102" y="46"/>
                  </a:lnTo>
                  <a:lnTo>
                    <a:pt x="102" y="49"/>
                  </a:lnTo>
                  <a:lnTo>
                    <a:pt x="106" y="49"/>
                  </a:lnTo>
                  <a:lnTo>
                    <a:pt x="109" y="53"/>
                  </a:lnTo>
                  <a:lnTo>
                    <a:pt x="109" y="57"/>
                  </a:lnTo>
                  <a:lnTo>
                    <a:pt x="109" y="61"/>
                  </a:lnTo>
                  <a:lnTo>
                    <a:pt x="106" y="57"/>
                  </a:lnTo>
                  <a:lnTo>
                    <a:pt x="102" y="57"/>
                  </a:lnTo>
                  <a:lnTo>
                    <a:pt x="102" y="61"/>
                  </a:lnTo>
                  <a:lnTo>
                    <a:pt x="102" y="64"/>
                  </a:lnTo>
                  <a:lnTo>
                    <a:pt x="106" y="68"/>
                  </a:lnTo>
                  <a:lnTo>
                    <a:pt x="109" y="68"/>
                  </a:lnTo>
                  <a:lnTo>
                    <a:pt x="113" y="72"/>
                  </a:lnTo>
                  <a:lnTo>
                    <a:pt x="117" y="72"/>
                  </a:lnTo>
                  <a:lnTo>
                    <a:pt x="117" y="76"/>
                  </a:lnTo>
                  <a:lnTo>
                    <a:pt x="113" y="76"/>
                  </a:lnTo>
                  <a:lnTo>
                    <a:pt x="117" y="76"/>
                  </a:lnTo>
                  <a:lnTo>
                    <a:pt x="121" y="76"/>
                  </a:lnTo>
                  <a:lnTo>
                    <a:pt x="124" y="72"/>
                  </a:lnTo>
                  <a:lnTo>
                    <a:pt x="121" y="72"/>
                  </a:lnTo>
                  <a:lnTo>
                    <a:pt x="124" y="72"/>
                  </a:lnTo>
                  <a:lnTo>
                    <a:pt x="128" y="72"/>
                  </a:lnTo>
                  <a:lnTo>
                    <a:pt x="132" y="72"/>
                  </a:lnTo>
                  <a:lnTo>
                    <a:pt x="132" y="68"/>
                  </a:lnTo>
                  <a:lnTo>
                    <a:pt x="128" y="68"/>
                  </a:lnTo>
                  <a:lnTo>
                    <a:pt x="132" y="68"/>
                  </a:lnTo>
                  <a:lnTo>
                    <a:pt x="132" y="64"/>
                  </a:lnTo>
                  <a:lnTo>
                    <a:pt x="136" y="61"/>
                  </a:lnTo>
                  <a:lnTo>
                    <a:pt x="139" y="61"/>
                  </a:lnTo>
                  <a:lnTo>
                    <a:pt x="139" y="57"/>
                  </a:lnTo>
                  <a:lnTo>
                    <a:pt x="143" y="57"/>
                  </a:lnTo>
                  <a:lnTo>
                    <a:pt x="143" y="53"/>
                  </a:lnTo>
                  <a:lnTo>
                    <a:pt x="143" y="49"/>
                  </a:lnTo>
                  <a:lnTo>
                    <a:pt x="147" y="49"/>
                  </a:lnTo>
                  <a:lnTo>
                    <a:pt x="151" y="49"/>
                  </a:lnTo>
                  <a:lnTo>
                    <a:pt x="154" y="49"/>
                  </a:lnTo>
                  <a:lnTo>
                    <a:pt x="158" y="49"/>
                  </a:lnTo>
                  <a:lnTo>
                    <a:pt x="154" y="49"/>
                  </a:lnTo>
                  <a:lnTo>
                    <a:pt x="151" y="49"/>
                  </a:lnTo>
                  <a:lnTo>
                    <a:pt x="154" y="49"/>
                  </a:lnTo>
                  <a:lnTo>
                    <a:pt x="154" y="46"/>
                  </a:lnTo>
                  <a:lnTo>
                    <a:pt x="151" y="46"/>
                  </a:lnTo>
                  <a:lnTo>
                    <a:pt x="154" y="46"/>
                  </a:lnTo>
                  <a:lnTo>
                    <a:pt x="158" y="46"/>
                  </a:lnTo>
                  <a:lnTo>
                    <a:pt x="154" y="46"/>
                  </a:lnTo>
                  <a:lnTo>
                    <a:pt x="158" y="46"/>
                  </a:lnTo>
                  <a:lnTo>
                    <a:pt x="162" y="46"/>
                  </a:lnTo>
                  <a:lnTo>
                    <a:pt x="158" y="46"/>
                  </a:lnTo>
                  <a:lnTo>
                    <a:pt x="154" y="46"/>
                  </a:lnTo>
                  <a:lnTo>
                    <a:pt x="151" y="46"/>
                  </a:lnTo>
                  <a:lnTo>
                    <a:pt x="154" y="42"/>
                  </a:lnTo>
                  <a:lnTo>
                    <a:pt x="151" y="42"/>
                  </a:lnTo>
                  <a:lnTo>
                    <a:pt x="151" y="46"/>
                  </a:lnTo>
                  <a:lnTo>
                    <a:pt x="151" y="42"/>
                  </a:lnTo>
                  <a:lnTo>
                    <a:pt x="147" y="42"/>
                  </a:lnTo>
                  <a:lnTo>
                    <a:pt x="147" y="38"/>
                  </a:lnTo>
                  <a:lnTo>
                    <a:pt x="147" y="34"/>
                  </a:lnTo>
                  <a:lnTo>
                    <a:pt x="143" y="34"/>
                  </a:lnTo>
                  <a:lnTo>
                    <a:pt x="147" y="34"/>
                  </a:lnTo>
                  <a:lnTo>
                    <a:pt x="151" y="34"/>
                  </a:lnTo>
                  <a:lnTo>
                    <a:pt x="154" y="34"/>
                  </a:lnTo>
                  <a:lnTo>
                    <a:pt x="162" y="34"/>
                  </a:lnTo>
                  <a:lnTo>
                    <a:pt x="166" y="34"/>
                  </a:lnTo>
                  <a:lnTo>
                    <a:pt x="169" y="34"/>
                  </a:lnTo>
                  <a:lnTo>
                    <a:pt x="173" y="34"/>
                  </a:lnTo>
                  <a:lnTo>
                    <a:pt x="177" y="34"/>
                  </a:lnTo>
                  <a:lnTo>
                    <a:pt x="181" y="34"/>
                  </a:lnTo>
                  <a:lnTo>
                    <a:pt x="185" y="34"/>
                  </a:lnTo>
                  <a:lnTo>
                    <a:pt x="188" y="34"/>
                  </a:lnTo>
                  <a:lnTo>
                    <a:pt x="192" y="34"/>
                  </a:lnTo>
                  <a:lnTo>
                    <a:pt x="196" y="34"/>
                  </a:lnTo>
                  <a:lnTo>
                    <a:pt x="196" y="38"/>
                  </a:lnTo>
                  <a:lnTo>
                    <a:pt x="192" y="38"/>
                  </a:lnTo>
                  <a:lnTo>
                    <a:pt x="188" y="38"/>
                  </a:lnTo>
                  <a:lnTo>
                    <a:pt x="185" y="38"/>
                  </a:lnTo>
                  <a:lnTo>
                    <a:pt x="181" y="38"/>
                  </a:lnTo>
                  <a:lnTo>
                    <a:pt x="185" y="38"/>
                  </a:lnTo>
                  <a:lnTo>
                    <a:pt x="188" y="38"/>
                  </a:lnTo>
                  <a:lnTo>
                    <a:pt x="192" y="38"/>
                  </a:lnTo>
                  <a:lnTo>
                    <a:pt x="196" y="38"/>
                  </a:lnTo>
                  <a:lnTo>
                    <a:pt x="196" y="42"/>
                  </a:lnTo>
                  <a:lnTo>
                    <a:pt x="200" y="42"/>
                  </a:lnTo>
                  <a:lnTo>
                    <a:pt x="203" y="42"/>
                  </a:lnTo>
                  <a:lnTo>
                    <a:pt x="207" y="42"/>
                  </a:lnTo>
                  <a:lnTo>
                    <a:pt x="211" y="42"/>
                  </a:lnTo>
                  <a:lnTo>
                    <a:pt x="211" y="46"/>
                  </a:lnTo>
                  <a:lnTo>
                    <a:pt x="207" y="46"/>
                  </a:lnTo>
                  <a:lnTo>
                    <a:pt x="203" y="46"/>
                  </a:lnTo>
                  <a:lnTo>
                    <a:pt x="203" y="49"/>
                  </a:lnTo>
                  <a:lnTo>
                    <a:pt x="200" y="49"/>
                  </a:lnTo>
                  <a:lnTo>
                    <a:pt x="203" y="49"/>
                  </a:lnTo>
                  <a:lnTo>
                    <a:pt x="207" y="49"/>
                  </a:lnTo>
                  <a:lnTo>
                    <a:pt x="211" y="49"/>
                  </a:lnTo>
                  <a:lnTo>
                    <a:pt x="215" y="49"/>
                  </a:lnTo>
                  <a:lnTo>
                    <a:pt x="211" y="53"/>
                  </a:lnTo>
                  <a:lnTo>
                    <a:pt x="207" y="53"/>
                  </a:lnTo>
                  <a:lnTo>
                    <a:pt x="203" y="53"/>
                  </a:lnTo>
                  <a:lnTo>
                    <a:pt x="203" y="57"/>
                  </a:lnTo>
                  <a:lnTo>
                    <a:pt x="200" y="57"/>
                  </a:lnTo>
                  <a:lnTo>
                    <a:pt x="200" y="53"/>
                  </a:lnTo>
                  <a:lnTo>
                    <a:pt x="196" y="53"/>
                  </a:lnTo>
                  <a:lnTo>
                    <a:pt x="200" y="53"/>
                  </a:lnTo>
                  <a:lnTo>
                    <a:pt x="196" y="53"/>
                  </a:lnTo>
                  <a:lnTo>
                    <a:pt x="192" y="53"/>
                  </a:lnTo>
                  <a:lnTo>
                    <a:pt x="192" y="57"/>
                  </a:lnTo>
                  <a:lnTo>
                    <a:pt x="196" y="57"/>
                  </a:lnTo>
                  <a:lnTo>
                    <a:pt x="192" y="57"/>
                  </a:lnTo>
                  <a:lnTo>
                    <a:pt x="196" y="57"/>
                  </a:lnTo>
                  <a:lnTo>
                    <a:pt x="196" y="61"/>
                  </a:lnTo>
                  <a:lnTo>
                    <a:pt x="200" y="61"/>
                  </a:lnTo>
                  <a:lnTo>
                    <a:pt x="200" y="57"/>
                  </a:lnTo>
                  <a:lnTo>
                    <a:pt x="200" y="61"/>
                  </a:lnTo>
                  <a:lnTo>
                    <a:pt x="200" y="64"/>
                  </a:lnTo>
                  <a:lnTo>
                    <a:pt x="203" y="64"/>
                  </a:lnTo>
                  <a:lnTo>
                    <a:pt x="207" y="64"/>
                  </a:lnTo>
                  <a:lnTo>
                    <a:pt x="207" y="68"/>
                  </a:lnTo>
                  <a:lnTo>
                    <a:pt x="211" y="68"/>
                  </a:lnTo>
                  <a:lnTo>
                    <a:pt x="215" y="72"/>
                  </a:lnTo>
                  <a:lnTo>
                    <a:pt x="211" y="72"/>
                  </a:lnTo>
                  <a:lnTo>
                    <a:pt x="211" y="76"/>
                  </a:lnTo>
                  <a:lnTo>
                    <a:pt x="207" y="79"/>
                  </a:lnTo>
                  <a:lnTo>
                    <a:pt x="203" y="79"/>
                  </a:lnTo>
                  <a:lnTo>
                    <a:pt x="200" y="79"/>
                  </a:lnTo>
                  <a:lnTo>
                    <a:pt x="200" y="83"/>
                  </a:lnTo>
                  <a:lnTo>
                    <a:pt x="196" y="83"/>
                  </a:lnTo>
                  <a:lnTo>
                    <a:pt x="192" y="83"/>
                  </a:lnTo>
                  <a:lnTo>
                    <a:pt x="188" y="83"/>
                  </a:lnTo>
                  <a:lnTo>
                    <a:pt x="185" y="83"/>
                  </a:lnTo>
                  <a:lnTo>
                    <a:pt x="185" y="87"/>
                  </a:lnTo>
                  <a:lnTo>
                    <a:pt x="181" y="87"/>
                  </a:lnTo>
                  <a:lnTo>
                    <a:pt x="177" y="87"/>
                  </a:lnTo>
                  <a:lnTo>
                    <a:pt x="173" y="87"/>
                  </a:lnTo>
                  <a:lnTo>
                    <a:pt x="177" y="87"/>
                  </a:lnTo>
                  <a:lnTo>
                    <a:pt x="173" y="87"/>
                  </a:lnTo>
                  <a:lnTo>
                    <a:pt x="173" y="83"/>
                  </a:lnTo>
                  <a:lnTo>
                    <a:pt x="169" y="83"/>
                  </a:lnTo>
                  <a:lnTo>
                    <a:pt x="169" y="79"/>
                  </a:lnTo>
                  <a:lnTo>
                    <a:pt x="173" y="79"/>
                  </a:lnTo>
                  <a:lnTo>
                    <a:pt x="169" y="79"/>
                  </a:lnTo>
                  <a:lnTo>
                    <a:pt x="169" y="83"/>
                  </a:lnTo>
                  <a:lnTo>
                    <a:pt x="166" y="83"/>
                  </a:lnTo>
                  <a:lnTo>
                    <a:pt x="162" y="79"/>
                  </a:lnTo>
                  <a:lnTo>
                    <a:pt x="158" y="79"/>
                  </a:lnTo>
                  <a:lnTo>
                    <a:pt x="158" y="76"/>
                  </a:lnTo>
                  <a:lnTo>
                    <a:pt x="154" y="76"/>
                  </a:lnTo>
                  <a:lnTo>
                    <a:pt x="154" y="79"/>
                  </a:lnTo>
                  <a:lnTo>
                    <a:pt x="158" y="79"/>
                  </a:lnTo>
                  <a:lnTo>
                    <a:pt x="154" y="79"/>
                  </a:lnTo>
                  <a:lnTo>
                    <a:pt x="151" y="79"/>
                  </a:lnTo>
                  <a:lnTo>
                    <a:pt x="154" y="79"/>
                  </a:lnTo>
                  <a:lnTo>
                    <a:pt x="158" y="79"/>
                  </a:lnTo>
                  <a:lnTo>
                    <a:pt x="162" y="79"/>
                  </a:lnTo>
                  <a:lnTo>
                    <a:pt x="158" y="79"/>
                  </a:lnTo>
                  <a:lnTo>
                    <a:pt x="162" y="79"/>
                  </a:lnTo>
                  <a:lnTo>
                    <a:pt x="158" y="79"/>
                  </a:lnTo>
                  <a:lnTo>
                    <a:pt x="162" y="79"/>
                  </a:lnTo>
                  <a:lnTo>
                    <a:pt x="162" y="83"/>
                  </a:lnTo>
                  <a:lnTo>
                    <a:pt x="166" y="83"/>
                  </a:lnTo>
                  <a:lnTo>
                    <a:pt x="169" y="87"/>
                  </a:lnTo>
                  <a:lnTo>
                    <a:pt x="173" y="87"/>
                  </a:lnTo>
                  <a:lnTo>
                    <a:pt x="173" y="91"/>
                  </a:lnTo>
                  <a:lnTo>
                    <a:pt x="169" y="91"/>
                  </a:lnTo>
                  <a:lnTo>
                    <a:pt x="166" y="91"/>
                  </a:lnTo>
                  <a:lnTo>
                    <a:pt x="166" y="87"/>
                  </a:lnTo>
                  <a:lnTo>
                    <a:pt x="162" y="87"/>
                  </a:lnTo>
                  <a:lnTo>
                    <a:pt x="158" y="87"/>
                  </a:lnTo>
                  <a:lnTo>
                    <a:pt x="162" y="91"/>
                  </a:lnTo>
                  <a:lnTo>
                    <a:pt x="158" y="91"/>
                  </a:lnTo>
                  <a:lnTo>
                    <a:pt x="154" y="91"/>
                  </a:lnTo>
                  <a:lnTo>
                    <a:pt x="151" y="87"/>
                  </a:lnTo>
                  <a:lnTo>
                    <a:pt x="151" y="91"/>
                  </a:lnTo>
                  <a:lnTo>
                    <a:pt x="151" y="87"/>
                  </a:lnTo>
                  <a:lnTo>
                    <a:pt x="147" y="87"/>
                  </a:lnTo>
                  <a:lnTo>
                    <a:pt x="147" y="83"/>
                  </a:lnTo>
                  <a:lnTo>
                    <a:pt x="143" y="83"/>
                  </a:lnTo>
                  <a:lnTo>
                    <a:pt x="139" y="87"/>
                  </a:lnTo>
                  <a:lnTo>
                    <a:pt x="136" y="87"/>
                  </a:lnTo>
                  <a:lnTo>
                    <a:pt x="132" y="87"/>
                  </a:lnTo>
                  <a:lnTo>
                    <a:pt x="128" y="87"/>
                  </a:lnTo>
                  <a:lnTo>
                    <a:pt x="124" y="87"/>
                  </a:lnTo>
                  <a:lnTo>
                    <a:pt x="128" y="87"/>
                  </a:lnTo>
                  <a:lnTo>
                    <a:pt x="124" y="87"/>
                  </a:lnTo>
                  <a:lnTo>
                    <a:pt x="128" y="87"/>
                  </a:lnTo>
                  <a:lnTo>
                    <a:pt x="132" y="87"/>
                  </a:lnTo>
                  <a:lnTo>
                    <a:pt x="132" y="91"/>
                  </a:lnTo>
                  <a:lnTo>
                    <a:pt x="136" y="91"/>
                  </a:lnTo>
                  <a:lnTo>
                    <a:pt x="139" y="91"/>
                  </a:lnTo>
                  <a:lnTo>
                    <a:pt x="139" y="94"/>
                  </a:lnTo>
                  <a:lnTo>
                    <a:pt x="136" y="94"/>
                  </a:lnTo>
                  <a:lnTo>
                    <a:pt x="132" y="94"/>
                  </a:lnTo>
                  <a:lnTo>
                    <a:pt x="132" y="98"/>
                  </a:lnTo>
                  <a:lnTo>
                    <a:pt x="128" y="98"/>
                  </a:lnTo>
                  <a:lnTo>
                    <a:pt x="124" y="102"/>
                  </a:lnTo>
                  <a:lnTo>
                    <a:pt x="121" y="102"/>
                  </a:lnTo>
                  <a:lnTo>
                    <a:pt x="117" y="106"/>
                  </a:lnTo>
                  <a:lnTo>
                    <a:pt x="109" y="106"/>
                  </a:lnTo>
                  <a:lnTo>
                    <a:pt x="106" y="106"/>
                  </a:lnTo>
                  <a:lnTo>
                    <a:pt x="106" y="102"/>
                  </a:lnTo>
                  <a:lnTo>
                    <a:pt x="102" y="102"/>
                  </a:lnTo>
                  <a:lnTo>
                    <a:pt x="98" y="98"/>
                  </a:lnTo>
                  <a:lnTo>
                    <a:pt x="94" y="98"/>
                  </a:lnTo>
                  <a:lnTo>
                    <a:pt x="98" y="98"/>
                  </a:lnTo>
                  <a:lnTo>
                    <a:pt x="94" y="98"/>
                  </a:lnTo>
                  <a:lnTo>
                    <a:pt x="91" y="98"/>
                  </a:lnTo>
                  <a:lnTo>
                    <a:pt x="87" y="98"/>
                  </a:lnTo>
                  <a:lnTo>
                    <a:pt x="87" y="94"/>
                  </a:lnTo>
                  <a:lnTo>
                    <a:pt x="83" y="94"/>
                  </a:lnTo>
                  <a:lnTo>
                    <a:pt x="79" y="94"/>
                  </a:lnTo>
                  <a:lnTo>
                    <a:pt x="76" y="94"/>
                  </a:lnTo>
                  <a:lnTo>
                    <a:pt x="79" y="94"/>
                  </a:lnTo>
                  <a:lnTo>
                    <a:pt x="76" y="94"/>
                  </a:lnTo>
                  <a:lnTo>
                    <a:pt x="72" y="94"/>
                  </a:lnTo>
                  <a:lnTo>
                    <a:pt x="68" y="94"/>
                  </a:lnTo>
                  <a:lnTo>
                    <a:pt x="72" y="94"/>
                  </a:lnTo>
                  <a:lnTo>
                    <a:pt x="68" y="94"/>
                  </a:lnTo>
                  <a:lnTo>
                    <a:pt x="64" y="94"/>
                  </a:lnTo>
                  <a:lnTo>
                    <a:pt x="60" y="94"/>
                  </a:lnTo>
                  <a:lnTo>
                    <a:pt x="57" y="94"/>
                  </a:lnTo>
                  <a:lnTo>
                    <a:pt x="53" y="94"/>
                  </a:lnTo>
                  <a:lnTo>
                    <a:pt x="57" y="94"/>
                  </a:lnTo>
                  <a:lnTo>
                    <a:pt x="57" y="98"/>
                  </a:lnTo>
                  <a:lnTo>
                    <a:pt x="60" y="98"/>
                  </a:lnTo>
                  <a:lnTo>
                    <a:pt x="57" y="94"/>
                  </a:lnTo>
                  <a:lnTo>
                    <a:pt x="60" y="94"/>
                  </a:lnTo>
                  <a:lnTo>
                    <a:pt x="64" y="94"/>
                  </a:lnTo>
                  <a:lnTo>
                    <a:pt x="68" y="94"/>
                  </a:lnTo>
                  <a:lnTo>
                    <a:pt x="76" y="98"/>
                  </a:lnTo>
                  <a:lnTo>
                    <a:pt x="79" y="98"/>
                  </a:lnTo>
                  <a:lnTo>
                    <a:pt x="83" y="102"/>
                  </a:lnTo>
                  <a:lnTo>
                    <a:pt x="87" y="102"/>
                  </a:lnTo>
                  <a:lnTo>
                    <a:pt x="91" y="106"/>
                  </a:lnTo>
                  <a:lnTo>
                    <a:pt x="94" y="106"/>
                  </a:lnTo>
                  <a:lnTo>
                    <a:pt x="98" y="106"/>
                  </a:lnTo>
                  <a:lnTo>
                    <a:pt x="102" y="106"/>
                  </a:lnTo>
                  <a:lnTo>
                    <a:pt x="106" y="106"/>
                  </a:lnTo>
                  <a:lnTo>
                    <a:pt x="109" y="106"/>
                  </a:lnTo>
                  <a:lnTo>
                    <a:pt x="113" y="106"/>
                  </a:lnTo>
                  <a:lnTo>
                    <a:pt x="117" y="106"/>
                  </a:lnTo>
                  <a:lnTo>
                    <a:pt x="121" y="106"/>
                  </a:lnTo>
                  <a:lnTo>
                    <a:pt x="124" y="106"/>
                  </a:lnTo>
                  <a:lnTo>
                    <a:pt x="124" y="109"/>
                  </a:lnTo>
                  <a:lnTo>
                    <a:pt x="121" y="109"/>
                  </a:lnTo>
                  <a:lnTo>
                    <a:pt x="117" y="113"/>
                  </a:lnTo>
                  <a:lnTo>
                    <a:pt x="113" y="113"/>
                  </a:lnTo>
                  <a:lnTo>
                    <a:pt x="113" y="117"/>
                  </a:lnTo>
                  <a:lnTo>
                    <a:pt x="109" y="117"/>
                  </a:lnTo>
                  <a:lnTo>
                    <a:pt x="109" y="121"/>
                  </a:lnTo>
                  <a:lnTo>
                    <a:pt x="106" y="121"/>
                  </a:lnTo>
                  <a:lnTo>
                    <a:pt x="106" y="124"/>
                  </a:lnTo>
                  <a:lnTo>
                    <a:pt x="102" y="124"/>
                  </a:lnTo>
                  <a:lnTo>
                    <a:pt x="98" y="124"/>
                  </a:lnTo>
                  <a:lnTo>
                    <a:pt x="94" y="124"/>
                  </a:lnTo>
                  <a:lnTo>
                    <a:pt x="91" y="124"/>
                  </a:lnTo>
                  <a:lnTo>
                    <a:pt x="87" y="124"/>
                  </a:lnTo>
                  <a:lnTo>
                    <a:pt x="87" y="121"/>
                  </a:lnTo>
                  <a:lnTo>
                    <a:pt x="87" y="124"/>
                  </a:lnTo>
                  <a:lnTo>
                    <a:pt x="91" y="124"/>
                  </a:lnTo>
                  <a:lnTo>
                    <a:pt x="87" y="124"/>
                  </a:lnTo>
                  <a:lnTo>
                    <a:pt x="83" y="124"/>
                  </a:lnTo>
                  <a:lnTo>
                    <a:pt x="79" y="124"/>
                  </a:lnTo>
                  <a:lnTo>
                    <a:pt x="79" y="121"/>
                  </a:lnTo>
                  <a:lnTo>
                    <a:pt x="76" y="121"/>
                  </a:lnTo>
                  <a:lnTo>
                    <a:pt x="72" y="124"/>
                  </a:lnTo>
                  <a:lnTo>
                    <a:pt x="76" y="124"/>
                  </a:lnTo>
                  <a:lnTo>
                    <a:pt x="79" y="124"/>
                  </a:lnTo>
                  <a:lnTo>
                    <a:pt x="76" y="124"/>
                  </a:lnTo>
                  <a:lnTo>
                    <a:pt x="72" y="124"/>
                  </a:lnTo>
                  <a:lnTo>
                    <a:pt x="76" y="128"/>
                  </a:lnTo>
                  <a:lnTo>
                    <a:pt x="72" y="132"/>
                  </a:lnTo>
                  <a:lnTo>
                    <a:pt x="68" y="132"/>
                  </a:lnTo>
                  <a:lnTo>
                    <a:pt x="68" y="128"/>
                  </a:lnTo>
                  <a:lnTo>
                    <a:pt x="64" y="128"/>
                  </a:lnTo>
                  <a:lnTo>
                    <a:pt x="64" y="132"/>
                  </a:lnTo>
                  <a:lnTo>
                    <a:pt x="64" y="128"/>
                  </a:lnTo>
                  <a:lnTo>
                    <a:pt x="68" y="132"/>
                  </a:lnTo>
                  <a:lnTo>
                    <a:pt x="64" y="132"/>
                  </a:lnTo>
                  <a:lnTo>
                    <a:pt x="60" y="132"/>
                  </a:lnTo>
                  <a:lnTo>
                    <a:pt x="57" y="132"/>
                  </a:lnTo>
                  <a:lnTo>
                    <a:pt x="53" y="132"/>
                  </a:lnTo>
                  <a:lnTo>
                    <a:pt x="53" y="128"/>
                  </a:lnTo>
                  <a:lnTo>
                    <a:pt x="49" y="128"/>
                  </a:lnTo>
                  <a:lnTo>
                    <a:pt x="45" y="128"/>
                  </a:lnTo>
                  <a:lnTo>
                    <a:pt x="42" y="128"/>
                  </a:lnTo>
                  <a:lnTo>
                    <a:pt x="38" y="128"/>
                  </a:lnTo>
                  <a:lnTo>
                    <a:pt x="34" y="128"/>
                  </a:lnTo>
                  <a:lnTo>
                    <a:pt x="30" y="124"/>
                  </a:lnTo>
                  <a:lnTo>
                    <a:pt x="23" y="124"/>
                  </a:lnTo>
                  <a:lnTo>
                    <a:pt x="19" y="124"/>
                  </a:lnTo>
                  <a:lnTo>
                    <a:pt x="15" y="121"/>
                  </a:lnTo>
                  <a:lnTo>
                    <a:pt x="19" y="124"/>
                  </a:lnTo>
                  <a:lnTo>
                    <a:pt x="15" y="124"/>
                  </a:lnTo>
                  <a:lnTo>
                    <a:pt x="19" y="128"/>
                  </a:lnTo>
                  <a:lnTo>
                    <a:pt x="23" y="128"/>
                  </a:lnTo>
                  <a:lnTo>
                    <a:pt x="19" y="124"/>
                  </a:lnTo>
                  <a:lnTo>
                    <a:pt x="23" y="124"/>
                  </a:lnTo>
                  <a:lnTo>
                    <a:pt x="27" y="128"/>
                  </a:lnTo>
                  <a:lnTo>
                    <a:pt x="30" y="128"/>
                  </a:lnTo>
                  <a:lnTo>
                    <a:pt x="34" y="128"/>
                  </a:lnTo>
                  <a:lnTo>
                    <a:pt x="38" y="128"/>
                  </a:lnTo>
                  <a:lnTo>
                    <a:pt x="42" y="128"/>
                  </a:lnTo>
                  <a:lnTo>
                    <a:pt x="42" y="132"/>
                  </a:lnTo>
                  <a:lnTo>
                    <a:pt x="38" y="132"/>
                  </a:lnTo>
                  <a:lnTo>
                    <a:pt x="34" y="132"/>
                  </a:lnTo>
                  <a:lnTo>
                    <a:pt x="38" y="132"/>
                  </a:lnTo>
                  <a:lnTo>
                    <a:pt x="42" y="132"/>
                  </a:lnTo>
                  <a:lnTo>
                    <a:pt x="45" y="128"/>
                  </a:lnTo>
                  <a:lnTo>
                    <a:pt x="49" y="128"/>
                  </a:lnTo>
                  <a:lnTo>
                    <a:pt x="49" y="132"/>
                  </a:lnTo>
                  <a:lnTo>
                    <a:pt x="53" y="132"/>
                  </a:lnTo>
                  <a:lnTo>
                    <a:pt x="57" y="132"/>
                  </a:lnTo>
                  <a:lnTo>
                    <a:pt x="60" y="132"/>
                  </a:lnTo>
                  <a:lnTo>
                    <a:pt x="60" y="136"/>
                  </a:lnTo>
                  <a:lnTo>
                    <a:pt x="64" y="136"/>
                  </a:lnTo>
                  <a:lnTo>
                    <a:pt x="64" y="140"/>
                  </a:lnTo>
                  <a:lnTo>
                    <a:pt x="64" y="143"/>
                  </a:lnTo>
                  <a:lnTo>
                    <a:pt x="60" y="143"/>
                  </a:lnTo>
                  <a:lnTo>
                    <a:pt x="60" y="140"/>
                  </a:lnTo>
                  <a:lnTo>
                    <a:pt x="60" y="143"/>
                  </a:lnTo>
                  <a:lnTo>
                    <a:pt x="57" y="143"/>
                  </a:lnTo>
                  <a:lnTo>
                    <a:pt x="53" y="143"/>
                  </a:lnTo>
                  <a:lnTo>
                    <a:pt x="49" y="143"/>
                  </a:lnTo>
                  <a:lnTo>
                    <a:pt x="45" y="143"/>
                  </a:lnTo>
                  <a:lnTo>
                    <a:pt x="42" y="143"/>
                  </a:lnTo>
                  <a:lnTo>
                    <a:pt x="38" y="143"/>
                  </a:lnTo>
                  <a:lnTo>
                    <a:pt x="42" y="147"/>
                  </a:lnTo>
                  <a:lnTo>
                    <a:pt x="45" y="147"/>
                  </a:lnTo>
                  <a:lnTo>
                    <a:pt x="42" y="147"/>
                  </a:lnTo>
                  <a:lnTo>
                    <a:pt x="38" y="147"/>
                  </a:lnTo>
                  <a:lnTo>
                    <a:pt x="34" y="147"/>
                  </a:lnTo>
                  <a:lnTo>
                    <a:pt x="34" y="151"/>
                  </a:lnTo>
                  <a:lnTo>
                    <a:pt x="30" y="151"/>
                  </a:lnTo>
                  <a:lnTo>
                    <a:pt x="34" y="151"/>
                  </a:lnTo>
                  <a:lnTo>
                    <a:pt x="34" y="155"/>
                  </a:lnTo>
                  <a:lnTo>
                    <a:pt x="38" y="155"/>
                  </a:lnTo>
                  <a:lnTo>
                    <a:pt x="34" y="155"/>
                  </a:lnTo>
                  <a:lnTo>
                    <a:pt x="34" y="151"/>
                  </a:lnTo>
                  <a:lnTo>
                    <a:pt x="30" y="151"/>
                  </a:lnTo>
                  <a:lnTo>
                    <a:pt x="27" y="151"/>
                  </a:lnTo>
                  <a:lnTo>
                    <a:pt x="30" y="151"/>
                  </a:lnTo>
                  <a:lnTo>
                    <a:pt x="30" y="155"/>
                  </a:lnTo>
                  <a:lnTo>
                    <a:pt x="27" y="155"/>
                  </a:lnTo>
                  <a:lnTo>
                    <a:pt x="30" y="155"/>
                  </a:lnTo>
                  <a:lnTo>
                    <a:pt x="27" y="155"/>
                  </a:lnTo>
                  <a:lnTo>
                    <a:pt x="23" y="155"/>
                  </a:lnTo>
                  <a:lnTo>
                    <a:pt x="23" y="158"/>
                  </a:lnTo>
                  <a:lnTo>
                    <a:pt x="19" y="158"/>
                  </a:lnTo>
                  <a:lnTo>
                    <a:pt x="23" y="158"/>
                  </a:lnTo>
                  <a:lnTo>
                    <a:pt x="23" y="162"/>
                  </a:lnTo>
                  <a:lnTo>
                    <a:pt x="19" y="162"/>
                  </a:lnTo>
                  <a:lnTo>
                    <a:pt x="15" y="162"/>
                  </a:lnTo>
                  <a:lnTo>
                    <a:pt x="12" y="166"/>
                  </a:lnTo>
                  <a:lnTo>
                    <a:pt x="15" y="166"/>
                  </a:lnTo>
                  <a:lnTo>
                    <a:pt x="12" y="166"/>
                  </a:lnTo>
                  <a:lnTo>
                    <a:pt x="12" y="170"/>
                  </a:lnTo>
                  <a:lnTo>
                    <a:pt x="8" y="173"/>
                  </a:lnTo>
                  <a:lnTo>
                    <a:pt x="4" y="177"/>
                  </a:lnTo>
                  <a:lnTo>
                    <a:pt x="4" y="181"/>
                  </a:lnTo>
                  <a:lnTo>
                    <a:pt x="0" y="181"/>
                  </a:lnTo>
                  <a:lnTo>
                    <a:pt x="4" y="181"/>
                  </a:lnTo>
                  <a:lnTo>
                    <a:pt x="0" y="185"/>
                  </a:lnTo>
                  <a:lnTo>
                    <a:pt x="0" y="188"/>
                  </a:lnTo>
                  <a:lnTo>
                    <a:pt x="0" y="192"/>
                  </a:lnTo>
                  <a:lnTo>
                    <a:pt x="0" y="196"/>
                  </a:lnTo>
                  <a:lnTo>
                    <a:pt x="0" y="200"/>
                  </a:lnTo>
                  <a:lnTo>
                    <a:pt x="0" y="203"/>
                  </a:lnTo>
                  <a:lnTo>
                    <a:pt x="4" y="207"/>
                  </a:lnTo>
                  <a:lnTo>
                    <a:pt x="8" y="207"/>
                  </a:lnTo>
                  <a:lnTo>
                    <a:pt x="8" y="211"/>
                  </a:lnTo>
                  <a:lnTo>
                    <a:pt x="8" y="215"/>
                  </a:lnTo>
                  <a:lnTo>
                    <a:pt x="8" y="211"/>
                  </a:lnTo>
                  <a:lnTo>
                    <a:pt x="12" y="207"/>
                  </a:lnTo>
                  <a:lnTo>
                    <a:pt x="15" y="207"/>
                  </a:lnTo>
                  <a:lnTo>
                    <a:pt x="19" y="207"/>
                  </a:lnTo>
                  <a:lnTo>
                    <a:pt x="23" y="207"/>
                  </a:lnTo>
                  <a:lnTo>
                    <a:pt x="27" y="207"/>
                  </a:lnTo>
                  <a:lnTo>
                    <a:pt x="27" y="211"/>
                  </a:lnTo>
                  <a:lnTo>
                    <a:pt x="27" y="215"/>
                  </a:lnTo>
                  <a:lnTo>
                    <a:pt x="30" y="215"/>
                  </a:lnTo>
                  <a:lnTo>
                    <a:pt x="30" y="218"/>
                  </a:lnTo>
                  <a:lnTo>
                    <a:pt x="30" y="222"/>
                  </a:lnTo>
                  <a:lnTo>
                    <a:pt x="34" y="222"/>
                  </a:lnTo>
                  <a:lnTo>
                    <a:pt x="34" y="226"/>
                  </a:lnTo>
                  <a:lnTo>
                    <a:pt x="38" y="230"/>
                  </a:lnTo>
                  <a:lnTo>
                    <a:pt x="34" y="233"/>
                  </a:lnTo>
                  <a:lnTo>
                    <a:pt x="34" y="237"/>
                  </a:lnTo>
                  <a:lnTo>
                    <a:pt x="30" y="237"/>
                  </a:lnTo>
                  <a:lnTo>
                    <a:pt x="34" y="237"/>
                  </a:lnTo>
                  <a:lnTo>
                    <a:pt x="34" y="233"/>
                  </a:lnTo>
                  <a:lnTo>
                    <a:pt x="38" y="233"/>
                  </a:lnTo>
                  <a:lnTo>
                    <a:pt x="42" y="233"/>
                  </a:lnTo>
                  <a:lnTo>
                    <a:pt x="38" y="233"/>
                  </a:lnTo>
                  <a:lnTo>
                    <a:pt x="38" y="237"/>
                  </a:lnTo>
                  <a:lnTo>
                    <a:pt x="38" y="233"/>
                  </a:lnTo>
                  <a:lnTo>
                    <a:pt x="42" y="233"/>
                  </a:lnTo>
                  <a:lnTo>
                    <a:pt x="45" y="233"/>
                  </a:lnTo>
                  <a:lnTo>
                    <a:pt x="57" y="230"/>
                  </a:lnTo>
                  <a:lnTo>
                    <a:pt x="60" y="230"/>
                  </a:lnTo>
                  <a:lnTo>
                    <a:pt x="64" y="230"/>
                  </a:lnTo>
                  <a:lnTo>
                    <a:pt x="68" y="230"/>
                  </a:lnTo>
                  <a:lnTo>
                    <a:pt x="68" y="233"/>
                  </a:lnTo>
                  <a:lnTo>
                    <a:pt x="72" y="233"/>
                  </a:lnTo>
                  <a:lnTo>
                    <a:pt x="76" y="233"/>
                  </a:lnTo>
                  <a:lnTo>
                    <a:pt x="79" y="233"/>
                  </a:lnTo>
                  <a:lnTo>
                    <a:pt x="79" y="237"/>
                  </a:lnTo>
                  <a:lnTo>
                    <a:pt x="83" y="237"/>
                  </a:lnTo>
                  <a:lnTo>
                    <a:pt x="91" y="237"/>
                  </a:lnTo>
                  <a:lnTo>
                    <a:pt x="94" y="237"/>
                  </a:lnTo>
                  <a:lnTo>
                    <a:pt x="94" y="241"/>
                  </a:lnTo>
                  <a:lnTo>
                    <a:pt x="98" y="241"/>
                  </a:lnTo>
                  <a:lnTo>
                    <a:pt x="102" y="241"/>
                  </a:lnTo>
                  <a:lnTo>
                    <a:pt x="106" y="245"/>
                  </a:lnTo>
                  <a:lnTo>
                    <a:pt x="109" y="245"/>
                  </a:lnTo>
                  <a:lnTo>
                    <a:pt x="109" y="249"/>
                  </a:lnTo>
                  <a:lnTo>
                    <a:pt x="113" y="249"/>
                  </a:lnTo>
                  <a:lnTo>
                    <a:pt x="117" y="252"/>
                  </a:lnTo>
                  <a:lnTo>
                    <a:pt x="121" y="252"/>
                  </a:lnTo>
                  <a:lnTo>
                    <a:pt x="124" y="252"/>
                  </a:lnTo>
                  <a:lnTo>
                    <a:pt x="128" y="252"/>
                  </a:lnTo>
                  <a:lnTo>
                    <a:pt x="132" y="252"/>
                  </a:lnTo>
                  <a:lnTo>
                    <a:pt x="132" y="256"/>
                  </a:lnTo>
                  <a:lnTo>
                    <a:pt x="136" y="256"/>
                  </a:lnTo>
                  <a:lnTo>
                    <a:pt x="139" y="256"/>
                  </a:lnTo>
                  <a:lnTo>
                    <a:pt x="143" y="256"/>
                  </a:lnTo>
                  <a:lnTo>
                    <a:pt x="147" y="260"/>
                  </a:lnTo>
                  <a:lnTo>
                    <a:pt x="151" y="260"/>
                  </a:lnTo>
                  <a:lnTo>
                    <a:pt x="151" y="264"/>
                  </a:lnTo>
                  <a:lnTo>
                    <a:pt x="147" y="264"/>
                  </a:lnTo>
                  <a:lnTo>
                    <a:pt x="147" y="267"/>
                  </a:lnTo>
                  <a:lnTo>
                    <a:pt x="147" y="264"/>
                  </a:lnTo>
                  <a:lnTo>
                    <a:pt x="151" y="264"/>
                  </a:lnTo>
                  <a:lnTo>
                    <a:pt x="154" y="264"/>
                  </a:lnTo>
                  <a:lnTo>
                    <a:pt x="158" y="264"/>
                  </a:lnTo>
                  <a:lnTo>
                    <a:pt x="162" y="264"/>
                  </a:lnTo>
                  <a:lnTo>
                    <a:pt x="166" y="264"/>
                  </a:lnTo>
                  <a:lnTo>
                    <a:pt x="169" y="264"/>
                  </a:lnTo>
                  <a:lnTo>
                    <a:pt x="169" y="260"/>
                  </a:lnTo>
                  <a:lnTo>
                    <a:pt x="173" y="264"/>
                  </a:lnTo>
                  <a:lnTo>
                    <a:pt x="177" y="264"/>
                  </a:lnTo>
                  <a:lnTo>
                    <a:pt x="173" y="264"/>
                  </a:lnTo>
                  <a:lnTo>
                    <a:pt x="177" y="264"/>
                  </a:lnTo>
                  <a:lnTo>
                    <a:pt x="181" y="264"/>
                  </a:lnTo>
                  <a:lnTo>
                    <a:pt x="185" y="264"/>
                  </a:lnTo>
                  <a:lnTo>
                    <a:pt x="188" y="264"/>
                  </a:lnTo>
                  <a:lnTo>
                    <a:pt x="192" y="264"/>
                  </a:lnTo>
                  <a:lnTo>
                    <a:pt x="196" y="264"/>
                  </a:lnTo>
                  <a:lnTo>
                    <a:pt x="196" y="267"/>
                  </a:lnTo>
                  <a:lnTo>
                    <a:pt x="196" y="271"/>
                  </a:lnTo>
                  <a:lnTo>
                    <a:pt x="196" y="275"/>
                  </a:lnTo>
                  <a:lnTo>
                    <a:pt x="196" y="279"/>
                  </a:lnTo>
                  <a:lnTo>
                    <a:pt x="196" y="282"/>
                  </a:lnTo>
                  <a:lnTo>
                    <a:pt x="200" y="282"/>
                  </a:lnTo>
                  <a:lnTo>
                    <a:pt x="200" y="286"/>
                  </a:lnTo>
                  <a:lnTo>
                    <a:pt x="196" y="290"/>
                  </a:lnTo>
                  <a:lnTo>
                    <a:pt x="200" y="290"/>
                  </a:lnTo>
                  <a:lnTo>
                    <a:pt x="200" y="294"/>
                  </a:lnTo>
                  <a:lnTo>
                    <a:pt x="196" y="294"/>
                  </a:lnTo>
                  <a:lnTo>
                    <a:pt x="196" y="297"/>
                  </a:lnTo>
                  <a:lnTo>
                    <a:pt x="200" y="297"/>
                  </a:lnTo>
                  <a:lnTo>
                    <a:pt x="200" y="301"/>
                  </a:lnTo>
                  <a:lnTo>
                    <a:pt x="203" y="301"/>
                  </a:lnTo>
                  <a:lnTo>
                    <a:pt x="207" y="305"/>
                  </a:lnTo>
                  <a:lnTo>
                    <a:pt x="207" y="309"/>
                  </a:lnTo>
                  <a:lnTo>
                    <a:pt x="203" y="309"/>
                  </a:lnTo>
                  <a:lnTo>
                    <a:pt x="203" y="312"/>
                  </a:lnTo>
                  <a:lnTo>
                    <a:pt x="203" y="309"/>
                  </a:lnTo>
                  <a:lnTo>
                    <a:pt x="207" y="309"/>
                  </a:lnTo>
                  <a:lnTo>
                    <a:pt x="211" y="309"/>
                  </a:lnTo>
                  <a:lnTo>
                    <a:pt x="211" y="312"/>
                  </a:lnTo>
                  <a:lnTo>
                    <a:pt x="215" y="312"/>
                  </a:lnTo>
                  <a:lnTo>
                    <a:pt x="218" y="312"/>
                  </a:lnTo>
                  <a:lnTo>
                    <a:pt x="218" y="316"/>
                  </a:lnTo>
                  <a:lnTo>
                    <a:pt x="222" y="316"/>
                  </a:lnTo>
                  <a:lnTo>
                    <a:pt x="222" y="320"/>
                  </a:lnTo>
                  <a:lnTo>
                    <a:pt x="226" y="320"/>
                  </a:lnTo>
                  <a:lnTo>
                    <a:pt x="226" y="324"/>
                  </a:lnTo>
                  <a:lnTo>
                    <a:pt x="222" y="324"/>
                  </a:lnTo>
                  <a:lnTo>
                    <a:pt x="218" y="327"/>
                  </a:lnTo>
                  <a:lnTo>
                    <a:pt x="222" y="327"/>
                  </a:lnTo>
                  <a:lnTo>
                    <a:pt x="222" y="324"/>
                  </a:lnTo>
                  <a:lnTo>
                    <a:pt x="226" y="324"/>
                  </a:lnTo>
                  <a:lnTo>
                    <a:pt x="230" y="324"/>
                  </a:lnTo>
                  <a:lnTo>
                    <a:pt x="233" y="324"/>
                  </a:lnTo>
                  <a:lnTo>
                    <a:pt x="237" y="327"/>
                  </a:lnTo>
                  <a:lnTo>
                    <a:pt x="241" y="331"/>
                  </a:lnTo>
                  <a:lnTo>
                    <a:pt x="241" y="335"/>
                  </a:lnTo>
                  <a:lnTo>
                    <a:pt x="245" y="331"/>
                  </a:lnTo>
                  <a:lnTo>
                    <a:pt x="241" y="331"/>
                  </a:lnTo>
                  <a:lnTo>
                    <a:pt x="241" y="327"/>
                  </a:lnTo>
                  <a:lnTo>
                    <a:pt x="237" y="327"/>
                  </a:lnTo>
                  <a:lnTo>
                    <a:pt x="237" y="324"/>
                  </a:lnTo>
                  <a:lnTo>
                    <a:pt x="241" y="324"/>
                  </a:lnTo>
                  <a:lnTo>
                    <a:pt x="241" y="320"/>
                  </a:lnTo>
                  <a:lnTo>
                    <a:pt x="245" y="320"/>
                  </a:lnTo>
                  <a:lnTo>
                    <a:pt x="248" y="320"/>
                  </a:lnTo>
                  <a:lnTo>
                    <a:pt x="248" y="324"/>
                  </a:lnTo>
                  <a:lnTo>
                    <a:pt x="248" y="327"/>
                  </a:lnTo>
                  <a:lnTo>
                    <a:pt x="252" y="327"/>
                  </a:lnTo>
                  <a:lnTo>
                    <a:pt x="248" y="327"/>
                  </a:lnTo>
                  <a:lnTo>
                    <a:pt x="248" y="324"/>
                  </a:lnTo>
                  <a:lnTo>
                    <a:pt x="252" y="324"/>
                  </a:lnTo>
                  <a:lnTo>
                    <a:pt x="252" y="320"/>
                  </a:lnTo>
                  <a:lnTo>
                    <a:pt x="248" y="320"/>
                  </a:lnTo>
                  <a:lnTo>
                    <a:pt x="248" y="316"/>
                  </a:lnTo>
                  <a:lnTo>
                    <a:pt x="252" y="316"/>
                  </a:lnTo>
                  <a:lnTo>
                    <a:pt x="248" y="316"/>
                  </a:lnTo>
                  <a:lnTo>
                    <a:pt x="252" y="316"/>
                  </a:lnTo>
                  <a:lnTo>
                    <a:pt x="252" y="312"/>
                  </a:lnTo>
                  <a:lnTo>
                    <a:pt x="256" y="312"/>
                  </a:lnTo>
                  <a:lnTo>
                    <a:pt x="256" y="309"/>
                  </a:lnTo>
                  <a:lnTo>
                    <a:pt x="256" y="305"/>
                  </a:lnTo>
                  <a:lnTo>
                    <a:pt x="252" y="305"/>
                  </a:lnTo>
                  <a:lnTo>
                    <a:pt x="252" y="301"/>
                  </a:lnTo>
                  <a:lnTo>
                    <a:pt x="248" y="301"/>
                  </a:lnTo>
                  <a:lnTo>
                    <a:pt x="252" y="297"/>
                  </a:lnTo>
                  <a:lnTo>
                    <a:pt x="248" y="297"/>
                  </a:lnTo>
                  <a:lnTo>
                    <a:pt x="248" y="294"/>
                  </a:lnTo>
                  <a:lnTo>
                    <a:pt x="248" y="290"/>
                  </a:lnTo>
                  <a:lnTo>
                    <a:pt x="245" y="290"/>
                  </a:lnTo>
                  <a:lnTo>
                    <a:pt x="248" y="290"/>
                  </a:lnTo>
                  <a:lnTo>
                    <a:pt x="248" y="286"/>
                  </a:lnTo>
                  <a:lnTo>
                    <a:pt x="245" y="286"/>
                  </a:lnTo>
                  <a:lnTo>
                    <a:pt x="248" y="286"/>
                  </a:lnTo>
                  <a:lnTo>
                    <a:pt x="248" y="282"/>
                  </a:lnTo>
                  <a:lnTo>
                    <a:pt x="245" y="282"/>
                  </a:lnTo>
                  <a:lnTo>
                    <a:pt x="245" y="279"/>
                  </a:lnTo>
                  <a:lnTo>
                    <a:pt x="248" y="279"/>
                  </a:lnTo>
                  <a:lnTo>
                    <a:pt x="245" y="279"/>
                  </a:lnTo>
                  <a:lnTo>
                    <a:pt x="241" y="279"/>
                  </a:lnTo>
                  <a:lnTo>
                    <a:pt x="241" y="275"/>
                  </a:lnTo>
                  <a:lnTo>
                    <a:pt x="241" y="271"/>
                  </a:lnTo>
                  <a:lnTo>
                    <a:pt x="237" y="271"/>
                  </a:lnTo>
                  <a:lnTo>
                    <a:pt x="241" y="271"/>
                  </a:lnTo>
                  <a:lnTo>
                    <a:pt x="245" y="271"/>
                  </a:lnTo>
                  <a:lnTo>
                    <a:pt x="248" y="267"/>
                  </a:lnTo>
                  <a:lnTo>
                    <a:pt x="252" y="267"/>
                  </a:lnTo>
                  <a:lnTo>
                    <a:pt x="256" y="267"/>
                  </a:lnTo>
                  <a:lnTo>
                    <a:pt x="260" y="267"/>
                  </a:lnTo>
                  <a:lnTo>
                    <a:pt x="260" y="264"/>
                  </a:lnTo>
                  <a:lnTo>
                    <a:pt x="263" y="264"/>
                  </a:lnTo>
                  <a:lnTo>
                    <a:pt x="267" y="264"/>
                  </a:lnTo>
                  <a:lnTo>
                    <a:pt x="267" y="260"/>
                  </a:lnTo>
                  <a:lnTo>
                    <a:pt x="271" y="260"/>
                  </a:lnTo>
                  <a:lnTo>
                    <a:pt x="275" y="260"/>
                  </a:lnTo>
                  <a:lnTo>
                    <a:pt x="275" y="256"/>
                  </a:lnTo>
                  <a:lnTo>
                    <a:pt x="278" y="256"/>
                  </a:lnTo>
                  <a:lnTo>
                    <a:pt x="278" y="252"/>
                  </a:lnTo>
                  <a:lnTo>
                    <a:pt x="282" y="252"/>
                  </a:lnTo>
                  <a:lnTo>
                    <a:pt x="286" y="252"/>
                  </a:lnTo>
                  <a:lnTo>
                    <a:pt x="286" y="249"/>
                  </a:lnTo>
                  <a:lnTo>
                    <a:pt x="286" y="245"/>
                  </a:lnTo>
                  <a:lnTo>
                    <a:pt x="286" y="241"/>
                  </a:lnTo>
                  <a:lnTo>
                    <a:pt x="286" y="237"/>
                  </a:lnTo>
                  <a:lnTo>
                    <a:pt x="286" y="233"/>
                  </a:lnTo>
                  <a:lnTo>
                    <a:pt x="286" y="230"/>
                  </a:lnTo>
                  <a:lnTo>
                    <a:pt x="282" y="226"/>
                  </a:lnTo>
                  <a:lnTo>
                    <a:pt x="282" y="222"/>
                  </a:lnTo>
                  <a:lnTo>
                    <a:pt x="278" y="218"/>
                  </a:lnTo>
                  <a:lnTo>
                    <a:pt x="275" y="218"/>
                  </a:lnTo>
                  <a:lnTo>
                    <a:pt x="271" y="218"/>
                  </a:lnTo>
                  <a:lnTo>
                    <a:pt x="271" y="215"/>
                  </a:lnTo>
                  <a:lnTo>
                    <a:pt x="267" y="215"/>
                  </a:lnTo>
                  <a:lnTo>
                    <a:pt x="263" y="215"/>
                  </a:lnTo>
                  <a:lnTo>
                    <a:pt x="263" y="211"/>
                  </a:lnTo>
                  <a:lnTo>
                    <a:pt x="260" y="211"/>
                  </a:lnTo>
                  <a:lnTo>
                    <a:pt x="256" y="211"/>
                  </a:lnTo>
                  <a:lnTo>
                    <a:pt x="260" y="211"/>
                  </a:lnTo>
                  <a:lnTo>
                    <a:pt x="256" y="211"/>
                  </a:lnTo>
                  <a:lnTo>
                    <a:pt x="256" y="207"/>
                  </a:lnTo>
                  <a:lnTo>
                    <a:pt x="256" y="203"/>
                  </a:lnTo>
                  <a:lnTo>
                    <a:pt x="260" y="203"/>
                  </a:lnTo>
                  <a:lnTo>
                    <a:pt x="263" y="203"/>
                  </a:lnTo>
                  <a:lnTo>
                    <a:pt x="263" y="200"/>
                  </a:lnTo>
                  <a:lnTo>
                    <a:pt x="267" y="200"/>
                  </a:lnTo>
                  <a:lnTo>
                    <a:pt x="267" y="196"/>
                  </a:lnTo>
                  <a:lnTo>
                    <a:pt x="263" y="196"/>
                  </a:lnTo>
                  <a:lnTo>
                    <a:pt x="267" y="196"/>
                  </a:lnTo>
                  <a:lnTo>
                    <a:pt x="267" y="192"/>
                  </a:lnTo>
                  <a:lnTo>
                    <a:pt x="271" y="192"/>
                  </a:lnTo>
                  <a:lnTo>
                    <a:pt x="271" y="196"/>
                  </a:lnTo>
                  <a:lnTo>
                    <a:pt x="275" y="196"/>
                  </a:lnTo>
                  <a:lnTo>
                    <a:pt x="271" y="192"/>
                  </a:lnTo>
                  <a:lnTo>
                    <a:pt x="275" y="192"/>
                  </a:lnTo>
                  <a:lnTo>
                    <a:pt x="275" y="188"/>
                  </a:lnTo>
                  <a:lnTo>
                    <a:pt x="278" y="188"/>
                  </a:lnTo>
                  <a:lnTo>
                    <a:pt x="282" y="185"/>
                  </a:lnTo>
                  <a:lnTo>
                    <a:pt x="278" y="185"/>
                  </a:lnTo>
                  <a:lnTo>
                    <a:pt x="275" y="185"/>
                  </a:lnTo>
                  <a:lnTo>
                    <a:pt x="275" y="188"/>
                  </a:lnTo>
                  <a:lnTo>
                    <a:pt x="271" y="188"/>
                  </a:lnTo>
                  <a:lnTo>
                    <a:pt x="271" y="185"/>
                  </a:lnTo>
                  <a:lnTo>
                    <a:pt x="271" y="181"/>
                  </a:lnTo>
                  <a:lnTo>
                    <a:pt x="267" y="181"/>
                  </a:lnTo>
                  <a:lnTo>
                    <a:pt x="271" y="181"/>
                  </a:lnTo>
                  <a:lnTo>
                    <a:pt x="275" y="181"/>
                  </a:lnTo>
                  <a:lnTo>
                    <a:pt x="271" y="177"/>
                  </a:lnTo>
                  <a:lnTo>
                    <a:pt x="271" y="181"/>
                  </a:lnTo>
                  <a:lnTo>
                    <a:pt x="267" y="181"/>
                  </a:lnTo>
                  <a:lnTo>
                    <a:pt x="267" y="177"/>
                  </a:lnTo>
                  <a:lnTo>
                    <a:pt x="271" y="177"/>
                  </a:lnTo>
                  <a:lnTo>
                    <a:pt x="271" y="173"/>
                  </a:lnTo>
                  <a:lnTo>
                    <a:pt x="267" y="173"/>
                  </a:lnTo>
                  <a:lnTo>
                    <a:pt x="267" y="177"/>
                  </a:lnTo>
                  <a:lnTo>
                    <a:pt x="263" y="177"/>
                  </a:lnTo>
                  <a:lnTo>
                    <a:pt x="267" y="173"/>
                  </a:lnTo>
                  <a:lnTo>
                    <a:pt x="263" y="173"/>
                  </a:lnTo>
                  <a:lnTo>
                    <a:pt x="260" y="177"/>
                  </a:lnTo>
                  <a:lnTo>
                    <a:pt x="260" y="173"/>
                  </a:lnTo>
                  <a:lnTo>
                    <a:pt x="263" y="173"/>
                  </a:lnTo>
                  <a:lnTo>
                    <a:pt x="267" y="170"/>
                  </a:lnTo>
                  <a:lnTo>
                    <a:pt x="267" y="166"/>
                  </a:lnTo>
                  <a:lnTo>
                    <a:pt x="271" y="166"/>
                  </a:lnTo>
                  <a:lnTo>
                    <a:pt x="271" y="162"/>
                  </a:lnTo>
                  <a:lnTo>
                    <a:pt x="267" y="162"/>
                  </a:lnTo>
                  <a:lnTo>
                    <a:pt x="263" y="162"/>
                  </a:lnTo>
                  <a:lnTo>
                    <a:pt x="263" y="158"/>
                  </a:lnTo>
                  <a:lnTo>
                    <a:pt x="263" y="155"/>
                  </a:lnTo>
                  <a:lnTo>
                    <a:pt x="260" y="155"/>
                  </a:lnTo>
                  <a:lnTo>
                    <a:pt x="260" y="151"/>
                  </a:lnTo>
                  <a:lnTo>
                    <a:pt x="263" y="151"/>
                  </a:lnTo>
                  <a:lnTo>
                    <a:pt x="267" y="147"/>
                  </a:lnTo>
                  <a:lnTo>
                    <a:pt x="271" y="147"/>
                  </a:lnTo>
                  <a:lnTo>
                    <a:pt x="275" y="147"/>
                  </a:lnTo>
                  <a:lnTo>
                    <a:pt x="278" y="147"/>
                  </a:lnTo>
                  <a:lnTo>
                    <a:pt x="282" y="147"/>
                  </a:lnTo>
                  <a:lnTo>
                    <a:pt x="286" y="147"/>
                  </a:lnTo>
                  <a:lnTo>
                    <a:pt x="286" y="151"/>
                  </a:lnTo>
                  <a:lnTo>
                    <a:pt x="290" y="151"/>
                  </a:lnTo>
                  <a:lnTo>
                    <a:pt x="293" y="151"/>
                  </a:lnTo>
                  <a:lnTo>
                    <a:pt x="301" y="151"/>
                  </a:lnTo>
                  <a:lnTo>
                    <a:pt x="297" y="155"/>
                  </a:lnTo>
                  <a:lnTo>
                    <a:pt x="301" y="155"/>
                  </a:lnTo>
                  <a:lnTo>
                    <a:pt x="301" y="151"/>
                  </a:lnTo>
                  <a:lnTo>
                    <a:pt x="305" y="151"/>
                  </a:lnTo>
                  <a:lnTo>
                    <a:pt x="309" y="151"/>
                  </a:lnTo>
                  <a:lnTo>
                    <a:pt x="312" y="151"/>
                  </a:lnTo>
                  <a:lnTo>
                    <a:pt x="316" y="155"/>
                  </a:lnTo>
                  <a:lnTo>
                    <a:pt x="320" y="155"/>
                  </a:lnTo>
                  <a:lnTo>
                    <a:pt x="316" y="155"/>
                  </a:lnTo>
                  <a:lnTo>
                    <a:pt x="316" y="151"/>
                  </a:lnTo>
                  <a:lnTo>
                    <a:pt x="320" y="151"/>
                  </a:lnTo>
                  <a:lnTo>
                    <a:pt x="324" y="151"/>
                  </a:lnTo>
                  <a:lnTo>
                    <a:pt x="327" y="151"/>
                  </a:lnTo>
                  <a:lnTo>
                    <a:pt x="331" y="151"/>
                  </a:lnTo>
                  <a:lnTo>
                    <a:pt x="331" y="147"/>
                  </a:lnTo>
                  <a:lnTo>
                    <a:pt x="335" y="151"/>
                  </a:lnTo>
                  <a:lnTo>
                    <a:pt x="339" y="151"/>
                  </a:lnTo>
                  <a:lnTo>
                    <a:pt x="339" y="155"/>
                  </a:lnTo>
                  <a:lnTo>
                    <a:pt x="342" y="155"/>
                  </a:lnTo>
                  <a:lnTo>
                    <a:pt x="346" y="155"/>
                  </a:lnTo>
                  <a:lnTo>
                    <a:pt x="350" y="155"/>
                  </a:lnTo>
                  <a:lnTo>
                    <a:pt x="350" y="158"/>
                  </a:lnTo>
                  <a:lnTo>
                    <a:pt x="346" y="158"/>
                  </a:lnTo>
                  <a:lnTo>
                    <a:pt x="350" y="158"/>
                  </a:lnTo>
                  <a:lnTo>
                    <a:pt x="354" y="158"/>
                  </a:lnTo>
                  <a:lnTo>
                    <a:pt x="357" y="162"/>
                  </a:lnTo>
                  <a:lnTo>
                    <a:pt x="354" y="162"/>
                  </a:lnTo>
                  <a:lnTo>
                    <a:pt x="357" y="162"/>
                  </a:lnTo>
                  <a:lnTo>
                    <a:pt x="361" y="162"/>
                  </a:lnTo>
                  <a:lnTo>
                    <a:pt x="365" y="162"/>
                  </a:lnTo>
                  <a:lnTo>
                    <a:pt x="361" y="162"/>
                  </a:lnTo>
                  <a:lnTo>
                    <a:pt x="361" y="166"/>
                  </a:lnTo>
                  <a:lnTo>
                    <a:pt x="365" y="166"/>
                  </a:lnTo>
                  <a:lnTo>
                    <a:pt x="365" y="170"/>
                  </a:lnTo>
                  <a:lnTo>
                    <a:pt x="369" y="170"/>
                  </a:lnTo>
                  <a:lnTo>
                    <a:pt x="372" y="170"/>
                  </a:lnTo>
                  <a:lnTo>
                    <a:pt x="376" y="170"/>
                  </a:lnTo>
                  <a:lnTo>
                    <a:pt x="380" y="170"/>
                  </a:lnTo>
                  <a:lnTo>
                    <a:pt x="380" y="173"/>
                  </a:lnTo>
                  <a:lnTo>
                    <a:pt x="380" y="170"/>
                  </a:lnTo>
                  <a:lnTo>
                    <a:pt x="384" y="170"/>
                  </a:lnTo>
                  <a:lnTo>
                    <a:pt x="387" y="170"/>
                  </a:lnTo>
                  <a:lnTo>
                    <a:pt x="387" y="173"/>
                  </a:lnTo>
                  <a:lnTo>
                    <a:pt x="391" y="173"/>
                  </a:lnTo>
                  <a:lnTo>
                    <a:pt x="395" y="173"/>
                  </a:lnTo>
                  <a:lnTo>
                    <a:pt x="395" y="170"/>
                  </a:lnTo>
                  <a:lnTo>
                    <a:pt x="399" y="170"/>
                  </a:lnTo>
                  <a:lnTo>
                    <a:pt x="399" y="173"/>
                  </a:lnTo>
                  <a:lnTo>
                    <a:pt x="399" y="177"/>
                  </a:lnTo>
                  <a:lnTo>
                    <a:pt x="395" y="177"/>
                  </a:lnTo>
                  <a:lnTo>
                    <a:pt x="395" y="181"/>
                  </a:lnTo>
                  <a:lnTo>
                    <a:pt x="391" y="181"/>
                  </a:lnTo>
                  <a:lnTo>
                    <a:pt x="395" y="181"/>
                  </a:lnTo>
                  <a:lnTo>
                    <a:pt x="395" y="185"/>
                  </a:lnTo>
                  <a:lnTo>
                    <a:pt x="395" y="188"/>
                  </a:lnTo>
                  <a:lnTo>
                    <a:pt x="391" y="188"/>
                  </a:lnTo>
                  <a:lnTo>
                    <a:pt x="387" y="188"/>
                  </a:lnTo>
                  <a:lnTo>
                    <a:pt x="384" y="188"/>
                  </a:lnTo>
                  <a:lnTo>
                    <a:pt x="380" y="188"/>
                  </a:lnTo>
                  <a:lnTo>
                    <a:pt x="376" y="188"/>
                  </a:lnTo>
                  <a:lnTo>
                    <a:pt x="380" y="188"/>
                  </a:lnTo>
                  <a:lnTo>
                    <a:pt x="384" y="188"/>
                  </a:lnTo>
                  <a:lnTo>
                    <a:pt x="387" y="188"/>
                  </a:lnTo>
                  <a:lnTo>
                    <a:pt x="391" y="188"/>
                  </a:lnTo>
                  <a:lnTo>
                    <a:pt x="395" y="188"/>
                  </a:lnTo>
                  <a:lnTo>
                    <a:pt x="395" y="192"/>
                  </a:lnTo>
                  <a:lnTo>
                    <a:pt x="399" y="192"/>
                  </a:lnTo>
                  <a:lnTo>
                    <a:pt x="395" y="196"/>
                  </a:lnTo>
                  <a:lnTo>
                    <a:pt x="395" y="200"/>
                  </a:lnTo>
                  <a:lnTo>
                    <a:pt x="399" y="200"/>
                  </a:lnTo>
                  <a:lnTo>
                    <a:pt x="402" y="200"/>
                  </a:lnTo>
                  <a:lnTo>
                    <a:pt x="399" y="200"/>
                  </a:lnTo>
                  <a:lnTo>
                    <a:pt x="399" y="203"/>
                  </a:lnTo>
                  <a:lnTo>
                    <a:pt x="399" y="200"/>
                  </a:lnTo>
                  <a:lnTo>
                    <a:pt x="399" y="203"/>
                  </a:lnTo>
                  <a:lnTo>
                    <a:pt x="399" y="207"/>
                  </a:lnTo>
                  <a:lnTo>
                    <a:pt x="395" y="207"/>
                  </a:lnTo>
                  <a:lnTo>
                    <a:pt x="395" y="203"/>
                  </a:lnTo>
                  <a:lnTo>
                    <a:pt x="391" y="203"/>
                  </a:lnTo>
                  <a:lnTo>
                    <a:pt x="391" y="207"/>
                  </a:lnTo>
                  <a:lnTo>
                    <a:pt x="387" y="207"/>
                  </a:lnTo>
                  <a:lnTo>
                    <a:pt x="391" y="207"/>
                  </a:lnTo>
                  <a:lnTo>
                    <a:pt x="391" y="211"/>
                  </a:lnTo>
                  <a:lnTo>
                    <a:pt x="395" y="207"/>
                  </a:lnTo>
                  <a:lnTo>
                    <a:pt x="399" y="207"/>
                  </a:lnTo>
                  <a:lnTo>
                    <a:pt x="402" y="203"/>
                  </a:lnTo>
                  <a:lnTo>
                    <a:pt x="406" y="203"/>
                  </a:lnTo>
                  <a:lnTo>
                    <a:pt x="410" y="203"/>
                  </a:lnTo>
                  <a:lnTo>
                    <a:pt x="414" y="207"/>
                  </a:lnTo>
                  <a:lnTo>
                    <a:pt x="417" y="211"/>
                  </a:lnTo>
                  <a:lnTo>
                    <a:pt x="417" y="215"/>
                  </a:lnTo>
                  <a:lnTo>
                    <a:pt x="417" y="218"/>
                  </a:lnTo>
                  <a:lnTo>
                    <a:pt x="414" y="218"/>
                  </a:lnTo>
                  <a:lnTo>
                    <a:pt x="410" y="218"/>
                  </a:lnTo>
                  <a:lnTo>
                    <a:pt x="406" y="218"/>
                  </a:lnTo>
                  <a:lnTo>
                    <a:pt x="402" y="222"/>
                  </a:lnTo>
                  <a:lnTo>
                    <a:pt x="399" y="222"/>
                  </a:lnTo>
                  <a:lnTo>
                    <a:pt x="402" y="222"/>
                  </a:lnTo>
                  <a:lnTo>
                    <a:pt x="406" y="218"/>
                  </a:lnTo>
                  <a:lnTo>
                    <a:pt x="410" y="218"/>
                  </a:lnTo>
                  <a:lnTo>
                    <a:pt x="414" y="218"/>
                  </a:lnTo>
                  <a:lnTo>
                    <a:pt x="417" y="218"/>
                  </a:lnTo>
                  <a:lnTo>
                    <a:pt x="417" y="215"/>
                  </a:lnTo>
                  <a:lnTo>
                    <a:pt x="417" y="211"/>
                  </a:lnTo>
                  <a:lnTo>
                    <a:pt x="421" y="211"/>
                  </a:lnTo>
                  <a:lnTo>
                    <a:pt x="421" y="215"/>
                  </a:lnTo>
                  <a:lnTo>
                    <a:pt x="425" y="215"/>
                  </a:lnTo>
                  <a:lnTo>
                    <a:pt x="421" y="215"/>
                  </a:lnTo>
                  <a:lnTo>
                    <a:pt x="421" y="218"/>
                  </a:lnTo>
                  <a:lnTo>
                    <a:pt x="417" y="218"/>
                  </a:lnTo>
                  <a:lnTo>
                    <a:pt x="421" y="218"/>
                  </a:lnTo>
                  <a:lnTo>
                    <a:pt x="421" y="215"/>
                  </a:lnTo>
                  <a:lnTo>
                    <a:pt x="425" y="215"/>
                  </a:lnTo>
                  <a:lnTo>
                    <a:pt x="425" y="211"/>
                  </a:lnTo>
                  <a:lnTo>
                    <a:pt x="425" y="215"/>
                  </a:lnTo>
                  <a:lnTo>
                    <a:pt x="425" y="218"/>
                  </a:lnTo>
                  <a:lnTo>
                    <a:pt x="425" y="222"/>
                  </a:lnTo>
                  <a:lnTo>
                    <a:pt x="425" y="218"/>
                  </a:lnTo>
                  <a:lnTo>
                    <a:pt x="429" y="215"/>
                  </a:lnTo>
                  <a:lnTo>
                    <a:pt x="433" y="215"/>
                  </a:lnTo>
                  <a:lnTo>
                    <a:pt x="436" y="215"/>
                  </a:lnTo>
                  <a:lnTo>
                    <a:pt x="436" y="211"/>
                  </a:lnTo>
                  <a:lnTo>
                    <a:pt x="440" y="211"/>
                  </a:lnTo>
                  <a:lnTo>
                    <a:pt x="444" y="211"/>
                  </a:lnTo>
                  <a:lnTo>
                    <a:pt x="444" y="207"/>
                  </a:lnTo>
                  <a:lnTo>
                    <a:pt x="448" y="207"/>
                  </a:lnTo>
                  <a:lnTo>
                    <a:pt x="451" y="207"/>
                  </a:lnTo>
                  <a:lnTo>
                    <a:pt x="455" y="211"/>
                  </a:lnTo>
                  <a:lnTo>
                    <a:pt x="451" y="211"/>
                  </a:lnTo>
                  <a:lnTo>
                    <a:pt x="451" y="215"/>
                  </a:lnTo>
                  <a:lnTo>
                    <a:pt x="455" y="211"/>
                  </a:lnTo>
                  <a:lnTo>
                    <a:pt x="451" y="211"/>
                  </a:lnTo>
                  <a:lnTo>
                    <a:pt x="455" y="211"/>
                  </a:lnTo>
                  <a:lnTo>
                    <a:pt x="455" y="207"/>
                  </a:lnTo>
                  <a:lnTo>
                    <a:pt x="451" y="207"/>
                  </a:lnTo>
                  <a:lnTo>
                    <a:pt x="455" y="207"/>
                  </a:lnTo>
                  <a:lnTo>
                    <a:pt x="451" y="203"/>
                  </a:lnTo>
                  <a:lnTo>
                    <a:pt x="455" y="203"/>
                  </a:lnTo>
                  <a:lnTo>
                    <a:pt x="459" y="203"/>
                  </a:lnTo>
                  <a:lnTo>
                    <a:pt x="463" y="203"/>
                  </a:lnTo>
                  <a:lnTo>
                    <a:pt x="459" y="203"/>
                  </a:lnTo>
                  <a:lnTo>
                    <a:pt x="459" y="200"/>
                  </a:lnTo>
                  <a:lnTo>
                    <a:pt x="455" y="200"/>
                  </a:lnTo>
                  <a:lnTo>
                    <a:pt x="459" y="200"/>
                  </a:lnTo>
                  <a:lnTo>
                    <a:pt x="459" y="196"/>
                  </a:lnTo>
                  <a:lnTo>
                    <a:pt x="459" y="200"/>
                  </a:lnTo>
                  <a:lnTo>
                    <a:pt x="463" y="200"/>
                  </a:lnTo>
                  <a:lnTo>
                    <a:pt x="463" y="196"/>
                  </a:lnTo>
                  <a:lnTo>
                    <a:pt x="459" y="196"/>
                  </a:lnTo>
                  <a:lnTo>
                    <a:pt x="463" y="196"/>
                  </a:lnTo>
                  <a:lnTo>
                    <a:pt x="466" y="196"/>
                  </a:lnTo>
                  <a:lnTo>
                    <a:pt x="470" y="196"/>
                  </a:lnTo>
                  <a:lnTo>
                    <a:pt x="466" y="196"/>
                  </a:lnTo>
                  <a:lnTo>
                    <a:pt x="463" y="196"/>
                  </a:lnTo>
                  <a:lnTo>
                    <a:pt x="459" y="192"/>
                  </a:lnTo>
                  <a:lnTo>
                    <a:pt x="463" y="192"/>
                  </a:lnTo>
                  <a:lnTo>
                    <a:pt x="463" y="188"/>
                  </a:lnTo>
                  <a:lnTo>
                    <a:pt x="466" y="192"/>
                  </a:lnTo>
                  <a:lnTo>
                    <a:pt x="470" y="192"/>
                  </a:lnTo>
                  <a:lnTo>
                    <a:pt x="466" y="192"/>
                  </a:lnTo>
                  <a:lnTo>
                    <a:pt x="466" y="188"/>
                  </a:lnTo>
                  <a:lnTo>
                    <a:pt x="470" y="185"/>
                  </a:lnTo>
                  <a:lnTo>
                    <a:pt x="470" y="181"/>
                  </a:lnTo>
                  <a:lnTo>
                    <a:pt x="474" y="181"/>
                  </a:lnTo>
                  <a:lnTo>
                    <a:pt x="474" y="185"/>
                  </a:lnTo>
                  <a:lnTo>
                    <a:pt x="478" y="185"/>
                  </a:lnTo>
                  <a:lnTo>
                    <a:pt x="474" y="185"/>
                  </a:lnTo>
                  <a:lnTo>
                    <a:pt x="478" y="185"/>
                  </a:lnTo>
                  <a:lnTo>
                    <a:pt x="478" y="188"/>
                  </a:lnTo>
                  <a:lnTo>
                    <a:pt x="474" y="188"/>
                  </a:lnTo>
                  <a:lnTo>
                    <a:pt x="470" y="188"/>
                  </a:lnTo>
                  <a:lnTo>
                    <a:pt x="474" y="188"/>
                  </a:lnTo>
                  <a:lnTo>
                    <a:pt x="478" y="188"/>
                  </a:lnTo>
                  <a:lnTo>
                    <a:pt x="478" y="185"/>
                  </a:lnTo>
                  <a:lnTo>
                    <a:pt x="478" y="188"/>
                  </a:lnTo>
                  <a:lnTo>
                    <a:pt x="481" y="188"/>
                  </a:lnTo>
                  <a:lnTo>
                    <a:pt x="481" y="192"/>
                  </a:lnTo>
                  <a:lnTo>
                    <a:pt x="481" y="196"/>
                  </a:lnTo>
                  <a:lnTo>
                    <a:pt x="485" y="196"/>
                  </a:lnTo>
                  <a:lnTo>
                    <a:pt x="485" y="192"/>
                  </a:lnTo>
                  <a:lnTo>
                    <a:pt x="489" y="196"/>
                  </a:lnTo>
                  <a:lnTo>
                    <a:pt x="485" y="196"/>
                  </a:lnTo>
                  <a:lnTo>
                    <a:pt x="481" y="196"/>
                  </a:lnTo>
                  <a:lnTo>
                    <a:pt x="489" y="196"/>
                  </a:lnTo>
                  <a:lnTo>
                    <a:pt x="489" y="200"/>
                  </a:lnTo>
                  <a:lnTo>
                    <a:pt x="485" y="200"/>
                  </a:lnTo>
                  <a:lnTo>
                    <a:pt x="489" y="200"/>
                  </a:lnTo>
                  <a:lnTo>
                    <a:pt x="493" y="200"/>
                  </a:lnTo>
                  <a:lnTo>
                    <a:pt x="493" y="203"/>
                  </a:lnTo>
                  <a:lnTo>
                    <a:pt x="489" y="203"/>
                  </a:lnTo>
                  <a:lnTo>
                    <a:pt x="485" y="203"/>
                  </a:lnTo>
                  <a:lnTo>
                    <a:pt x="489" y="203"/>
                  </a:lnTo>
                  <a:lnTo>
                    <a:pt x="493" y="203"/>
                  </a:lnTo>
                  <a:lnTo>
                    <a:pt x="496" y="203"/>
                  </a:lnTo>
                  <a:lnTo>
                    <a:pt x="493" y="203"/>
                  </a:lnTo>
                  <a:lnTo>
                    <a:pt x="496" y="203"/>
                  </a:lnTo>
                  <a:lnTo>
                    <a:pt x="496" y="207"/>
                  </a:lnTo>
                  <a:lnTo>
                    <a:pt x="500" y="207"/>
                  </a:lnTo>
                  <a:lnTo>
                    <a:pt x="504" y="207"/>
                  </a:lnTo>
                  <a:lnTo>
                    <a:pt x="500" y="211"/>
                  </a:lnTo>
                  <a:lnTo>
                    <a:pt x="496" y="211"/>
                  </a:lnTo>
                  <a:lnTo>
                    <a:pt x="493" y="211"/>
                  </a:lnTo>
                  <a:lnTo>
                    <a:pt x="493" y="215"/>
                  </a:lnTo>
                  <a:lnTo>
                    <a:pt x="489" y="215"/>
                  </a:lnTo>
                  <a:lnTo>
                    <a:pt x="493" y="215"/>
                  </a:lnTo>
                  <a:lnTo>
                    <a:pt x="493" y="211"/>
                  </a:lnTo>
                  <a:lnTo>
                    <a:pt x="496" y="211"/>
                  </a:lnTo>
                  <a:lnTo>
                    <a:pt x="500" y="211"/>
                  </a:lnTo>
                  <a:lnTo>
                    <a:pt x="504" y="211"/>
                  </a:lnTo>
                  <a:lnTo>
                    <a:pt x="508" y="211"/>
                  </a:lnTo>
                  <a:lnTo>
                    <a:pt x="504" y="215"/>
                  </a:lnTo>
                  <a:lnTo>
                    <a:pt x="508" y="215"/>
                  </a:lnTo>
                  <a:lnTo>
                    <a:pt x="504" y="215"/>
                  </a:lnTo>
                  <a:lnTo>
                    <a:pt x="500" y="218"/>
                  </a:lnTo>
                  <a:lnTo>
                    <a:pt x="496" y="218"/>
                  </a:lnTo>
                  <a:lnTo>
                    <a:pt x="493" y="218"/>
                  </a:lnTo>
                  <a:lnTo>
                    <a:pt x="496" y="218"/>
                  </a:lnTo>
                  <a:lnTo>
                    <a:pt x="500" y="218"/>
                  </a:lnTo>
                  <a:lnTo>
                    <a:pt x="504" y="218"/>
                  </a:lnTo>
                  <a:lnTo>
                    <a:pt x="508" y="218"/>
                  </a:lnTo>
                  <a:lnTo>
                    <a:pt x="508" y="215"/>
                  </a:lnTo>
                  <a:lnTo>
                    <a:pt x="508" y="218"/>
                  </a:lnTo>
                  <a:lnTo>
                    <a:pt x="511" y="218"/>
                  </a:lnTo>
                  <a:lnTo>
                    <a:pt x="508" y="218"/>
                  </a:lnTo>
                  <a:lnTo>
                    <a:pt x="504" y="218"/>
                  </a:lnTo>
                  <a:lnTo>
                    <a:pt x="508" y="218"/>
                  </a:lnTo>
                  <a:lnTo>
                    <a:pt x="511" y="218"/>
                  </a:lnTo>
                  <a:lnTo>
                    <a:pt x="515" y="218"/>
                  </a:lnTo>
                  <a:lnTo>
                    <a:pt x="515" y="222"/>
                  </a:lnTo>
                  <a:lnTo>
                    <a:pt x="511" y="222"/>
                  </a:lnTo>
                  <a:lnTo>
                    <a:pt x="515" y="222"/>
                  </a:lnTo>
                  <a:lnTo>
                    <a:pt x="519" y="226"/>
                  </a:lnTo>
                  <a:lnTo>
                    <a:pt x="515" y="226"/>
                  </a:lnTo>
                  <a:lnTo>
                    <a:pt x="511" y="226"/>
                  </a:lnTo>
                  <a:lnTo>
                    <a:pt x="508" y="226"/>
                  </a:lnTo>
                  <a:lnTo>
                    <a:pt x="511" y="230"/>
                  </a:lnTo>
                  <a:lnTo>
                    <a:pt x="511" y="226"/>
                  </a:lnTo>
                  <a:lnTo>
                    <a:pt x="515" y="226"/>
                  </a:lnTo>
                  <a:lnTo>
                    <a:pt x="519" y="230"/>
                  </a:lnTo>
                  <a:lnTo>
                    <a:pt x="515" y="230"/>
                  </a:lnTo>
                  <a:lnTo>
                    <a:pt x="519" y="233"/>
                  </a:lnTo>
                  <a:lnTo>
                    <a:pt x="523" y="233"/>
                  </a:lnTo>
                  <a:lnTo>
                    <a:pt x="526" y="233"/>
                  </a:lnTo>
                  <a:lnTo>
                    <a:pt x="523" y="233"/>
                  </a:lnTo>
                  <a:lnTo>
                    <a:pt x="523" y="237"/>
                  </a:lnTo>
                  <a:lnTo>
                    <a:pt x="519" y="237"/>
                  </a:lnTo>
                  <a:lnTo>
                    <a:pt x="515" y="237"/>
                  </a:lnTo>
                  <a:lnTo>
                    <a:pt x="519" y="241"/>
                  </a:lnTo>
                  <a:lnTo>
                    <a:pt x="519" y="237"/>
                  </a:lnTo>
                  <a:lnTo>
                    <a:pt x="519" y="241"/>
                  </a:lnTo>
                  <a:lnTo>
                    <a:pt x="523" y="241"/>
                  </a:lnTo>
                  <a:lnTo>
                    <a:pt x="519" y="241"/>
                  </a:lnTo>
                  <a:lnTo>
                    <a:pt x="515" y="241"/>
                  </a:lnTo>
                  <a:lnTo>
                    <a:pt x="511" y="237"/>
                  </a:lnTo>
                  <a:lnTo>
                    <a:pt x="508" y="237"/>
                  </a:lnTo>
                  <a:lnTo>
                    <a:pt x="511" y="237"/>
                  </a:lnTo>
                  <a:lnTo>
                    <a:pt x="515" y="237"/>
                  </a:lnTo>
                  <a:lnTo>
                    <a:pt x="511" y="237"/>
                  </a:lnTo>
                  <a:lnTo>
                    <a:pt x="508" y="237"/>
                  </a:lnTo>
                  <a:lnTo>
                    <a:pt x="511" y="241"/>
                  </a:lnTo>
                  <a:lnTo>
                    <a:pt x="515" y="241"/>
                  </a:lnTo>
                  <a:lnTo>
                    <a:pt x="511" y="241"/>
                  </a:lnTo>
                  <a:lnTo>
                    <a:pt x="515" y="241"/>
                  </a:lnTo>
                  <a:lnTo>
                    <a:pt x="519" y="241"/>
                  </a:lnTo>
                  <a:lnTo>
                    <a:pt x="523" y="241"/>
                  </a:lnTo>
                  <a:lnTo>
                    <a:pt x="519" y="241"/>
                  </a:lnTo>
                  <a:lnTo>
                    <a:pt x="519" y="245"/>
                  </a:lnTo>
                  <a:lnTo>
                    <a:pt x="519" y="241"/>
                  </a:lnTo>
                  <a:lnTo>
                    <a:pt x="515" y="241"/>
                  </a:lnTo>
                  <a:lnTo>
                    <a:pt x="515" y="245"/>
                  </a:lnTo>
                  <a:lnTo>
                    <a:pt x="511" y="245"/>
                  </a:lnTo>
                  <a:lnTo>
                    <a:pt x="515" y="245"/>
                  </a:lnTo>
                  <a:lnTo>
                    <a:pt x="519" y="245"/>
                  </a:lnTo>
                  <a:lnTo>
                    <a:pt x="515" y="245"/>
                  </a:lnTo>
                  <a:lnTo>
                    <a:pt x="515" y="249"/>
                  </a:lnTo>
                  <a:lnTo>
                    <a:pt x="519" y="249"/>
                  </a:lnTo>
                  <a:lnTo>
                    <a:pt x="523" y="249"/>
                  </a:lnTo>
                  <a:lnTo>
                    <a:pt x="526" y="249"/>
                  </a:lnTo>
                  <a:lnTo>
                    <a:pt x="523" y="249"/>
                  </a:lnTo>
                  <a:lnTo>
                    <a:pt x="526" y="249"/>
                  </a:lnTo>
                  <a:lnTo>
                    <a:pt x="523" y="249"/>
                  </a:lnTo>
                  <a:lnTo>
                    <a:pt x="523" y="252"/>
                  </a:lnTo>
                  <a:lnTo>
                    <a:pt x="526" y="252"/>
                  </a:lnTo>
                  <a:lnTo>
                    <a:pt x="530" y="252"/>
                  </a:lnTo>
                  <a:lnTo>
                    <a:pt x="526" y="252"/>
                  </a:lnTo>
                  <a:lnTo>
                    <a:pt x="530" y="252"/>
                  </a:lnTo>
                  <a:lnTo>
                    <a:pt x="534" y="252"/>
                  </a:lnTo>
                  <a:lnTo>
                    <a:pt x="534" y="256"/>
                  </a:lnTo>
                  <a:lnTo>
                    <a:pt x="538" y="256"/>
                  </a:lnTo>
                  <a:lnTo>
                    <a:pt x="538" y="252"/>
                  </a:lnTo>
                  <a:lnTo>
                    <a:pt x="538" y="256"/>
                  </a:lnTo>
                  <a:lnTo>
                    <a:pt x="538" y="252"/>
                  </a:lnTo>
                  <a:lnTo>
                    <a:pt x="541" y="252"/>
                  </a:lnTo>
                  <a:lnTo>
                    <a:pt x="541" y="256"/>
                  </a:lnTo>
                  <a:lnTo>
                    <a:pt x="538" y="256"/>
                  </a:lnTo>
                  <a:lnTo>
                    <a:pt x="541" y="256"/>
                  </a:lnTo>
                  <a:lnTo>
                    <a:pt x="541" y="260"/>
                  </a:lnTo>
                  <a:lnTo>
                    <a:pt x="538" y="260"/>
                  </a:lnTo>
                  <a:lnTo>
                    <a:pt x="541" y="260"/>
                  </a:lnTo>
                  <a:lnTo>
                    <a:pt x="545" y="260"/>
                  </a:lnTo>
                  <a:lnTo>
                    <a:pt x="541" y="260"/>
                  </a:lnTo>
                  <a:lnTo>
                    <a:pt x="538" y="264"/>
                  </a:lnTo>
                  <a:lnTo>
                    <a:pt x="541" y="264"/>
                  </a:lnTo>
                  <a:lnTo>
                    <a:pt x="538" y="26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" name="Freeform 2542"/>
            <p:cNvSpPr>
              <a:spLocks/>
            </p:cNvSpPr>
            <p:nvPr/>
          </p:nvSpPr>
          <p:spPr bwMode="auto">
            <a:xfrm>
              <a:off x="961462" y="1850730"/>
              <a:ext cx="2419440" cy="807195"/>
            </a:xfrm>
            <a:custGeom>
              <a:avLst/>
              <a:gdLst>
                <a:gd name="T0" fmla="*/ 1278 w 1346"/>
                <a:gd name="T1" fmla="*/ 233 h 444"/>
                <a:gd name="T2" fmla="*/ 1316 w 1346"/>
                <a:gd name="T3" fmla="*/ 241 h 444"/>
                <a:gd name="T4" fmla="*/ 1297 w 1346"/>
                <a:gd name="T5" fmla="*/ 245 h 444"/>
                <a:gd name="T6" fmla="*/ 1270 w 1346"/>
                <a:gd name="T7" fmla="*/ 252 h 444"/>
                <a:gd name="T8" fmla="*/ 1308 w 1346"/>
                <a:gd name="T9" fmla="*/ 248 h 444"/>
                <a:gd name="T10" fmla="*/ 1323 w 1346"/>
                <a:gd name="T11" fmla="*/ 252 h 444"/>
                <a:gd name="T12" fmla="*/ 1342 w 1346"/>
                <a:gd name="T13" fmla="*/ 263 h 444"/>
                <a:gd name="T14" fmla="*/ 1338 w 1346"/>
                <a:gd name="T15" fmla="*/ 275 h 444"/>
                <a:gd name="T16" fmla="*/ 1301 w 1346"/>
                <a:gd name="T17" fmla="*/ 290 h 444"/>
                <a:gd name="T18" fmla="*/ 1263 w 1346"/>
                <a:gd name="T19" fmla="*/ 309 h 444"/>
                <a:gd name="T20" fmla="*/ 1218 w 1346"/>
                <a:gd name="T21" fmla="*/ 305 h 444"/>
                <a:gd name="T22" fmla="*/ 1173 w 1346"/>
                <a:gd name="T23" fmla="*/ 309 h 444"/>
                <a:gd name="T24" fmla="*/ 1131 w 1346"/>
                <a:gd name="T25" fmla="*/ 331 h 444"/>
                <a:gd name="T26" fmla="*/ 1120 w 1346"/>
                <a:gd name="T27" fmla="*/ 342 h 444"/>
                <a:gd name="T28" fmla="*/ 1120 w 1346"/>
                <a:gd name="T29" fmla="*/ 350 h 444"/>
                <a:gd name="T30" fmla="*/ 1177 w 1346"/>
                <a:gd name="T31" fmla="*/ 324 h 444"/>
                <a:gd name="T32" fmla="*/ 1203 w 1346"/>
                <a:gd name="T33" fmla="*/ 335 h 444"/>
                <a:gd name="T34" fmla="*/ 1184 w 1346"/>
                <a:gd name="T35" fmla="*/ 346 h 444"/>
                <a:gd name="T36" fmla="*/ 1203 w 1346"/>
                <a:gd name="T37" fmla="*/ 369 h 444"/>
                <a:gd name="T38" fmla="*/ 1233 w 1346"/>
                <a:gd name="T39" fmla="*/ 376 h 444"/>
                <a:gd name="T40" fmla="*/ 1240 w 1346"/>
                <a:gd name="T41" fmla="*/ 391 h 444"/>
                <a:gd name="T42" fmla="*/ 1210 w 1346"/>
                <a:gd name="T43" fmla="*/ 395 h 444"/>
                <a:gd name="T44" fmla="*/ 1180 w 1346"/>
                <a:gd name="T45" fmla="*/ 403 h 444"/>
                <a:gd name="T46" fmla="*/ 1210 w 1346"/>
                <a:gd name="T47" fmla="*/ 387 h 444"/>
                <a:gd name="T48" fmla="*/ 1207 w 1346"/>
                <a:gd name="T49" fmla="*/ 376 h 444"/>
                <a:gd name="T50" fmla="*/ 1165 w 1346"/>
                <a:gd name="T51" fmla="*/ 387 h 444"/>
                <a:gd name="T52" fmla="*/ 1131 w 1346"/>
                <a:gd name="T53" fmla="*/ 350 h 444"/>
                <a:gd name="T54" fmla="*/ 1101 w 1346"/>
                <a:gd name="T55" fmla="*/ 384 h 444"/>
                <a:gd name="T56" fmla="*/ 1038 w 1346"/>
                <a:gd name="T57" fmla="*/ 391 h 444"/>
                <a:gd name="T58" fmla="*/ 977 w 1346"/>
                <a:gd name="T59" fmla="*/ 418 h 444"/>
                <a:gd name="T60" fmla="*/ 914 w 1346"/>
                <a:gd name="T61" fmla="*/ 440 h 444"/>
                <a:gd name="T62" fmla="*/ 910 w 1346"/>
                <a:gd name="T63" fmla="*/ 380 h 444"/>
                <a:gd name="T64" fmla="*/ 865 w 1346"/>
                <a:gd name="T65" fmla="*/ 354 h 444"/>
                <a:gd name="T66" fmla="*/ 786 w 1346"/>
                <a:gd name="T67" fmla="*/ 339 h 444"/>
                <a:gd name="T68" fmla="*/ 733 w 1346"/>
                <a:gd name="T69" fmla="*/ 331 h 444"/>
                <a:gd name="T70" fmla="*/ 647 w 1346"/>
                <a:gd name="T71" fmla="*/ 327 h 444"/>
                <a:gd name="T72" fmla="*/ 564 w 1346"/>
                <a:gd name="T73" fmla="*/ 327 h 444"/>
                <a:gd name="T74" fmla="*/ 485 w 1346"/>
                <a:gd name="T75" fmla="*/ 327 h 444"/>
                <a:gd name="T76" fmla="*/ 410 w 1346"/>
                <a:gd name="T77" fmla="*/ 327 h 444"/>
                <a:gd name="T78" fmla="*/ 324 w 1346"/>
                <a:gd name="T79" fmla="*/ 327 h 444"/>
                <a:gd name="T80" fmla="*/ 275 w 1346"/>
                <a:gd name="T81" fmla="*/ 320 h 444"/>
                <a:gd name="T82" fmla="*/ 260 w 1346"/>
                <a:gd name="T83" fmla="*/ 312 h 444"/>
                <a:gd name="T84" fmla="*/ 248 w 1346"/>
                <a:gd name="T85" fmla="*/ 305 h 444"/>
                <a:gd name="T86" fmla="*/ 237 w 1346"/>
                <a:gd name="T87" fmla="*/ 301 h 444"/>
                <a:gd name="T88" fmla="*/ 222 w 1346"/>
                <a:gd name="T89" fmla="*/ 293 h 444"/>
                <a:gd name="T90" fmla="*/ 218 w 1346"/>
                <a:gd name="T91" fmla="*/ 286 h 444"/>
                <a:gd name="T92" fmla="*/ 211 w 1346"/>
                <a:gd name="T93" fmla="*/ 286 h 444"/>
                <a:gd name="T94" fmla="*/ 218 w 1346"/>
                <a:gd name="T95" fmla="*/ 271 h 444"/>
                <a:gd name="T96" fmla="*/ 192 w 1346"/>
                <a:gd name="T97" fmla="*/ 256 h 444"/>
                <a:gd name="T98" fmla="*/ 188 w 1346"/>
                <a:gd name="T99" fmla="*/ 260 h 444"/>
                <a:gd name="T100" fmla="*/ 169 w 1346"/>
                <a:gd name="T101" fmla="*/ 237 h 444"/>
                <a:gd name="T102" fmla="*/ 181 w 1346"/>
                <a:gd name="T103" fmla="*/ 226 h 444"/>
                <a:gd name="T104" fmla="*/ 162 w 1346"/>
                <a:gd name="T105" fmla="*/ 211 h 444"/>
                <a:gd name="T106" fmla="*/ 124 w 1346"/>
                <a:gd name="T107" fmla="*/ 181 h 444"/>
                <a:gd name="T108" fmla="*/ 76 w 1346"/>
                <a:gd name="T109" fmla="*/ 162 h 444"/>
                <a:gd name="T110" fmla="*/ 34 w 1346"/>
                <a:gd name="T111" fmla="*/ 147 h 444"/>
                <a:gd name="T112" fmla="*/ 0 w 1346"/>
                <a:gd name="T113" fmla="*/ 57 h 444"/>
                <a:gd name="T114" fmla="*/ 8 w 1346"/>
                <a:gd name="T115" fmla="*/ 4 h 444"/>
                <a:gd name="T116" fmla="*/ 64 w 1346"/>
                <a:gd name="T117" fmla="*/ 12 h 444"/>
                <a:gd name="T118" fmla="*/ 98 w 1346"/>
                <a:gd name="T119" fmla="*/ 12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46" h="444">
                  <a:moveTo>
                    <a:pt x="1267" y="230"/>
                  </a:moveTo>
                  <a:lnTo>
                    <a:pt x="1267" y="233"/>
                  </a:lnTo>
                  <a:lnTo>
                    <a:pt x="1267" y="230"/>
                  </a:lnTo>
                  <a:lnTo>
                    <a:pt x="1270" y="230"/>
                  </a:lnTo>
                  <a:lnTo>
                    <a:pt x="1274" y="230"/>
                  </a:lnTo>
                  <a:lnTo>
                    <a:pt x="1270" y="233"/>
                  </a:lnTo>
                  <a:lnTo>
                    <a:pt x="1274" y="230"/>
                  </a:lnTo>
                  <a:lnTo>
                    <a:pt x="1278" y="230"/>
                  </a:lnTo>
                  <a:lnTo>
                    <a:pt x="1278" y="226"/>
                  </a:lnTo>
                  <a:lnTo>
                    <a:pt x="1282" y="230"/>
                  </a:lnTo>
                  <a:lnTo>
                    <a:pt x="1278" y="230"/>
                  </a:lnTo>
                  <a:lnTo>
                    <a:pt x="1282" y="230"/>
                  </a:lnTo>
                  <a:lnTo>
                    <a:pt x="1286" y="230"/>
                  </a:lnTo>
                  <a:lnTo>
                    <a:pt x="1282" y="233"/>
                  </a:lnTo>
                  <a:lnTo>
                    <a:pt x="1278" y="233"/>
                  </a:lnTo>
                  <a:lnTo>
                    <a:pt x="1278" y="237"/>
                  </a:lnTo>
                  <a:lnTo>
                    <a:pt x="1278" y="233"/>
                  </a:lnTo>
                  <a:lnTo>
                    <a:pt x="1282" y="233"/>
                  </a:lnTo>
                  <a:lnTo>
                    <a:pt x="1286" y="233"/>
                  </a:lnTo>
                  <a:lnTo>
                    <a:pt x="1286" y="230"/>
                  </a:lnTo>
                  <a:lnTo>
                    <a:pt x="1289" y="230"/>
                  </a:lnTo>
                  <a:lnTo>
                    <a:pt x="1286" y="233"/>
                  </a:lnTo>
                  <a:lnTo>
                    <a:pt x="1289" y="233"/>
                  </a:lnTo>
                  <a:lnTo>
                    <a:pt x="1289" y="230"/>
                  </a:lnTo>
                  <a:lnTo>
                    <a:pt x="1293" y="230"/>
                  </a:lnTo>
                  <a:lnTo>
                    <a:pt x="1293" y="233"/>
                  </a:lnTo>
                  <a:lnTo>
                    <a:pt x="1297" y="237"/>
                  </a:lnTo>
                  <a:lnTo>
                    <a:pt x="1301" y="237"/>
                  </a:lnTo>
                  <a:lnTo>
                    <a:pt x="1304" y="237"/>
                  </a:lnTo>
                  <a:lnTo>
                    <a:pt x="1308" y="237"/>
                  </a:lnTo>
                  <a:lnTo>
                    <a:pt x="1312" y="237"/>
                  </a:lnTo>
                  <a:lnTo>
                    <a:pt x="1316" y="237"/>
                  </a:lnTo>
                  <a:lnTo>
                    <a:pt x="1319" y="241"/>
                  </a:lnTo>
                  <a:lnTo>
                    <a:pt x="1316" y="241"/>
                  </a:lnTo>
                  <a:lnTo>
                    <a:pt x="1312" y="241"/>
                  </a:lnTo>
                  <a:lnTo>
                    <a:pt x="1316" y="241"/>
                  </a:lnTo>
                  <a:lnTo>
                    <a:pt x="1312" y="241"/>
                  </a:lnTo>
                  <a:lnTo>
                    <a:pt x="1308" y="241"/>
                  </a:lnTo>
                  <a:lnTo>
                    <a:pt x="1304" y="241"/>
                  </a:lnTo>
                  <a:lnTo>
                    <a:pt x="1304" y="245"/>
                  </a:lnTo>
                  <a:lnTo>
                    <a:pt x="1301" y="245"/>
                  </a:lnTo>
                  <a:lnTo>
                    <a:pt x="1297" y="245"/>
                  </a:lnTo>
                  <a:lnTo>
                    <a:pt x="1293" y="245"/>
                  </a:lnTo>
                  <a:lnTo>
                    <a:pt x="1289" y="245"/>
                  </a:lnTo>
                  <a:lnTo>
                    <a:pt x="1289" y="248"/>
                  </a:lnTo>
                  <a:lnTo>
                    <a:pt x="1286" y="248"/>
                  </a:lnTo>
                  <a:lnTo>
                    <a:pt x="1282" y="248"/>
                  </a:lnTo>
                  <a:lnTo>
                    <a:pt x="1286" y="248"/>
                  </a:lnTo>
                  <a:lnTo>
                    <a:pt x="1289" y="248"/>
                  </a:lnTo>
                  <a:lnTo>
                    <a:pt x="1293" y="248"/>
                  </a:lnTo>
                  <a:lnTo>
                    <a:pt x="1297" y="245"/>
                  </a:lnTo>
                  <a:lnTo>
                    <a:pt x="1301" y="245"/>
                  </a:lnTo>
                  <a:lnTo>
                    <a:pt x="1297" y="248"/>
                  </a:lnTo>
                  <a:lnTo>
                    <a:pt x="1293" y="248"/>
                  </a:lnTo>
                  <a:lnTo>
                    <a:pt x="1289" y="248"/>
                  </a:lnTo>
                  <a:lnTo>
                    <a:pt x="1293" y="248"/>
                  </a:lnTo>
                  <a:lnTo>
                    <a:pt x="1289" y="248"/>
                  </a:lnTo>
                  <a:lnTo>
                    <a:pt x="1286" y="248"/>
                  </a:lnTo>
                  <a:lnTo>
                    <a:pt x="1286" y="252"/>
                  </a:lnTo>
                  <a:lnTo>
                    <a:pt x="1282" y="252"/>
                  </a:lnTo>
                  <a:lnTo>
                    <a:pt x="1278" y="252"/>
                  </a:lnTo>
                  <a:lnTo>
                    <a:pt x="1274" y="252"/>
                  </a:lnTo>
                  <a:lnTo>
                    <a:pt x="1274" y="256"/>
                  </a:lnTo>
                  <a:lnTo>
                    <a:pt x="1270" y="252"/>
                  </a:lnTo>
                  <a:lnTo>
                    <a:pt x="1267" y="252"/>
                  </a:lnTo>
                  <a:lnTo>
                    <a:pt x="1263" y="252"/>
                  </a:lnTo>
                  <a:lnTo>
                    <a:pt x="1267" y="252"/>
                  </a:lnTo>
                  <a:lnTo>
                    <a:pt x="1270" y="252"/>
                  </a:lnTo>
                  <a:lnTo>
                    <a:pt x="1270" y="256"/>
                  </a:lnTo>
                  <a:lnTo>
                    <a:pt x="1274" y="256"/>
                  </a:lnTo>
                  <a:lnTo>
                    <a:pt x="1270" y="260"/>
                  </a:lnTo>
                  <a:lnTo>
                    <a:pt x="1274" y="260"/>
                  </a:lnTo>
                  <a:lnTo>
                    <a:pt x="1270" y="260"/>
                  </a:lnTo>
                  <a:lnTo>
                    <a:pt x="1274" y="260"/>
                  </a:lnTo>
                  <a:lnTo>
                    <a:pt x="1278" y="256"/>
                  </a:lnTo>
                  <a:lnTo>
                    <a:pt x="1282" y="256"/>
                  </a:lnTo>
                  <a:lnTo>
                    <a:pt x="1286" y="256"/>
                  </a:lnTo>
                  <a:lnTo>
                    <a:pt x="1286" y="252"/>
                  </a:lnTo>
                  <a:lnTo>
                    <a:pt x="1289" y="252"/>
                  </a:lnTo>
                  <a:lnTo>
                    <a:pt x="1293" y="252"/>
                  </a:lnTo>
                  <a:lnTo>
                    <a:pt x="1289" y="252"/>
                  </a:lnTo>
                  <a:lnTo>
                    <a:pt x="1293" y="248"/>
                  </a:lnTo>
                  <a:lnTo>
                    <a:pt x="1301" y="248"/>
                  </a:lnTo>
                  <a:lnTo>
                    <a:pt x="1304" y="248"/>
                  </a:lnTo>
                  <a:lnTo>
                    <a:pt x="1308" y="248"/>
                  </a:lnTo>
                  <a:lnTo>
                    <a:pt x="1312" y="248"/>
                  </a:lnTo>
                  <a:lnTo>
                    <a:pt x="1308" y="248"/>
                  </a:lnTo>
                  <a:lnTo>
                    <a:pt x="1304" y="245"/>
                  </a:lnTo>
                  <a:lnTo>
                    <a:pt x="1304" y="248"/>
                  </a:lnTo>
                  <a:lnTo>
                    <a:pt x="1301" y="245"/>
                  </a:lnTo>
                  <a:lnTo>
                    <a:pt x="1304" y="245"/>
                  </a:lnTo>
                  <a:lnTo>
                    <a:pt x="1308" y="245"/>
                  </a:lnTo>
                  <a:lnTo>
                    <a:pt x="1312" y="245"/>
                  </a:lnTo>
                  <a:lnTo>
                    <a:pt x="1316" y="245"/>
                  </a:lnTo>
                  <a:lnTo>
                    <a:pt x="1319" y="248"/>
                  </a:lnTo>
                  <a:lnTo>
                    <a:pt x="1323" y="252"/>
                  </a:lnTo>
                  <a:lnTo>
                    <a:pt x="1319" y="252"/>
                  </a:lnTo>
                  <a:lnTo>
                    <a:pt x="1316" y="252"/>
                  </a:lnTo>
                  <a:lnTo>
                    <a:pt x="1316" y="256"/>
                  </a:lnTo>
                  <a:lnTo>
                    <a:pt x="1319" y="256"/>
                  </a:lnTo>
                  <a:lnTo>
                    <a:pt x="1323" y="256"/>
                  </a:lnTo>
                  <a:lnTo>
                    <a:pt x="1323" y="252"/>
                  </a:lnTo>
                  <a:lnTo>
                    <a:pt x="1327" y="252"/>
                  </a:lnTo>
                  <a:lnTo>
                    <a:pt x="1331" y="252"/>
                  </a:lnTo>
                  <a:lnTo>
                    <a:pt x="1327" y="252"/>
                  </a:lnTo>
                  <a:lnTo>
                    <a:pt x="1331" y="252"/>
                  </a:lnTo>
                  <a:lnTo>
                    <a:pt x="1334" y="256"/>
                  </a:lnTo>
                  <a:lnTo>
                    <a:pt x="1338" y="256"/>
                  </a:lnTo>
                  <a:lnTo>
                    <a:pt x="1334" y="256"/>
                  </a:lnTo>
                  <a:lnTo>
                    <a:pt x="1338" y="256"/>
                  </a:lnTo>
                  <a:lnTo>
                    <a:pt x="1338" y="260"/>
                  </a:lnTo>
                  <a:lnTo>
                    <a:pt x="1338" y="256"/>
                  </a:lnTo>
                  <a:lnTo>
                    <a:pt x="1342" y="256"/>
                  </a:lnTo>
                  <a:lnTo>
                    <a:pt x="1342" y="260"/>
                  </a:lnTo>
                  <a:lnTo>
                    <a:pt x="1342" y="263"/>
                  </a:lnTo>
                  <a:lnTo>
                    <a:pt x="1338" y="263"/>
                  </a:lnTo>
                  <a:lnTo>
                    <a:pt x="1334" y="263"/>
                  </a:lnTo>
                  <a:lnTo>
                    <a:pt x="1338" y="263"/>
                  </a:lnTo>
                  <a:lnTo>
                    <a:pt x="1342" y="263"/>
                  </a:lnTo>
                  <a:lnTo>
                    <a:pt x="1342" y="267"/>
                  </a:lnTo>
                  <a:lnTo>
                    <a:pt x="1338" y="267"/>
                  </a:lnTo>
                  <a:lnTo>
                    <a:pt x="1342" y="267"/>
                  </a:lnTo>
                  <a:lnTo>
                    <a:pt x="1342" y="271"/>
                  </a:lnTo>
                  <a:lnTo>
                    <a:pt x="1338" y="271"/>
                  </a:lnTo>
                  <a:lnTo>
                    <a:pt x="1334" y="271"/>
                  </a:lnTo>
                  <a:lnTo>
                    <a:pt x="1331" y="271"/>
                  </a:lnTo>
                  <a:lnTo>
                    <a:pt x="1334" y="271"/>
                  </a:lnTo>
                  <a:lnTo>
                    <a:pt x="1338" y="271"/>
                  </a:lnTo>
                  <a:lnTo>
                    <a:pt x="1342" y="271"/>
                  </a:lnTo>
                  <a:lnTo>
                    <a:pt x="1346" y="271"/>
                  </a:lnTo>
                  <a:lnTo>
                    <a:pt x="1346" y="275"/>
                  </a:lnTo>
                  <a:lnTo>
                    <a:pt x="1342" y="275"/>
                  </a:lnTo>
                  <a:lnTo>
                    <a:pt x="1338" y="275"/>
                  </a:lnTo>
                  <a:lnTo>
                    <a:pt x="1334" y="271"/>
                  </a:lnTo>
                  <a:lnTo>
                    <a:pt x="1334" y="275"/>
                  </a:lnTo>
                  <a:lnTo>
                    <a:pt x="1338" y="275"/>
                  </a:lnTo>
                  <a:lnTo>
                    <a:pt x="1342" y="275"/>
                  </a:lnTo>
                  <a:lnTo>
                    <a:pt x="1346" y="275"/>
                  </a:lnTo>
                  <a:lnTo>
                    <a:pt x="1342" y="278"/>
                  </a:lnTo>
                  <a:lnTo>
                    <a:pt x="1342" y="282"/>
                  </a:lnTo>
                  <a:lnTo>
                    <a:pt x="1338" y="282"/>
                  </a:lnTo>
                  <a:lnTo>
                    <a:pt x="1334" y="282"/>
                  </a:lnTo>
                  <a:lnTo>
                    <a:pt x="1331" y="286"/>
                  </a:lnTo>
                  <a:lnTo>
                    <a:pt x="1327" y="286"/>
                  </a:lnTo>
                  <a:lnTo>
                    <a:pt x="1323" y="290"/>
                  </a:lnTo>
                  <a:lnTo>
                    <a:pt x="1319" y="290"/>
                  </a:lnTo>
                  <a:lnTo>
                    <a:pt x="1319" y="286"/>
                  </a:lnTo>
                  <a:lnTo>
                    <a:pt x="1316" y="286"/>
                  </a:lnTo>
                  <a:lnTo>
                    <a:pt x="1316" y="290"/>
                  </a:lnTo>
                  <a:lnTo>
                    <a:pt x="1312" y="290"/>
                  </a:lnTo>
                  <a:lnTo>
                    <a:pt x="1308" y="290"/>
                  </a:lnTo>
                  <a:lnTo>
                    <a:pt x="1304" y="290"/>
                  </a:lnTo>
                  <a:lnTo>
                    <a:pt x="1301" y="290"/>
                  </a:lnTo>
                  <a:lnTo>
                    <a:pt x="1297" y="290"/>
                  </a:lnTo>
                  <a:lnTo>
                    <a:pt x="1297" y="293"/>
                  </a:lnTo>
                  <a:lnTo>
                    <a:pt x="1293" y="293"/>
                  </a:lnTo>
                  <a:lnTo>
                    <a:pt x="1293" y="297"/>
                  </a:lnTo>
                  <a:lnTo>
                    <a:pt x="1293" y="301"/>
                  </a:lnTo>
                  <a:lnTo>
                    <a:pt x="1289" y="301"/>
                  </a:lnTo>
                  <a:lnTo>
                    <a:pt x="1289" y="297"/>
                  </a:lnTo>
                  <a:lnTo>
                    <a:pt x="1289" y="301"/>
                  </a:lnTo>
                  <a:lnTo>
                    <a:pt x="1286" y="301"/>
                  </a:lnTo>
                  <a:lnTo>
                    <a:pt x="1282" y="301"/>
                  </a:lnTo>
                  <a:lnTo>
                    <a:pt x="1282" y="305"/>
                  </a:lnTo>
                  <a:lnTo>
                    <a:pt x="1278" y="305"/>
                  </a:lnTo>
                  <a:lnTo>
                    <a:pt x="1274" y="309"/>
                  </a:lnTo>
                  <a:lnTo>
                    <a:pt x="1274" y="305"/>
                  </a:lnTo>
                  <a:lnTo>
                    <a:pt x="1270" y="309"/>
                  </a:lnTo>
                  <a:lnTo>
                    <a:pt x="1267" y="309"/>
                  </a:lnTo>
                  <a:lnTo>
                    <a:pt x="1263" y="309"/>
                  </a:lnTo>
                  <a:lnTo>
                    <a:pt x="1259" y="309"/>
                  </a:lnTo>
                  <a:lnTo>
                    <a:pt x="1255" y="309"/>
                  </a:lnTo>
                  <a:lnTo>
                    <a:pt x="1252" y="309"/>
                  </a:lnTo>
                  <a:lnTo>
                    <a:pt x="1248" y="309"/>
                  </a:lnTo>
                  <a:lnTo>
                    <a:pt x="1252" y="309"/>
                  </a:lnTo>
                  <a:lnTo>
                    <a:pt x="1248" y="309"/>
                  </a:lnTo>
                  <a:lnTo>
                    <a:pt x="1244" y="309"/>
                  </a:lnTo>
                  <a:lnTo>
                    <a:pt x="1240" y="309"/>
                  </a:lnTo>
                  <a:lnTo>
                    <a:pt x="1240" y="305"/>
                  </a:lnTo>
                  <a:lnTo>
                    <a:pt x="1237" y="305"/>
                  </a:lnTo>
                  <a:lnTo>
                    <a:pt x="1237" y="309"/>
                  </a:lnTo>
                  <a:lnTo>
                    <a:pt x="1233" y="305"/>
                  </a:lnTo>
                  <a:lnTo>
                    <a:pt x="1225" y="305"/>
                  </a:lnTo>
                  <a:lnTo>
                    <a:pt x="1225" y="309"/>
                  </a:lnTo>
                  <a:lnTo>
                    <a:pt x="1222" y="309"/>
                  </a:lnTo>
                  <a:lnTo>
                    <a:pt x="1218" y="309"/>
                  </a:lnTo>
                  <a:lnTo>
                    <a:pt x="1218" y="305"/>
                  </a:lnTo>
                  <a:lnTo>
                    <a:pt x="1214" y="305"/>
                  </a:lnTo>
                  <a:lnTo>
                    <a:pt x="1210" y="305"/>
                  </a:lnTo>
                  <a:lnTo>
                    <a:pt x="1210" y="309"/>
                  </a:lnTo>
                  <a:lnTo>
                    <a:pt x="1207" y="305"/>
                  </a:lnTo>
                  <a:lnTo>
                    <a:pt x="1203" y="305"/>
                  </a:lnTo>
                  <a:lnTo>
                    <a:pt x="1203" y="309"/>
                  </a:lnTo>
                  <a:lnTo>
                    <a:pt x="1199" y="309"/>
                  </a:lnTo>
                  <a:lnTo>
                    <a:pt x="1195" y="305"/>
                  </a:lnTo>
                  <a:lnTo>
                    <a:pt x="1192" y="305"/>
                  </a:lnTo>
                  <a:lnTo>
                    <a:pt x="1188" y="305"/>
                  </a:lnTo>
                  <a:lnTo>
                    <a:pt x="1188" y="309"/>
                  </a:lnTo>
                  <a:lnTo>
                    <a:pt x="1184" y="309"/>
                  </a:lnTo>
                  <a:lnTo>
                    <a:pt x="1184" y="305"/>
                  </a:lnTo>
                  <a:lnTo>
                    <a:pt x="1180" y="305"/>
                  </a:lnTo>
                  <a:lnTo>
                    <a:pt x="1180" y="309"/>
                  </a:lnTo>
                  <a:lnTo>
                    <a:pt x="1177" y="309"/>
                  </a:lnTo>
                  <a:lnTo>
                    <a:pt x="1173" y="309"/>
                  </a:lnTo>
                  <a:lnTo>
                    <a:pt x="1169" y="309"/>
                  </a:lnTo>
                  <a:lnTo>
                    <a:pt x="1169" y="312"/>
                  </a:lnTo>
                  <a:lnTo>
                    <a:pt x="1165" y="312"/>
                  </a:lnTo>
                  <a:lnTo>
                    <a:pt x="1162" y="316"/>
                  </a:lnTo>
                  <a:lnTo>
                    <a:pt x="1162" y="320"/>
                  </a:lnTo>
                  <a:lnTo>
                    <a:pt x="1158" y="324"/>
                  </a:lnTo>
                  <a:lnTo>
                    <a:pt x="1158" y="320"/>
                  </a:lnTo>
                  <a:lnTo>
                    <a:pt x="1154" y="324"/>
                  </a:lnTo>
                  <a:lnTo>
                    <a:pt x="1150" y="324"/>
                  </a:lnTo>
                  <a:lnTo>
                    <a:pt x="1146" y="324"/>
                  </a:lnTo>
                  <a:lnTo>
                    <a:pt x="1143" y="327"/>
                  </a:lnTo>
                  <a:lnTo>
                    <a:pt x="1143" y="324"/>
                  </a:lnTo>
                  <a:lnTo>
                    <a:pt x="1143" y="327"/>
                  </a:lnTo>
                  <a:lnTo>
                    <a:pt x="1139" y="327"/>
                  </a:lnTo>
                  <a:lnTo>
                    <a:pt x="1135" y="327"/>
                  </a:lnTo>
                  <a:lnTo>
                    <a:pt x="1135" y="331"/>
                  </a:lnTo>
                  <a:lnTo>
                    <a:pt x="1131" y="331"/>
                  </a:lnTo>
                  <a:lnTo>
                    <a:pt x="1131" y="335"/>
                  </a:lnTo>
                  <a:lnTo>
                    <a:pt x="1128" y="339"/>
                  </a:lnTo>
                  <a:lnTo>
                    <a:pt x="1124" y="339"/>
                  </a:lnTo>
                  <a:lnTo>
                    <a:pt x="1120" y="339"/>
                  </a:lnTo>
                  <a:lnTo>
                    <a:pt x="1116" y="339"/>
                  </a:lnTo>
                  <a:lnTo>
                    <a:pt x="1113" y="339"/>
                  </a:lnTo>
                  <a:lnTo>
                    <a:pt x="1109" y="335"/>
                  </a:lnTo>
                  <a:lnTo>
                    <a:pt x="1105" y="335"/>
                  </a:lnTo>
                  <a:lnTo>
                    <a:pt x="1101" y="335"/>
                  </a:lnTo>
                  <a:lnTo>
                    <a:pt x="1105" y="335"/>
                  </a:lnTo>
                  <a:lnTo>
                    <a:pt x="1105" y="339"/>
                  </a:lnTo>
                  <a:lnTo>
                    <a:pt x="1109" y="339"/>
                  </a:lnTo>
                  <a:lnTo>
                    <a:pt x="1113" y="339"/>
                  </a:lnTo>
                  <a:lnTo>
                    <a:pt x="1116" y="339"/>
                  </a:lnTo>
                  <a:lnTo>
                    <a:pt x="1120" y="339"/>
                  </a:lnTo>
                  <a:lnTo>
                    <a:pt x="1124" y="342"/>
                  </a:lnTo>
                  <a:lnTo>
                    <a:pt x="1120" y="342"/>
                  </a:lnTo>
                  <a:lnTo>
                    <a:pt x="1120" y="346"/>
                  </a:lnTo>
                  <a:lnTo>
                    <a:pt x="1116" y="346"/>
                  </a:lnTo>
                  <a:lnTo>
                    <a:pt x="1116" y="350"/>
                  </a:lnTo>
                  <a:lnTo>
                    <a:pt x="1113" y="350"/>
                  </a:lnTo>
                  <a:lnTo>
                    <a:pt x="1109" y="354"/>
                  </a:lnTo>
                  <a:lnTo>
                    <a:pt x="1109" y="357"/>
                  </a:lnTo>
                  <a:lnTo>
                    <a:pt x="1105" y="357"/>
                  </a:lnTo>
                  <a:lnTo>
                    <a:pt x="1101" y="361"/>
                  </a:lnTo>
                  <a:lnTo>
                    <a:pt x="1098" y="361"/>
                  </a:lnTo>
                  <a:lnTo>
                    <a:pt x="1101" y="361"/>
                  </a:lnTo>
                  <a:lnTo>
                    <a:pt x="1105" y="361"/>
                  </a:lnTo>
                  <a:lnTo>
                    <a:pt x="1105" y="357"/>
                  </a:lnTo>
                  <a:lnTo>
                    <a:pt x="1109" y="357"/>
                  </a:lnTo>
                  <a:lnTo>
                    <a:pt x="1113" y="357"/>
                  </a:lnTo>
                  <a:lnTo>
                    <a:pt x="1113" y="354"/>
                  </a:lnTo>
                  <a:lnTo>
                    <a:pt x="1116" y="354"/>
                  </a:lnTo>
                  <a:lnTo>
                    <a:pt x="1120" y="350"/>
                  </a:lnTo>
                  <a:lnTo>
                    <a:pt x="1124" y="346"/>
                  </a:lnTo>
                  <a:lnTo>
                    <a:pt x="1128" y="346"/>
                  </a:lnTo>
                  <a:lnTo>
                    <a:pt x="1128" y="342"/>
                  </a:lnTo>
                  <a:lnTo>
                    <a:pt x="1131" y="342"/>
                  </a:lnTo>
                  <a:lnTo>
                    <a:pt x="1131" y="339"/>
                  </a:lnTo>
                  <a:lnTo>
                    <a:pt x="1135" y="339"/>
                  </a:lnTo>
                  <a:lnTo>
                    <a:pt x="1139" y="335"/>
                  </a:lnTo>
                  <a:lnTo>
                    <a:pt x="1143" y="335"/>
                  </a:lnTo>
                  <a:lnTo>
                    <a:pt x="1146" y="335"/>
                  </a:lnTo>
                  <a:lnTo>
                    <a:pt x="1146" y="331"/>
                  </a:lnTo>
                  <a:lnTo>
                    <a:pt x="1150" y="331"/>
                  </a:lnTo>
                  <a:lnTo>
                    <a:pt x="1154" y="331"/>
                  </a:lnTo>
                  <a:lnTo>
                    <a:pt x="1158" y="327"/>
                  </a:lnTo>
                  <a:lnTo>
                    <a:pt x="1162" y="327"/>
                  </a:lnTo>
                  <a:lnTo>
                    <a:pt x="1165" y="327"/>
                  </a:lnTo>
                  <a:lnTo>
                    <a:pt x="1169" y="324"/>
                  </a:lnTo>
                  <a:lnTo>
                    <a:pt x="1177" y="324"/>
                  </a:lnTo>
                  <a:lnTo>
                    <a:pt x="1180" y="324"/>
                  </a:lnTo>
                  <a:lnTo>
                    <a:pt x="1184" y="324"/>
                  </a:lnTo>
                  <a:lnTo>
                    <a:pt x="1188" y="324"/>
                  </a:lnTo>
                  <a:lnTo>
                    <a:pt x="1192" y="324"/>
                  </a:lnTo>
                  <a:lnTo>
                    <a:pt x="1199" y="324"/>
                  </a:lnTo>
                  <a:lnTo>
                    <a:pt x="1203" y="324"/>
                  </a:lnTo>
                  <a:lnTo>
                    <a:pt x="1207" y="327"/>
                  </a:lnTo>
                  <a:lnTo>
                    <a:pt x="1210" y="327"/>
                  </a:lnTo>
                  <a:lnTo>
                    <a:pt x="1210" y="331"/>
                  </a:lnTo>
                  <a:lnTo>
                    <a:pt x="1207" y="331"/>
                  </a:lnTo>
                  <a:lnTo>
                    <a:pt x="1207" y="327"/>
                  </a:lnTo>
                  <a:lnTo>
                    <a:pt x="1203" y="327"/>
                  </a:lnTo>
                  <a:lnTo>
                    <a:pt x="1207" y="331"/>
                  </a:lnTo>
                  <a:lnTo>
                    <a:pt x="1210" y="331"/>
                  </a:lnTo>
                  <a:lnTo>
                    <a:pt x="1210" y="335"/>
                  </a:lnTo>
                  <a:lnTo>
                    <a:pt x="1207" y="335"/>
                  </a:lnTo>
                  <a:lnTo>
                    <a:pt x="1203" y="335"/>
                  </a:lnTo>
                  <a:lnTo>
                    <a:pt x="1203" y="339"/>
                  </a:lnTo>
                  <a:lnTo>
                    <a:pt x="1199" y="339"/>
                  </a:lnTo>
                  <a:lnTo>
                    <a:pt x="1195" y="342"/>
                  </a:lnTo>
                  <a:lnTo>
                    <a:pt x="1192" y="342"/>
                  </a:lnTo>
                  <a:lnTo>
                    <a:pt x="1188" y="342"/>
                  </a:lnTo>
                  <a:lnTo>
                    <a:pt x="1184" y="342"/>
                  </a:lnTo>
                  <a:lnTo>
                    <a:pt x="1184" y="339"/>
                  </a:lnTo>
                  <a:lnTo>
                    <a:pt x="1180" y="339"/>
                  </a:lnTo>
                  <a:lnTo>
                    <a:pt x="1180" y="342"/>
                  </a:lnTo>
                  <a:lnTo>
                    <a:pt x="1177" y="342"/>
                  </a:lnTo>
                  <a:lnTo>
                    <a:pt x="1173" y="342"/>
                  </a:lnTo>
                  <a:lnTo>
                    <a:pt x="1169" y="342"/>
                  </a:lnTo>
                  <a:lnTo>
                    <a:pt x="1173" y="342"/>
                  </a:lnTo>
                  <a:lnTo>
                    <a:pt x="1177" y="342"/>
                  </a:lnTo>
                  <a:lnTo>
                    <a:pt x="1180" y="342"/>
                  </a:lnTo>
                  <a:lnTo>
                    <a:pt x="1184" y="342"/>
                  </a:lnTo>
                  <a:lnTo>
                    <a:pt x="1184" y="346"/>
                  </a:lnTo>
                  <a:lnTo>
                    <a:pt x="1188" y="346"/>
                  </a:lnTo>
                  <a:lnTo>
                    <a:pt x="1188" y="350"/>
                  </a:lnTo>
                  <a:lnTo>
                    <a:pt x="1192" y="346"/>
                  </a:lnTo>
                  <a:lnTo>
                    <a:pt x="1195" y="346"/>
                  </a:lnTo>
                  <a:lnTo>
                    <a:pt x="1199" y="346"/>
                  </a:lnTo>
                  <a:lnTo>
                    <a:pt x="1203" y="346"/>
                  </a:lnTo>
                  <a:lnTo>
                    <a:pt x="1199" y="350"/>
                  </a:lnTo>
                  <a:lnTo>
                    <a:pt x="1199" y="354"/>
                  </a:lnTo>
                  <a:lnTo>
                    <a:pt x="1195" y="354"/>
                  </a:lnTo>
                  <a:lnTo>
                    <a:pt x="1195" y="357"/>
                  </a:lnTo>
                  <a:lnTo>
                    <a:pt x="1192" y="357"/>
                  </a:lnTo>
                  <a:lnTo>
                    <a:pt x="1195" y="357"/>
                  </a:lnTo>
                  <a:lnTo>
                    <a:pt x="1199" y="357"/>
                  </a:lnTo>
                  <a:lnTo>
                    <a:pt x="1199" y="361"/>
                  </a:lnTo>
                  <a:lnTo>
                    <a:pt x="1203" y="361"/>
                  </a:lnTo>
                  <a:lnTo>
                    <a:pt x="1203" y="365"/>
                  </a:lnTo>
                  <a:lnTo>
                    <a:pt x="1203" y="369"/>
                  </a:lnTo>
                  <a:lnTo>
                    <a:pt x="1207" y="369"/>
                  </a:lnTo>
                  <a:lnTo>
                    <a:pt x="1210" y="369"/>
                  </a:lnTo>
                  <a:lnTo>
                    <a:pt x="1210" y="372"/>
                  </a:lnTo>
                  <a:lnTo>
                    <a:pt x="1214" y="372"/>
                  </a:lnTo>
                  <a:lnTo>
                    <a:pt x="1218" y="372"/>
                  </a:lnTo>
                  <a:lnTo>
                    <a:pt x="1214" y="372"/>
                  </a:lnTo>
                  <a:lnTo>
                    <a:pt x="1210" y="372"/>
                  </a:lnTo>
                  <a:lnTo>
                    <a:pt x="1214" y="372"/>
                  </a:lnTo>
                  <a:lnTo>
                    <a:pt x="1214" y="376"/>
                  </a:lnTo>
                  <a:lnTo>
                    <a:pt x="1218" y="376"/>
                  </a:lnTo>
                  <a:lnTo>
                    <a:pt x="1222" y="376"/>
                  </a:lnTo>
                  <a:lnTo>
                    <a:pt x="1225" y="376"/>
                  </a:lnTo>
                  <a:lnTo>
                    <a:pt x="1222" y="376"/>
                  </a:lnTo>
                  <a:lnTo>
                    <a:pt x="1225" y="380"/>
                  </a:lnTo>
                  <a:lnTo>
                    <a:pt x="1225" y="376"/>
                  </a:lnTo>
                  <a:lnTo>
                    <a:pt x="1229" y="376"/>
                  </a:lnTo>
                  <a:lnTo>
                    <a:pt x="1233" y="376"/>
                  </a:lnTo>
                  <a:lnTo>
                    <a:pt x="1237" y="380"/>
                  </a:lnTo>
                  <a:lnTo>
                    <a:pt x="1240" y="380"/>
                  </a:lnTo>
                  <a:lnTo>
                    <a:pt x="1244" y="376"/>
                  </a:lnTo>
                  <a:lnTo>
                    <a:pt x="1248" y="380"/>
                  </a:lnTo>
                  <a:lnTo>
                    <a:pt x="1252" y="380"/>
                  </a:lnTo>
                  <a:lnTo>
                    <a:pt x="1255" y="380"/>
                  </a:lnTo>
                  <a:lnTo>
                    <a:pt x="1255" y="384"/>
                  </a:lnTo>
                  <a:lnTo>
                    <a:pt x="1252" y="384"/>
                  </a:lnTo>
                  <a:lnTo>
                    <a:pt x="1255" y="384"/>
                  </a:lnTo>
                  <a:lnTo>
                    <a:pt x="1259" y="384"/>
                  </a:lnTo>
                  <a:lnTo>
                    <a:pt x="1259" y="387"/>
                  </a:lnTo>
                  <a:lnTo>
                    <a:pt x="1255" y="387"/>
                  </a:lnTo>
                  <a:lnTo>
                    <a:pt x="1252" y="387"/>
                  </a:lnTo>
                  <a:lnTo>
                    <a:pt x="1248" y="387"/>
                  </a:lnTo>
                  <a:lnTo>
                    <a:pt x="1244" y="387"/>
                  </a:lnTo>
                  <a:lnTo>
                    <a:pt x="1244" y="391"/>
                  </a:lnTo>
                  <a:lnTo>
                    <a:pt x="1240" y="391"/>
                  </a:lnTo>
                  <a:lnTo>
                    <a:pt x="1237" y="391"/>
                  </a:lnTo>
                  <a:lnTo>
                    <a:pt x="1233" y="391"/>
                  </a:lnTo>
                  <a:lnTo>
                    <a:pt x="1233" y="395"/>
                  </a:lnTo>
                  <a:lnTo>
                    <a:pt x="1229" y="395"/>
                  </a:lnTo>
                  <a:lnTo>
                    <a:pt x="1225" y="395"/>
                  </a:lnTo>
                  <a:lnTo>
                    <a:pt x="1222" y="395"/>
                  </a:lnTo>
                  <a:lnTo>
                    <a:pt x="1218" y="395"/>
                  </a:lnTo>
                  <a:lnTo>
                    <a:pt x="1222" y="395"/>
                  </a:lnTo>
                  <a:lnTo>
                    <a:pt x="1222" y="399"/>
                  </a:lnTo>
                  <a:lnTo>
                    <a:pt x="1218" y="399"/>
                  </a:lnTo>
                  <a:lnTo>
                    <a:pt x="1214" y="399"/>
                  </a:lnTo>
                  <a:lnTo>
                    <a:pt x="1214" y="395"/>
                  </a:lnTo>
                  <a:lnTo>
                    <a:pt x="1210" y="395"/>
                  </a:lnTo>
                  <a:lnTo>
                    <a:pt x="1214" y="395"/>
                  </a:lnTo>
                  <a:lnTo>
                    <a:pt x="1214" y="399"/>
                  </a:lnTo>
                  <a:lnTo>
                    <a:pt x="1210" y="399"/>
                  </a:lnTo>
                  <a:lnTo>
                    <a:pt x="1210" y="395"/>
                  </a:lnTo>
                  <a:lnTo>
                    <a:pt x="1207" y="399"/>
                  </a:lnTo>
                  <a:lnTo>
                    <a:pt x="1210" y="399"/>
                  </a:lnTo>
                  <a:lnTo>
                    <a:pt x="1210" y="403"/>
                  </a:lnTo>
                  <a:lnTo>
                    <a:pt x="1207" y="403"/>
                  </a:lnTo>
                  <a:lnTo>
                    <a:pt x="1203" y="403"/>
                  </a:lnTo>
                  <a:lnTo>
                    <a:pt x="1203" y="406"/>
                  </a:lnTo>
                  <a:lnTo>
                    <a:pt x="1199" y="406"/>
                  </a:lnTo>
                  <a:lnTo>
                    <a:pt x="1199" y="410"/>
                  </a:lnTo>
                  <a:lnTo>
                    <a:pt x="1195" y="410"/>
                  </a:lnTo>
                  <a:lnTo>
                    <a:pt x="1192" y="410"/>
                  </a:lnTo>
                  <a:lnTo>
                    <a:pt x="1192" y="414"/>
                  </a:lnTo>
                  <a:lnTo>
                    <a:pt x="1188" y="414"/>
                  </a:lnTo>
                  <a:lnTo>
                    <a:pt x="1184" y="414"/>
                  </a:lnTo>
                  <a:lnTo>
                    <a:pt x="1184" y="410"/>
                  </a:lnTo>
                  <a:lnTo>
                    <a:pt x="1180" y="410"/>
                  </a:lnTo>
                  <a:lnTo>
                    <a:pt x="1180" y="406"/>
                  </a:lnTo>
                  <a:lnTo>
                    <a:pt x="1180" y="403"/>
                  </a:lnTo>
                  <a:lnTo>
                    <a:pt x="1177" y="403"/>
                  </a:lnTo>
                  <a:lnTo>
                    <a:pt x="1180" y="403"/>
                  </a:lnTo>
                  <a:lnTo>
                    <a:pt x="1180" y="399"/>
                  </a:lnTo>
                  <a:lnTo>
                    <a:pt x="1184" y="399"/>
                  </a:lnTo>
                  <a:lnTo>
                    <a:pt x="1184" y="395"/>
                  </a:lnTo>
                  <a:lnTo>
                    <a:pt x="1180" y="399"/>
                  </a:lnTo>
                  <a:lnTo>
                    <a:pt x="1180" y="395"/>
                  </a:lnTo>
                  <a:lnTo>
                    <a:pt x="1184" y="395"/>
                  </a:lnTo>
                  <a:lnTo>
                    <a:pt x="1188" y="395"/>
                  </a:lnTo>
                  <a:lnTo>
                    <a:pt x="1192" y="391"/>
                  </a:lnTo>
                  <a:lnTo>
                    <a:pt x="1195" y="391"/>
                  </a:lnTo>
                  <a:lnTo>
                    <a:pt x="1199" y="387"/>
                  </a:lnTo>
                  <a:lnTo>
                    <a:pt x="1203" y="387"/>
                  </a:lnTo>
                  <a:lnTo>
                    <a:pt x="1207" y="387"/>
                  </a:lnTo>
                  <a:lnTo>
                    <a:pt x="1207" y="384"/>
                  </a:lnTo>
                  <a:lnTo>
                    <a:pt x="1207" y="387"/>
                  </a:lnTo>
                  <a:lnTo>
                    <a:pt x="1210" y="387"/>
                  </a:lnTo>
                  <a:lnTo>
                    <a:pt x="1210" y="391"/>
                  </a:lnTo>
                  <a:lnTo>
                    <a:pt x="1210" y="387"/>
                  </a:lnTo>
                  <a:lnTo>
                    <a:pt x="1214" y="387"/>
                  </a:lnTo>
                  <a:lnTo>
                    <a:pt x="1218" y="384"/>
                  </a:lnTo>
                  <a:lnTo>
                    <a:pt x="1222" y="384"/>
                  </a:lnTo>
                  <a:lnTo>
                    <a:pt x="1218" y="384"/>
                  </a:lnTo>
                  <a:lnTo>
                    <a:pt x="1214" y="384"/>
                  </a:lnTo>
                  <a:lnTo>
                    <a:pt x="1210" y="384"/>
                  </a:lnTo>
                  <a:lnTo>
                    <a:pt x="1207" y="384"/>
                  </a:lnTo>
                  <a:lnTo>
                    <a:pt x="1203" y="384"/>
                  </a:lnTo>
                  <a:lnTo>
                    <a:pt x="1199" y="384"/>
                  </a:lnTo>
                  <a:lnTo>
                    <a:pt x="1199" y="380"/>
                  </a:lnTo>
                  <a:lnTo>
                    <a:pt x="1203" y="380"/>
                  </a:lnTo>
                  <a:lnTo>
                    <a:pt x="1207" y="380"/>
                  </a:lnTo>
                  <a:lnTo>
                    <a:pt x="1207" y="376"/>
                  </a:lnTo>
                  <a:lnTo>
                    <a:pt x="1210" y="376"/>
                  </a:lnTo>
                  <a:lnTo>
                    <a:pt x="1207" y="376"/>
                  </a:lnTo>
                  <a:lnTo>
                    <a:pt x="1203" y="376"/>
                  </a:lnTo>
                  <a:lnTo>
                    <a:pt x="1203" y="372"/>
                  </a:lnTo>
                  <a:lnTo>
                    <a:pt x="1203" y="376"/>
                  </a:lnTo>
                  <a:lnTo>
                    <a:pt x="1203" y="380"/>
                  </a:lnTo>
                  <a:lnTo>
                    <a:pt x="1199" y="380"/>
                  </a:lnTo>
                  <a:lnTo>
                    <a:pt x="1195" y="380"/>
                  </a:lnTo>
                  <a:lnTo>
                    <a:pt x="1195" y="384"/>
                  </a:lnTo>
                  <a:lnTo>
                    <a:pt x="1192" y="384"/>
                  </a:lnTo>
                  <a:lnTo>
                    <a:pt x="1188" y="384"/>
                  </a:lnTo>
                  <a:lnTo>
                    <a:pt x="1184" y="387"/>
                  </a:lnTo>
                  <a:lnTo>
                    <a:pt x="1180" y="387"/>
                  </a:lnTo>
                  <a:lnTo>
                    <a:pt x="1180" y="384"/>
                  </a:lnTo>
                  <a:lnTo>
                    <a:pt x="1180" y="387"/>
                  </a:lnTo>
                  <a:lnTo>
                    <a:pt x="1177" y="387"/>
                  </a:lnTo>
                  <a:lnTo>
                    <a:pt x="1173" y="387"/>
                  </a:lnTo>
                  <a:lnTo>
                    <a:pt x="1169" y="387"/>
                  </a:lnTo>
                  <a:lnTo>
                    <a:pt x="1165" y="387"/>
                  </a:lnTo>
                  <a:lnTo>
                    <a:pt x="1162" y="387"/>
                  </a:lnTo>
                  <a:lnTo>
                    <a:pt x="1158" y="387"/>
                  </a:lnTo>
                  <a:lnTo>
                    <a:pt x="1158" y="384"/>
                  </a:lnTo>
                  <a:lnTo>
                    <a:pt x="1158" y="380"/>
                  </a:lnTo>
                  <a:lnTo>
                    <a:pt x="1154" y="380"/>
                  </a:lnTo>
                  <a:lnTo>
                    <a:pt x="1154" y="376"/>
                  </a:lnTo>
                  <a:lnTo>
                    <a:pt x="1154" y="369"/>
                  </a:lnTo>
                  <a:lnTo>
                    <a:pt x="1154" y="361"/>
                  </a:lnTo>
                  <a:lnTo>
                    <a:pt x="1154" y="357"/>
                  </a:lnTo>
                  <a:lnTo>
                    <a:pt x="1150" y="357"/>
                  </a:lnTo>
                  <a:lnTo>
                    <a:pt x="1150" y="354"/>
                  </a:lnTo>
                  <a:lnTo>
                    <a:pt x="1146" y="354"/>
                  </a:lnTo>
                  <a:lnTo>
                    <a:pt x="1143" y="354"/>
                  </a:lnTo>
                  <a:lnTo>
                    <a:pt x="1139" y="354"/>
                  </a:lnTo>
                  <a:lnTo>
                    <a:pt x="1135" y="354"/>
                  </a:lnTo>
                  <a:lnTo>
                    <a:pt x="1135" y="350"/>
                  </a:lnTo>
                  <a:lnTo>
                    <a:pt x="1131" y="350"/>
                  </a:lnTo>
                  <a:lnTo>
                    <a:pt x="1131" y="354"/>
                  </a:lnTo>
                  <a:lnTo>
                    <a:pt x="1128" y="354"/>
                  </a:lnTo>
                  <a:lnTo>
                    <a:pt x="1124" y="357"/>
                  </a:lnTo>
                  <a:lnTo>
                    <a:pt x="1120" y="361"/>
                  </a:lnTo>
                  <a:lnTo>
                    <a:pt x="1116" y="365"/>
                  </a:lnTo>
                  <a:lnTo>
                    <a:pt x="1116" y="369"/>
                  </a:lnTo>
                  <a:lnTo>
                    <a:pt x="1113" y="372"/>
                  </a:lnTo>
                  <a:lnTo>
                    <a:pt x="1113" y="376"/>
                  </a:lnTo>
                  <a:lnTo>
                    <a:pt x="1116" y="376"/>
                  </a:lnTo>
                  <a:lnTo>
                    <a:pt x="1113" y="376"/>
                  </a:lnTo>
                  <a:lnTo>
                    <a:pt x="1113" y="380"/>
                  </a:lnTo>
                  <a:lnTo>
                    <a:pt x="1109" y="380"/>
                  </a:lnTo>
                  <a:lnTo>
                    <a:pt x="1109" y="384"/>
                  </a:lnTo>
                  <a:lnTo>
                    <a:pt x="1105" y="387"/>
                  </a:lnTo>
                  <a:lnTo>
                    <a:pt x="1101" y="384"/>
                  </a:lnTo>
                  <a:lnTo>
                    <a:pt x="1101" y="387"/>
                  </a:lnTo>
                  <a:lnTo>
                    <a:pt x="1101" y="384"/>
                  </a:lnTo>
                  <a:lnTo>
                    <a:pt x="1098" y="384"/>
                  </a:lnTo>
                  <a:lnTo>
                    <a:pt x="1098" y="387"/>
                  </a:lnTo>
                  <a:lnTo>
                    <a:pt x="1094" y="387"/>
                  </a:lnTo>
                  <a:lnTo>
                    <a:pt x="1094" y="391"/>
                  </a:lnTo>
                  <a:lnTo>
                    <a:pt x="1090" y="391"/>
                  </a:lnTo>
                  <a:lnTo>
                    <a:pt x="1086" y="391"/>
                  </a:lnTo>
                  <a:lnTo>
                    <a:pt x="1083" y="391"/>
                  </a:lnTo>
                  <a:lnTo>
                    <a:pt x="1079" y="391"/>
                  </a:lnTo>
                  <a:lnTo>
                    <a:pt x="1075" y="391"/>
                  </a:lnTo>
                  <a:lnTo>
                    <a:pt x="1071" y="391"/>
                  </a:lnTo>
                  <a:lnTo>
                    <a:pt x="1068" y="391"/>
                  </a:lnTo>
                  <a:lnTo>
                    <a:pt x="1060" y="391"/>
                  </a:lnTo>
                  <a:lnTo>
                    <a:pt x="1056" y="391"/>
                  </a:lnTo>
                  <a:lnTo>
                    <a:pt x="1053" y="391"/>
                  </a:lnTo>
                  <a:lnTo>
                    <a:pt x="1045" y="391"/>
                  </a:lnTo>
                  <a:lnTo>
                    <a:pt x="1041" y="391"/>
                  </a:lnTo>
                  <a:lnTo>
                    <a:pt x="1038" y="391"/>
                  </a:lnTo>
                  <a:lnTo>
                    <a:pt x="1034" y="391"/>
                  </a:lnTo>
                  <a:lnTo>
                    <a:pt x="1030" y="395"/>
                  </a:lnTo>
                  <a:lnTo>
                    <a:pt x="1026" y="399"/>
                  </a:lnTo>
                  <a:lnTo>
                    <a:pt x="1022" y="399"/>
                  </a:lnTo>
                  <a:lnTo>
                    <a:pt x="1019" y="403"/>
                  </a:lnTo>
                  <a:lnTo>
                    <a:pt x="1015" y="406"/>
                  </a:lnTo>
                  <a:lnTo>
                    <a:pt x="1015" y="410"/>
                  </a:lnTo>
                  <a:lnTo>
                    <a:pt x="1011" y="410"/>
                  </a:lnTo>
                  <a:lnTo>
                    <a:pt x="1007" y="410"/>
                  </a:lnTo>
                  <a:lnTo>
                    <a:pt x="1004" y="410"/>
                  </a:lnTo>
                  <a:lnTo>
                    <a:pt x="1000" y="410"/>
                  </a:lnTo>
                  <a:lnTo>
                    <a:pt x="996" y="410"/>
                  </a:lnTo>
                  <a:lnTo>
                    <a:pt x="985" y="410"/>
                  </a:lnTo>
                  <a:lnTo>
                    <a:pt x="981" y="410"/>
                  </a:lnTo>
                  <a:lnTo>
                    <a:pt x="977" y="414"/>
                  </a:lnTo>
                  <a:lnTo>
                    <a:pt x="974" y="414"/>
                  </a:lnTo>
                  <a:lnTo>
                    <a:pt x="977" y="418"/>
                  </a:lnTo>
                  <a:lnTo>
                    <a:pt x="977" y="421"/>
                  </a:lnTo>
                  <a:lnTo>
                    <a:pt x="977" y="425"/>
                  </a:lnTo>
                  <a:lnTo>
                    <a:pt x="974" y="425"/>
                  </a:lnTo>
                  <a:lnTo>
                    <a:pt x="970" y="429"/>
                  </a:lnTo>
                  <a:lnTo>
                    <a:pt x="966" y="429"/>
                  </a:lnTo>
                  <a:lnTo>
                    <a:pt x="959" y="429"/>
                  </a:lnTo>
                  <a:lnTo>
                    <a:pt x="955" y="433"/>
                  </a:lnTo>
                  <a:lnTo>
                    <a:pt x="947" y="433"/>
                  </a:lnTo>
                  <a:lnTo>
                    <a:pt x="944" y="433"/>
                  </a:lnTo>
                  <a:lnTo>
                    <a:pt x="940" y="436"/>
                  </a:lnTo>
                  <a:lnTo>
                    <a:pt x="936" y="436"/>
                  </a:lnTo>
                  <a:lnTo>
                    <a:pt x="932" y="436"/>
                  </a:lnTo>
                  <a:lnTo>
                    <a:pt x="925" y="440"/>
                  </a:lnTo>
                  <a:lnTo>
                    <a:pt x="925" y="444"/>
                  </a:lnTo>
                  <a:lnTo>
                    <a:pt x="921" y="440"/>
                  </a:lnTo>
                  <a:lnTo>
                    <a:pt x="917" y="440"/>
                  </a:lnTo>
                  <a:lnTo>
                    <a:pt x="914" y="440"/>
                  </a:lnTo>
                  <a:lnTo>
                    <a:pt x="914" y="436"/>
                  </a:lnTo>
                  <a:lnTo>
                    <a:pt x="910" y="436"/>
                  </a:lnTo>
                  <a:lnTo>
                    <a:pt x="914" y="433"/>
                  </a:lnTo>
                  <a:lnTo>
                    <a:pt x="917" y="429"/>
                  </a:lnTo>
                  <a:lnTo>
                    <a:pt x="921" y="429"/>
                  </a:lnTo>
                  <a:lnTo>
                    <a:pt x="921" y="425"/>
                  </a:lnTo>
                  <a:lnTo>
                    <a:pt x="921" y="421"/>
                  </a:lnTo>
                  <a:lnTo>
                    <a:pt x="925" y="421"/>
                  </a:lnTo>
                  <a:lnTo>
                    <a:pt x="925" y="418"/>
                  </a:lnTo>
                  <a:lnTo>
                    <a:pt x="925" y="414"/>
                  </a:lnTo>
                  <a:lnTo>
                    <a:pt x="929" y="414"/>
                  </a:lnTo>
                  <a:lnTo>
                    <a:pt x="925" y="406"/>
                  </a:lnTo>
                  <a:lnTo>
                    <a:pt x="925" y="399"/>
                  </a:lnTo>
                  <a:lnTo>
                    <a:pt x="925" y="391"/>
                  </a:lnTo>
                  <a:lnTo>
                    <a:pt x="921" y="384"/>
                  </a:lnTo>
                  <a:lnTo>
                    <a:pt x="914" y="380"/>
                  </a:lnTo>
                  <a:lnTo>
                    <a:pt x="910" y="380"/>
                  </a:lnTo>
                  <a:lnTo>
                    <a:pt x="906" y="376"/>
                  </a:lnTo>
                  <a:lnTo>
                    <a:pt x="906" y="372"/>
                  </a:lnTo>
                  <a:lnTo>
                    <a:pt x="902" y="372"/>
                  </a:lnTo>
                  <a:lnTo>
                    <a:pt x="898" y="372"/>
                  </a:lnTo>
                  <a:lnTo>
                    <a:pt x="898" y="369"/>
                  </a:lnTo>
                  <a:lnTo>
                    <a:pt x="895" y="369"/>
                  </a:lnTo>
                  <a:lnTo>
                    <a:pt x="895" y="365"/>
                  </a:lnTo>
                  <a:lnTo>
                    <a:pt x="898" y="365"/>
                  </a:lnTo>
                  <a:lnTo>
                    <a:pt x="895" y="365"/>
                  </a:lnTo>
                  <a:lnTo>
                    <a:pt x="891" y="365"/>
                  </a:lnTo>
                  <a:lnTo>
                    <a:pt x="887" y="365"/>
                  </a:lnTo>
                  <a:lnTo>
                    <a:pt x="887" y="361"/>
                  </a:lnTo>
                  <a:lnTo>
                    <a:pt x="883" y="361"/>
                  </a:lnTo>
                  <a:lnTo>
                    <a:pt x="876" y="357"/>
                  </a:lnTo>
                  <a:lnTo>
                    <a:pt x="872" y="354"/>
                  </a:lnTo>
                  <a:lnTo>
                    <a:pt x="868" y="354"/>
                  </a:lnTo>
                  <a:lnTo>
                    <a:pt x="865" y="354"/>
                  </a:lnTo>
                  <a:lnTo>
                    <a:pt x="861" y="350"/>
                  </a:lnTo>
                  <a:lnTo>
                    <a:pt x="857" y="350"/>
                  </a:lnTo>
                  <a:lnTo>
                    <a:pt x="853" y="346"/>
                  </a:lnTo>
                  <a:lnTo>
                    <a:pt x="850" y="346"/>
                  </a:lnTo>
                  <a:lnTo>
                    <a:pt x="846" y="342"/>
                  </a:lnTo>
                  <a:lnTo>
                    <a:pt x="831" y="339"/>
                  </a:lnTo>
                  <a:lnTo>
                    <a:pt x="827" y="339"/>
                  </a:lnTo>
                  <a:lnTo>
                    <a:pt x="823" y="339"/>
                  </a:lnTo>
                  <a:lnTo>
                    <a:pt x="820" y="339"/>
                  </a:lnTo>
                  <a:lnTo>
                    <a:pt x="816" y="342"/>
                  </a:lnTo>
                  <a:lnTo>
                    <a:pt x="812" y="342"/>
                  </a:lnTo>
                  <a:lnTo>
                    <a:pt x="808" y="342"/>
                  </a:lnTo>
                  <a:lnTo>
                    <a:pt x="805" y="342"/>
                  </a:lnTo>
                  <a:lnTo>
                    <a:pt x="801" y="342"/>
                  </a:lnTo>
                  <a:lnTo>
                    <a:pt x="793" y="342"/>
                  </a:lnTo>
                  <a:lnTo>
                    <a:pt x="789" y="339"/>
                  </a:lnTo>
                  <a:lnTo>
                    <a:pt x="786" y="339"/>
                  </a:lnTo>
                  <a:lnTo>
                    <a:pt x="786" y="342"/>
                  </a:lnTo>
                  <a:lnTo>
                    <a:pt x="782" y="342"/>
                  </a:lnTo>
                  <a:lnTo>
                    <a:pt x="778" y="342"/>
                  </a:lnTo>
                  <a:lnTo>
                    <a:pt x="778" y="339"/>
                  </a:lnTo>
                  <a:lnTo>
                    <a:pt x="774" y="339"/>
                  </a:lnTo>
                  <a:lnTo>
                    <a:pt x="771" y="339"/>
                  </a:lnTo>
                  <a:lnTo>
                    <a:pt x="767" y="339"/>
                  </a:lnTo>
                  <a:lnTo>
                    <a:pt x="767" y="335"/>
                  </a:lnTo>
                  <a:lnTo>
                    <a:pt x="763" y="335"/>
                  </a:lnTo>
                  <a:lnTo>
                    <a:pt x="759" y="331"/>
                  </a:lnTo>
                  <a:lnTo>
                    <a:pt x="752" y="331"/>
                  </a:lnTo>
                  <a:lnTo>
                    <a:pt x="748" y="335"/>
                  </a:lnTo>
                  <a:lnTo>
                    <a:pt x="744" y="335"/>
                  </a:lnTo>
                  <a:lnTo>
                    <a:pt x="744" y="331"/>
                  </a:lnTo>
                  <a:lnTo>
                    <a:pt x="741" y="331"/>
                  </a:lnTo>
                  <a:lnTo>
                    <a:pt x="737" y="331"/>
                  </a:lnTo>
                  <a:lnTo>
                    <a:pt x="733" y="331"/>
                  </a:lnTo>
                  <a:lnTo>
                    <a:pt x="729" y="331"/>
                  </a:lnTo>
                  <a:lnTo>
                    <a:pt x="729" y="327"/>
                  </a:lnTo>
                  <a:lnTo>
                    <a:pt x="729" y="324"/>
                  </a:lnTo>
                  <a:lnTo>
                    <a:pt x="726" y="320"/>
                  </a:lnTo>
                  <a:lnTo>
                    <a:pt x="722" y="320"/>
                  </a:lnTo>
                  <a:lnTo>
                    <a:pt x="722" y="324"/>
                  </a:lnTo>
                  <a:lnTo>
                    <a:pt x="722" y="327"/>
                  </a:lnTo>
                  <a:lnTo>
                    <a:pt x="692" y="327"/>
                  </a:lnTo>
                  <a:lnTo>
                    <a:pt x="688" y="327"/>
                  </a:lnTo>
                  <a:lnTo>
                    <a:pt x="684" y="327"/>
                  </a:lnTo>
                  <a:lnTo>
                    <a:pt x="681" y="327"/>
                  </a:lnTo>
                  <a:lnTo>
                    <a:pt x="673" y="327"/>
                  </a:lnTo>
                  <a:lnTo>
                    <a:pt x="669" y="327"/>
                  </a:lnTo>
                  <a:lnTo>
                    <a:pt x="665" y="327"/>
                  </a:lnTo>
                  <a:lnTo>
                    <a:pt x="658" y="327"/>
                  </a:lnTo>
                  <a:lnTo>
                    <a:pt x="650" y="327"/>
                  </a:lnTo>
                  <a:lnTo>
                    <a:pt x="647" y="327"/>
                  </a:lnTo>
                  <a:lnTo>
                    <a:pt x="639" y="327"/>
                  </a:lnTo>
                  <a:lnTo>
                    <a:pt x="632" y="327"/>
                  </a:lnTo>
                  <a:lnTo>
                    <a:pt x="628" y="327"/>
                  </a:lnTo>
                  <a:lnTo>
                    <a:pt x="624" y="327"/>
                  </a:lnTo>
                  <a:lnTo>
                    <a:pt x="613" y="327"/>
                  </a:lnTo>
                  <a:lnTo>
                    <a:pt x="609" y="327"/>
                  </a:lnTo>
                  <a:lnTo>
                    <a:pt x="605" y="327"/>
                  </a:lnTo>
                  <a:lnTo>
                    <a:pt x="602" y="327"/>
                  </a:lnTo>
                  <a:lnTo>
                    <a:pt x="598" y="327"/>
                  </a:lnTo>
                  <a:lnTo>
                    <a:pt x="594" y="327"/>
                  </a:lnTo>
                  <a:lnTo>
                    <a:pt x="590" y="327"/>
                  </a:lnTo>
                  <a:lnTo>
                    <a:pt x="587" y="327"/>
                  </a:lnTo>
                  <a:lnTo>
                    <a:pt x="583" y="327"/>
                  </a:lnTo>
                  <a:lnTo>
                    <a:pt x="579" y="327"/>
                  </a:lnTo>
                  <a:lnTo>
                    <a:pt x="572" y="327"/>
                  </a:lnTo>
                  <a:lnTo>
                    <a:pt x="568" y="327"/>
                  </a:lnTo>
                  <a:lnTo>
                    <a:pt x="564" y="327"/>
                  </a:lnTo>
                  <a:lnTo>
                    <a:pt x="557" y="327"/>
                  </a:lnTo>
                  <a:lnTo>
                    <a:pt x="553" y="327"/>
                  </a:lnTo>
                  <a:lnTo>
                    <a:pt x="549" y="327"/>
                  </a:lnTo>
                  <a:lnTo>
                    <a:pt x="545" y="327"/>
                  </a:lnTo>
                  <a:lnTo>
                    <a:pt x="541" y="327"/>
                  </a:lnTo>
                  <a:lnTo>
                    <a:pt x="530" y="327"/>
                  </a:lnTo>
                  <a:lnTo>
                    <a:pt x="526" y="327"/>
                  </a:lnTo>
                  <a:lnTo>
                    <a:pt x="523" y="327"/>
                  </a:lnTo>
                  <a:lnTo>
                    <a:pt x="519" y="327"/>
                  </a:lnTo>
                  <a:lnTo>
                    <a:pt x="515" y="327"/>
                  </a:lnTo>
                  <a:lnTo>
                    <a:pt x="511" y="327"/>
                  </a:lnTo>
                  <a:lnTo>
                    <a:pt x="508" y="327"/>
                  </a:lnTo>
                  <a:lnTo>
                    <a:pt x="500" y="327"/>
                  </a:lnTo>
                  <a:lnTo>
                    <a:pt x="496" y="327"/>
                  </a:lnTo>
                  <a:lnTo>
                    <a:pt x="493" y="327"/>
                  </a:lnTo>
                  <a:lnTo>
                    <a:pt x="489" y="327"/>
                  </a:lnTo>
                  <a:lnTo>
                    <a:pt x="485" y="327"/>
                  </a:lnTo>
                  <a:lnTo>
                    <a:pt x="481" y="327"/>
                  </a:lnTo>
                  <a:lnTo>
                    <a:pt x="478" y="327"/>
                  </a:lnTo>
                  <a:lnTo>
                    <a:pt x="466" y="327"/>
                  </a:lnTo>
                  <a:lnTo>
                    <a:pt x="463" y="327"/>
                  </a:lnTo>
                  <a:lnTo>
                    <a:pt x="459" y="327"/>
                  </a:lnTo>
                  <a:lnTo>
                    <a:pt x="455" y="327"/>
                  </a:lnTo>
                  <a:lnTo>
                    <a:pt x="451" y="327"/>
                  </a:lnTo>
                  <a:lnTo>
                    <a:pt x="448" y="327"/>
                  </a:lnTo>
                  <a:lnTo>
                    <a:pt x="444" y="327"/>
                  </a:lnTo>
                  <a:lnTo>
                    <a:pt x="440" y="327"/>
                  </a:lnTo>
                  <a:lnTo>
                    <a:pt x="436" y="327"/>
                  </a:lnTo>
                  <a:lnTo>
                    <a:pt x="433" y="327"/>
                  </a:lnTo>
                  <a:lnTo>
                    <a:pt x="425" y="327"/>
                  </a:lnTo>
                  <a:lnTo>
                    <a:pt x="421" y="327"/>
                  </a:lnTo>
                  <a:lnTo>
                    <a:pt x="417" y="327"/>
                  </a:lnTo>
                  <a:lnTo>
                    <a:pt x="414" y="327"/>
                  </a:lnTo>
                  <a:lnTo>
                    <a:pt x="410" y="327"/>
                  </a:lnTo>
                  <a:lnTo>
                    <a:pt x="406" y="327"/>
                  </a:lnTo>
                  <a:lnTo>
                    <a:pt x="402" y="327"/>
                  </a:lnTo>
                  <a:lnTo>
                    <a:pt x="399" y="327"/>
                  </a:lnTo>
                  <a:lnTo>
                    <a:pt x="395" y="327"/>
                  </a:lnTo>
                  <a:lnTo>
                    <a:pt x="380" y="327"/>
                  </a:lnTo>
                  <a:lnTo>
                    <a:pt x="376" y="327"/>
                  </a:lnTo>
                  <a:lnTo>
                    <a:pt x="372" y="327"/>
                  </a:lnTo>
                  <a:lnTo>
                    <a:pt x="365" y="327"/>
                  </a:lnTo>
                  <a:lnTo>
                    <a:pt x="361" y="327"/>
                  </a:lnTo>
                  <a:lnTo>
                    <a:pt x="357" y="327"/>
                  </a:lnTo>
                  <a:lnTo>
                    <a:pt x="354" y="327"/>
                  </a:lnTo>
                  <a:lnTo>
                    <a:pt x="350" y="327"/>
                  </a:lnTo>
                  <a:lnTo>
                    <a:pt x="346" y="327"/>
                  </a:lnTo>
                  <a:lnTo>
                    <a:pt x="342" y="327"/>
                  </a:lnTo>
                  <a:lnTo>
                    <a:pt x="335" y="327"/>
                  </a:lnTo>
                  <a:lnTo>
                    <a:pt x="331" y="327"/>
                  </a:lnTo>
                  <a:lnTo>
                    <a:pt x="324" y="327"/>
                  </a:lnTo>
                  <a:lnTo>
                    <a:pt x="316" y="327"/>
                  </a:lnTo>
                  <a:lnTo>
                    <a:pt x="301" y="327"/>
                  </a:lnTo>
                  <a:lnTo>
                    <a:pt x="297" y="327"/>
                  </a:lnTo>
                  <a:lnTo>
                    <a:pt x="293" y="327"/>
                  </a:lnTo>
                  <a:lnTo>
                    <a:pt x="290" y="327"/>
                  </a:lnTo>
                  <a:lnTo>
                    <a:pt x="286" y="327"/>
                  </a:lnTo>
                  <a:lnTo>
                    <a:pt x="286" y="324"/>
                  </a:lnTo>
                  <a:lnTo>
                    <a:pt x="286" y="327"/>
                  </a:lnTo>
                  <a:lnTo>
                    <a:pt x="282" y="327"/>
                  </a:lnTo>
                  <a:lnTo>
                    <a:pt x="282" y="324"/>
                  </a:lnTo>
                  <a:lnTo>
                    <a:pt x="286" y="324"/>
                  </a:lnTo>
                  <a:lnTo>
                    <a:pt x="286" y="320"/>
                  </a:lnTo>
                  <a:lnTo>
                    <a:pt x="286" y="324"/>
                  </a:lnTo>
                  <a:lnTo>
                    <a:pt x="282" y="320"/>
                  </a:lnTo>
                  <a:lnTo>
                    <a:pt x="282" y="316"/>
                  </a:lnTo>
                  <a:lnTo>
                    <a:pt x="278" y="320"/>
                  </a:lnTo>
                  <a:lnTo>
                    <a:pt x="275" y="320"/>
                  </a:lnTo>
                  <a:lnTo>
                    <a:pt x="271" y="320"/>
                  </a:lnTo>
                  <a:lnTo>
                    <a:pt x="267" y="316"/>
                  </a:lnTo>
                  <a:lnTo>
                    <a:pt x="271" y="316"/>
                  </a:lnTo>
                  <a:lnTo>
                    <a:pt x="275" y="320"/>
                  </a:lnTo>
                  <a:lnTo>
                    <a:pt x="275" y="316"/>
                  </a:lnTo>
                  <a:lnTo>
                    <a:pt x="278" y="316"/>
                  </a:lnTo>
                  <a:lnTo>
                    <a:pt x="275" y="316"/>
                  </a:lnTo>
                  <a:lnTo>
                    <a:pt x="271" y="316"/>
                  </a:lnTo>
                  <a:lnTo>
                    <a:pt x="271" y="312"/>
                  </a:lnTo>
                  <a:lnTo>
                    <a:pt x="271" y="309"/>
                  </a:lnTo>
                  <a:lnTo>
                    <a:pt x="275" y="309"/>
                  </a:lnTo>
                  <a:lnTo>
                    <a:pt x="271" y="309"/>
                  </a:lnTo>
                  <a:lnTo>
                    <a:pt x="271" y="312"/>
                  </a:lnTo>
                  <a:lnTo>
                    <a:pt x="267" y="312"/>
                  </a:lnTo>
                  <a:lnTo>
                    <a:pt x="267" y="316"/>
                  </a:lnTo>
                  <a:lnTo>
                    <a:pt x="263" y="316"/>
                  </a:lnTo>
                  <a:lnTo>
                    <a:pt x="260" y="312"/>
                  </a:lnTo>
                  <a:lnTo>
                    <a:pt x="256" y="312"/>
                  </a:lnTo>
                  <a:lnTo>
                    <a:pt x="256" y="309"/>
                  </a:lnTo>
                  <a:lnTo>
                    <a:pt x="256" y="312"/>
                  </a:lnTo>
                  <a:lnTo>
                    <a:pt x="260" y="312"/>
                  </a:lnTo>
                  <a:lnTo>
                    <a:pt x="260" y="309"/>
                  </a:lnTo>
                  <a:lnTo>
                    <a:pt x="260" y="305"/>
                  </a:lnTo>
                  <a:lnTo>
                    <a:pt x="263" y="305"/>
                  </a:lnTo>
                  <a:lnTo>
                    <a:pt x="260" y="305"/>
                  </a:lnTo>
                  <a:lnTo>
                    <a:pt x="256" y="305"/>
                  </a:lnTo>
                  <a:lnTo>
                    <a:pt x="252" y="305"/>
                  </a:lnTo>
                  <a:lnTo>
                    <a:pt x="256" y="305"/>
                  </a:lnTo>
                  <a:lnTo>
                    <a:pt x="256" y="301"/>
                  </a:lnTo>
                  <a:lnTo>
                    <a:pt x="256" y="297"/>
                  </a:lnTo>
                  <a:lnTo>
                    <a:pt x="256" y="301"/>
                  </a:lnTo>
                  <a:lnTo>
                    <a:pt x="252" y="301"/>
                  </a:lnTo>
                  <a:lnTo>
                    <a:pt x="252" y="305"/>
                  </a:lnTo>
                  <a:lnTo>
                    <a:pt x="248" y="305"/>
                  </a:lnTo>
                  <a:lnTo>
                    <a:pt x="245" y="305"/>
                  </a:lnTo>
                  <a:lnTo>
                    <a:pt x="245" y="301"/>
                  </a:lnTo>
                  <a:lnTo>
                    <a:pt x="248" y="301"/>
                  </a:lnTo>
                  <a:lnTo>
                    <a:pt x="245" y="301"/>
                  </a:lnTo>
                  <a:lnTo>
                    <a:pt x="245" y="305"/>
                  </a:lnTo>
                  <a:lnTo>
                    <a:pt x="241" y="305"/>
                  </a:lnTo>
                  <a:lnTo>
                    <a:pt x="237" y="305"/>
                  </a:lnTo>
                  <a:lnTo>
                    <a:pt x="233" y="305"/>
                  </a:lnTo>
                  <a:lnTo>
                    <a:pt x="233" y="301"/>
                  </a:lnTo>
                  <a:lnTo>
                    <a:pt x="237" y="301"/>
                  </a:lnTo>
                  <a:lnTo>
                    <a:pt x="241" y="301"/>
                  </a:lnTo>
                  <a:lnTo>
                    <a:pt x="245" y="301"/>
                  </a:lnTo>
                  <a:lnTo>
                    <a:pt x="245" y="297"/>
                  </a:lnTo>
                  <a:lnTo>
                    <a:pt x="245" y="293"/>
                  </a:lnTo>
                  <a:lnTo>
                    <a:pt x="245" y="297"/>
                  </a:lnTo>
                  <a:lnTo>
                    <a:pt x="241" y="301"/>
                  </a:lnTo>
                  <a:lnTo>
                    <a:pt x="237" y="301"/>
                  </a:lnTo>
                  <a:lnTo>
                    <a:pt x="233" y="301"/>
                  </a:lnTo>
                  <a:lnTo>
                    <a:pt x="237" y="301"/>
                  </a:lnTo>
                  <a:lnTo>
                    <a:pt x="233" y="297"/>
                  </a:lnTo>
                  <a:lnTo>
                    <a:pt x="230" y="297"/>
                  </a:lnTo>
                  <a:lnTo>
                    <a:pt x="233" y="297"/>
                  </a:lnTo>
                  <a:lnTo>
                    <a:pt x="237" y="297"/>
                  </a:lnTo>
                  <a:lnTo>
                    <a:pt x="233" y="297"/>
                  </a:lnTo>
                  <a:lnTo>
                    <a:pt x="230" y="297"/>
                  </a:lnTo>
                  <a:lnTo>
                    <a:pt x="226" y="297"/>
                  </a:lnTo>
                  <a:lnTo>
                    <a:pt x="222" y="297"/>
                  </a:lnTo>
                  <a:lnTo>
                    <a:pt x="218" y="297"/>
                  </a:lnTo>
                  <a:lnTo>
                    <a:pt x="222" y="297"/>
                  </a:lnTo>
                  <a:lnTo>
                    <a:pt x="218" y="297"/>
                  </a:lnTo>
                  <a:lnTo>
                    <a:pt x="215" y="297"/>
                  </a:lnTo>
                  <a:lnTo>
                    <a:pt x="215" y="293"/>
                  </a:lnTo>
                  <a:lnTo>
                    <a:pt x="218" y="293"/>
                  </a:lnTo>
                  <a:lnTo>
                    <a:pt x="222" y="293"/>
                  </a:lnTo>
                  <a:lnTo>
                    <a:pt x="226" y="293"/>
                  </a:lnTo>
                  <a:lnTo>
                    <a:pt x="230" y="293"/>
                  </a:lnTo>
                  <a:lnTo>
                    <a:pt x="226" y="293"/>
                  </a:lnTo>
                  <a:lnTo>
                    <a:pt x="222" y="293"/>
                  </a:lnTo>
                  <a:lnTo>
                    <a:pt x="218" y="293"/>
                  </a:lnTo>
                  <a:lnTo>
                    <a:pt x="215" y="293"/>
                  </a:lnTo>
                  <a:lnTo>
                    <a:pt x="211" y="293"/>
                  </a:lnTo>
                  <a:lnTo>
                    <a:pt x="211" y="290"/>
                  </a:lnTo>
                  <a:lnTo>
                    <a:pt x="215" y="290"/>
                  </a:lnTo>
                  <a:lnTo>
                    <a:pt x="218" y="290"/>
                  </a:lnTo>
                  <a:lnTo>
                    <a:pt x="222" y="290"/>
                  </a:lnTo>
                  <a:lnTo>
                    <a:pt x="218" y="290"/>
                  </a:lnTo>
                  <a:lnTo>
                    <a:pt x="215" y="290"/>
                  </a:lnTo>
                  <a:lnTo>
                    <a:pt x="211" y="290"/>
                  </a:lnTo>
                  <a:lnTo>
                    <a:pt x="215" y="290"/>
                  </a:lnTo>
                  <a:lnTo>
                    <a:pt x="215" y="286"/>
                  </a:lnTo>
                  <a:lnTo>
                    <a:pt x="218" y="286"/>
                  </a:lnTo>
                  <a:lnTo>
                    <a:pt x="222" y="286"/>
                  </a:lnTo>
                  <a:lnTo>
                    <a:pt x="226" y="286"/>
                  </a:lnTo>
                  <a:lnTo>
                    <a:pt x="230" y="286"/>
                  </a:lnTo>
                  <a:lnTo>
                    <a:pt x="230" y="282"/>
                  </a:lnTo>
                  <a:lnTo>
                    <a:pt x="226" y="282"/>
                  </a:lnTo>
                  <a:lnTo>
                    <a:pt x="230" y="282"/>
                  </a:lnTo>
                  <a:lnTo>
                    <a:pt x="230" y="286"/>
                  </a:lnTo>
                  <a:lnTo>
                    <a:pt x="226" y="286"/>
                  </a:lnTo>
                  <a:lnTo>
                    <a:pt x="222" y="286"/>
                  </a:lnTo>
                  <a:lnTo>
                    <a:pt x="218" y="286"/>
                  </a:lnTo>
                  <a:lnTo>
                    <a:pt x="215" y="286"/>
                  </a:lnTo>
                  <a:lnTo>
                    <a:pt x="215" y="282"/>
                  </a:lnTo>
                  <a:lnTo>
                    <a:pt x="218" y="282"/>
                  </a:lnTo>
                  <a:lnTo>
                    <a:pt x="215" y="282"/>
                  </a:lnTo>
                  <a:lnTo>
                    <a:pt x="215" y="286"/>
                  </a:lnTo>
                  <a:lnTo>
                    <a:pt x="211" y="290"/>
                  </a:lnTo>
                  <a:lnTo>
                    <a:pt x="211" y="286"/>
                  </a:lnTo>
                  <a:lnTo>
                    <a:pt x="207" y="286"/>
                  </a:lnTo>
                  <a:lnTo>
                    <a:pt x="207" y="282"/>
                  </a:lnTo>
                  <a:lnTo>
                    <a:pt x="211" y="282"/>
                  </a:lnTo>
                  <a:lnTo>
                    <a:pt x="211" y="278"/>
                  </a:lnTo>
                  <a:lnTo>
                    <a:pt x="215" y="278"/>
                  </a:lnTo>
                  <a:lnTo>
                    <a:pt x="218" y="275"/>
                  </a:lnTo>
                  <a:lnTo>
                    <a:pt x="222" y="275"/>
                  </a:lnTo>
                  <a:lnTo>
                    <a:pt x="226" y="278"/>
                  </a:lnTo>
                  <a:lnTo>
                    <a:pt x="222" y="275"/>
                  </a:lnTo>
                  <a:lnTo>
                    <a:pt x="226" y="275"/>
                  </a:lnTo>
                  <a:lnTo>
                    <a:pt x="222" y="275"/>
                  </a:lnTo>
                  <a:lnTo>
                    <a:pt x="218" y="275"/>
                  </a:lnTo>
                  <a:lnTo>
                    <a:pt x="218" y="271"/>
                  </a:lnTo>
                  <a:lnTo>
                    <a:pt x="222" y="271"/>
                  </a:lnTo>
                  <a:lnTo>
                    <a:pt x="222" y="267"/>
                  </a:lnTo>
                  <a:lnTo>
                    <a:pt x="222" y="271"/>
                  </a:lnTo>
                  <a:lnTo>
                    <a:pt x="218" y="271"/>
                  </a:lnTo>
                  <a:lnTo>
                    <a:pt x="215" y="275"/>
                  </a:lnTo>
                  <a:lnTo>
                    <a:pt x="211" y="275"/>
                  </a:lnTo>
                  <a:lnTo>
                    <a:pt x="207" y="275"/>
                  </a:lnTo>
                  <a:lnTo>
                    <a:pt x="207" y="271"/>
                  </a:lnTo>
                  <a:lnTo>
                    <a:pt x="207" y="275"/>
                  </a:lnTo>
                  <a:lnTo>
                    <a:pt x="207" y="271"/>
                  </a:lnTo>
                  <a:lnTo>
                    <a:pt x="203" y="271"/>
                  </a:lnTo>
                  <a:lnTo>
                    <a:pt x="203" y="275"/>
                  </a:lnTo>
                  <a:lnTo>
                    <a:pt x="200" y="275"/>
                  </a:lnTo>
                  <a:lnTo>
                    <a:pt x="203" y="275"/>
                  </a:lnTo>
                  <a:lnTo>
                    <a:pt x="203" y="271"/>
                  </a:lnTo>
                  <a:lnTo>
                    <a:pt x="203" y="267"/>
                  </a:lnTo>
                  <a:lnTo>
                    <a:pt x="200" y="267"/>
                  </a:lnTo>
                  <a:lnTo>
                    <a:pt x="200" y="263"/>
                  </a:lnTo>
                  <a:lnTo>
                    <a:pt x="196" y="260"/>
                  </a:lnTo>
                  <a:lnTo>
                    <a:pt x="192" y="260"/>
                  </a:lnTo>
                  <a:lnTo>
                    <a:pt x="192" y="256"/>
                  </a:lnTo>
                  <a:lnTo>
                    <a:pt x="196" y="256"/>
                  </a:lnTo>
                  <a:lnTo>
                    <a:pt x="200" y="256"/>
                  </a:lnTo>
                  <a:lnTo>
                    <a:pt x="203" y="256"/>
                  </a:lnTo>
                  <a:lnTo>
                    <a:pt x="207" y="256"/>
                  </a:lnTo>
                  <a:lnTo>
                    <a:pt x="207" y="260"/>
                  </a:lnTo>
                  <a:lnTo>
                    <a:pt x="207" y="256"/>
                  </a:lnTo>
                  <a:lnTo>
                    <a:pt x="203" y="256"/>
                  </a:lnTo>
                  <a:lnTo>
                    <a:pt x="200" y="256"/>
                  </a:lnTo>
                  <a:lnTo>
                    <a:pt x="192" y="256"/>
                  </a:lnTo>
                  <a:lnTo>
                    <a:pt x="192" y="252"/>
                  </a:lnTo>
                  <a:lnTo>
                    <a:pt x="196" y="252"/>
                  </a:lnTo>
                  <a:lnTo>
                    <a:pt x="200" y="252"/>
                  </a:lnTo>
                  <a:lnTo>
                    <a:pt x="196" y="248"/>
                  </a:lnTo>
                  <a:lnTo>
                    <a:pt x="192" y="252"/>
                  </a:lnTo>
                  <a:lnTo>
                    <a:pt x="188" y="252"/>
                  </a:lnTo>
                  <a:lnTo>
                    <a:pt x="188" y="256"/>
                  </a:lnTo>
                  <a:lnTo>
                    <a:pt x="188" y="260"/>
                  </a:lnTo>
                  <a:lnTo>
                    <a:pt x="184" y="260"/>
                  </a:lnTo>
                  <a:lnTo>
                    <a:pt x="184" y="256"/>
                  </a:lnTo>
                  <a:lnTo>
                    <a:pt x="181" y="256"/>
                  </a:lnTo>
                  <a:lnTo>
                    <a:pt x="181" y="252"/>
                  </a:lnTo>
                  <a:lnTo>
                    <a:pt x="177" y="252"/>
                  </a:lnTo>
                  <a:lnTo>
                    <a:pt x="173" y="248"/>
                  </a:lnTo>
                  <a:lnTo>
                    <a:pt x="173" y="245"/>
                  </a:lnTo>
                  <a:lnTo>
                    <a:pt x="177" y="245"/>
                  </a:lnTo>
                  <a:lnTo>
                    <a:pt x="181" y="245"/>
                  </a:lnTo>
                  <a:lnTo>
                    <a:pt x="184" y="245"/>
                  </a:lnTo>
                  <a:lnTo>
                    <a:pt x="181" y="245"/>
                  </a:lnTo>
                  <a:lnTo>
                    <a:pt x="177" y="245"/>
                  </a:lnTo>
                  <a:lnTo>
                    <a:pt x="173" y="245"/>
                  </a:lnTo>
                  <a:lnTo>
                    <a:pt x="169" y="241"/>
                  </a:lnTo>
                  <a:lnTo>
                    <a:pt x="169" y="245"/>
                  </a:lnTo>
                  <a:lnTo>
                    <a:pt x="169" y="241"/>
                  </a:lnTo>
                  <a:lnTo>
                    <a:pt x="169" y="237"/>
                  </a:lnTo>
                  <a:lnTo>
                    <a:pt x="169" y="241"/>
                  </a:lnTo>
                  <a:lnTo>
                    <a:pt x="173" y="241"/>
                  </a:lnTo>
                  <a:lnTo>
                    <a:pt x="173" y="245"/>
                  </a:lnTo>
                  <a:lnTo>
                    <a:pt x="177" y="245"/>
                  </a:lnTo>
                  <a:lnTo>
                    <a:pt x="173" y="241"/>
                  </a:lnTo>
                  <a:lnTo>
                    <a:pt x="169" y="237"/>
                  </a:lnTo>
                  <a:lnTo>
                    <a:pt x="173" y="237"/>
                  </a:lnTo>
                  <a:lnTo>
                    <a:pt x="177" y="237"/>
                  </a:lnTo>
                  <a:lnTo>
                    <a:pt x="173" y="237"/>
                  </a:lnTo>
                  <a:lnTo>
                    <a:pt x="173" y="233"/>
                  </a:lnTo>
                  <a:lnTo>
                    <a:pt x="177" y="233"/>
                  </a:lnTo>
                  <a:lnTo>
                    <a:pt x="181" y="233"/>
                  </a:lnTo>
                  <a:lnTo>
                    <a:pt x="177" y="233"/>
                  </a:lnTo>
                  <a:lnTo>
                    <a:pt x="177" y="230"/>
                  </a:lnTo>
                  <a:lnTo>
                    <a:pt x="181" y="226"/>
                  </a:lnTo>
                  <a:lnTo>
                    <a:pt x="184" y="226"/>
                  </a:lnTo>
                  <a:lnTo>
                    <a:pt x="181" y="226"/>
                  </a:lnTo>
                  <a:lnTo>
                    <a:pt x="177" y="222"/>
                  </a:lnTo>
                  <a:lnTo>
                    <a:pt x="177" y="226"/>
                  </a:lnTo>
                  <a:lnTo>
                    <a:pt x="177" y="230"/>
                  </a:lnTo>
                  <a:lnTo>
                    <a:pt x="173" y="233"/>
                  </a:lnTo>
                  <a:lnTo>
                    <a:pt x="173" y="230"/>
                  </a:lnTo>
                  <a:lnTo>
                    <a:pt x="177" y="230"/>
                  </a:lnTo>
                  <a:lnTo>
                    <a:pt x="177" y="226"/>
                  </a:lnTo>
                  <a:lnTo>
                    <a:pt x="173" y="226"/>
                  </a:lnTo>
                  <a:lnTo>
                    <a:pt x="173" y="222"/>
                  </a:lnTo>
                  <a:lnTo>
                    <a:pt x="173" y="218"/>
                  </a:lnTo>
                  <a:lnTo>
                    <a:pt x="177" y="218"/>
                  </a:lnTo>
                  <a:lnTo>
                    <a:pt x="173" y="218"/>
                  </a:lnTo>
                  <a:lnTo>
                    <a:pt x="173" y="215"/>
                  </a:lnTo>
                  <a:lnTo>
                    <a:pt x="169" y="215"/>
                  </a:lnTo>
                  <a:lnTo>
                    <a:pt x="166" y="215"/>
                  </a:lnTo>
                  <a:lnTo>
                    <a:pt x="166" y="211"/>
                  </a:lnTo>
                  <a:lnTo>
                    <a:pt x="162" y="211"/>
                  </a:lnTo>
                  <a:lnTo>
                    <a:pt x="158" y="211"/>
                  </a:lnTo>
                  <a:lnTo>
                    <a:pt x="154" y="211"/>
                  </a:lnTo>
                  <a:lnTo>
                    <a:pt x="154" y="207"/>
                  </a:lnTo>
                  <a:lnTo>
                    <a:pt x="151" y="207"/>
                  </a:lnTo>
                  <a:lnTo>
                    <a:pt x="147" y="207"/>
                  </a:lnTo>
                  <a:lnTo>
                    <a:pt x="147" y="203"/>
                  </a:lnTo>
                  <a:lnTo>
                    <a:pt x="143" y="203"/>
                  </a:lnTo>
                  <a:lnTo>
                    <a:pt x="143" y="199"/>
                  </a:lnTo>
                  <a:lnTo>
                    <a:pt x="139" y="199"/>
                  </a:lnTo>
                  <a:lnTo>
                    <a:pt x="139" y="196"/>
                  </a:lnTo>
                  <a:lnTo>
                    <a:pt x="136" y="196"/>
                  </a:lnTo>
                  <a:lnTo>
                    <a:pt x="136" y="192"/>
                  </a:lnTo>
                  <a:lnTo>
                    <a:pt x="132" y="188"/>
                  </a:lnTo>
                  <a:lnTo>
                    <a:pt x="128" y="188"/>
                  </a:lnTo>
                  <a:lnTo>
                    <a:pt x="128" y="184"/>
                  </a:lnTo>
                  <a:lnTo>
                    <a:pt x="124" y="184"/>
                  </a:lnTo>
                  <a:lnTo>
                    <a:pt x="124" y="181"/>
                  </a:lnTo>
                  <a:lnTo>
                    <a:pt x="121" y="181"/>
                  </a:lnTo>
                  <a:lnTo>
                    <a:pt x="121" y="177"/>
                  </a:lnTo>
                  <a:lnTo>
                    <a:pt x="117" y="173"/>
                  </a:lnTo>
                  <a:lnTo>
                    <a:pt x="109" y="173"/>
                  </a:lnTo>
                  <a:lnTo>
                    <a:pt x="106" y="169"/>
                  </a:lnTo>
                  <a:lnTo>
                    <a:pt x="106" y="166"/>
                  </a:lnTo>
                  <a:lnTo>
                    <a:pt x="102" y="166"/>
                  </a:lnTo>
                  <a:lnTo>
                    <a:pt x="98" y="166"/>
                  </a:lnTo>
                  <a:lnTo>
                    <a:pt x="94" y="162"/>
                  </a:lnTo>
                  <a:lnTo>
                    <a:pt x="98" y="162"/>
                  </a:lnTo>
                  <a:lnTo>
                    <a:pt x="94" y="158"/>
                  </a:lnTo>
                  <a:lnTo>
                    <a:pt x="91" y="158"/>
                  </a:lnTo>
                  <a:lnTo>
                    <a:pt x="87" y="158"/>
                  </a:lnTo>
                  <a:lnTo>
                    <a:pt x="83" y="158"/>
                  </a:lnTo>
                  <a:lnTo>
                    <a:pt x="79" y="158"/>
                  </a:lnTo>
                  <a:lnTo>
                    <a:pt x="76" y="158"/>
                  </a:lnTo>
                  <a:lnTo>
                    <a:pt x="76" y="162"/>
                  </a:lnTo>
                  <a:lnTo>
                    <a:pt x="72" y="162"/>
                  </a:lnTo>
                  <a:lnTo>
                    <a:pt x="72" y="166"/>
                  </a:lnTo>
                  <a:lnTo>
                    <a:pt x="68" y="166"/>
                  </a:lnTo>
                  <a:lnTo>
                    <a:pt x="64" y="169"/>
                  </a:lnTo>
                  <a:lnTo>
                    <a:pt x="60" y="169"/>
                  </a:lnTo>
                  <a:lnTo>
                    <a:pt x="57" y="169"/>
                  </a:lnTo>
                  <a:lnTo>
                    <a:pt x="57" y="166"/>
                  </a:lnTo>
                  <a:lnTo>
                    <a:pt x="49" y="162"/>
                  </a:lnTo>
                  <a:lnTo>
                    <a:pt x="45" y="158"/>
                  </a:lnTo>
                  <a:lnTo>
                    <a:pt x="42" y="158"/>
                  </a:lnTo>
                  <a:lnTo>
                    <a:pt x="38" y="158"/>
                  </a:lnTo>
                  <a:lnTo>
                    <a:pt x="38" y="154"/>
                  </a:lnTo>
                  <a:lnTo>
                    <a:pt x="34" y="154"/>
                  </a:lnTo>
                  <a:lnTo>
                    <a:pt x="30" y="154"/>
                  </a:lnTo>
                  <a:lnTo>
                    <a:pt x="30" y="151"/>
                  </a:lnTo>
                  <a:lnTo>
                    <a:pt x="34" y="151"/>
                  </a:lnTo>
                  <a:lnTo>
                    <a:pt x="34" y="147"/>
                  </a:lnTo>
                  <a:lnTo>
                    <a:pt x="27" y="147"/>
                  </a:lnTo>
                  <a:lnTo>
                    <a:pt x="23" y="147"/>
                  </a:lnTo>
                  <a:lnTo>
                    <a:pt x="23" y="151"/>
                  </a:lnTo>
                  <a:lnTo>
                    <a:pt x="19" y="151"/>
                  </a:lnTo>
                  <a:lnTo>
                    <a:pt x="12" y="151"/>
                  </a:lnTo>
                  <a:lnTo>
                    <a:pt x="4" y="151"/>
                  </a:lnTo>
                  <a:lnTo>
                    <a:pt x="4" y="147"/>
                  </a:lnTo>
                  <a:lnTo>
                    <a:pt x="4" y="139"/>
                  </a:lnTo>
                  <a:lnTo>
                    <a:pt x="4" y="109"/>
                  </a:lnTo>
                  <a:lnTo>
                    <a:pt x="4" y="106"/>
                  </a:lnTo>
                  <a:lnTo>
                    <a:pt x="0" y="94"/>
                  </a:lnTo>
                  <a:lnTo>
                    <a:pt x="4" y="90"/>
                  </a:lnTo>
                  <a:lnTo>
                    <a:pt x="4" y="87"/>
                  </a:lnTo>
                  <a:lnTo>
                    <a:pt x="0" y="72"/>
                  </a:lnTo>
                  <a:lnTo>
                    <a:pt x="4" y="72"/>
                  </a:lnTo>
                  <a:lnTo>
                    <a:pt x="0" y="64"/>
                  </a:lnTo>
                  <a:lnTo>
                    <a:pt x="0" y="57"/>
                  </a:lnTo>
                  <a:lnTo>
                    <a:pt x="4" y="53"/>
                  </a:lnTo>
                  <a:lnTo>
                    <a:pt x="4" y="49"/>
                  </a:lnTo>
                  <a:lnTo>
                    <a:pt x="4" y="45"/>
                  </a:lnTo>
                  <a:lnTo>
                    <a:pt x="4" y="42"/>
                  </a:lnTo>
                  <a:lnTo>
                    <a:pt x="0" y="38"/>
                  </a:lnTo>
                  <a:lnTo>
                    <a:pt x="4" y="34"/>
                  </a:lnTo>
                  <a:lnTo>
                    <a:pt x="4" y="30"/>
                  </a:lnTo>
                  <a:lnTo>
                    <a:pt x="0" y="30"/>
                  </a:lnTo>
                  <a:lnTo>
                    <a:pt x="0" y="27"/>
                  </a:lnTo>
                  <a:lnTo>
                    <a:pt x="0" y="23"/>
                  </a:lnTo>
                  <a:lnTo>
                    <a:pt x="4" y="19"/>
                  </a:lnTo>
                  <a:lnTo>
                    <a:pt x="4" y="12"/>
                  </a:lnTo>
                  <a:lnTo>
                    <a:pt x="4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4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5" y="4"/>
                  </a:lnTo>
                  <a:lnTo>
                    <a:pt x="19" y="4"/>
                  </a:lnTo>
                  <a:lnTo>
                    <a:pt x="23" y="4"/>
                  </a:lnTo>
                  <a:lnTo>
                    <a:pt x="27" y="4"/>
                  </a:lnTo>
                  <a:lnTo>
                    <a:pt x="30" y="4"/>
                  </a:lnTo>
                  <a:lnTo>
                    <a:pt x="34" y="4"/>
                  </a:lnTo>
                  <a:lnTo>
                    <a:pt x="34" y="8"/>
                  </a:lnTo>
                  <a:lnTo>
                    <a:pt x="38" y="8"/>
                  </a:lnTo>
                  <a:lnTo>
                    <a:pt x="42" y="8"/>
                  </a:lnTo>
                  <a:lnTo>
                    <a:pt x="45" y="8"/>
                  </a:lnTo>
                  <a:lnTo>
                    <a:pt x="45" y="12"/>
                  </a:lnTo>
                  <a:lnTo>
                    <a:pt x="49" y="12"/>
                  </a:lnTo>
                  <a:lnTo>
                    <a:pt x="53" y="12"/>
                  </a:lnTo>
                  <a:lnTo>
                    <a:pt x="57" y="12"/>
                  </a:lnTo>
                  <a:lnTo>
                    <a:pt x="60" y="12"/>
                  </a:lnTo>
                  <a:lnTo>
                    <a:pt x="64" y="12"/>
                  </a:lnTo>
                  <a:lnTo>
                    <a:pt x="68" y="15"/>
                  </a:lnTo>
                  <a:lnTo>
                    <a:pt x="72" y="15"/>
                  </a:lnTo>
                  <a:lnTo>
                    <a:pt x="76" y="15"/>
                  </a:lnTo>
                  <a:lnTo>
                    <a:pt x="79" y="15"/>
                  </a:lnTo>
                  <a:lnTo>
                    <a:pt x="83" y="15"/>
                  </a:lnTo>
                  <a:lnTo>
                    <a:pt x="87" y="15"/>
                  </a:lnTo>
                  <a:lnTo>
                    <a:pt x="91" y="15"/>
                  </a:lnTo>
                  <a:lnTo>
                    <a:pt x="91" y="19"/>
                  </a:lnTo>
                  <a:lnTo>
                    <a:pt x="94" y="19"/>
                  </a:lnTo>
                  <a:lnTo>
                    <a:pt x="94" y="15"/>
                  </a:lnTo>
                  <a:lnTo>
                    <a:pt x="91" y="15"/>
                  </a:lnTo>
                  <a:lnTo>
                    <a:pt x="87" y="15"/>
                  </a:lnTo>
                  <a:lnTo>
                    <a:pt x="91" y="15"/>
                  </a:lnTo>
                  <a:lnTo>
                    <a:pt x="94" y="12"/>
                  </a:lnTo>
                  <a:lnTo>
                    <a:pt x="94" y="15"/>
                  </a:lnTo>
                  <a:lnTo>
                    <a:pt x="98" y="15"/>
                  </a:lnTo>
                  <a:lnTo>
                    <a:pt x="98" y="12"/>
                  </a:lnTo>
                  <a:lnTo>
                    <a:pt x="102" y="15"/>
                  </a:lnTo>
                  <a:lnTo>
                    <a:pt x="106" y="15"/>
                  </a:lnTo>
                  <a:lnTo>
                    <a:pt x="106" y="19"/>
                  </a:lnTo>
                  <a:lnTo>
                    <a:pt x="109" y="19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5" name="Freeform 2543"/>
            <p:cNvSpPr>
              <a:spLocks/>
            </p:cNvSpPr>
            <p:nvPr/>
          </p:nvSpPr>
          <p:spPr bwMode="auto">
            <a:xfrm>
              <a:off x="1144807" y="1788918"/>
              <a:ext cx="1168377" cy="158167"/>
            </a:xfrm>
            <a:custGeom>
              <a:avLst/>
              <a:gdLst>
                <a:gd name="T0" fmla="*/ 22 w 650"/>
                <a:gd name="T1" fmla="*/ 38 h 87"/>
                <a:gd name="T2" fmla="*/ 37 w 650"/>
                <a:gd name="T3" fmla="*/ 34 h 87"/>
                <a:gd name="T4" fmla="*/ 64 w 650"/>
                <a:gd name="T5" fmla="*/ 30 h 87"/>
                <a:gd name="T6" fmla="*/ 79 w 650"/>
                <a:gd name="T7" fmla="*/ 27 h 87"/>
                <a:gd name="T8" fmla="*/ 56 w 650"/>
                <a:gd name="T9" fmla="*/ 34 h 87"/>
                <a:gd name="T10" fmla="*/ 26 w 650"/>
                <a:gd name="T11" fmla="*/ 46 h 87"/>
                <a:gd name="T12" fmla="*/ 30 w 650"/>
                <a:gd name="T13" fmla="*/ 49 h 87"/>
                <a:gd name="T14" fmla="*/ 37 w 650"/>
                <a:gd name="T15" fmla="*/ 42 h 87"/>
                <a:gd name="T16" fmla="*/ 52 w 650"/>
                <a:gd name="T17" fmla="*/ 42 h 87"/>
                <a:gd name="T18" fmla="*/ 56 w 650"/>
                <a:gd name="T19" fmla="*/ 38 h 87"/>
                <a:gd name="T20" fmla="*/ 60 w 650"/>
                <a:gd name="T21" fmla="*/ 38 h 87"/>
                <a:gd name="T22" fmla="*/ 86 w 650"/>
                <a:gd name="T23" fmla="*/ 34 h 87"/>
                <a:gd name="T24" fmla="*/ 113 w 650"/>
                <a:gd name="T25" fmla="*/ 27 h 87"/>
                <a:gd name="T26" fmla="*/ 124 w 650"/>
                <a:gd name="T27" fmla="*/ 30 h 87"/>
                <a:gd name="T28" fmla="*/ 150 w 650"/>
                <a:gd name="T29" fmla="*/ 38 h 87"/>
                <a:gd name="T30" fmla="*/ 146 w 650"/>
                <a:gd name="T31" fmla="*/ 34 h 87"/>
                <a:gd name="T32" fmla="*/ 158 w 650"/>
                <a:gd name="T33" fmla="*/ 27 h 87"/>
                <a:gd name="T34" fmla="*/ 169 w 650"/>
                <a:gd name="T35" fmla="*/ 42 h 87"/>
                <a:gd name="T36" fmla="*/ 199 w 650"/>
                <a:gd name="T37" fmla="*/ 34 h 87"/>
                <a:gd name="T38" fmla="*/ 229 w 650"/>
                <a:gd name="T39" fmla="*/ 42 h 87"/>
                <a:gd name="T40" fmla="*/ 267 w 650"/>
                <a:gd name="T41" fmla="*/ 46 h 87"/>
                <a:gd name="T42" fmla="*/ 297 w 650"/>
                <a:gd name="T43" fmla="*/ 46 h 87"/>
                <a:gd name="T44" fmla="*/ 315 w 650"/>
                <a:gd name="T45" fmla="*/ 57 h 87"/>
                <a:gd name="T46" fmla="*/ 312 w 650"/>
                <a:gd name="T47" fmla="*/ 64 h 87"/>
                <a:gd name="T48" fmla="*/ 349 w 650"/>
                <a:gd name="T49" fmla="*/ 68 h 87"/>
                <a:gd name="T50" fmla="*/ 387 w 650"/>
                <a:gd name="T51" fmla="*/ 61 h 87"/>
                <a:gd name="T52" fmla="*/ 406 w 650"/>
                <a:gd name="T53" fmla="*/ 68 h 87"/>
                <a:gd name="T54" fmla="*/ 421 w 650"/>
                <a:gd name="T55" fmla="*/ 76 h 87"/>
                <a:gd name="T56" fmla="*/ 424 w 650"/>
                <a:gd name="T57" fmla="*/ 87 h 87"/>
                <a:gd name="T58" fmla="*/ 428 w 650"/>
                <a:gd name="T59" fmla="*/ 79 h 87"/>
                <a:gd name="T60" fmla="*/ 424 w 650"/>
                <a:gd name="T61" fmla="*/ 61 h 87"/>
                <a:gd name="T62" fmla="*/ 455 w 650"/>
                <a:gd name="T63" fmla="*/ 57 h 87"/>
                <a:gd name="T64" fmla="*/ 432 w 650"/>
                <a:gd name="T65" fmla="*/ 57 h 87"/>
                <a:gd name="T66" fmla="*/ 409 w 650"/>
                <a:gd name="T67" fmla="*/ 57 h 87"/>
                <a:gd name="T68" fmla="*/ 436 w 650"/>
                <a:gd name="T69" fmla="*/ 49 h 87"/>
                <a:gd name="T70" fmla="*/ 458 w 650"/>
                <a:gd name="T71" fmla="*/ 57 h 87"/>
                <a:gd name="T72" fmla="*/ 485 w 650"/>
                <a:gd name="T73" fmla="*/ 61 h 87"/>
                <a:gd name="T74" fmla="*/ 522 w 650"/>
                <a:gd name="T75" fmla="*/ 68 h 87"/>
                <a:gd name="T76" fmla="*/ 556 w 650"/>
                <a:gd name="T77" fmla="*/ 64 h 87"/>
                <a:gd name="T78" fmla="*/ 571 w 650"/>
                <a:gd name="T79" fmla="*/ 64 h 87"/>
                <a:gd name="T80" fmla="*/ 579 w 650"/>
                <a:gd name="T81" fmla="*/ 64 h 87"/>
                <a:gd name="T82" fmla="*/ 571 w 650"/>
                <a:gd name="T83" fmla="*/ 57 h 87"/>
                <a:gd name="T84" fmla="*/ 590 w 650"/>
                <a:gd name="T85" fmla="*/ 53 h 87"/>
                <a:gd name="T86" fmla="*/ 605 w 650"/>
                <a:gd name="T87" fmla="*/ 61 h 87"/>
                <a:gd name="T88" fmla="*/ 601 w 650"/>
                <a:gd name="T89" fmla="*/ 72 h 87"/>
                <a:gd name="T90" fmla="*/ 616 w 650"/>
                <a:gd name="T91" fmla="*/ 76 h 87"/>
                <a:gd name="T92" fmla="*/ 601 w 650"/>
                <a:gd name="T93" fmla="*/ 76 h 87"/>
                <a:gd name="T94" fmla="*/ 620 w 650"/>
                <a:gd name="T95" fmla="*/ 79 h 87"/>
                <a:gd name="T96" fmla="*/ 620 w 650"/>
                <a:gd name="T97" fmla="*/ 61 h 87"/>
                <a:gd name="T98" fmla="*/ 642 w 650"/>
                <a:gd name="T99" fmla="*/ 49 h 87"/>
                <a:gd name="T100" fmla="*/ 631 w 650"/>
                <a:gd name="T101" fmla="*/ 46 h 87"/>
                <a:gd name="T102" fmla="*/ 650 w 650"/>
                <a:gd name="T103" fmla="*/ 42 h 87"/>
                <a:gd name="T104" fmla="*/ 627 w 650"/>
                <a:gd name="T105" fmla="*/ 34 h 87"/>
                <a:gd name="T106" fmla="*/ 601 w 650"/>
                <a:gd name="T107" fmla="*/ 27 h 87"/>
                <a:gd name="T108" fmla="*/ 605 w 650"/>
                <a:gd name="T109" fmla="*/ 19 h 87"/>
                <a:gd name="T110" fmla="*/ 612 w 650"/>
                <a:gd name="T111" fmla="*/ 8 h 87"/>
                <a:gd name="T112" fmla="*/ 624 w 650"/>
                <a:gd name="T113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50" h="87">
                  <a:moveTo>
                    <a:pt x="7" y="53"/>
                  </a:moveTo>
                  <a:lnTo>
                    <a:pt x="7" y="49"/>
                  </a:lnTo>
                  <a:lnTo>
                    <a:pt x="4" y="49"/>
                  </a:lnTo>
                  <a:lnTo>
                    <a:pt x="0" y="46"/>
                  </a:lnTo>
                  <a:lnTo>
                    <a:pt x="4" y="46"/>
                  </a:lnTo>
                  <a:lnTo>
                    <a:pt x="7" y="42"/>
                  </a:lnTo>
                  <a:lnTo>
                    <a:pt x="11" y="42"/>
                  </a:lnTo>
                  <a:lnTo>
                    <a:pt x="15" y="42"/>
                  </a:lnTo>
                  <a:lnTo>
                    <a:pt x="19" y="38"/>
                  </a:lnTo>
                  <a:lnTo>
                    <a:pt x="22" y="38"/>
                  </a:lnTo>
                  <a:lnTo>
                    <a:pt x="22" y="42"/>
                  </a:lnTo>
                  <a:lnTo>
                    <a:pt x="22" y="38"/>
                  </a:lnTo>
                  <a:lnTo>
                    <a:pt x="26" y="38"/>
                  </a:lnTo>
                  <a:lnTo>
                    <a:pt x="26" y="34"/>
                  </a:lnTo>
                  <a:lnTo>
                    <a:pt x="30" y="34"/>
                  </a:lnTo>
                  <a:lnTo>
                    <a:pt x="34" y="34"/>
                  </a:lnTo>
                  <a:lnTo>
                    <a:pt x="34" y="38"/>
                  </a:lnTo>
                  <a:lnTo>
                    <a:pt x="37" y="34"/>
                  </a:lnTo>
                  <a:lnTo>
                    <a:pt x="34" y="34"/>
                  </a:lnTo>
                  <a:lnTo>
                    <a:pt x="37" y="34"/>
                  </a:lnTo>
                  <a:lnTo>
                    <a:pt x="41" y="34"/>
                  </a:lnTo>
                  <a:lnTo>
                    <a:pt x="45" y="34"/>
                  </a:lnTo>
                  <a:lnTo>
                    <a:pt x="49" y="34"/>
                  </a:lnTo>
                  <a:lnTo>
                    <a:pt x="49" y="30"/>
                  </a:lnTo>
                  <a:lnTo>
                    <a:pt x="52" y="30"/>
                  </a:lnTo>
                  <a:lnTo>
                    <a:pt x="52" y="34"/>
                  </a:lnTo>
                  <a:lnTo>
                    <a:pt x="56" y="34"/>
                  </a:lnTo>
                  <a:lnTo>
                    <a:pt x="56" y="30"/>
                  </a:lnTo>
                  <a:lnTo>
                    <a:pt x="60" y="30"/>
                  </a:lnTo>
                  <a:lnTo>
                    <a:pt x="64" y="30"/>
                  </a:lnTo>
                  <a:lnTo>
                    <a:pt x="64" y="27"/>
                  </a:lnTo>
                  <a:lnTo>
                    <a:pt x="67" y="27"/>
                  </a:lnTo>
                  <a:lnTo>
                    <a:pt x="64" y="27"/>
                  </a:lnTo>
                  <a:lnTo>
                    <a:pt x="64" y="30"/>
                  </a:lnTo>
                  <a:lnTo>
                    <a:pt x="67" y="27"/>
                  </a:lnTo>
                  <a:lnTo>
                    <a:pt x="67" y="30"/>
                  </a:lnTo>
                  <a:lnTo>
                    <a:pt x="71" y="30"/>
                  </a:lnTo>
                  <a:lnTo>
                    <a:pt x="75" y="30"/>
                  </a:lnTo>
                  <a:lnTo>
                    <a:pt x="75" y="27"/>
                  </a:lnTo>
                  <a:lnTo>
                    <a:pt x="79" y="27"/>
                  </a:lnTo>
                  <a:lnTo>
                    <a:pt x="82" y="27"/>
                  </a:lnTo>
                  <a:lnTo>
                    <a:pt x="82" y="30"/>
                  </a:lnTo>
                  <a:lnTo>
                    <a:pt x="79" y="30"/>
                  </a:lnTo>
                  <a:lnTo>
                    <a:pt x="75" y="30"/>
                  </a:lnTo>
                  <a:lnTo>
                    <a:pt x="71" y="34"/>
                  </a:lnTo>
                  <a:lnTo>
                    <a:pt x="64" y="34"/>
                  </a:lnTo>
                  <a:lnTo>
                    <a:pt x="60" y="34"/>
                  </a:lnTo>
                  <a:lnTo>
                    <a:pt x="60" y="38"/>
                  </a:lnTo>
                  <a:lnTo>
                    <a:pt x="56" y="38"/>
                  </a:lnTo>
                  <a:lnTo>
                    <a:pt x="56" y="34"/>
                  </a:lnTo>
                  <a:lnTo>
                    <a:pt x="56" y="38"/>
                  </a:lnTo>
                  <a:lnTo>
                    <a:pt x="52" y="38"/>
                  </a:lnTo>
                  <a:lnTo>
                    <a:pt x="49" y="38"/>
                  </a:lnTo>
                  <a:lnTo>
                    <a:pt x="45" y="38"/>
                  </a:lnTo>
                  <a:lnTo>
                    <a:pt x="41" y="38"/>
                  </a:lnTo>
                  <a:lnTo>
                    <a:pt x="41" y="42"/>
                  </a:lnTo>
                  <a:lnTo>
                    <a:pt x="37" y="42"/>
                  </a:lnTo>
                  <a:lnTo>
                    <a:pt x="34" y="42"/>
                  </a:lnTo>
                  <a:lnTo>
                    <a:pt x="30" y="42"/>
                  </a:lnTo>
                  <a:lnTo>
                    <a:pt x="26" y="46"/>
                  </a:lnTo>
                  <a:lnTo>
                    <a:pt x="22" y="46"/>
                  </a:lnTo>
                  <a:lnTo>
                    <a:pt x="22" y="49"/>
                  </a:lnTo>
                  <a:lnTo>
                    <a:pt x="19" y="49"/>
                  </a:lnTo>
                  <a:lnTo>
                    <a:pt x="22" y="49"/>
                  </a:lnTo>
                  <a:lnTo>
                    <a:pt x="26" y="49"/>
                  </a:lnTo>
                  <a:lnTo>
                    <a:pt x="22" y="49"/>
                  </a:lnTo>
                  <a:lnTo>
                    <a:pt x="19" y="49"/>
                  </a:lnTo>
                  <a:lnTo>
                    <a:pt x="22" y="49"/>
                  </a:lnTo>
                  <a:lnTo>
                    <a:pt x="26" y="49"/>
                  </a:lnTo>
                  <a:lnTo>
                    <a:pt x="30" y="49"/>
                  </a:lnTo>
                  <a:lnTo>
                    <a:pt x="34" y="49"/>
                  </a:lnTo>
                  <a:lnTo>
                    <a:pt x="37" y="49"/>
                  </a:lnTo>
                  <a:lnTo>
                    <a:pt x="34" y="49"/>
                  </a:lnTo>
                  <a:lnTo>
                    <a:pt x="30" y="49"/>
                  </a:lnTo>
                  <a:lnTo>
                    <a:pt x="30" y="46"/>
                  </a:lnTo>
                  <a:lnTo>
                    <a:pt x="34" y="46"/>
                  </a:lnTo>
                  <a:lnTo>
                    <a:pt x="37" y="46"/>
                  </a:lnTo>
                  <a:lnTo>
                    <a:pt x="37" y="42"/>
                  </a:lnTo>
                  <a:lnTo>
                    <a:pt x="37" y="46"/>
                  </a:lnTo>
                  <a:lnTo>
                    <a:pt x="37" y="42"/>
                  </a:lnTo>
                  <a:lnTo>
                    <a:pt x="41" y="42"/>
                  </a:lnTo>
                  <a:lnTo>
                    <a:pt x="45" y="42"/>
                  </a:lnTo>
                  <a:lnTo>
                    <a:pt x="45" y="38"/>
                  </a:lnTo>
                  <a:lnTo>
                    <a:pt x="45" y="42"/>
                  </a:lnTo>
                  <a:lnTo>
                    <a:pt x="41" y="38"/>
                  </a:lnTo>
                  <a:lnTo>
                    <a:pt x="49" y="38"/>
                  </a:lnTo>
                  <a:lnTo>
                    <a:pt x="52" y="38"/>
                  </a:lnTo>
                  <a:lnTo>
                    <a:pt x="49" y="38"/>
                  </a:lnTo>
                  <a:lnTo>
                    <a:pt x="49" y="42"/>
                  </a:lnTo>
                  <a:lnTo>
                    <a:pt x="52" y="42"/>
                  </a:lnTo>
                  <a:lnTo>
                    <a:pt x="52" y="38"/>
                  </a:lnTo>
                  <a:lnTo>
                    <a:pt x="52" y="42"/>
                  </a:lnTo>
                  <a:lnTo>
                    <a:pt x="56" y="42"/>
                  </a:lnTo>
                  <a:lnTo>
                    <a:pt x="56" y="38"/>
                  </a:lnTo>
                  <a:lnTo>
                    <a:pt x="52" y="38"/>
                  </a:lnTo>
                  <a:lnTo>
                    <a:pt x="56" y="38"/>
                  </a:lnTo>
                  <a:lnTo>
                    <a:pt x="56" y="42"/>
                  </a:lnTo>
                  <a:lnTo>
                    <a:pt x="56" y="38"/>
                  </a:lnTo>
                  <a:lnTo>
                    <a:pt x="56" y="42"/>
                  </a:lnTo>
                  <a:lnTo>
                    <a:pt x="56" y="38"/>
                  </a:lnTo>
                  <a:lnTo>
                    <a:pt x="60" y="38"/>
                  </a:lnTo>
                  <a:lnTo>
                    <a:pt x="56" y="42"/>
                  </a:lnTo>
                  <a:lnTo>
                    <a:pt x="60" y="42"/>
                  </a:lnTo>
                  <a:lnTo>
                    <a:pt x="56" y="42"/>
                  </a:lnTo>
                  <a:lnTo>
                    <a:pt x="56" y="46"/>
                  </a:lnTo>
                  <a:lnTo>
                    <a:pt x="60" y="46"/>
                  </a:lnTo>
                  <a:lnTo>
                    <a:pt x="60" y="42"/>
                  </a:lnTo>
                  <a:lnTo>
                    <a:pt x="60" y="38"/>
                  </a:lnTo>
                  <a:lnTo>
                    <a:pt x="64" y="38"/>
                  </a:lnTo>
                  <a:lnTo>
                    <a:pt x="60" y="38"/>
                  </a:lnTo>
                  <a:lnTo>
                    <a:pt x="64" y="38"/>
                  </a:lnTo>
                  <a:lnTo>
                    <a:pt x="67" y="38"/>
                  </a:lnTo>
                  <a:lnTo>
                    <a:pt x="67" y="34"/>
                  </a:lnTo>
                  <a:lnTo>
                    <a:pt x="71" y="34"/>
                  </a:lnTo>
                  <a:lnTo>
                    <a:pt x="79" y="34"/>
                  </a:lnTo>
                  <a:lnTo>
                    <a:pt x="82" y="34"/>
                  </a:lnTo>
                  <a:lnTo>
                    <a:pt x="86" y="34"/>
                  </a:lnTo>
                  <a:lnTo>
                    <a:pt x="90" y="30"/>
                  </a:lnTo>
                  <a:lnTo>
                    <a:pt x="90" y="34"/>
                  </a:lnTo>
                  <a:lnTo>
                    <a:pt x="86" y="34"/>
                  </a:lnTo>
                  <a:lnTo>
                    <a:pt x="90" y="34"/>
                  </a:lnTo>
                  <a:lnTo>
                    <a:pt x="94" y="34"/>
                  </a:lnTo>
                  <a:lnTo>
                    <a:pt x="98" y="30"/>
                  </a:lnTo>
                  <a:lnTo>
                    <a:pt x="101" y="30"/>
                  </a:lnTo>
                  <a:lnTo>
                    <a:pt x="98" y="30"/>
                  </a:lnTo>
                  <a:lnTo>
                    <a:pt x="98" y="27"/>
                  </a:lnTo>
                  <a:lnTo>
                    <a:pt x="101" y="27"/>
                  </a:lnTo>
                  <a:lnTo>
                    <a:pt x="105" y="27"/>
                  </a:lnTo>
                  <a:lnTo>
                    <a:pt x="109" y="27"/>
                  </a:lnTo>
                  <a:lnTo>
                    <a:pt x="113" y="27"/>
                  </a:lnTo>
                  <a:lnTo>
                    <a:pt x="109" y="27"/>
                  </a:lnTo>
                  <a:lnTo>
                    <a:pt x="105" y="27"/>
                  </a:lnTo>
                  <a:lnTo>
                    <a:pt x="105" y="23"/>
                  </a:lnTo>
                  <a:lnTo>
                    <a:pt x="101" y="23"/>
                  </a:lnTo>
                  <a:lnTo>
                    <a:pt x="105" y="23"/>
                  </a:lnTo>
                  <a:lnTo>
                    <a:pt x="109" y="23"/>
                  </a:lnTo>
                  <a:lnTo>
                    <a:pt x="113" y="23"/>
                  </a:lnTo>
                  <a:lnTo>
                    <a:pt x="116" y="27"/>
                  </a:lnTo>
                  <a:lnTo>
                    <a:pt x="120" y="27"/>
                  </a:lnTo>
                  <a:lnTo>
                    <a:pt x="124" y="30"/>
                  </a:lnTo>
                  <a:lnTo>
                    <a:pt x="124" y="34"/>
                  </a:lnTo>
                  <a:lnTo>
                    <a:pt x="128" y="34"/>
                  </a:lnTo>
                  <a:lnTo>
                    <a:pt x="131" y="38"/>
                  </a:lnTo>
                  <a:lnTo>
                    <a:pt x="135" y="38"/>
                  </a:lnTo>
                  <a:lnTo>
                    <a:pt x="139" y="38"/>
                  </a:lnTo>
                  <a:lnTo>
                    <a:pt x="139" y="42"/>
                  </a:lnTo>
                  <a:lnTo>
                    <a:pt x="143" y="42"/>
                  </a:lnTo>
                  <a:lnTo>
                    <a:pt x="146" y="42"/>
                  </a:lnTo>
                  <a:lnTo>
                    <a:pt x="150" y="42"/>
                  </a:lnTo>
                  <a:lnTo>
                    <a:pt x="150" y="38"/>
                  </a:lnTo>
                  <a:lnTo>
                    <a:pt x="146" y="38"/>
                  </a:lnTo>
                  <a:lnTo>
                    <a:pt x="143" y="38"/>
                  </a:lnTo>
                  <a:lnTo>
                    <a:pt x="146" y="38"/>
                  </a:lnTo>
                  <a:lnTo>
                    <a:pt x="150" y="38"/>
                  </a:lnTo>
                  <a:lnTo>
                    <a:pt x="146" y="38"/>
                  </a:lnTo>
                  <a:lnTo>
                    <a:pt x="146" y="34"/>
                  </a:lnTo>
                  <a:lnTo>
                    <a:pt x="150" y="34"/>
                  </a:lnTo>
                  <a:lnTo>
                    <a:pt x="154" y="34"/>
                  </a:lnTo>
                  <a:lnTo>
                    <a:pt x="150" y="34"/>
                  </a:lnTo>
                  <a:lnTo>
                    <a:pt x="146" y="34"/>
                  </a:lnTo>
                  <a:lnTo>
                    <a:pt x="150" y="34"/>
                  </a:lnTo>
                  <a:lnTo>
                    <a:pt x="154" y="30"/>
                  </a:lnTo>
                  <a:lnTo>
                    <a:pt x="150" y="30"/>
                  </a:lnTo>
                  <a:lnTo>
                    <a:pt x="154" y="30"/>
                  </a:lnTo>
                  <a:lnTo>
                    <a:pt x="150" y="30"/>
                  </a:lnTo>
                  <a:lnTo>
                    <a:pt x="154" y="30"/>
                  </a:lnTo>
                  <a:lnTo>
                    <a:pt x="158" y="30"/>
                  </a:lnTo>
                  <a:lnTo>
                    <a:pt x="161" y="30"/>
                  </a:lnTo>
                  <a:lnTo>
                    <a:pt x="158" y="30"/>
                  </a:lnTo>
                  <a:lnTo>
                    <a:pt x="158" y="27"/>
                  </a:lnTo>
                  <a:lnTo>
                    <a:pt x="161" y="27"/>
                  </a:lnTo>
                  <a:lnTo>
                    <a:pt x="161" y="30"/>
                  </a:lnTo>
                  <a:lnTo>
                    <a:pt x="161" y="34"/>
                  </a:lnTo>
                  <a:lnTo>
                    <a:pt x="165" y="34"/>
                  </a:lnTo>
                  <a:lnTo>
                    <a:pt x="165" y="38"/>
                  </a:lnTo>
                  <a:lnTo>
                    <a:pt x="161" y="38"/>
                  </a:lnTo>
                  <a:lnTo>
                    <a:pt x="158" y="38"/>
                  </a:lnTo>
                  <a:lnTo>
                    <a:pt x="161" y="42"/>
                  </a:lnTo>
                  <a:lnTo>
                    <a:pt x="165" y="42"/>
                  </a:lnTo>
                  <a:lnTo>
                    <a:pt x="169" y="42"/>
                  </a:lnTo>
                  <a:lnTo>
                    <a:pt x="173" y="42"/>
                  </a:lnTo>
                  <a:lnTo>
                    <a:pt x="176" y="42"/>
                  </a:lnTo>
                  <a:lnTo>
                    <a:pt x="176" y="38"/>
                  </a:lnTo>
                  <a:lnTo>
                    <a:pt x="180" y="38"/>
                  </a:lnTo>
                  <a:lnTo>
                    <a:pt x="180" y="34"/>
                  </a:lnTo>
                  <a:lnTo>
                    <a:pt x="184" y="34"/>
                  </a:lnTo>
                  <a:lnTo>
                    <a:pt x="188" y="34"/>
                  </a:lnTo>
                  <a:lnTo>
                    <a:pt x="191" y="34"/>
                  </a:lnTo>
                  <a:lnTo>
                    <a:pt x="195" y="34"/>
                  </a:lnTo>
                  <a:lnTo>
                    <a:pt x="199" y="34"/>
                  </a:lnTo>
                  <a:lnTo>
                    <a:pt x="203" y="34"/>
                  </a:lnTo>
                  <a:lnTo>
                    <a:pt x="206" y="34"/>
                  </a:lnTo>
                  <a:lnTo>
                    <a:pt x="210" y="34"/>
                  </a:lnTo>
                  <a:lnTo>
                    <a:pt x="214" y="34"/>
                  </a:lnTo>
                  <a:lnTo>
                    <a:pt x="218" y="34"/>
                  </a:lnTo>
                  <a:lnTo>
                    <a:pt x="218" y="38"/>
                  </a:lnTo>
                  <a:lnTo>
                    <a:pt x="222" y="38"/>
                  </a:lnTo>
                  <a:lnTo>
                    <a:pt x="225" y="38"/>
                  </a:lnTo>
                  <a:lnTo>
                    <a:pt x="225" y="42"/>
                  </a:lnTo>
                  <a:lnTo>
                    <a:pt x="229" y="42"/>
                  </a:lnTo>
                  <a:lnTo>
                    <a:pt x="233" y="42"/>
                  </a:lnTo>
                  <a:lnTo>
                    <a:pt x="237" y="42"/>
                  </a:lnTo>
                  <a:lnTo>
                    <a:pt x="240" y="42"/>
                  </a:lnTo>
                  <a:lnTo>
                    <a:pt x="244" y="42"/>
                  </a:lnTo>
                  <a:lnTo>
                    <a:pt x="248" y="42"/>
                  </a:lnTo>
                  <a:lnTo>
                    <a:pt x="252" y="42"/>
                  </a:lnTo>
                  <a:lnTo>
                    <a:pt x="255" y="46"/>
                  </a:lnTo>
                  <a:lnTo>
                    <a:pt x="259" y="46"/>
                  </a:lnTo>
                  <a:lnTo>
                    <a:pt x="263" y="46"/>
                  </a:lnTo>
                  <a:lnTo>
                    <a:pt x="267" y="46"/>
                  </a:lnTo>
                  <a:lnTo>
                    <a:pt x="270" y="46"/>
                  </a:lnTo>
                  <a:lnTo>
                    <a:pt x="274" y="49"/>
                  </a:lnTo>
                  <a:lnTo>
                    <a:pt x="278" y="49"/>
                  </a:lnTo>
                  <a:lnTo>
                    <a:pt x="282" y="49"/>
                  </a:lnTo>
                  <a:lnTo>
                    <a:pt x="285" y="49"/>
                  </a:lnTo>
                  <a:lnTo>
                    <a:pt x="289" y="49"/>
                  </a:lnTo>
                  <a:lnTo>
                    <a:pt x="293" y="49"/>
                  </a:lnTo>
                  <a:lnTo>
                    <a:pt x="289" y="46"/>
                  </a:lnTo>
                  <a:lnTo>
                    <a:pt x="293" y="46"/>
                  </a:lnTo>
                  <a:lnTo>
                    <a:pt x="297" y="46"/>
                  </a:lnTo>
                  <a:lnTo>
                    <a:pt x="300" y="46"/>
                  </a:lnTo>
                  <a:lnTo>
                    <a:pt x="308" y="49"/>
                  </a:lnTo>
                  <a:lnTo>
                    <a:pt x="312" y="49"/>
                  </a:lnTo>
                  <a:lnTo>
                    <a:pt x="315" y="49"/>
                  </a:lnTo>
                  <a:lnTo>
                    <a:pt x="319" y="49"/>
                  </a:lnTo>
                  <a:lnTo>
                    <a:pt x="319" y="53"/>
                  </a:lnTo>
                  <a:lnTo>
                    <a:pt x="323" y="53"/>
                  </a:lnTo>
                  <a:lnTo>
                    <a:pt x="323" y="57"/>
                  </a:lnTo>
                  <a:lnTo>
                    <a:pt x="319" y="57"/>
                  </a:lnTo>
                  <a:lnTo>
                    <a:pt x="315" y="57"/>
                  </a:lnTo>
                  <a:lnTo>
                    <a:pt x="312" y="61"/>
                  </a:lnTo>
                  <a:lnTo>
                    <a:pt x="308" y="61"/>
                  </a:lnTo>
                  <a:lnTo>
                    <a:pt x="304" y="61"/>
                  </a:lnTo>
                  <a:lnTo>
                    <a:pt x="308" y="61"/>
                  </a:lnTo>
                  <a:lnTo>
                    <a:pt x="304" y="61"/>
                  </a:lnTo>
                  <a:lnTo>
                    <a:pt x="304" y="64"/>
                  </a:lnTo>
                  <a:lnTo>
                    <a:pt x="300" y="64"/>
                  </a:lnTo>
                  <a:lnTo>
                    <a:pt x="304" y="64"/>
                  </a:lnTo>
                  <a:lnTo>
                    <a:pt x="308" y="64"/>
                  </a:lnTo>
                  <a:lnTo>
                    <a:pt x="312" y="64"/>
                  </a:lnTo>
                  <a:lnTo>
                    <a:pt x="315" y="64"/>
                  </a:lnTo>
                  <a:lnTo>
                    <a:pt x="319" y="68"/>
                  </a:lnTo>
                  <a:lnTo>
                    <a:pt x="319" y="64"/>
                  </a:lnTo>
                  <a:lnTo>
                    <a:pt x="323" y="64"/>
                  </a:lnTo>
                  <a:lnTo>
                    <a:pt x="327" y="68"/>
                  </a:lnTo>
                  <a:lnTo>
                    <a:pt x="331" y="68"/>
                  </a:lnTo>
                  <a:lnTo>
                    <a:pt x="338" y="68"/>
                  </a:lnTo>
                  <a:lnTo>
                    <a:pt x="342" y="68"/>
                  </a:lnTo>
                  <a:lnTo>
                    <a:pt x="346" y="68"/>
                  </a:lnTo>
                  <a:lnTo>
                    <a:pt x="349" y="68"/>
                  </a:lnTo>
                  <a:lnTo>
                    <a:pt x="353" y="64"/>
                  </a:lnTo>
                  <a:lnTo>
                    <a:pt x="357" y="64"/>
                  </a:lnTo>
                  <a:lnTo>
                    <a:pt x="361" y="64"/>
                  </a:lnTo>
                  <a:lnTo>
                    <a:pt x="364" y="64"/>
                  </a:lnTo>
                  <a:lnTo>
                    <a:pt x="368" y="64"/>
                  </a:lnTo>
                  <a:lnTo>
                    <a:pt x="372" y="64"/>
                  </a:lnTo>
                  <a:lnTo>
                    <a:pt x="376" y="64"/>
                  </a:lnTo>
                  <a:lnTo>
                    <a:pt x="379" y="64"/>
                  </a:lnTo>
                  <a:lnTo>
                    <a:pt x="383" y="61"/>
                  </a:lnTo>
                  <a:lnTo>
                    <a:pt x="387" y="61"/>
                  </a:lnTo>
                  <a:lnTo>
                    <a:pt x="387" y="64"/>
                  </a:lnTo>
                  <a:lnTo>
                    <a:pt x="391" y="64"/>
                  </a:lnTo>
                  <a:lnTo>
                    <a:pt x="387" y="64"/>
                  </a:lnTo>
                  <a:lnTo>
                    <a:pt x="391" y="64"/>
                  </a:lnTo>
                  <a:lnTo>
                    <a:pt x="391" y="68"/>
                  </a:lnTo>
                  <a:lnTo>
                    <a:pt x="394" y="68"/>
                  </a:lnTo>
                  <a:lnTo>
                    <a:pt x="398" y="64"/>
                  </a:lnTo>
                  <a:lnTo>
                    <a:pt x="402" y="64"/>
                  </a:lnTo>
                  <a:lnTo>
                    <a:pt x="402" y="68"/>
                  </a:lnTo>
                  <a:lnTo>
                    <a:pt x="406" y="68"/>
                  </a:lnTo>
                  <a:lnTo>
                    <a:pt x="402" y="68"/>
                  </a:lnTo>
                  <a:lnTo>
                    <a:pt x="402" y="72"/>
                  </a:lnTo>
                  <a:lnTo>
                    <a:pt x="406" y="72"/>
                  </a:lnTo>
                  <a:lnTo>
                    <a:pt x="409" y="72"/>
                  </a:lnTo>
                  <a:lnTo>
                    <a:pt x="409" y="68"/>
                  </a:lnTo>
                  <a:lnTo>
                    <a:pt x="409" y="72"/>
                  </a:lnTo>
                  <a:lnTo>
                    <a:pt x="413" y="72"/>
                  </a:lnTo>
                  <a:lnTo>
                    <a:pt x="417" y="72"/>
                  </a:lnTo>
                  <a:lnTo>
                    <a:pt x="421" y="72"/>
                  </a:lnTo>
                  <a:lnTo>
                    <a:pt x="421" y="76"/>
                  </a:lnTo>
                  <a:lnTo>
                    <a:pt x="417" y="76"/>
                  </a:lnTo>
                  <a:lnTo>
                    <a:pt x="413" y="76"/>
                  </a:lnTo>
                  <a:lnTo>
                    <a:pt x="409" y="76"/>
                  </a:lnTo>
                  <a:lnTo>
                    <a:pt x="413" y="76"/>
                  </a:lnTo>
                  <a:lnTo>
                    <a:pt x="413" y="79"/>
                  </a:lnTo>
                  <a:lnTo>
                    <a:pt x="417" y="79"/>
                  </a:lnTo>
                  <a:lnTo>
                    <a:pt x="421" y="79"/>
                  </a:lnTo>
                  <a:lnTo>
                    <a:pt x="421" y="83"/>
                  </a:lnTo>
                  <a:lnTo>
                    <a:pt x="424" y="83"/>
                  </a:lnTo>
                  <a:lnTo>
                    <a:pt x="424" y="87"/>
                  </a:lnTo>
                  <a:lnTo>
                    <a:pt x="428" y="87"/>
                  </a:lnTo>
                  <a:lnTo>
                    <a:pt x="432" y="87"/>
                  </a:lnTo>
                  <a:lnTo>
                    <a:pt x="428" y="87"/>
                  </a:lnTo>
                  <a:lnTo>
                    <a:pt x="424" y="83"/>
                  </a:lnTo>
                  <a:lnTo>
                    <a:pt x="424" y="79"/>
                  </a:lnTo>
                  <a:lnTo>
                    <a:pt x="424" y="76"/>
                  </a:lnTo>
                  <a:lnTo>
                    <a:pt x="428" y="76"/>
                  </a:lnTo>
                  <a:lnTo>
                    <a:pt x="428" y="79"/>
                  </a:lnTo>
                  <a:lnTo>
                    <a:pt x="424" y="79"/>
                  </a:lnTo>
                  <a:lnTo>
                    <a:pt x="428" y="79"/>
                  </a:lnTo>
                  <a:lnTo>
                    <a:pt x="432" y="79"/>
                  </a:lnTo>
                  <a:lnTo>
                    <a:pt x="428" y="76"/>
                  </a:lnTo>
                  <a:lnTo>
                    <a:pt x="424" y="72"/>
                  </a:lnTo>
                  <a:lnTo>
                    <a:pt x="424" y="68"/>
                  </a:lnTo>
                  <a:lnTo>
                    <a:pt x="421" y="68"/>
                  </a:lnTo>
                  <a:lnTo>
                    <a:pt x="421" y="64"/>
                  </a:lnTo>
                  <a:lnTo>
                    <a:pt x="424" y="64"/>
                  </a:lnTo>
                  <a:lnTo>
                    <a:pt x="424" y="61"/>
                  </a:lnTo>
                  <a:lnTo>
                    <a:pt x="421" y="61"/>
                  </a:lnTo>
                  <a:lnTo>
                    <a:pt x="424" y="61"/>
                  </a:lnTo>
                  <a:lnTo>
                    <a:pt x="421" y="61"/>
                  </a:lnTo>
                  <a:lnTo>
                    <a:pt x="424" y="61"/>
                  </a:lnTo>
                  <a:lnTo>
                    <a:pt x="428" y="61"/>
                  </a:lnTo>
                  <a:lnTo>
                    <a:pt x="432" y="61"/>
                  </a:lnTo>
                  <a:lnTo>
                    <a:pt x="436" y="61"/>
                  </a:lnTo>
                  <a:lnTo>
                    <a:pt x="439" y="57"/>
                  </a:lnTo>
                  <a:lnTo>
                    <a:pt x="443" y="61"/>
                  </a:lnTo>
                  <a:lnTo>
                    <a:pt x="443" y="57"/>
                  </a:lnTo>
                  <a:lnTo>
                    <a:pt x="447" y="57"/>
                  </a:lnTo>
                  <a:lnTo>
                    <a:pt x="455" y="57"/>
                  </a:lnTo>
                  <a:lnTo>
                    <a:pt x="455" y="53"/>
                  </a:lnTo>
                  <a:lnTo>
                    <a:pt x="451" y="53"/>
                  </a:lnTo>
                  <a:lnTo>
                    <a:pt x="447" y="53"/>
                  </a:lnTo>
                  <a:lnTo>
                    <a:pt x="443" y="53"/>
                  </a:lnTo>
                  <a:lnTo>
                    <a:pt x="439" y="53"/>
                  </a:lnTo>
                  <a:lnTo>
                    <a:pt x="439" y="57"/>
                  </a:lnTo>
                  <a:lnTo>
                    <a:pt x="443" y="57"/>
                  </a:lnTo>
                  <a:lnTo>
                    <a:pt x="439" y="57"/>
                  </a:lnTo>
                  <a:lnTo>
                    <a:pt x="436" y="57"/>
                  </a:lnTo>
                  <a:lnTo>
                    <a:pt x="432" y="57"/>
                  </a:lnTo>
                  <a:lnTo>
                    <a:pt x="428" y="57"/>
                  </a:lnTo>
                  <a:lnTo>
                    <a:pt x="424" y="57"/>
                  </a:lnTo>
                  <a:lnTo>
                    <a:pt x="421" y="57"/>
                  </a:lnTo>
                  <a:lnTo>
                    <a:pt x="424" y="57"/>
                  </a:lnTo>
                  <a:lnTo>
                    <a:pt x="424" y="61"/>
                  </a:lnTo>
                  <a:lnTo>
                    <a:pt x="421" y="61"/>
                  </a:lnTo>
                  <a:lnTo>
                    <a:pt x="417" y="61"/>
                  </a:lnTo>
                  <a:lnTo>
                    <a:pt x="413" y="61"/>
                  </a:lnTo>
                  <a:lnTo>
                    <a:pt x="413" y="57"/>
                  </a:lnTo>
                  <a:lnTo>
                    <a:pt x="409" y="57"/>
                  </a:lnTo>
                  <a:lnTo>
                    <a:pt x="406" y="57"/>
                  </a:lnTo>
                  <a:lnTo>
                    <a:pt x="409" y="57"/>
                  </a:lnTo>
                  <a:lnTo>
                    <a:pt x="409" y="53"/>
                  </a:lnTo>
                  <a:lnTo>
                    <a:pt x="413" y="53"/>
                  </a:lnTo>
                  <a:lnTo>
                    <a:pt x="417" y="53"/>
                  </a:lnTo>
                  <a:lnTo>
                    <a:pt x="421" y="53"/>
                  </a:lnTo>
                  <a:lnTo>
                    <a:pt x="424" y="53"/>
                  </a:lnTo>
                  <a:lnTo>
                    <a:pt x="428" y="49"/>
                  </a:lnTo>
                  <a:lnTo>
                    <a:pt x="432" y="49"/>
                  </a:lnTo>
                  <a:lnTo>
                    <a:pt x="436" y="49"/>
                  </a:lnTo>
                  <a:lnTo>
                    <a:pt x="439" y="49"/>
                  </a:lnTo>
                  <a:lnTo>
                    <a:pt x="447" y="49"/>
                  </a:lnTo>
                  <a:lnTo>
                    <a:pt x="447" y="46"/>
                  </a:lnTo>
                  <a:lnTo>
                    <a:pt x="451" y="49"/>
                  </a:lnTo>
                  <a:lnTo>
                    <a:pt x="455" y="49"/>
                  </a:lnTo>
                  <a:lnTo>
                    <a:pt x="458" y="49"/>
                  </a:lnTo>
                  <a:lnTo>
                    <a:pt x="458" y="53"/>
                  </a:lnTo>
                  <a:lnTo>
                    <a:pt x="462" y="53"/>
                  </a:lnTo>
                  <a:lnTo>
                    <a:pt x="458" y="53"/>
                  </a:lnTo>
                  <a:lnTo>
                    <a:pt x="458" y="57"/>
                  </a:lnTo>
                  <a:lnTo>
                    <a:pt x="462" y="57"/>
                  </a:lnTo>
                  <a:lnTo>
                    <a:pt x="466" y="57"/>
                  </a:lnTo>
                  <a:lnTo>
                    <a:pt x="470" y="57"/>
                  </a:lnTo>
                  <a:lnTo>
                    <a:pt x="466" y="57"/>
                  </a:lnTo>
                  <a:lnTo>
                    <a:pt x="470" y="57"/>
                  </a:lnTo>
                  <a:lnTo>
                    <a:pt x="473" y="57"/>
                  </a:lnTo>
                  <a:lnTo>
                    <a:pt x="473" y="61"/>
                  </a:lnTo>
                  <a:lnTo>
                    <a:pt x="477" y="61"/>
                  </a:lnTo>
                  <a:lnTo>
                    <a:pt x="481" y="61"/>
                  </a:lnTo>
                  <a:lnTo>
                    <a:pt x="485" y="61"/>
                  </a:lnTo>
                  <a:lnTo>
                    <a:pt x="488" y="61"/>
                  </a:lnTo>
                  <a:lnTo>
                    <a:pt x="492" y="61"/>
                  </a:lnTo>
                  <a:lnTo>
                    <a:pt x="496" y="64"/>
                  </a:lnTo>
                  <a:lnTo>
                    <a:pt x="500" y="64"/>
                  </a:lnTo>
                  <a:lnTo>
                    <a:pt x="503" y="64"/>
                  </a:lnTo>
                  <a:lnTo>
                    <a:pt x="507" y="64"/>
                  </a:lnTo>
                  <a:lnTo>
                    <a:pt x="511" y="64"/>
                  </a:lnTo>
                  <a:lnTo>
                    <a:pt x="515" y="64"/>
                  </a:lnTo>
                  <a:lnTo>
                    <a:pt x="518" y="68"/>
                  </a:lnTo>
                  <a:lnTo>
                    <a:pt x="522" y="68"/>
                  </a:lnTo>
                  <a:lnTo>
                    <a:pt x="522" y="64"/>
                  </a:lnTo>
                  <a:lnTo>
                    <a:pt x="526" y="64"/>
                  </a:lnTo>
                  <a:lnTo>
                    <a:pt x="530" y="64"/>
                  </a:lnTo>
                  <a:lnTo>
                    <a:pt x="533" y="64"/>
                  </a:lnTo>
                  <a:lnTo>
                    <a:pt x="537" y="64"/>
                  </a:lnTo>
                  <a:lnTo>
                    <a:pt x="541" y="64"/>
                  </a:lnTo>
                  <a:lnTo>
                    <a:pt x="545" y="64"/>
                  </a:lnTo>
                  <a:lnTo>
                    <a:pt x="548" y="64"/>
                  </a:lnTo>
                  <a:lnTo>
                    <a:pt x="552" y="64"/>
                  </a:lnTo>
                  <a:lnTo>
                    <a:pt x="556" y="64"/>
                  </a:lnTo>
                  <a:lnTo>
                    <a:pt x="556" y="68"/>
                  </a:lnTo>
                  <a:lnTo>
                    <a:pt x="560" y="68"/>
                  </a:lnTo>
                  <a:lnTo>
                    <a:pt x="563" y="64"/>
                  </a:lnTo>
                  <a:lnTo>
                    <a:pt x="567" y="64"/>
                  </a:lnTo>
                  <a:lnTo>
                    <a:pt x="571" y="64"/>
                  </a:lnTo>
                  <a:lnTo>
                    <a:pt x="567" y="64"/>
                  </a:lnTo>
                  <a:lnTo>
                    <a:pt x="563" y="64"/>
                  </a:lnTo>
                  <a:lnTo>
                    <a:pt x="563" y="61"/>
                  </a:lnTo>
                  <a:lnTo>
                    <a:pt x="567" y="61"/>
                  </a:lnTo>
                  <a:lnTo>
                    <a:pt x="571" y="64"/>
                  </a:lnTo>
                  <a:lnTo>
                    <a:pt x="575" y="64"/>
                  </a:lnTo>
                  <a:lnTo>
                    <a:pt x="579" y="64"/>
                  </a:lnTo>
                  <a:lnTo>
                    <a:pt x="579" y="68"/>
                  </a:lnTo>
                  <a:lnTo>
                    <a:pt x="582" y="68"/>
                  </a:lnTo>
                  <a:lnTo>
                    <a:pt x="586" y="68"/>
                  </a:lnTo>
                  <a:lnTo>
                    <a:pt x="590" y="68"/>
                  </a:lnTo>
                  <a:lnTo>
                    <a:pt x="590" y="64"/>
                  </a:lnTo>
                  <a:lnTo>
                    <a:pt x="586" y="64"/>
                  </a:lnTo>
                  <a:lnTo>
                    <a:pt x="582" y="61"/>
                  </a:lnTo>
                  <a:lnTo>
                    <a:pt x="579" y="64"/>
                  </a:lnTo>
                  <a:lnTo>
                    <a:pt x="575" y="64"/>
                  </a:lnTo>
                  <a:lnTo>
                    <a:pt x="571" y="64"/>
                  </a:lnTo>
                  <a:lnTo>
                    <a:pt x="571" y="61"/>
                  </a:lnTo>
                  <a:lnTo>
                    <a:pt x="567" y="61"/>
                  </a:lnTo>
                  <a:lnTo>
                    <a:pt x="571" y="61"/>
                  </a:lnTo>
                  <a:lnTo>
                    <a:pt x="567" y="61"/>
                  </a:lnTo>
                  <a:lnTo>
                    <a:pt x="567" y="57"/>
                  </a:lnTo>
                  <a:lnTo>
                    <a:pt x="563" y="57"/>
                  </a:lnTo>
                  <a:lnTo>
                    <a:pt x="567" y="57"/>
                  </a:lnTo>
                  <a:lnTo>
                    <a:pt x="571" y="57"/>
                  </a:lnTo>
                  <a:lnTo>
                    <a:pt x="575" y="57"/>
                  </a:lnTo>
                  <a:lnTo>
                    <a:pt x="579" y="57"/>
                  </a:lnTo>
                  <a:lnTo>
                    <a:pt x="575" y="53"/>
                  </a:lnTo>
                  <a:lnTo>
                    <a:pt x="579" y="53"/>
                  </a:lnTo>
                  <a:lnTo>
                    <a:pt x="582" y="53"/>
                  </a:lnTo>
                  <a:lnTo>
                    <a:pt x="582" y="57"/>
                  </a:lnTo>
                  <a:lnTo>
                    <a:pt x="586" y="57"/>
                  </a:lnTo>
                  <a:lnTo>
                    <a:pt x="582" y="53"/>
                  </a:lnTo>
                  <a:lnTo>
                    <a:pt x="586" y="53"/>
                  </a:lnTo>
                  <a:lnTo>
                    <a:pt x="590" y="53"/>
                  </a:lnTo>
                  <a:lnTo>
                    <a:pt x="590" y="57"/>
                  </a:lnTo>
                  <a:lnTo>
                    <a:pt x="594" y="57"/>
                  </a:lnTo>
                  <a:lnTo>
                    <a:pt x="597" y="57"/>
                  </a:lnTo>
                  <a:lnTo>
                    <a:pt x="601" y="57"/>
                  </a:lnTo>
                  <a:lnTo>
                    <a:pt x="601" y="61"/>
                  </a:lnTo>
                  <a:lnTo>
                    <a:pt x="597" y="61"/>
                  </a:lnTo>
                  <a:lnTo>
                    <a:pt x="594" y="61"/>
                  </a:lnTo>
                  <a:lnTo>
                    <a:pt x="597" y="61"/>
                  </a:lnTo>
                  <a:lnTo>
                    <a:pt x="601" y="61"/>
                  </a:lnTo>
                  <a:lnTo>
                    <a:pt x="605" y="61"/>
                  </a:lnTo>
                  <a:lnTo>
                    <a:pt x="605" y="57"/>
                  </a:lnTo>
                  <a:lnTo>
                    <a:pt x="609" y="57"/>
                  </a:lnTo>
                  <a:lnTo>
                    <a:pt x="609" y="61"/>
                  </a:lnTo>
                  <a:lnTo>
                    <a:pt x="605" y="61"/>
                  </a:lnTo>
                  <a:lnTo>
                    <a:pt x="609" y="61"/>
                  </a:lnTo>
                  <a:lnTo>
                    <a:pt x="605" y="61"/>
                  </a:lnTo>
                  <a:lnTo>
                    <a:pt x="605" y="64"/>
                  </a:lnTo>
                  <a:lnTo>
                    <a:pt x="605" y="68"/>
                  </a:lnTo>
                  <a:lnTo>
                    <a:pt x="601" y="68"/>
                  </a:lnTo>
                  <a:lnTo>
                    <a:pt x="601" y="72"/>
                  </a:lnTo>
                  <a:lnTo>
                    <a:pt x="605" y="72"/>
                  </a:lnTo>
                  <a:lnTo>
                    <a:pt x="609" y="72"/>
                  </a:lnTo>
                  <a:lnTo>
                    <a:pt x="605" y="72"/>
                  </a:lnTo>
                  <a:lnTo>
                    <a:pt x="605" y="76"/>
                  </a:lnTo>
                  <a:lnTo>
                    <a:pt x="609" y="72"/>
                  </a:lnTo>
                  <a:lnTo>
                    <a:pt x="612" y="72"/>
                  </a:lnTo>
                  <a:lnTo>
                    <a:pt x="616" y="72"/>
                  </a:lnTo>
                  <a:lnTo>
                    <a:pt x="612" y="72"/>
                  </a:lnTo>
                  <a:lnTo>
                    <a:pt x="612" y="76"/>
                  </a:lnTo>
                  <a:lnTo>
                    <a:pt x="616" y="76"/>
                  </a:lnTo>
                  <a:lnTo>
                    <a:pt x="620" y="76"/>
                  </a:lnTo>
                  <a:lnTo>
                    <a:pt x="620" y="79"/>
                  </a:lnTo>
                  <a:lnTo>
                    <a:pt x="616" y="79"/>
                  </a:lnTo>
                  <a:lnTo>
                    <a:pt x="612" y="79"/>
                  </a:lnTo>
                  <a:lnTo>
                    <a:pt x="609" y="79"/>
                  </a:lnTo>
                  <a:lnTo>
                    <a:pt x="609" y="76"/>
                  </a:lnTo>
                  <a:lnTo>
                    <a:pt x="609" y="79"/>
                  </a:lnTo>
                  <a:lnTo>
                    <a:pt x="605" y="79"/>
                  </a:lnTo>
                  <a:lnTo>
                    <a:pt x="605" y="76"/>
                  </a:lnTo>
                  <a:lnTo>
                    <a:pt x="601" y="76"/>
                  </a:lnTo>
                  <a:lnTo>
                    <a:pt x="605" y="79"/>
                  </a:lnTo>
                  <a:lnTo>
                    <a:pt x="609" y="79"/>
                  </a:lnTo>
                  <a:lnTo>
                    <a:pt x="609" y="83"/>
                  </a:lnTo>
                  <a:lnTo>
                    <a:pt x="612" y="83"/>
                  </a:lnTo>
                  <a:lnTo>
                    <a:pt x="609" y="79"/>
                  </a:lnTo>
                  <a:lnTo>
                    <a:pt x="605" y="79"/>
                  </a:lnTo>
                  <a:lnTo>
                    <a:pt x="609" y="79"/>
                  </a:lnTo>
                  <a:lnTo>
                    <a:pt x="612" y="79"/>
                  </a:lnTo>
                  <a:lnTo>
                    <a:pt x="616" y="79"/>
                  </a:lnTo>
                  <a:lnTo>
                    <a:pt x="620" y="79"/>
                  </a:lnTo>
                  <a:lnTo>
                    <a:pt x="620" y="76"/>
                  </a:lnTo>
                  <a:lnTo>
                    <a:pt x="620" y="72"/>
                  </a:lnTo>
                  <a:lnTo>
                    <a:pt x="616" y="72"/>
                  </a:lnTo>
                  <a:lnTo>
                    <a:pt x="620" y="68"/>
                  </a:lnTo>
                  <a:lnTo>
                    <a:pt x="616" y="68"/>
                  </a:lnTo>
                  <a:lnTo>
                    <a:pt x="612" y="68"/>
                  </a:lnTo>
                  <a:lnTo>
                    <a:pt x="612" y="64"/>
                  </a:lnTo>
                  <a:lnTo>
                    <a:pt x="616" y="64"/>
                  </a:lnTo>
                  <a:lnTo>
                    <a:pt x="616" y="61"/>
                  </a:lnTo>
                  <a:lnTo>
                    <a:pt x="620" y="61"/>
                  </a:lnTo>
                  <a:lnTo>
                    <a:pt x="624" y="61"/>
                  </a:lnTo>
                  <a:lnTo>
                    <a:pt x="627" y="61"/>
                  </a:lnTo>
                  <a:lnTo>
                    <a:pt x="631" y="61"/>
                  </a:lnTo>
                  <a:lnTo>
                    <a:pt x="635" y="57"/>
                  </a:lnTo>
                  <a:lnTo>
                    <a:pt x="639" y="57"/>
                  </a:lnTo>
                  <a:lnTo>
                    <a:pt x="639" y="53"/>
                  </a:lnTo>
                  <a:lnTo>
                    <a:pt x="642" y="53"/>
                  </a:lnTo>
                  <a:lnTo>
                    <a:pt x="646" y="53"/>
                  </a:lnTo>
                  <a:lnTo>
                    <a:pt x="642" y="53"/>
                  </a:lnTo>
                  <a:lnTo>
                    <a:pt x="642" y="49"/>
                  </a:lnTo>
                  <a:lnTo>
                    <a:pt x="646" y="49"/>
                  </a:lnTo>
                  <a:lnTo>
                    <a:pt x="646" y="46"/>
                  </a:lnTo>
                  <a:lnTo>
                    <a:pt x="642" y="46"/>
                  </a:lnTo>
                  <a:lnTo>
                    <a:pt x="639" y="46"/>
                  </a:lnTo>
                  <a:lnTo>
                    <a:pt x="639" y="49"/>
                  </a:lnTo>
                  <a:lnTo>
                    <a:pt x="642" y="49"/>
                  </a:lnTo>
                  <a:lnTo>
                    <a:pt x="639" y="49"/>
                  </a:lnTo>
                  <a:lnTo>
                    <a:pt x="635" y="49"/>
                  </a:lnTo>
                  <a:lnTo>
                    <a:pt x="631" y="49"/>
                  </a:lnTo>
                  <a:lnTo>
                    <a:pt x="631" y="46"/>
                  </a:lnTo>
                  <a:lnTo>
                    <a:pt x="635" y="46"/>
                  </a:lnTo>
                  <a:lnTo>
                    <a:pt x="639" y="46"/>
                  </a:lnTo>
                  <a:lnTo>
                    <a:pt x="635" y="46"/>
                  </a:lnTo>
                  <a:lnTo>
                    <a:pt x="635" y="42"/>
                  </a:lnTo>
                  <a:lnTo>
                    <a:pt x="639" y="42"/>
                  </a:lnTo>
                  <a:lnTo>
                    <a:pt x="642" y="38"/>
                  </a:lnTo>
                  <a:lnTo>
                    <a:pt x="646" y="38"/>
                  </a:lnTo>
                  <a:lnTo>
                    <a:pt x="642" y="42"/>
                  </a:lnTo>
                  <a:lnTo>
                    <a:pt x="646" y="42"/>
                  </a:lnTo>
                  <a:lnTo>
                    <a:pt x="650" y="42"/>
                  </a:lnTo>
                  <a:lnTo>
                    <a:pt x="646" y="42"/>
                  </a:lnTo>
                  <a:lnTo>
                    <a:pt x="646" y="38"/>
                  </a:lnTo>
                  <a:lnTo>
                    <a:pt x="650" y="38"/>
                  </a:lnTo>
                  <a:lnTo>
                    <a:pt x="646" y="38"/>
                  </a:lnTo>
                  <a:lnTo>
                    <a:pt x="642" y="38"/>
                  </a:lnTo>
                  <a:lnTo>
                    <a:pt x="639" y="38"/>
                  </a:lnTo>
                  <a:lnTo>
                    <a:pt x="635" y="38"/>
                  </a:lnTo>
                  <a:lnTo>
                    <a:pt x="631" y="38"/>
                  </a:lnTo>
                  <a:lnTo>
                    <a:pt x="631" y="34"/>
                  </a:lnTo>
                  <a:lnTo>
                    <a:pt x="627" y="34"/>
                  </a:lnTo>
                  <a:lnTo>
                    <a:pt x="627" y="38"/>
                  </a:lnTo>
                  <a:lnTo>
                    <a:pt x="624" y="38"/>
                  </a:lnTo>
                  <a:lnTo>
                    <a:pt x="620" y="38"/>
                  </a:lnTo>
                  <a:lnTo>
                    <a:pt x="616" y="34"/>
                  </a:lnTo>
                  <a:lnTo>
                    <a:pt x="612" y="34"/>
                  </a:lnTo>
                  <a:lnTo>
                    <a:pt x="609" y="34"/>
                  </a:lnTo>
                  <a:lnTo>
                    <a:pt x="605" y="34"/>
                  </a:lnTo>
                  <a:lnTo>
                    <a:pt x="605" y="30"/>
                  </a:lnTo>
                  <a:lnTo>
                    <a:pt x="601" y="30"/>
                  </a:lnTo>
                  <a:lnTo>
                    <a:pt x="601" y="27"/>
                  </a:lnTo>
                  <a:lnTo>
                    <a:pt x="597" y="27"/>
                  </a:lnTo>
                  <a:lnTo>
                    <a:pt x="601" y="27"/>
                  </a:lnTo>
                  <a:lnTo>
                    <a:pt x="605" y="23"/>
                  </a:lnTo>
                  <a:lnTo>
                    <a:pt x="609" y="23"/>
                  </a:lnTo>
                  <a:lnTo>
                    <a:pt x="612" y="23"/>
                  </a:lnTo>
                  <a:lnTo>
                    <a:pt x="609" y="23"/>
                  </a:lnTo>
                  <a:lnTo>
                    <a:pt x="609" y="19"/>
                  </a:lnTo>
                  <a:lnTo>
                    <a:pt x="612" y="19"/>
                  </a:lnTo>
                  <a:lnTo>
                    <a:pt x="609" y="19"/>
                  </a:lnTo>
                  <a:lnTo>
                    <a:pt x="605" y="19"/>
                  </a:lnTo>
                  <a:lnTo>
                    <a:pt x="601" y="19"/>
                  </a:lnTo>
                  <a:lnTo>
                    <a:pt x="597" y="19"/>
                  </a:lnTo>
                  <a:lnTo>
                    <a:pt x="597" y="15"/>
                  </a:lnTo>
                  <a:lnTo>
                    <a:pt x="601" y="15"/>
                  </a:lnTo>
                  <a:lnTo>
                    <a:pt x="601" y="12"/>
                  </a:lnTo>
                  <a:lnTo>
                    <a:pt x="597" y="12"/>
                  </a:lnTo>
                  <a:lnTo>
                    <a:pt x="601" y="12"/>
                  </a:lnTo>
                  <a:lnTo>
                    <a:pt x="605" y="8"/>
                  </a:lnTo>
                  <a:lnTo>
                    <a:pt x="609" y="8"/>
                  </a:lnTo>
                  <a:lnTo>
                    <a:pt x="612" y="8"/>
                  </a:lnTo>
                  <a:lnTo>
                    <a:pt x="612" y="12"/>
                  </a:lnTo>
                  <a:lnTo>
                    <a:pt x="616" y="12"/>
                  </a:lnTo>
                  <a:lnTo>
                    <a:pt x="616" y="8"/>
                  </a:lnTo>
                  <a:lnTo>
                    <a:pt x="612" y="8"/>
                  </a:lnTo>
                  <a:lnTo>
                    <a:pt x="609" y="4"/>
                  </a:lnTo>
                  <a:lnTo>
                    <a:pt x="612" y="4"/>
                  </a:lnTo>
                  <a:lnTo>
                    <a:pt x="616" y="4"/>
                  </a:lnTo>
                  <a:lnTo>
                    <a:pt x="620" y="4"/>
                  </a:lnTo>
                  <a:lnTo>
                    <a:pt x="620" y="0"/>
                  </a:lnTo>
                  <a:lnTo>
                    <a:pt x="624" y="0"/>
                  </a:lnTo>
                  <a:lnTo>
                    <a:pt x="627" y="0"/>
                  </a:lnTo>
                  <a:lnTo>
                    <a:pt x="631" y="0"/>
                  </a:lnTo>
                  <a:lnTo>
                    <a:pt x="627" y="0"/>
                  </a:lnTo>
                  <a:lnTo>
                    <a:pt x="624" y="0"/>
                  </a:lnTo>
                  <a:lnTo>
                    <a:pt x="620" y="0"/>
                  </a:lnTo>
                  <a:lnTo>
                    <a:pt x="624" y="0"/>
                  </a:lnTo>
                  <a:lnTo>
                    <a:pt x="627" y="0"/>
                  </a:lnTo>
                  <a:lnTo>
                    <a:pt x="631" y="0"/>
                  </a:lnTo>
                  <a:lnTo>
                    <a:pt x="635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" name="Freeform 2544"/>
            <p:cNvSpPr>
              <a:spLocks/>
            </p:cNvSpPr>
            <p:nvPr/>
          </p:nvSpPr>
          <p:spPr bwMode="auto">
            <a:xfrm>
              <a:off x="2494732" y="1734378"/>
              <a:ext cx="722597" cy="341785"/>
            </a:xfrm>
            <a:custGeom>
              <a:avLst/>
              <a:gdLst>
                <a:gd name="T0" fmla="*/ 8 w 402"/>
                <a:gd name="T1" fmla="*/ 23 h 188"/>
                <a:gd name="T2" fmla="*/ 12 w 402"/>
                <a:gd name="T3" fmla="*/ 42 h 188"/>
                <a:gd name="T4" fmla="*/ 34 w 402"/>
                <a:gd name="T5" fmla="*/ 42 h 188"/>
                <a:gd name="T6" fmla="*/ 34 w 402"/>
                <a:gd name="T7" fmla="*/ 27 h 188"/>
                <a:gd name="T8" fmla="*/ 19 w 402"/>
                <a:gd name="T9" fmla="*/ 15 h 188"/>
                <a:gd name="T10" fmla="*/ 34 w 402"/>
                <a:gd name="T11" fmla="*/ 12 h 188"/>
                <a:gd name="T12" fmla="*/ 42 w 402"/>
                <a:gd name="T13" fmla="*/ 8 h 188"/>
                <a:gd name="T14" fmla="*/ 72 w 402"/>
                <a:gd name="T15" fmla="*/ 0 h 188"/>
                <a:gd name="T16" fmla="*/ 87 w 402"/>
                <a:gd name="T17" fmla="*/ 27 h 188"/>
                <a:gd name="T18" fmla="*/ 102 w 402"/>
                <a:gd name="T19" fmla="*/ 30 h 188"/>
                <a:gd name="T20" fmla="*/ 121 w 402"/>
                <a:gd name="T21" fmla="*/ 30 h 188"/>
                <a:gd name="T22" fmla="*/ 139 w 402"/>
                <a:gd name="T23" fmla="*/ 30 h 188"/>
                <a:gd name="T24" fmla="*/ 151 w 402"/>
                <a:gd name="T25" fmla="*/ 27 h 188"/>
                <a:gd name="T26" fmla="*/ 158 w 402"/>
                <a:gd name="T27" fmla="*/ 19 h 188"/>
                <a:gd name="T28" fmla="*/ 169 w 402"/>
                <a:gd name="T29" fmla="*/ 30 h 188"/>
                <a:gd name="T30" fmla="*/ 185 w 402"/>
                <a:gd name="T31" fmla="*/ 27 h 188"/>
                <a:gd name="T32" fmla="*/ 188 w 402"/>
                <a:gd name="T33" fmla="*/ 34 h 188"/>
                <a:gd name="T34" fmla="*/ 211 w 402"/>
                <a:gd name="T35" fmla="*/ 34 h 188"/>
                <a:gd name="T36" fmla="*/ 207 w 402"/>
                <a:gd name="T37" fmla="*/ 45 h 188"/>
                <a:gd name="T38" fmla="*/ 241 w 402"/>
                <a:gd name="T39" fmla="*/ 38 h 188"/>
                <a:gd name="T40" fmla="*/ 226 w 402"/>
                <a:gd name="T41" fmla="*/ 49 h 188"/>
                <a:gd name="T42" fmla="*/ 237 w 402"/>
                <a:gd name="T43" fmla="*/ 53 h 188"/>
                <a:gd name="T44" fmla="*/ 263 w 402"/>
                <a:gd name="T45" fmla="*/ 49 h 188"/>
                <a:gd name="T46" fmla="*/ 293 w 402"/>
                <a:gd name="T47" fmla="*/ 53 h 188"/>
                <a:gd name="T48" fmla="*/ 271 w 402"/>
                <a:gd name="T49" fmla="*/ 60 h 188"/>
                <a:gd name="T50" fmla="*/ 271 w 402"/>
                <a:gd name="T51" fmla="*/ 64 h 188"/>
                <a:gd name="T52" fmla="*/ 301 w 402"/>
                <a:gd name="T53" fmla="*/ 64 h 188"/>
                <a:gd name="T54" fmla="*/ 286 w 402"/>
                <a:gd name="T55" fmla="*/ 68 h 188"/>
                <a:gd name="T56" fmla="*/ 293 w 402"/>
                <a:gd name="T57" fmla="*/ 72 h 188"/>
                <a:gd name="T58" fmla="*/ 282 w 402"/>
                <a:gd name="T59" fmla="*/ 76 h 188"/>
                <a:gd name="T60" fmla="*/ 297 w 402"/>
                <a:gd name="T61" fmla="*/ 79 h 188"/>
                <a:gd name="T62" fmla="*/ 286 w 402"/>
                <a:gd name="T63" fmla="*/ 83 h 188"/>
                <a:gd name="T64" fmla="*/ 316 w 402"/>
                <a:gd name="T65" fmla="*/ 87 h 188"/>
                <a:gd name="T66" fmla="*/ 316 w 402"/>
                <a:gd name="T67" fmla="*/ 91 h 188"/>
                <a:gd name="T68" fmla="*/ 331 w 402"/>
                <a:gd name="T69" fmla="*/ 91 h 188"/>
                <a:gd name="T70" fmla="*/ 346 w 402"/>
                <a:gd name="T71" fmla="*/ 91 h 188"/>
                <a:gd name="T72" fmla="*/ 354 w 402"/>
                <a:gd name="T73" fmla="*/ 102 h 188"/>
                <a:gd name="T74" fmla="*/ 354 w 402"/>
                <a:gd name="T75" fmla="*/ 106 h 188"/>
                <a:gd name="T76" fmla="*/ 365 w 402"/>
                <a:gd name="T77" fmla="*/ 106 h 188"/>
                <a:gd name="T78" fmla="*/ 380 w 402"/>
                <a:gd name="T79" fmla="*/ 109 h 188"/>
                <a:gd name="T80" fmla="*/ 395 w 402"/>
                <a:gd name="T81" fmla="*/ 117 h 188"/>
                <a:gd name="T82" fmla="*/ 384 w 402"/>
                <a:gd name="T83" fmla="*/ 121 h 188"/>
                <a:gd name="T84" fmla="*/ 380 w 402"/>
                <a:gd name="T85" fmla="*/ 128 h 188"/>
                <a:gd name="T86" fmla="*/ 372 w 402"/>
                <a:gd name="T87" fmla="*/ 132 h 188"/>
                <a:gd name="T88" fmla="*/ 350 w 402"/>
                <a:gd name="T89" fmla="*/ 139 h 188"/>
                <a:gd name="T90" fmla="*/ 339 w 402"/>
                <a:gd name="T91" fmla="*/ 128 h 188"/>
                <a:gd name="T92" fmla="*/ 331 w 402"/>
                <a:gd name="T93" fmla="*/ 124 h 188"/>
                <a:gd name="T94" fmla="*/ 316 w 402"/>
                <a:gd name="T95" fmla="*/ 113 h 188"/>
                <a:gd name="T96" fmla="*/ 301 w 402"/>
                <a:gd name="T97" fmla="*/ 117 h 188"/>
                <a:gd name="T98" fmla="*/ 293 w 402"/>
                <a:gd name="T99" fmla="*/ 121 h 188"/>
                <a:gd name="T100" fmla="*/ 309 w 402"/>
                <a:gd name="T101" fmla="*/ 136 h 188"/>
                <a:gd name="T102" fmla="*/ 331 w 402"/>
                <a:gd name="T103" fmla="*/ 139 h 188"/>
                <a:gd name="T104" fmla="*/ 346 w 402"/>
                <a:gd name="T105" fmla="*/ 154 h 188"/>
                <a:gd name="T106" fmla="*/ 342 w 402"/>
                <a:gd name="T107" fmla="*/ 166 h 188"/>
                <a:gd name="T108" fmla="*/ 339 w 402"/>
                <a:gd name="T109" fmla="*/ 177 h 188"/>
                <a:gd name="T110" fmla="*/ 316 w 402"/>
                <a:gd name="T111" fmla="*/ 166 h 188"/>
                <a:gd name="T112" fmla="*/ 286 w 402"/>
                <a:gd name="T113" fmla="*/ 162 h 188"/>
                <a:gd name="T114" fmla="*/ 320 w 402"/>
                <a:gd name="T115" fmla="*/ 177 h 188"/>
                <a:gd name="T116" fmla="*/ 312 w 402"/>
                <a:gd name="T117" fmla="*/ 185 h 188"/>
                <a:gd name="T118" fmla="*/ 267 w 402"/>
                <a:gd name="T119" fmla="*/ 173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02" h="188">
                  <a:moveTo>
                    <a:pt x="12" y="0"/>
                  </a:moveTo>
                  <a:lnTo>
                    <a:pt x="19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30" y="4"/>
                  </a:lnTo>
                  <a:lnTo>
                    <a:pt x="23" y="4"/>
                  </a:lnTo>
                  <a:lnTo>
                    <a:pt x="19" y="4"/>
                  </a:lnTo>
                  <a:lnTo>
                    <a:pt x="19" y="8"/>
                  </a:lnTo>
                  <a:lnTo>
                    <a:pt x="15" y="8"/>
                  </a:lnTo>
                  <a:lnTo>
                    <a:pt x="12" y="8"/>
                  </a:lnTo>
                  <a:lnTo>
                    <a:pt x="8" y="12"/>
                  </a:lnTo>
                  <a:lnTo>
                    <a:pt x="8" y="15"/>
                  </a:lnTo>
                  <a:lnTo>
                    <a:pt x="4" y="15"/>
                  </a:lnTo>
                  <a:lnTo>
                    <a:pt x="4" y="19"/>
                  </a:lnTo>
                  <a:lnTo>
                    <a:pt x="8" y="19"/>
                  </a:lnTo>
                  <a:lnTo>
                    <a:pt x="8" y="23"/>
                  </a:lnTo>
                  <a:lnTo>
                    <a:pt x="12" y="23"/>
                  </a:lnTo>
                  <a:lnTo>
                    <a:pt x="8" y="23"/>
                  </a:lnTo>
                  <a:lnTo>
                    <a:pt x="8" y="27"/>
                  </a:lnTo>
                  <a:lnTo>
                    <a:pt x="8" y="30"/>
                  </a:lnTo>
                  <a:lnTo>
                    <a:pt x="12" y="30"/>
                  </a:lnTo>
                  <a:lnTo>
                    <a:pt x="12" y="34"/>
                  </a:lnTo>
                  <a:lnTo>
                    <a:pt x="15" y="34"/>
                  </a:lnTo>
                  <a:lnTo>
                    <a:pt x="23" y="38"/>
                  </a:lnTo>
                  <a:lnTo>
                    <a:pt x="27" y="38"/>
                  </a:lnTo>
                  <a:lnTo>
                    <a:pt x="30" y="38"/>
                  </a:lnTo>
                  <a:lnTo>
                    <a:pt x="34" y="42"/>
                  </a:lnTo>
                  <a:lnTo>
                    <a:pt x="30" y="42"/>
                  </a:lnTo>
                  <a:lnTo>
                    <a:pt x="27" y="42"/>
                  </a:lnTo>
                  <a:lnTo>
                    <a:pt x="23" y="42"/>
                  </a:lnTo>
                  <a:lnTo>
                    <a:pt x="19" y="42"/>
                  </a:lnTo>
                  <a:lnTo>
                    <a:pt x="15" y="42"/>
                  </a:lnTo>
                  <a:lnTo>
                    <a:pt x="12" y="42"/>
                  </a:lnTo>
                  <a:lnTo>
                    <a:pt x="12" y="45"/>
                  </a:lnTo>
                  <a:lnTo>
                    <a:pt x="8" y="45"/>
                  </a:lnTo>
                  <a:lnTo>
                    <a:pt x="4" y="45"/>
                  </a:lnTo>
                  <a:lnTo>
                    <a:pt x="0" y="45"/>
                  </a:lnTo>
                  <a:lnTo>
                    <a:pt x="4" y="45"/>
                  </a:lnTo>
                  <a:lnTo>
                    <a:pt x="8" y="45"/>
                  </a:lnTo>
                  <a:lnTo>
                    <a:pt x="12" y="45"/>
                  </a:lnTo>
                  <a:lnTo>
                    <a:pt x="15" y="42"/>
                  </a:lnTo>
                  <a:lnTo>
                    <a:pt x="19" y="42"/>
                  </a:lnTo>
                  <a:lnTo>
                    <a:pt x="23" y="42"/>
                  </a:lnTo>
                  <a:lnTo>
                    <a:pt x="27" y="42"/>
                  </a:lnTo>
                  <a:lnTo>
                    <a:pt x="30" y="42"/>
                  </a:lnTo>
                  <a:lnTo>
                    <a:pt x="27" y="42"/>
                  </a:lnTo>
                  <a:lnTo>
                    <a:pt x="30" y="42"/>
                  </a:lnTo>
                  <a:lnTo>
                    <a:pt x="30" y="45"/>
                  </a:lnTo>
                  <a:lnTo>
                    <a:pt x="34" y="45"/>
                  </a:lnTo>
                  <a:lnTo>
                    <a:pt x="34" y="42"/>
                  </a:lnTo>
                  <a:lnTo>
                    <a:pt x="34" y="38"/>
                  </a:lnTo>
                  <a:lnTo>
                    <a:pt x="38" y="38"/>
                  </a:lnTo>
                  <a:lnTo>
                    <a:pt x="38" y="34"/>
                  </a:lnTo>
                  <a:lnTo>
                    <a:pt x="34" y="34"/>
                  </a:lnTo>
                  <a:lnTo>
                    <a:pt x="30" y="34"/>
                  </a:lnTo>
                  <a:lnTo>
                    <a:pt x="27" y="34"/>
                  </a:lnTo>
                  <a:lnTo>
                    <a:pt x="19" y="34"/>
                  </a:lnTo>
                  <a:lnTo>
                    <a:pt x="23" y="30"/>
                  </a:lnTo>
                  <a:lnTo>
                    <a:pt x="19" y="30"/>
                  </a:lnTo>
                  <a:lnTo>
                    <a:pt x="15" y="30"/>
                  </a:lnTo>
                  <a:lnTo>
                    <a:pt x="12" y="30"/>
                  </a:lnTo>
                  <a:lnTo>
                    <a:pt x="15" y="27"/>
                  </a:lnTo>
                  <a:lnTo>
                    <a:pt x="19" y="30"/>
                  </a:lnTo>
                  <a:lnTo>
                    <a:pt x="23" y="27"/>
                  </a:lnTo>
                  <a:lnTo>
                    <a:pt x="27" y="27"/>
                  </a:lnTo>
                  <a:lnTo>
                    <a:pt x="30" y="27"/>
                  </a:lnTo>
                  <a:lnTo>
                    <a:pt x="34" y="27"/>
                  </a:lnTo>
                  <a:lnTo>
                    <a:pt x="38" y="27"/>
                  </a:lnTo>
                  <a:lnTo>
                    <a:pt x="42" y="30"/>
                  </a:lnTo>
                  <a:lnTo>
                    <a:pt x="42" y="27"/>
                  </a:lnTo>
                  <a:lnTo>
                    <a:pt x="38" y="27"/>
                  </a:lnTo>
                  <a:lnTo>
                    <a:pt x="34" y="27"/>
                  </a:lnTo>
                  <a:lnTo>
                    <a:pt x="30" y="23"/>
                  </a:lnTo>
                  <a:lnTo>
                    <a:pt x="34" y="23"/>
                  </a:lnTo>
                  <a:lnTo>
                    <a:pt x="38" y="23"/>
                  </a:lnTo>
                  <a:lnTo>
                    <a:pt x="30" y="23"/>
                  </a:lnTo>
                  <a:lnTo>
                    <a:pt x="34" y="23"/>
                  </a:lnTo>
                  <a:lnTo>
                    <a:pt x="30" y="23"/>
                  </a:lnTo>
                  <a:lnTo>
                    <a:pt x="27" y="23"/>
                  </a:lnTo>
                  <a:lnTo>
                    <a:pt x="23" y="23"/>
                  </a:lnTo>
                  <a:lnTo>
                    <a:pt x="19" y="19"/>
                  </a:lnTo>
                  <a:lnTo>
                    <a:pt x="23" y="19"/>
                  </a:lnTo>
                  <a:lnTo>
                    <a:pt x="19" y="19"/>
                  </a:lnTo>
                  <a:lnTo>
                    <a:pt x="19" y="15"/>
                  </a:lnTo>
                  <a:lnTo>
                    <a:pt x="23" y="15"/>
                  </a:lnTo>
                  <a:lnTo>
                    <a:pt x="27" y="15"/>
                  </a:lnTo>
                  <a:lnTo>
                    <a:pt x="30" y="15"/>
                  </a:lnTo>
                  <a:lnTo>
                    <a:pt x="34" y="15"/>
                  </a:lnTo>
                  <a:lnTo>
                    <a:pt x="38" y="15"/>
                  </a:lnTo>
                  <a:lnTo>
                    <a:pt x="42" y="15"/>
                  </a:lnTo>
                  <a:lnTo>
                    <a:pt x="45" y="15"/>
                  </a:lnTo>
                  <a:lnTo>
                    <a:pt x="42" y="15"/>
                  </a:lnTo>
                  <a:lnTo>
                    <a:pt x="38" y="15"/>
                  </a:lnTo>
                  <a:lnTo>
                    <a:pt x="34" y="15"/>
                  </a:lnTo>
                  <a:lnTo>
                    <a:pt x="30" y="15"/>
                  </a:lnTo>
                  <a:lnTo>
                    <a:pt x="30" y="12"/>
                  </a:lnTo>
                  <a:lnTo>
                    <a:pt x="27" y="12"/>
                  </a:lnTo>
                  <a:lnTo>
                    <a:pt x="23" y="12"/>
                  </a:lnTo>
                  <a:lnTo>
                    <a:pt x="27" y="12"/>
                  </a:lnTo>
                  <a:lnTo>
                    <a:pt x="30" y="12"/>
                  </a:lnTo>
                  <a:lnTo>
                    <a:pt x="34" y="12"/>
                  </a:lnTo>
                  <a:lnTo>
                    <a:pt x="38" y="12"/>
                  </a:lnTo>
                  <a:lnTo>
                    <a:pt x="42" y="12"/>
                  </a:lnTo>
                  <a:lnTo>
                    <a:pt x="45" y="12"/>
                  </a:lnTo>
                  <a:lnTo>
                    <a:pt x="49" y="12"/>
                  </a:lnTo>
                  <a:lnTo>
                    <a:pt x="53" y="12"/>
                  </a:lnTo>
                  <a:lnTo>
                    <a:pt x="49" y="12"/>
                  </a:lnTo>
                  <a:lnTo>
                    <a:pt x="45" y="12"/>
                  </a:lnTo>
                  <a:lnTo>
                    <a:pt x="42" y="12"/>
                  </a:lnTo>
                  <a:lnTo>
                    <a:pt x="38" y="12"/>
                  </a:lnTo>
                  <a:lnTo>
                    <a:pt x="34" y="12"/>
                  </a:lnTo>
                  <a:lnTo>
                    <a:pt x="30" y="12"/>
                  </a:lnTo>
                  <a:lnTo>
                    <a:pt x="27" y="12"/>
                  </a:lnTo>
                  <a:lnTo>
                    <a:pt x="27" y="8"/>
                  </a:lnTo>
                  <a:lnTo>
                    <a:pt x="30" y="8"/>
                  </a:lnTo>
                  <a:lnTo>
                    <a:pt x="34" y="8"/>
                  </a:lnTo>
                  <a:lnTo>
                    <a:pt x="38" y="8"/>
                  </a:lnTo>
                  <a:lnTo>
                    <a:pt x="42" y="8"/>
                  </a:lnTo>
                  <a:lnTo>
                    <a:pt x="38" y="8"/>
                  </a:lnTo>
                  <a:lnTo>
                    <a:pt x="34" y="8"/>
                  </a:lnTo>
                  <a:lnTo>
                    <a:pt x="38" y="8"/>
                  </a:lnTo>
                  <a:lnTo>
                    <a:pt x="42" y="4"/>
                  </a:lnTo>
                  <a:lnTo>
                    <a:pt x="45" y="4"/>
                  </a:lnTo>
                  <a:lnTo>
                    <a:pt x="49" y="8"/>
                  </a:lnTo>
                  <a:lnTo>
                    <a:pt x="53" y="8"/>
                  </a:lnTo>
                  <a:lnTo>
                    <a:pt x="49" y="8"/>
                  </a:lnTo>
                  <a:lnTo>
                    <a:pt x="49" y="4"/>
                  </a:lnTo>
                  <a:lnTo>
                    <a:pt x="45" y="4"/>
                  </a:lnTo>
                  <a:lnTo>
                    <a:pt x="49" y="4"/>
                  </a:lnTo>
                  <a:lnTo>
                    <a:pt x="53" y="4"/>
                  </a:lnTo>
                  <a:lnTo>
                    <a:pt x="57" y="4"/>
                  </a:lnTo>
                  <a:lnTo>
                    <a:pt x="61" y="4"/>
                  </a:lnTo>
                  <a:lnTo>
                    <a:pt x="64" y="0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83" y="0"/>
                  </a:lnTo>
                  <a:lnTo>
                    <a:pt x="87" y="4"/>
                  </a:lnTo>
                  <a:lnTo>
                    <a:pt x="91" y="4"/>
                  </a:lnTo>
                  <a:lnTo>
                    <a:pt x="91" y="8"/>
                  </a:lnTo>
                  <a:lnTo>
                    <a:pt x="94" y="12"/>
                  </a:lnTo>
                  <a:lnTo>
                    <a:pt x="98" y="12"/>
                  </a:lnTo>
                  <a:lnTo>
                    <a:pt x="98" y="15"/>
                  </a:lnTo>
                  <a:lnTo>
                    <a:pt x="102" y="15"/>
                  </a:lnTo>
                  <a:lnTo>
                    <a:pt x="106" y="15"/>
                  </a:lnTo>
                  <a:lnTo>
                    <a:pt x="106" y="19"/>
                  </a:lnTo>
                  <a:lnTo>
                    <a:pt x="102" y="19"/>
                  </a:lnTo>
                  <a:lnTo>
                    <a:pt x="98" y="19"/>
                  </a:lnTo>
                  <a:lnTo>
                    <a:pt x="94" y="23"/>
                  </a:lnTo>
                  <a:lnTo>
                    <a:pt x="91" y="23"/>
                  </a:lnTo>
                  <a:lnTo>
                    <a:pt x="87" y="23"/>
                  </a:lnTo>
                  <a:lnTo>
                    <a:pt x="87" y="27"/>
                  </a:lnTo>
                  <a:lnTo>
                    <a:pt x="91" y="27"/>
                  </a:lnTo>
                  <a:lnTo>
                    <a:pt x="91" y="23"/>
                  </a:lnTo>
                  <a:lnTo>
                    <a:pt x="94" y="23"/>
                  </a:lnTo>
                  <a:lnTo>
                    <a:pt x="98" y="23"/>
                  </a:lnTo>
                  <a:lnTo>
                    <a:pt x="98" y="19"/>
                  </a:lnTo>
                  <a:lnTo>
                    <a:pt x="102" y="19"/>
                  </a:lnTo>
                  <a:lnTo>
                    <a:pt x="102" y="23"/>
                  </a:lnTo>
                  <a:lnTo>
                    <a:pt x="98" y="23"/>
                  </a:lnTo>
                  <a:lnTo>
                    <a:pt x="94" y="23"/>
                  </a:lnTo>
                  <a:lnTo>
                    <a:pt x="94" y="27"/>
                  </a:lnTo>
                  <a:lnTo>
                    <a:pt x="98" y="27"/>
                  </a:lnTo>
                  <a:lnTo>
                    <a:pt x="94" y="27"/>
                  </a:lnTo>
                  <a:lnTo>
                    <a:pt x="91" y="27"/>
                  </a:lnTo>
                  <a:lnTo>
                    <a:pt x="94" y="27"/>
                  </a:lnTo>
                  <a:lnTo>
                    <a:pt x="94" y="30"/>
                  </a:lnTo>
                  <a:lnTo>
                    <a:pt x="98" y="30"/>
                  </a:lnTo>
                  <a:lnTo>
                    <a:pt x="102" y="30"/>
                  </a:lnTo>
                  <a:lnTo>
                    <a:pt x="102" y="27"/>
                  </a:lnTo>
                  <a:lnTo>
                    <a:pt x="106" y="27"/>
                  </a:lnTo>
                  <a:lnTo>
                    <a:pt x="102" y="27"/>
                  </a:lnTo>
                  <a:lnTo>
                    <a:pt x="106" y="23"/>
                  </a:lnTo>
                  <a:lnTo>
                    <a:pt x="106" y="27"/>
                  </a:lnTo>
                  <a:lnTo>
                    <a:pt x="109" y="27"/>
                  </a:lnTo>
                  <a:lnTo>
                    <a:pt x="113" y="27"/>
                  </a:lnTo>
                  <a:lnTo>
                    <a:pt x="109" y="27"/>
                  </a:lnTo>
                  <a:lnTo>
                    <a:pt x="106" y="23"/>
                  </a:lnTo>
                  <a:lnTo>
                    <a:pt x="109" y="23"/>
                  </a:lnTo>
                  <a:lnTo>
                    <a:pt x="113" y="23"/>
                  </a:lnTo>
                  <a:lnTo>
                    <a:pt x="113" y="27"/>
                  </a:lnTo>
                  <a:lnTo>
                    <a:pt x="117" y="23"/>
                  </a:lnTo>
                  <a:lnTo>
                    <a:pt x="121" y="23"/>
                  </a:lnTo>
                  <a:lnTo>
                    <a:pt x="124" y="23"/>
                  </a:lnTo>
                  <a:lnTo>
                    <a:pt x="124" y="27"/>
                  </a:lnTo>
                  <a:lnTo>
                    <a:pt x="121" y="30"/>
                  </a:lnTo>
                  <a:lnTo>
                    <a:pt x="124" y="30"/>
                  </a:lnTo>
                  <a:lnTo>
                    <a:pt x="128" y="30"/>
                  </a:lnTo>
                  <a:lnTo>
                    <a:pt x="132" y="30"/>
                  </a:lnTo>
                  <a:lnTo>
                    <a:pt x="128" y="30"/>
                  </a:lnTo>
                  <a:lnTo>
                    <a:pt x="124" y="30"/>
                  </a:lnTo>
                  <a:lnTo>
                    <a:pt x="124" y="27"/>
                  </a:lnTo>
                  <a:lnTo>
                    <a:pt x="128" y="27"/>
                  </a:lnTo>
                  <a:lnTo>
                    <a:pt x="132" y="27"/>
                  </a:lnTo>
                  <a:lnTo>
                    <a:pt x="132" y="30"/>
                  </a:lnTo>
                  <a:lnTo>
                    <a:pt x="136" y="30"/>
                  </a:lnTo>
                  <a:lnTo>
                    <a:pt x="139" y="30"/>
                  </a:lnTo>
                  <a:lnTo>
                    <a:pt x="139" y="34"/>
                  </a:lnTo>
                  <a:lnTo>
                    <a:pt x="143" y="34"/>
                  </a:lnTo>
                  <a:lnTo>
                    <a:pt x="139" y="34"/>
                  </a:lnTo>
                  <a:lnTo>
                    <a:pt x="139" y="30"/>
                  </a:lnTo>
                  <a:lnTo>
                    <a:pt x="136" y="30"/>
                  </a:lnTo>
                  <a:lnTo>
                    <a:pt x="139" y="30"/>
                  </a:lnTo>
                  <a:lnTo>
                    <a:pt x="143" y="34"/>
                  </a:lnTo>
                  <a:lnTo>
                    <a:pt x="143" y="30"/>
                  </a:lnTo>
                  <a:lnTo>
                    <a:pt x="139" y="30"/>
                  </a:lnTo>
                  <a:lnTo>
                    <a:pt x="136" y="30"/>
                  </a:lnTo>
                  <a:lnTo>
                    <a:pt x="136" y="27"/>
                  </a:lnTo>
                  <a:lnTo>
                    <a:pt x="132" y="27"/>
                  </a:lnTo>
                  <a:lnTo>
                    <a:pt x="128" y="27"/>
                  </a:lnTo>
                  <a:lnTo>
                    <a:pt x="124" y="27"/>
                  </a:lnTo>
                  <a:lnTo>
                    <a:pt x="128" y="23"/>
                  </a:lnTo>
                  <a:lnTo>
                    <a:pt x="132" y="23"/>
                  </a:lnTo>
                  <a:lnTo>
                    <a:pt x="132" y="27"/>
                  </a:lnTo>
                  <a:lnTo>
                    <a:pt x="132" y="23"/>
                  </a:lnTo>
                  <a:lnTo>
                    <a:pt x="136" y="23"/>
                  </a:lnTo>
                  <a:lnTo>
                    <a:pt x="139" y="23"/>
                  </a:lnTo>
                  <a:lnTo>
                    <a:pt x="143" y="27"/>
                  </a:lnTo>
                  <a:lnTo>
                    <a:pt x="147" y="27"/>
                  </a:lnTo>
                  <a:lnTo>
                    <a:pt x="151" y="27"/>
                  </a:lnTo>
                  <a:lnTo>
                    <a:pt x="154" y="27"/>
                  </a:lnTo>
                  <a:lnTo>
                    <a:pt x="151" y="27"/>
                  </a:lnTo>
                  <a:lnTo>
                    <a:pt x="147" y="27"/>
                  </a:lnTo>
                  <a:lnTo>
                    <a:pt x="143" y="27"/>
                  </a:lnTo>
                  <a:lnTo>
                    <a:pt x="143" y="23"/>
                  </a:lnTo>
                  <a:lnTo>
                    <a:pt x="139" y="23"/>
                  </a:lnTo>
                  <a:lnTo>
                    <a:pt x="136" y="23"/>
                  </a:lnTo>
                  <a:lnTo>
                    <a:pt x="132" y="23"/>
                  </a:lnTo>
                  <a:lnTo>
                    <a:pt x="132" y="19"/>
                  </a:lnTo>
                  <a:lnTo>
                    <a:pt x="136" y="19"/>
                  </a:lnTo>
                  <a:lnTo>
                    <a:pt x="139" y="19"/>
                  </a:lnTo>
                  <a:lnTo>
                    <a:pt x="143" y="19"/>
                  </a:lnTo>
                  <a:lnTo>
                    <a:pt x="147" y="19"/>
                  </a:lnTo>
                  <a:lnTo>
                    <a:pt x="147" y="15"/>
                  </a:lnTo>
                  <a:lnTo>
                    <a:pt x="151" y="15"/>
                  </a:lnTo>
                  <a:lnTo>
                    <a:pt x="154" y="15"/>
                  </a:lnTo>
                  <a:lnTo>
                    <a:pt x="158" y="19"/>
                  </a:lnTo>
                  <a:lnTo>
                    <a:pt x="162" y="19"/>
                  </a:lnTo>
                  <a:lnTo>
                    <a:pt x="166" y="19"/>
                  </a:lnTo>
                  <a:lnTo>
                    <a:pt x="169" y="19"/>
                  </a:lnTo>
                  <a:lnTo>
                    <a:pt x="169" y="23"/>
                  </a:lnTo>
                  <a:lnTo>
                    <a:pt x="169" y="19"/>
                  </a:lnTo>
                  <a:lnTo>
                    <a:pt x="173" y="19"/>
                  </a:lnTo>
                  <a:lnTo>
                    <a:pt x="177" y="19"/>
                  </a:lnTo>
                  <a:lnTo>
                    <a:pt x="181" y="19"/>
                  </a:lnTo>
                  <a:lnTo>
                    <a:pt x="185" y="23"/>
                  </a:lnTo>
                  <a:lnTo>
                    <a:pt x="188" y="23"/>
                  </a:lnTo>
                  <a:lnTo>
                    <a:pt x="188" y="27"/>
                  </a:lnTo>
                  <a:lnTo>
                    <a:pt x="185" y="27"/>
                  </a:lnTo>
                  <a:lnTo>
                    <a:pt x="181" y="27"/>
                  </a:lnTo>
                  <a:lnTo>
                    <a:pt x="177" y="27"/>
                  </a:lnTo>
                  <a:lnTo>
                    <a:pt x="173" y="27"/>
                  </a:lnTo>
                  <a:lnTo>
                    <a:pt x="169" y="27"/>
                  </a:lnTo>
                  <a:lnTo>
                    <a:pt x="169" y="30"/>
                  </a:lnTo>
                  <a:lnTo>
                    <a:pt x="166" y="30"/>
                  </a:lnTo>
                  <a:lnTo>
                    <a:pt x="169" y="30"/>
                  </a:lnTo>
                  <a:lnTo>
                    <a:pt x="169" y="27"/>
                  </a:lnTo>
                  <a:lnTo>
                    <a:pt x="173" y="27"/>
                  </a:lnTo>
                  <a:lnTo>
                    <a:pt x="177" y="27"/>
                  </a:lnTo>
                  <a:lnTo>
                    <a:pt x="181" y="27"/>
                  </a:lnTo>
                  <a:lnTo>
                    <a:pt x="185" y="27"/>
                  </a:lnTo>
                  <a:lnTo>
                    <a:pt x="181" y="27"/>
                  </a:lnTo>
                  <a:lnTo>
                    <a:pt x="181" y="30"/>
                  </a:lnTo>
                  <a:lnTo>
                    <a:pt x="177" y="30"/>
                  </a:lnTo>
                  <a:lnTo>
                    <a:pt x="173" y="34"/>
                  </a:lnTo>
                  <a:lnTo>
                    <a:pt x="169" y="34"/>
                  </a:lnTo>
                  <a:lnTo>
                    <a:pt x="173" y="34"/>
                  </a:lnTo>
                  <a:lnTo>
                    <a:pt x="177" y="30"/>
                  </a:lnTo>
                  <a:lnTo>
                    <a:pt x="181" y="30"/>
                  </a:lnTo>
                  <a:lnTo>
                    <a:pt x="185" y="30"/>
                  </a:lnTo>
                  <a:lnTo>
                    <a:pt x="185" y="27"/>
                  </a:lnTo>
                  <a:lnTo>
                    <a:pt x="188" y="27"/>
                  </a:lnTo>
                  <a:lnTo>
                    <a:pt x="192" y="27"/>
                  </a:lnTo>
                  <a:lnTo>
                    <a:pt x="196" y="27"/>
                  </a:lnTo>
                  <a:lnTo>
                    <a:pt x="200" y="27"/>
                  </a:lnTo>
                  <a:lnTo>
                    <a:pt x="200" y="30"/>
                  </a:lnTo>
                  <a:lnTo>
                    <a:pt x="196" y="30"/>
                  </a:lnTo>
                  <a:lnTo>
                    <a:pt x="192" y="30"/>
                  </a:lnTo>
                  <a:lnTo>
                    <a:pt x="192" y="34"/>
                  </a:lnTo>
                  <a:lnTo>
                    <a:pt x="188" y="34"/>
                  </a:lnTo>
                  <a:lnTo>
                    <a:pt x="185" y="34"/>
                  </a:lnTo>
                  <a:lnTo>
                    <a:pt x="181" y="34"/>
                  </a:lnTo>
                  <a:lnTo>
                    <a:pt x="185" y="34"/>
                  </a:lnTo>
                  <a:lnTo>
                    <a:pt x="188" y="34"/>
                  </a:lnTo>
                  <a:lnTo>
                    <a:pt x="185" y="34"/>
                  </a:lnTo>
                  <a:lnTo>
                    <a:pt x="181" y="38"/>
                  </a:lnTo>
                  <a:lnTo>
                    <a:pt x="185" y="38"/>
                  </a:lnTo>
                  <a:lnTo>
                    <a:pt x="188" y="34"/>
                  </a:lnTo>
                  <a:lnTo>
                    <a:pt x="192" y="34"/>
                  </a:lnTo>
                  <a:lnTo>
                    <a:pt x="188" y="38"/>
                  </a:lnTo>
                  <a:lnTo>
                    <a:pt x="185" y="38"/>
                  </a:lnTo>
                  <a:lnTo>
                    <a:pt x="188" y="38"/>
                  </a:lnTo>
                  <a:lnTo>
                    <a:pt x="192" y="38"/>
                  </a:lnTo>
                  <a:lnTo>
                    <a:pt x="188" y="42"/>
                  </a:lnTo>
                  <a:lnTo>
                    <a:pt x="185" y="42"/>
                  </a:lnTo>
                  <a:lnTo>
                    <a:pt x="188" y="42"/>
                  </a:lnTo>
                  <a:lnTo>
                    <a:pt x="192" y="38"/>
                  </a:lnTo>
                  <a:lnTo>
                    <a:pt x="192" y="34"/>
                  </a:lnTo>
                  <a:lnTo>
                    <a:pt x="196" y="34"/>
                  </a:lnTo>
                  <a:lnTo>
                    <a:pt x="200" y="34"/>
                  </a:lnTo>
                  <a:lnTo>
                    <a:pt x="200" y="38"/>
                  </a:lnTo>
                  <a:lnTo>
                    <a:pt x="200" y="34"/>
                  </a:lnTo>
                  <a:lnTo>
                    <a:pt x="203" y="34"/>
                  </a:lnTo>
                  <a:lnTo>
                    <a:pt x="207" y="34"/>
                  </a:lnTo>
                  <a:lnTo>
                    <a:pt x="211" y="34"/>
                  </a:lnTo>
                  <a:lnTo>
                    <a:pt x="207" y="34"/>
                  </a:lnTo>
                  <a:lnTo>
                    <a:pt x="203" y="34"/>
                  </a:lnTo>
                  <a:lnTo>
                    <a:pt x="203" y="38"/>
                  </a:lnTo>
                  <a:lnTo>
                    <a:pt x="200" y="38"/>
                  </a:lnTo>
                  <a:lnTo>
                    <a:pt x="203" y="38"/>
                  </a:lnTo>
                  <a:lnTo>
                    <a:pt x="200" y="42"/>
                  </a:lnTo>
                  <a:lnTo>
                    <a:pt x="203" y="42"/>
                  </a:lnTo>
                  <a:lnTo>
                    <a:pt x="203" y="38"/>
                  </a:lnTo>
                  <a:lnTo>
                    <a:pt x="207" y="34"/>
                  </a:lnTo>
                  <a:lnTo>
                    <a:pt x="211" y="34"/>
                  </a:lnTo>
                  <a:lnTo>
                    <a:pt x="211" y="38"/>
                  </a:lnTo>
                  <a:lnTo>
                    <a:pt x="207" y="38"/>
                  </a:lnTo>
                  <a:lnTo>
                    <a:pt x="211" y="38"/>
                  </a:lnTo>
                  <a:lnTo>
                    <a:pt x="211" y="42"/>
                  </a:lnTo>
                  <a:lnTo>
                    <a:pt x="207" y="42"/>
                  </a:lnTo>
                  <a:lnTo>
                    <a:pt x="203" y="45"/>
                  </a:lnTo>
                  <a:lnTo>
                    <a:pt x="207" y="45"/>
                  </a:lnTo>
                  <a:lnTo>
                    <a:pt x="207" y="42"/>
                  </a:lnTo>
                  <a:lnTo>
                    <a:pt x="211" y="42"/>
                  </a:lnTo>
                  <a:lnTo>
                    <a:pt x="211" y="38"/>
                  </a:lnTo>
                  <a:lnTo>
                    <a:pt x="215" y="38"/>
                  </a:lnTo>
                  <a:lnTo>
                    <a:pt x="218" y="42"/>
                  </a:lnTo>
                  <a:lnTo>
                    <a:pt x="215" y="42"/>
                  </a:lnTo>
                  <a:lnTo>
                    <a:pt x="211" y="45"/>
                  </a:lnTo>
                  <a:lnTo>
                    <a:pt x="215" y="42"/>
                  </a:lnTo>
                  <a:lnTo>
                    <a:pt x="218" y="42"/>
                  </a:lnTo>
                  <a:lnTo>
                    <a:pt x="218" y="38"/>
                  </a:lnTo>
                  <a:lnTo>
                    <a:pt x="222" y="38"/>
                  </a:lnTo>
                  <a:lnTo>
                    <a:pt x="226" y="38"/>
                  </a:lnTo>
                  <a:lnTo>
                    <a:pt x="226" y="34"/>
                  </a:lnTo>
                  <a:lnTo>
                    <a:pt x="230" y="34"/>
                  </a:lnTo>
                  <a:lnTo>
                    <a:pt x="233" y="34"/>
                  </a:lnTo>
                  <a:lnTo>
                    <a:pt x="237" y="38"/>
                  </a:lnTo>
                  <a:lnTo>
                    <a:pt x="241" y="38"/>
                  </a:lnTo>
                  <a:lnTo>
                    <a:pt x="245" y="38"/>
                  </a:lnTo>
                  <a:lnTo>
                    <a:pt x="248" y="42"/>
                  </a:lnTo>
                  <a:lnTo>
                    <a:pt x="245" y="42"/>
                  </a:lnTo>
                  <a:lnTo>
                    <a:pt x="241" y="45"/>
                  </a:lnTo>
                  <a:lnTo>
                    <a:pt x="241" y="42"/>
                  </a:lnTo>
                  <a:lnTo>
                    <a:pt x="237" y="42"/>
                  </a:lnTo>
                  <a:lnTo>
                    <a:pt x="233" y="42"/>
                  </a:lnTo>
                  <a:lnTo>
                    <a:pt x="233" y="45"/>
                  </a:lnTo>
                  <a:lnTo>
                    <a:pt x="230" y="45"/>
                  </a:lnTo>
                  <a:lnTo>
                    <a:pt x="226" y="45"/>
                  </a:lnTo>
                  <a:lnTo>
                    <a:pt x="222" y="49"/>
                  </a:lnTo>
                  <a:lnTo>
                    <a:pt x="226" y="49"/>
                  </a:lnTo>
                  <a:lnTo>
                    <a:pt x="226" y="45"/>
                  </a:lnTo>
                  <a:lnTo>
                    <a:pt x="230" y="45"/>
                  </a:lnTo>
                  <a:lnTo>
                    <a:pt x="233" y="45"/>
                  </a:lnTo>
                  <a:lnTo>
                    <a:pt x="230" y="49"/>
                  </a:lnTo>
                  <a:lnTo>
                    <a:pt x="226" y="49"/>
                  </a:lnTo>
                  <a:lnTo>
                    <a:pt x="230" y="49"/>
                  </a:lnTo>
                  <a:lnTo>
                    <a:pt x="233" y="49"/>
                  </a:lnTo>
                  <a:lnTo>
                    <a:pt x="237" y="49"/>
                  </a:lnTo>
                  <a:lnTo>
                    <a:pt x="241" y="45"/>
                  </a:lnTo>
                  <a:lnTo>
                    <a:pt x="245" y="45"/>
                  </a:lnTo>
                  <a:lnTo>
                    <a:pt x="248" y="45"/>
                  </a:lnTo>
                  <a:lnTo>
                    <a:pt x="252" y="42"/>
                  </a:lnTo>
                  <a:lnTo>
                    <a:pt x="256" y="42"/>
                  </a:lnTo>
                  <a:lnTo>
                    <a:pt x="256" y="45"/>
                  </a:lnTo>
                  <a:lnTo>
                    <a:pt x="252" y="49"/>
                  </a:lnTo>
                  <a:lnTo>
                    <a:pt x="248" y="49"/>
                  </a:lnTo>
                  <a:lnTo>
                    <a:pt x="248" y="53"/>
                  </a:lnTo>
                  <a:lnTo>
                    <a:pt x="245" y="53"/>
                  </a:lnTo>
                  <a:lnTo>
                    <a:pt x="245" y="49"/>
                  </a:lnTo>
                  <a:lnTo>
                    <a:pt x="241" y="49"/>
                  </a:lnTo>
                  <a:lnTo>
                    <a:pt x="241" y="53"/>
                  </a:lnTo>
                  <a:lnTo>
                    <a:pt x="237" y="53"/>
                  </a:lnTo>
                  <a:lnTo>
                    <a:pt x="237" y="57"/>
                  </a:lnTo>
                  <a:lnTo>
                    <a:pt x="241" y="53"/>
                  </a:lnTo>
                  <a:lnTo>
                    <a:pt x="245" y="53"/>
                  </a:lnTo>
                  <a:lnTo>
                    <a:pt x="248" y="53"/>
                  </a:lnTo>
                  <a:lnTo>
                    <a:pt x="245" y="53"/>
                  </a:lnTo>
                  <a:lnTo>
                    <a:pt x="245" y="57"/>
                  </a:lnTo>
                  <a:lnTo>
                    <a:pt x="241" y="60"/>
                  </a:lnTo>
                  <a:lnTo>
                    <a:pt x="245" y="60"/>
                  </a:lnTo>
                  <a:lnTo>
                    <a:pt x="245" y="57"/>
                  </a:lnTo>
                  <a:lnTo>
                    <a:pt x="248" y="57"/>
                  </a:lnTo>
                  <a:lnTo>
                    <a:pt x="245" y="57"/>
                  </a:lnTo>
                  <a:lnTo>
                    <a:pt x="248" y="53"/>
                  </a:lnTo>
                  <a:lnTo>
                    <a:pt x="248" y="49"/>
                  </a:lnTo>
                  <a:lnTo>
                    <a:pt x="252" y="49"/>
                  </a:lnTo>
                  <a:lnTo>
                    <a:pt x="256" y="49"/>
                  </a:lnTo>
                  <a:lnTo>
                    <a:pt x="260" y="49"/>
                  </a:lnTo>
                  <a:lnTo>
                    <a:pt x="263" y="49"/>
                  </a:lnTo>
                  <a:lnTo>
                    <a:pt x="267" y="45"/>
                  </a:lnTo>
                  <a:lnTo>
                    <a:pt x="271" y="45"/>
                  </a:lnTo>
                  <a:lnTo>
                    <a:pt x="267" y="49"/>
                  </a:lnTo>
                  <a:lnTo>
                    <a:pt x="263" y="49"/>
                  </a:lnTo>
                  <a:lnTo>
                    <a:pt x="260" y="49"/>
                  </a:lnTo>
                  <a:lnTo>
                    <a:pt x="260" y="53"/>
                  </a:lnTo>
                  <a:lnTo>
                    <a:pt x="260" y="49"/>
                  </a:lnTo>
                  <a:lnTo>
                    <a:pt x="263" y="49"/>
                  </a:lnTo>
                  <a:lnTo>
                    <a:pt x="267" y="49"/>
                  </a:lnTo>
                  <a:lnTo>
                    <a:pt x="271" y="49"/>
                  </a:lnTo>
                  <a:lnTo>
                    <a:pt x="275" y="49"/>
                  </a:lnTo>
                  <a:lnTo>
                    <a:pt x="278" y="49"/>
                  </a:lnTo>
                  <a:lnTo>
                    <a:pt x="282" y="49"/>
                  </a:lnTo>
                  <a:lnTo>
                    <a:pt x="286" y="49"/>
                  </a:lnTo>
                  <a:lnTo>
                    <a:pt x="290" y="49"/>
                  </a:lnTo>
                  <a:lnTo>
                    <a:pt x="290" y="53"/>
                  </a:lnTo>
                  <a:lnTo>
                    <a:pt x="293" y="53"/>
                  </a:lnTo>
                  <a:lnTo>
                    <a:pt x="290" y="53"/>
                  </a:lnTo>
                  <a:lnTo>
                    <a:pt x="286" y="53"/>
                  </a:lnTo>
                  <a:lnTo>
                    <a:pt x="286" y="57"/>
                  </a:lnTo>
                  <a:lnTo>
                    <a:pt x="282" y="57"/>
                  </a:lnTo>
                  <a:lnTo>
                    <a:pt x="278" y="57"/>
                  </a:lnTo>
                  <a:lnTo>
                    <a:pt x="275" y="57"/>
                  </a:lnTo>
                  <a:lnTo>
                    <a:pt x="271" y="57"/>
                  </a:lnTo>
                  <a:lnTo>
                    <a:pt x="267" y="57"/>
                  </a:lnTo>
                  <a:lnTo>
                    <a:pt x="267" y="60"/>
                  </a:lnTo>
                  <a:lnTo>
                    <a:pt x="263" y="60"/>
                  </a:lnTo>
                  <a:lnTo>
                    <a:pt x="267" y="60"/>
                  </a:lnTo>
                  <a:lnTo>
                    <a:pt x="263" y="60"/>
                  </a:lnTo>
                  <a:lnTo>
                    <a:pt x="260" y="60"/>
                  </a:lnTo>
                  <a:lnTo>
                    <a:pt x="260" y="64"/>
                  </a:lnTo>
                  <a:lnTo>
                    <a:pt x="263" y="60"/>
                  </a:lnTo>
                  <a:lnTo>
                    <a:pt x="267" y="60"/>
                  </a:lnTo>
                  <a:lnTo>
                    <a:pt x="271" y="60"/>
                  </a:lnTo>
                  <a:lnTo>
                    <a:pt x="267" y="60"/>
                  </a:lnTo>
                  <a:lnTo>
                    <a:pt x="271" y="60"/>
                  </a:lnTo>
                  <a:lnTo>
                    <a:pt x="271" y="57"/>
                  </a:lnTo>
                  <a:lnTo>
                    <a:pt x="275" y="57"/>
                  </a:lnTo>
                  <a:lnTo>
                    <a:pt x="278" y="57"/>
                  </a:lnTo>
                  <a:lnTo>
                    <a:pt x="282" y="57"/>
                  </a:lnTo>
                  <a:lnTo>
                    <a:pt x="286" y="57"/>
                  </a:lnTo>
                  <a:lnTo>
                    <a:pt x="286" y="60"/>
                  </a:lnTo>
                  <a:lnTo>
                    <a:pt x="282" y="60"/>
                  </a:lnTo>
                  <a:lnTo>
                    <a:pt x="278" y="60"/>
                  </a:lnTo>
                  <a:lnTo>
                    <a:pt x="275" y="60"/>
                  </a:lnTo>
                  <a:lnTo>
                    <a:pt x="275" y="64"/>
                  </a:lnTo>
                  <a:lnTo>
                    <a:pt x="271" y="64"/>
                  </a:lnTo>
                  <a:lnTo>
                    <a:pt x="267" y="64"/>
                  </a:lnTo>
                  <a:lnTo>
                    <a:pt x="267" y="68"/>
                  </a:lnTo>
                  <a:lnTo>
                    <a:pt x="267" y="64"/>
                  </a:lnTo>
                  <a:lnTo>
                    <a:pt x="271" y="64"/>
                  </a:lnTo>
                  <a:lnTo>
                    <a:pt x="275" y="64"/>
                  </a:lnTo>
                  <a:lnTo>
                    <a:pt x="278" y="64"/>
                  </a:lnTo>
                  <a:lnTo>
                    <a:pt x="278" y="60"/>
                  </a:lnTo>
                  <a:lnTo>
                    <a:pt x="282" y="60"/>
                  </a:lnTo>
                  <a:lnTo>
                    <a:pt x="286" y="60"/>
                  </a:lnTo>
                  <a:lnTo>
                    <a:pt x="290" y="60"/>
                  </a:lnTo>
                  <a:lnTo>
                    <a:pt x="293" y="60"/>
                  </a:lnTo>
                  <a:lnTo>
                    <a:pt x="293" y="57"/>
                  </a:lnTo>
                  <a:lnTo>
                    <a:pt x="297" y="57"/>
                  </a:lnTo>
                  <a:lnTo>
                    <a:pt x="301" y="57"/>
                  </a:lnTo>
                  <a:lnTo>
                    <a:pt x="305" y="57"/>
                  </a:lnTo>
                  <a:lnTo>
                    <a:pt x="305" y="60"/>
                  </a:lnTo>
                  <a:lnTo>
                    <a:pt x="309" y="60"/>
                  </a:lnTo>
                  <a:lnTo>
                    <a:pt x="312" y="64"/>
                  </a:lnTo>
                  <a:lnTo>
                    <a:pt x="309" y="64"/>
                  </a:lnTo>
                  <a:lnTo>
                    <a:pt x="305" y="64"/>
                  </a:lnTo>
                  <a:lnTo>
                    <a:pt x="301" y="64"/>
                  </a:lnTo>
                  <a:lnTo>
                    <a:pt x="297" y="64"/>
                  </a:lnTo>
                  <a:lnTo>
                    <a:pt x="293" y="64"/>
                  </a:lnTo>
                  <a:lnTo>
                    <a:pt x="293" y="68"/>
                  </a:lnTo>
                  <a:lnTo>
                    <a:pt x="290" y="68"/>
                  </a:lnTo>
                  <a:lnTo>
                    <a:pt x="286" y="64"/>
                  </a:lnTo>
                  <a:lnTo>
                    <a:pt x="282" y="68"/>
                  </a:lnTo>
                  <a:lnTo>
                    <a:pt x="278" y="68"/>
                  </a:lnTo>
                  <a:lnTo>
                    <a:pt x="275" y="68"/>
                  </a:lnTo>
                  <a:lnTo>
                    <a:pt x="271" y="68"/>
                  </a:lnTo>
                  <a:lnTo>
                    <a:pt x="267" y="68"/>
                  </a:lnTo>
                  <a:lnTo>
                    <a:pt x="263" y="68"/>
                  </a:lnTo>
                  <a:lnTo>
                    <a:pt x="267" y="68"/>
                  </a:lnTo>
                  <a:lnTo>
                    <a:pt x="271" y="68"/>
                  </a:lnTo>
                  <a:lnTo>
                    <a:pt x="275" y="68"/>
                  </a:lnTo>
                  <a:lnTo>
                    <a:pt x="278" y="68"/>
                  </a:lnTo>
                  <a:lnTo>
                    <a:pt x="282" y="68"/>
                  </a:lnTo>
                  <a:lnTo>
                    <a:pt x="286" y="68"/>
                  </a:lnTo>
                  <a:lnTo>
                    <a:pt x="290" y="68"/>
                  </a:lnTo>
                  <a:lnTo>
                    <a:pt x="293" y="68"/>
                  </a:lnTo>
                  <a:lnTo>
                    <a:pt x="297" y="68"/>
                  </a:lnTo>
                  <a:lnTo>
                    <a:pt x="301" y="68"/>
                  </a:lnTo>
                  <a:lnTo>
                    <a:pt x="305" y="68"/>
                  </a:lnTo>
                  <a:lnTo>
                    <a:pt x="309" y="68"/>
                  </a:lnTo>
                  <a:lnTo>
                    <a:pt x="312" y="72"/>
                  </a:lnTo>
                  <a:lnTo>
                    <a:pt x="316" y="72"/>
                  </a:lnTo>
                  <a:lnTo>
                    <a:pt x="320" y="72"/>
                  </a:lnTo>
                  <a:lnTo>
                    <a:pt x="316" y="72"/>
                  </a:lnTo>
                  <a:lnTo>
                    <a:pt x="316" y="76"/>
                  </a:lnTo>
                  <a:lnTo>
                    <a:pt x="312" y="72"/>
                  </a:lnTo>
                  <a:lnTo>
                    <a:pt x="309" y="72"/>
                  </a:lnTo>
                  <a:lnTo>
                    <a:pt x="305" y="72"/>
                  </a:lnTo>
                  <a:lnTo>
                    <a:pt x="305" y="76"/>
                  </a:lnTo>
                  <a:lnTo>
                    <a:pt x="301" y="72"/>
                  </a:lnTo>
                  <a:lnTo>
                    <a:pt x="293" y="72"/>
                  </a:lnTo>
                  <a:lnTo>
                    <a:pt x="290" y="72"/>
                  </a:lnTo>
                  <a:lnTo>
                    <a:pt x="286" y="72"/>
                  </a:lnTo>
                  <a:lnTo>
                    <a:pt x="282" y="72"/>
                  </a:lnTo>
                  <a:lnTo>
                    <a:pt x="278" y="72"/>
                  </a:lnTo>
                  <a:lnTo>
                    <a:pt x="282" y="72"/>
                  </a:lnTo>
                  <a:lnTo>
                    <a:pt x="286" y="72"/>
                  </a:lnTo>
                  <a:lnTo>
                    <a:pt x="290" y="72"/>
                  </a:lnTo>
                  <a:lnTo>
                    <a:pt x="293" y="72"/>
                  </a:lnTo>
                  <a:lnTo>
                    <a:pt x="297" y="72"/>
                  </a:lnTo>
                  <a:lnTo>
                    <a:pt x="293" y="72"/>
                  </a:lnTo>
                  <a:lnTo>
                    <a:pt x="290" y="72"/>
                  </a:lnTo>
                  <a:lnTo>
                    <a:pt x="286" y="72"/>
                  </a:lnTo>
                  <a:lnTo>
                    <a:pt x="282" y="72"/>
                  </a:lnTo>
                  <a:lnTo>
                    <a:pt x="286" y="72"/>
                  </a:lnTo>
                  <a:lnTo>
                    <a:pt x="290" y="72"/>
                  </a:lnTo>
                  <a:lnTo>
                    <a:pt x="286" y="76"/>
                  </a:lnTo>
                  <a:lnTo>
                    <a:pt x="282" y="76"/>
                  </a:lnTo>
                  <a:lnTo>
                    <a:pt x="286" y="76"/>
                  </a:lnTo>
                  <a:lnTo>
                    <a:pt x="290" y="72"/>
                  </a:lnTo>
                  <a:lnTo>
                    <a:pt x="293" y="76"/>
                  </a:lnTo>
                  <a:lnTo>
                    <a:pt x="297" y="76"/>
                  </a:lnTo>
                  <a:lnTo>
                    <a:pt x="301" y="76"/>
                  </a:lnTo>
                  <a:lnTo>
                    <a:pt x="297" y="76"/>
                  </a:lnTo>
                  <a:lnTo>
                    <a:pt x="293" y="76"/>
                  </a:lnTo>
                  <a:lnTo>
                    <a:pt x="290" y="76"/>
                  </a:lnTo>
                  <a:lnTo>
                    <a:pt x="293" y="76"/>
                  </a:lnTo>
                  <a:lnTo>
                    <a:pt x="297" y="76"/>
                  </a:lnTo>
                  <a:lnTo>
                    <a:pt x="297" y="79"/>
                  </a:lnTo>
                  <a:lnTo>
                    <a:pt x="293" y="79"/>
                  </a:lnTo>
                  <a:lnTo>
                    <a:pt x="290" y="79"/>
                  </a:lnTo>
                  <a:lnTo>
                    <a:pt x="293" y="79"/>
                  </a:lnTo>
                  <a:lnTo>
                    <a:pt x="297" y="79"/>
                  </a:lnTo>
                  <a:lnTo>
                    <a:pt x="301" y="79"/>
                  </a:lnTo>
                  <a:lnTo>
                    <a:pt x="297" y="79"/>
                  </a:lnTo>
                  <a:lnTo>
                    <a:pt x="293" y="79"/>
                  </a:lnTo>
                  <a:lnTo>
                    <a:pt x="290" y="79"/>
                  </a:lnTo>
                  <a:lnTo>
                    <a:pt x="286" y="79"/>
                  </a:lnTo>
                  <a:lnTo>
                    <a:pt x="290" y="79"/>
                  </a:lnTo>
                  <a:lnTo>
                    <a:pt x="286" y="79"/>
                  </a:lnTo>
                  <a:lnTo>
                    <a:pt x="282" y="79"/>
                  </a:lnTo>
                  <a:lnTo>
                    <a:pt x="278" y="79"/>
                  </a:lnTo>
                  <a:lnTo>
                    <a:pt x="275" y="79"/>
                  </a:lnTo>
                  <a:lnTo>
                    <a:pt x="278" y="79"/>
                  </a:lnTo>
                  <a:lnTo>
                    <a:pt x="275" y="79"/>
                  </a:lnTo>
                  <a:lnTo>
                    <a:pt x="278" y="79"/>
                  </a:lnTo>
                  <a:lnTo>
                    <a:pt x="282" y="79"/>
                  </a:lnTo>
                  <a:lnTo>
                    <a:pt x="293" y="79"/>
                  </a:lnTo>
                  <a:lnTo>
                    <a:pt x="297" y="83"/>
                  </a:lnTo>
                  <a:lnTo>
                    <a:pt x="293" y="83"/>
                  </a:lnTo>
                  <a:lnTo>
                    <a:pt x="290" y="83"/>
                  </a:lnTo>
                  <a:lnTo>
                    <a:pt x="286" y="83"/>
                  </a:lnTo>
                  <a:lnTo>
                    <a:pt x="282" y="83"/>
                  </a:lnTo>
                  <a:lnTo>
                    <a:pt x="286" y="83"/>
                  </a:lnTo>
                  <a:lnTo>
                    <a:pt x="290" y="83"/>
                  </a:lnTo>
                  <a:lnTo>
                    <a:pt x="286" y="83"/>
                  </a:lnTo>
                  <a:lnTo>
                    <a:pt x="290" y="83"/>
                  </a:lnTo>
                  <a:lnTo>
                    <a:pt x="293" y="83"/>
                  </a:lnTo>
                  <a:lnTo>
                    <a:pt x="297" y="83"/>
                  </a:lnTo>
                  <a:lnTo>
                    <a:pt x="301" y="83"/>
                  </a:lnTo>
                  <a:lnTo>
                    <a:pt x="305" y="83"/>
                  </a:lnTo>
                  <a:lnTo>
                    <a:pt x="305" y="87"/>
                  </a:lnTo>
                  <a:lnTo>
                    <a:pt x="305" y="83"/>
                  </a:lnTo>
                  <a:lnTo>
                    <a:pt x="309" y="83"/>
                  </a:lnTo>
                  <a:lnTo>
                    <a:pt x="309" y="87"/>
                  </a:lnTo>
                  <a:lnTo>
                    <a:pt x="312" y="87"/>
                  </a:lnTo>
                  <a:lnTo>
                    <a:pt x="312" y="83"/>
                  </a:lnTo>
                  <a:lnTo>
                    <a:pt x="316" y="83"/>
                  </a:lnTo>
                  <a:lnTo>
                    <a:pt x="316" y="87"/>
                  </a:lnTo>
                  <a:lnTo>
                    <a:pt x="312" y="87"/>
                  </a:lnTo>
                  <a:lnTo>
                    <a:pt x="309" y="87"/>
                  </a:lnTo>
                  <a:lnTo>
                    <a:pt x="305" y="87"/>
                  </a:lnTo>
                  <a:lnTo>
                    <a:pt x="301" y="87"/>
                  </a:lnTo>
                  <a:lnTo>
                    <a:pt x="305" y="87"/>
                  </a:lnTo>
                  <a:lnTo>
                    <a:pt x="301" y="87"/>
                  </a:lnTo>
                  <a:lnTo>
                    <a:pt x="305" y="87"/>
                  </a:lnTo>
                  <a:lnTo>
                    <a:pt x="309" y="87"/>
                  </a:lnTo>
                  <a:lnTo>
                    <a:pt x="312" y="87"/>
                  </a:lnTo>
                  <a:lnTo>
                    <a:pt x="309" y="87"/>
                  </a:lnTo>
                  <a:lnTo>
                    <a:pt x="309" y="91"/>
                  </a:lnTo>
                  <a:lnTo>
                    <a:pt x="305" y="91"/>
                  </a:lnTo>
                  <a:lnTo>
                    <a:pt x="309" y="91"/>
                  </a:lnTo>
                  <a:lnTo>
                    <a:pt x="309" y="87"/>
                  </a:lnTo>
                  <a:lnTo>
                    <a:pt x="312" y="87"/>
                  </a:lnTo>
                  <a:lnTo>
                    <a:pt x="316" y="87"/>
                  </a:lnTo>
                  <a:lnTo>
                    <a:pt x="316" y="91"/>
                  </a:lnTo>
                  <a:lnTo>
                    <a:pt x="312" y="91"/>
                  </a:lnTo>
                  <a:lnTo>
                    <a:pt x="316" y="91"/>
                  </a:lnTo>
                  <a:lnTo>
                    <a:pt x="320" y="91"/>
                  </a:lnTo>
                  <a:lnTo>
                    <a:pt x="316" y="91"/>
                  </a:lnTo>
                  <a:lnTo>
                    <a:pt x="320" y="91"/>
                  </a:lnTo>
                  <a:lnTo>
                    <a:pt x="324" y="91"/>
                  </a:lnTo>
                  <a:lnTo>
                    <a:pt x="320" y="91"/>
                  </a:lnTo>
                  <a:lnTo>
                    <a:pt x="324" y="91"/>
                  </a:lnTo>
                  <a:lnTo>
                    <a:pt x="327" y="91"/>
                  </a:lnTo>
                  <a:lnTo>
                    <a:pt x="324" y="91"/>
                  </a:lnTo>
                  <a:lnTo>
                    <a:pt x="324" y="94"/>
                  </a:lnTo>
                  <a:lnTo>
                    <a:pt x="320" y="94"/>
                  </a:lnTo>
                  <a:lnTo>
                    <a:pt x="316" y="94"/>
                  </a:lnTo>
                  <a:lnTo>
                    <a:pt x="320" y="94"/>
                  </a:lnTo>
                  <a:lnTo>
                    <a:pt x="324" y="94"/>
                  </a:lnTo>
                  <a:lnTo>
                    <a:pt x="327" y="91"/>
                  </a:lnTo>
                  <a:lnTo>
                    <a:pt x="331" y="91"/>
                  </a:lnTo>
                  <a:lnTo>
                    <a:pt x="327" y="91"/>
                  </a:lnTo>
                  <a:lnTo>
                    <a:pt x="327" y="94"/>
                  </a:lnTo>
                  <a:lnTo>
                    <a:pt x="327" y="98"/>
                  </a:lnTo>
                  <a:lnTo>
                    <a:pt x="331" y="98"/>
                  </a:lnTo>
                  <a:lnTo>
                    <a:pt x="331" y="94"/>
                  </a:lnTo>
                  <a:lnTo>
                    <a:pt x="331" y="91"/>
                  </a:lnTo>
                  <a:lnTo>
                    <a:pt x="335" y="91"/>
                  </a:lnTo>
                  <a:lnTo>
                    <a:pt x="339" y="91"/>
                  </a:lnTo>
                  <a:lnTo>
                    <a:pt x="339" y="94"/>
                  </a:lnTo>
                  <a:lnTo>
                    <a:pt x="335" y="94"/>
                  </a:lnTo>
                  <a:lnTo>
                    <a:pt x="339" y="98"/>
                  </a:lnTo>
                  <a:lnTo>
                    <a:pt x="339" y="94"/>
                  </a:lnTo>
                  <a:lnTo>
                    <a:pt x="335" y="94"/>
                  </a:lnTo>
                  <a:lnTo>
                    <a:pt x="339" y="94"/>
                  </a:lnTo>
                  <a:lnTo>
                    <a:pt x="342" y="94"/>
                  </a:lnTo>
                  <a:lnTo>
                    <a:pt x="342" y="91"/>
                  </a:lnTo>
                  <a:lnTo>
                    <a:pt x="346" y="91"/>
                  </a:lnTo>
                  <a:lnTo>
                    <a:pt x="350" y="91"/>
                  </a:lnTo>
                  <a:lnTo>
                    <a:pt x="346" y="94"/>
                  </a:lnTo>
                  <a:lnTo>
                    <a:pt x="342" y="94"/>
                  </a:lnTo>
                  <a:lnTo>
                    <a:pt x="342" y="98"/>
                  </a:lnTo>
                  <a:lnTo>
                    <a:pt x="346" y="94"/>
                  </a:lnTo>
                  <a:lnTo>
                    <a:pt x="346" y="98"/>
                  </a:lnTo>
                  <a:lnTo>
                    <a:pt x="350" y="94"/>
                  </a:lnTo>
                  <a:lnTo>
                    <a:pt x="354" y="94"/>
                  </a:lnTo>
                  <a:lnTo>
                    <a:pt x="354" y="98"/>
                  </a:lnTo>
                  <a:lnTo>
                    <a:pt x="350" y="98"/>
                  </a:lnTo>
                  <a:lnTo>
                    <a:pt x="354" y="98"/>
                  </a:lnTo>
                  <a:lnTo>
                    <a:pt x="354" y="94"/>
                  </a:lnTo>
                  <a:lnTo>
                    <a:pt x="357" y="98"/>
                  </a:lnTo>
                  <a:lnTo>
                    <a:pt x="361" y="98"/>
                  </a:lnTo>
                  <a:lnTo>
                    <a:pt x="357" y="98"/>
                  </a:lnTo>
                  <a:lnTo>
                    <a:pt x="357" y="102"/>
                  </a:lnTo>
                  <a:lnTo>
                    <a:pt x="354" y="102"/>
                  </a:lnTo>
                  <a:lnTo>
                    <a:pt x="357" y="102"/>
                  </a:lnTo>
                  <a:lnTo>
                    <a:pt x="361" y="102"/>
                  </a:lnTo>
                  <a:lnTo>
                    <a:pt x="357" y="102"/>
                  </a:lnTo>
                  <a:lnTo>
                    <a:pt x="354" y="102"/>
                  </a:lnTo>
                  <a:lnTo>
                    <a:pt x="350" y="102"/>
                  </a:lnTo>
                  <a:lnTo>
                    <a:pt x="346" y="102"/>
                  </a:lnTo>
                  <a:lnTo>
                    <a:pt x="350" y="102"/>
                  </a:lnTo>
                  <a:lnTo>
                    <a:pt x="354" y="102"/>
                  </a:lnTo>
                  <a:lnTo>
                    <a:pt x="357" y="102"/>
                  </a:lnTo>
                  <a:lnTo>
                    <a:pt x="354" y="102"/>
                  </a:lnTo>
                  <a:lnTo>
                    <a:pt x="354" y="106"/>
                  </a:lnTo>
                  <a:lnTo>
                    <a:pt x="354" y="102"/>
                  </a:lnTo>
                  <a:lnTo>
                    <a:pt x="350" y="102"/>
                  </a:lnTo>
                  <a:lnTo>
                    <a:pt x="350" y="106"/>
                  </a:lnTo>
                  <a:lnTo>
                    <a:pt x="346" y="106"/>
                  </a:lnTo>
                  <a:lnTo>
                    <a:pt x="350" y="106"/>
                  </a:lnTo>
                  <a:lnTo>
                    <a:pt x="354" y="106"/>
                  </a:lnTo>
                  <a:lnTo>
                    <a:pt x="357" y="106"/>
                  </a:lnTo>
                  <a:lnTo>
                    <a:pt x="357" y="102"/>
                  </a:lnTo>
                  <a:lnTo>
                    <a:pt x="361" y="102"/>
                  </a:lnTo>
                  <a:lnTo>
                    <a:pt x="361" y="106"/>
                  </a:lnTo>
                  <a:lnTo>
                    <a:pt x="357" y="106"/>
                  </a:lnTo>
                  <a:lnTo>
                    <a:pt x="354" y="106"/>
                  </a:lnTo>
                  <a:lnTo>
                    <a:pt x="350" y="106"/>
                  </a:lnTo>
                  <a:lnTo>
                    <a:pt x="350" y="109"/>
                  </a:lnTo>
                  <a:lnTo>
                    <a:pt x="350" y="106"/>
                  </a:lnTo>
                  <a:lnTo>
                    <a:pt x="354" y="106"/>
                  </a:lnTo>
                  <a:lnTo>
                    <a:pt x="357" y="106"/>
                  </a:lnTo>
                  <a:lnTo>
                    <a:pt x="361" y="106"/>
                  </a:lnTo>
                  <a:lnTo>
                    <a:pt x="365" y="106"/>
                  </a:lnTo>
                  <a:lnTo>
                    <a:pt x="369" y="106"/>
                  </a:lnTo>
                  <a:lnTo>
                    <a:pt x="365" y="106"/>
                  </a:lnTo>
                  <a:lnTo>
                    <a:pt x="365" y="109"/>
                  </a:lnTo>
                  <a:lnTo>
                    <a:pt x="365" y="106"/>
                  </a:lnTo>
                  <a:lnTo>
                    <a:pt x="369" y="106"/>
                  </a:lnTo>
                  <a:lnTo>
                    <a:pt x="369" y="102"/>
                  </a:lnTo>
                  <a:lnTo>
                    <a:pt x="372" y="102"/>
                  </a:lnTo>
                  <a:lnTo>
                    <a:pt x="376" y="102"/>
                  </a:lnTo>
                  <a:lnTo>
                    <a:pt x="376" y="106"/>
                  </a:lnTo>
                  <a:lnTo>
                    <a:pt x="372" y="106"/>
                  </a:lnTo>
                  <a:lnTo>
                    <a:pt x="372" y="109"/>
                  </a:lnTo>
                  <a:lnTo>
                    <a:pt x="369" y="109"/>
                  </a:lnTo>
                  <a:lnTo>
                    <a:pt x="365" y="109"/>
                  </a:lnTo>
                  <a:lnTo>
                    <a:pt x="369" y="109"/>
                  </a:lnTo>
                  <a:lnTo>
                    <a:pt x="369" y="113"/>
                  </a:lnTo>
                  <a:lnTo>
                    <a:pt x="372" y="109"/>
                  </a:lnTo>
                  <a:lnTo>
                    <a:pt x="376" y="109"/>
                  </a:lnTo>
                  <a:lnTo>
                    <a:pt x="380" y="109"/>
                  </a:lnTo>
                  <a:lnTo>
                    <a:pt x="376" y="113"/>
                  </a:lnTo>
                  <a:lnTo>
                    <a:pt x="380" y="113"/>
                  </a:lnTo>
                  <a:lnTo>
                    <a:pt x="380" y="109"/>
                  </a:lnTo>
                  <a:lnTo>
                    <a:pt x="384" y="109"/>
                  </a:lnTo>
                  <a:lnTo>
                    <a:pt x="387" y="113"/>
                  </a:lnTo>
                  <a:lnTo>
                    <a:pt x="387" y="109"/>
                  </a:lnTo>
                  <a:lnTo>
                    <a:pt x="384" y="109"/>
                  </a:lnTo>
                  <a:lnTo>
                    <a:pt x="387" y="109"/>
                  </a:lnTo>
                  <a:lnTo>
                    <a:pt x="387" y="106"/>
                  </a:lnTo>
                  <a:lnTo>
                    <a:pt x="391" y="106"/>
                  </a:lnTo>
                  <a:lnTo>
                    <a:pt x="391" y="109"/>
                  </a:lnTo>
                  <a:lnTo>
                    <a:pt x="395" y="109"/>
                  </a:lnTo>
                  <a:lnTo>
                    <a:pt x="399" y="109"/>
                  </a:lnTo>
                  <a:lnTo>
                    <a:pt x="402" y="113"/>
                  </a:lnTo>
                  <a:lnTo>
                    <a:pt x="399" y="113"/>
                  </a:lnTo>
                  <a:lnTo>
                    <a:pt x="395" y="113"/>
                  </a:lnTo>
                  <a:lnTo>
                    <a:pt x="391" y="113"/>
                  </a:lnTo>
                  <a:lnTo>
                    <a:pt x="395" y="113"/>
                  </a:lnTo>
                  <a:lnTo>
                    <a:pt x="399" y="117"/>
                  </a:lnTo>
                  <a:lnTo>
                    <a:pt x="395" y="117"/>
                  </a:lnTo>
                  <a:lnTo>
                    <a:pt x="391" y="117"/>
                  </a:lnTo>
                  <a:lnTo>
                    <a:pt x="395" y="117"/>
                  </a:lnTo>
                  <a:lnTo>
                    <a:pt x="399" y="117"/>
                  </a:lnTo>
                  <a:lnTo>
                    <a:pt x="395" y="117"/>
                  </a:lnTo>
                  <a:lnTo>
                    <a:pt x="395" y="121"/>
                  </a:lnTo>
                  <a:lnTo>
                    <a:pt x="391" y="121"/>
                  </a:lnTo>
                  <a:lnTo>
                    <a:pt x="387" y="117"/>
                  </a:lnTo>
                  <a:lnTo>
                    <a:pt x="384" y="117"/>
                  </a:lnTo>
                  <a:lnTo>
                    <a:pt x="380" y="117"/>
                  </a:lnTo>
                  <a:lnTo>
                    <a:pt x="384" y="117"/>
                  </a:lnTo>
                  <a:lnTo>
                    <a:pt x="387" y="117"/>
                  </a:lnTo>
                  <a:lnTo>
                    <a:pt x="384" y="121"/>
                  </a:lnTo>
                  <a:lnTo>
                    <a:pt x="380" y="121"/>
                  </a:lnTo>
                  <a:lnTo>
                    <a:pt x="380" y="117"/>
                  </a:lnTo>
                  <a:lnTo>
                    <a:pt x="376" y="117"/>
                  </a:lnTo>
                  <a:lnTo>
                    <a:pt x="380" y="121"/>
                  </a:lnTo>
                  <a:lnTo>
                    <a:pt x="384" y="121"/>
                  </a:lnTo>
                  <a:lnTo>
                    <a:pt x="387" y="121"/>
                  </a:lnTo>
                  <a:lnTo>
                    <a:pt x="391" y="121"/>
                  </a:lnTo>
                  <a:lnTo>
                    <a:pt x="391" y="124"/>
                  </a:lnTo>
                  <a:lnTo>
                    <a:pt x="387" y="124"/>
                  </a:lnTo>
                  <a:lnTo>
                    <a:pt x="384" y="124"/>
                  </a:lnTo>
                  <a:lnTo>
                    <a:pt x="380" y="124"/>
                  </a:lnTo>
                  <a:lnTo>
                    <a:pt x="380" y="121"/>
                  </a:lnTo>
                  <a:lnTo>
                    <a:pt x="376" y="121"/>
                  </a:lnTo>
                  <a:lnTo>
                    <a:pt x="376" y="124"/>
                  </a:lnTo>
                  <a:lnTo>
                    <a:pt x="380" y="124"/>
                  </a:lnTo>
                  <a:lnTo>
                    <a:pt x="384" y="124"/>
                  </a:lnTo>
                  <a:lnTo>
                    <a:pt x="387" y="124"/>
                  </a:lnTo>
                  <a:lnTo>
                    <a:pt x="387" y="128"/>
                  </a:lnTo>
                  <a:lnTo>
                    <a:pt x="384" y="128"/>
                  </a:lnTo>
                  <a:lnTo>
                    <a:pt x="380" y="124"/>
                  </a:lnTo>
                  <a:lnTo>
                    <a:pt x="376" y="124"/>
                  </a:lnTo>
                  <a:lnTo>
                    <a:pt x="380" y="128"/>
                  </a:lnTo>
                  <a:lnTo>
                    <a:pt x="384" y="128"/>
                  </a:lnTo>
                  <a:lnTo>
                    <a:pt x="380" y="128"/>
                  </a:lnTo>
                  <a:lnTo>
                    <a:pt x="384" y="128"/>
                  </a:lnTo>
                  <a:lnTo>
                    <a:pt x="380" y="128"/>
                  </a:lnTo>
                  <a:lnTo>
                    <a:pt x="376" y="128"/>
                  </a:lnTo>
                  <a:lnTo>
                    <a:pt x="372" y="128"/>
                  </a:lnTo>
                  <a:lnTo>
                    <a:pt x="369" y="124"/>
                  </a:lnTo>
                  <a:lnTo>
                    <a:pt x="369" y="128"/>
                  </a:lnTo>
                  <a:lnTo>
                    <a:pt x="365" y="128"/>
                  </a:lnTo>
                  <a:lnTo>
                    <a:pt x="369" y="128"/>
                  </a:lnTo>
                  <a:lnTo>
                    <a:pt x="372" y="128"/>
                  </a:lnTo>
                  <a:lnTo>
                    <a:pt x="369" y="132"/>
                  </a:lnTo>
                  <a:lnTo>
                    <a:pt x="369" y="128"/>
                  </a:lnTo>
                  <a:lnTo>
                    <a:pt x="365" y="128"/>
                  </a:lnTo>
                  <a:lnTo>
                    <a:pt x="365" y="132"/>
                  </a:lnTo>
                  <a:lnTo>
                    <a:pt x="369" y="132"/>
                  </a:lnTo>
                  <a:lnTo>
                    <a:pt x="372" y="132"/>
                  </a:lnTo>
                  <a:lnTo>
                    <a:pt x="369" y="132"/>
                  </a:lnTo>
                  <a:lnTo>
                    <a:pt x="365" y="132"/>
                  </a:lnTo>
                  <a:lnTo>
                    <a:pt x="369" y="132"/>
                  </a:lnTo>
                  <a:lnTo>
                    <a:pt x="369" y="136"/>
                  </a:lnTo>
                  <a:lnTo>
                    <a:pt x="369" y="139"/>
                  </a:lnTo>
                  <a:lnTo>
                    <a:pt x="365" y="139"/>
                  </a:lnTo>
                  <a:lnTo>
                    <a:pt x="361" y="139"/>
                  </a:lnTo>
                  <a:lnTo>
                    <a:pt x="365" y="139"/>
                  </a:lnTo>
                  <a:lnTo>
                    <a:pt x="361" y="139"/>
                  </a:lnTo>
                  <a:lnTo>
                    <a:pt x="361" y="136"/>
                  </a:lnTo>
                  <a:lnTo>
                    <a:pt x="357" y="139"/>
                  </a:lnTo>
                  <a:lnTo>
                    <a:pt x="357" y="136"/>
                  </a:lnTo>
                  <a:lnTo>
                    <a:pt x="354" y="136"/>
                  </a:lnTo>
                  <a:lnTo>
                    <a:pt x="354" y="132"/>
                  </a:lnTo>
                  <a:lnTo>
                    <a:pt x="357" y="132"/>
                  </a:lnTo>
                  <a:lnTo>
                    <a:pt x="354" y="136"/>
                  </a:lnTo>
                  <a:lnTo>
                    <a:pt x="350" y="139"/>
                  </a:lnTo>
                  <a:lnTo>
                    <a:pt x="350" y="136"/>
                  </a:lnTo>
                  <a:lnTo>
                    <a:pt x="346" y="136"/>
                  </a:lnTo>
                  <a:lnTo>
                    <a:pt x="350" y="136"/>
                  </a:lnTo>
                  <a:lnTo>
                    <a:pt x="346" y="132"/>
                  </a:lnTo>
                  <a:lnTo>
                    <a:pt x="350" y="132"/>
                  </a:lnTo>
                  <a:lnTo>
                    <a:pt x="354" y="132"/>
                  </a:lnTo>
                  <a:lnTo>
                    <a:pt x="350" y="132"/>
                  </a:lnTo>
                  <a:lnTo>
                    <a:pt x="346" y="132"/>
                  </a:lnTo>
                  <a:lnTo>
                    <a:pt x="342" y="132"/>
                  </a:lnTo>
                  <a:lnTo>
                    <a:pt x="346" y="132"/>
                  </a:lnTo>
                  <a:lnTo>
                    <a:pt x="346" y="128"/>
                  </a:lnTo>
                  <a:lnTo>
                    <a:pt x="350" y="128"/>
                  </a:lnTo>
                  <a:lnTo>
                    <a:pt x="346" y="128"/>
                  </a:lnTo>
                  <a:lnTo>
                    <a:pt x="346" y="132"/>
                  </a:lnTo>
                  <a:lnTo>
                    <a:pt x="342" y="132"/>
                  </a:lnTo>
                  <a:lnTo>
                    <a:pt x="339" y="132"/>
                  </a:lnTo>
                  <a:lnTo>
                    <a:pt x="339" y="128"/>
                  </a:lnTo>
                  <a:lnTo>
                    <a:pt x="342" y="128"/>
                  </a:lnTo>
                  <a:lnTo>
                    <a:pt x="346" y="128"/>
                  </a:lnTo>
                  <a:lnTo>
                    <a:pt x="342" y="128"/>
                  </a:lnTo>
                  <a:lnTo>
                    <a:pt x="339" y="128"/>
                  </a:lnTo>
                  <a:lnTo>
                    <a:pt x="335" y="128"/>
                  </a:lnTo>
                  <a:lnTo>
                    <a:pt x="339" y="124"/>
                  </a:lnTo>
                  <a:lnTo>
                    <a:pt x="342" y="124"/>
                  </a:lnTo>
                  <a:lnTo>
                    <a:pt x="346" y="124"/>
                  </a:lnTo>
                  <a:lnTo>
                    <a:pt x="350" y="124"/>
                  </a:lnTo>
                  <a:lnTo>
                    <a:pt x="346" y="124"/>
                  </a:lnTo>
                  <a:lnTo>
                    <a:pt x="350" y="121"/>
                  </a:lnTo>
                  <a:lnTo>
                    <a:pt x="354" y="117"/>
                  </a:lnTo>
                  <a:lnTo>
                    <a:pt x="350" y="121"/>
                  </a:lnTo>
                  <a:lnTo>
                    <a:pt x="346" y="121"/>
                  </a:lnTo>
                  <a:lnTo>
                    <a:pt x="342" y="124"/>
                  </a:lnTo>
                  <a:lnTo>
                    <a:pt x="339" y="124"/>
                  </a:lnTo>
                  <a:lnTo>
                    <a:pt x="331" y="124"/>
                  </a:lnTo>
                  <a:lnTo>
                    <a:pt x="327" y="124"/>
                  </a:lnTo>
                  <a:lnTo>
                    <a:pt x="331" y="121"/>
                  </a:lnTo>
                  <a:lnTo>
                    <a:pt x="335" y="121"/>
                  </a:lnTo>
                  <a:lnTo>
                    <a:pt x="339" y="117"/>
                  </a:lnTo>
                  <a:lnTo>
                    <a:pt x="335" y="117"/>
                  </a:lnTo>
                  <a:lnTo>
                    <a:pt x="335" y="121"/>
                  </a:lnTo>
                  <a:lnTo>
                    <a:pt x="331" y="121"/>
                  </a:lnTo>
                  <a:lnTo>
                    <a:pt x="327" y="121"/>
                  </a:lnTo>
                  <a:lnTo>
                    <a:pt x="324" y="121"/>
                  </a:lnTo>
                  <a:lnTo>
                    <a:pt x="327" y="121"/>
                  </a:lnTo>
                  <a:lnTo>
                    <a:pt x="324" y="121"/>
                  </a:lnTo>
                  <a:lnTo>
                    <a:pt x="320" y="121"/>
                  </a:lnTo>
                  <a:lnTo>
                    <a:pt x="320" y="117"/>
                  </a:lnTo>
                  <a:lnTo>
                    <a:pt x="316" y="117"/>
                  </a:lnTo>
                  <a:lnTo>
                    <a:pt x="316" y="113"/>
                  </a:lnTo>
                  <a:lnTo>
                    <a:pt x="312" y="113"/>
                  </a:lnTo>
                  <a:lnTo>
                    <a:pt x="316" y="113"/>
                  </a:lnTo>
                  <a:lnTo>
                    <a:pt x="312" y="117"/>
                  </a:lnTo>
                  <a:lnTo>
                    <a:pt x="309" y="117"/>
                  </a:lnTo>
                  <a:lnTo>
                    <a:pt x="309" y="113"/>
                  </a:lnTo>
                  <a:lnTo>
                    <a:pt x="305" y="113"/>
                  </a:lnTo>
                  <a:lnTo>
                    <a:pt x="301" y="113"/>
                  </a:lnTo>
                  <a:lnTo>
                    <a:pt x="305" y="113"/>
                  </a:lnTo>
                  <a:lnTo>
                    <a:pt x="309" y="113"/>
                  </a:lnTo>
                  <a:lnTo>
                    <a:pt x="309" y="117"/>
                  </a:lnTo>
                  <a:lnTo>
                    <a:pt x="312" y="117"/>
                  </a:lnTo>
                  <a:lnTo>
                    <a:pt x="309" y="117"/>
                  </a:lnTo>
                  <a:lnTo>
                    <a:pt x="305" y="117"/>
                  </a:lnTo>
                  <a:lnTo>
                    <a:pt x="309" y="117"/>
                  </a:lnTo>
                  <a:lnTo>
                    <a:pt x="312" y="117"/>
                  </a:lnTo>
                  <a:lnTo>
                    <a:pt x="309" y="117"/>
                  </a:lnTo>
                  <a:lnTo>
                    <a:pt x="309" y="121"/>
                  </a:lnTo>
                  <a:lnTo>
                    <a:pt x="305" y="117"/>
                  </a:lnTo>
                  <a:lnTo>
                    <a:pt x="301" y="117"/>
                  </a:lnTo>
                  <a:lnTo>
                    <a:pt x="297" y="117"/>
                  </a:lnTo>
                  <a:lnTo>
                    <a:pt x="301" y="117"/>
                  </a:lnTo>
                  <a:lnTo>
                    <a:pt x="301" y="121"/>
                  </a:lnTo>
                  <a:lnTo>
                    <a:pt x="305" y="121"/>
                  </a:lnTo>
                  <a:lnTo>
                    <a:pt x="309" y="121"/>
                  </a:lnTo>
                  <a:lnTo>
                    <a:pt x="309" y="124"/>
                  </a:lnTo>
                  <a:lnTo>
                    <a:pt x="305" y="124"/>
                  </a:lnTo>
                  <a:lnTo>
                    <a:pt x="301" y="124"/>
                  </a:lnTo>
                  <a:lnTo>
                    <a:pt x="297" y="124"/>
                  </a:lnTo>
                  <a:lnTo>
                    <a:pt x="297" y="121"/>
                  </a:lnTo>
                  <a:lnTo>
                    <a:pt x="293" y="121"/>
                  </a:lnTo>
                  <a:lnTo>
                    <a:pt x="290" y="121"/>
                  </a:lnTo>
                  <a:lnTo>
                    <a:pt x="286" y="121"/>
                  </a:lnTo>
                  <a:lnTo>
                    <a:pt x="282" y="121"/>
                  </a:lnTo>
                  <a:lnTo>
                    <a:pt x="286" y="121"/>
                  </a:lnTo>
                  <a:lnTo>
                    <a:pt x="290" y="121"/>
                  </a:lnTo>
                  <a:lnTo>
                    <a:pt x="293" y="121"/>
                  </a:lnTo>
                  <a:lnTo>
                    <a:pt x="297" y="121"/>
                  </a:lnTo>
                  <a:lnTo>
                    <a:pt x="297" y="124"/>
                  </a:lnTo>
                  <a:lnTo>
                    <a:pt x="293" y="124"/>
                  </a:lnTo>
                  <a:lnTo>
                    <a:pt x="293" y="128"/>
                  </a:lnTo>
                  <a:lnTo>
                    <a:pt x="297" y="128"/>
                  </a:lnTo>
                  <a:lnTo>
                    <a:pt x="301" y="128"/>
                  </a:lnTo>
                  <a:lnTo>
                    <a:pt x="297" y="128"/>
                  </a:lnTo>
                  <a:lnTo>
                    <a:pt x="297" y="132"/>
                  </a:lnTo>
                  <a:lnTo>
                    <a:pt x="301" y="128"/>
                  </a:lnTo>
                  <a:lnTo>
                    <a:pt x="305" y="128"/>
                  </a:lnTo>
                  <a:lnTo>
                    <a:pt x="309" y="128"/>
                  </a:lnTo>
                  <a:lnTo>
                    <a:pt x="305" y="132"/>
                  </a:lnTo>
                  <a:lnTo>
                    <a:pt x="309" y="132"/>
                  </a:lnTo>
                  <a:lnTo>
                    <a:pt x="312" y="132"/>
                  </a:lnTo>
                  <a:lnTo>
                    <a:pt x="309" y="132"/>
                  </a:lnTo>
                  <a:lnTo>
                    <a:pt x="305" y="132"/>
                  </a:lnTo>
                  <a:lnTo>
                    <a:pt x="309" y="136"/>
                  </a:lnTo>
                  <a:lnTo>
                    <a:pt x="309" y="132"/>
                  </a:lnTo>
                  <a:lnTo>
                    <a:pt x="312" y="136"/>
                  </a:lnTo>
                  <a:lnTo>
                    <a:pt x="312" y="139"/>
                  </a:lnTo>
                  <a:lnTo>
                    <a:pt x="316" y="136"/>
                  </a:lnTo>
                  <a:lnTo>
                    <a:pt x="316" y="139"/>
                  </a:lnTo>
                  <a:lnTo>
                    <a:pt x="316" y="143"/>
                  </a:lnTo>
                  <a:lnTo>
                    <a:pt x="320" y="143"/>
                  </a:lnTo>
                  <a:lnTo>
                    <a:pt x="320" y="139"/>
                  </a:lnTo>
                  <a:lnTo>
                    <a:pt x="316" y="139"/>
                  </a:lnTo>
                  <a:lnTo>
                    <a:pt x="320" y="139"/>
                  </a:lnTo>
                  <a:lnTo>
                    <a:pt x="324" y="139"/>
                  </a:lnTo>
                  <a:lnTo>
                    <a:pt x="327" y="139"/>
                  </a:lnTo>
                  <a:lnTo>
                    <a:pt x="327" y="143"/>
                  </a:lnTo>
                  <a:lnTo>
                    <a:pt x="324" y="143"/>
                  </a:lnTo>
                  <a:lnTo>
                    <a:pt x="327" y="143"/>
                  </a:lnTo>
                  <a:lnTo>
                    <a:pt x="331" y="143"/>
                  </a:lnTo>
                  <a:lnTo>
                    <a:pt x="331" y="139"/>
                  </a:lnTo>
                  <a:lnTo>
                    <a:pt x="331" y="143"/>
                  </a:lnTo>
                  <a:lnTo>
                    <a:pt x="335" y="143"/>
                  </a:lnTo>
                  <a:lnTo>
                    <a:pt x="331" y="143"/>
                  </a:lnTo>
                  <a:lnTo>
                    <a:pt x="335" y="143"/>
                  </a:lnTo>
                  <a:lnTo>
                    <a:pt x="335" y="147"/>
                  </a:lnTo>
                  <a:lnTo>
                    <a:pt x="331" y="147"/>
                  </a:lnTo>
                  <a:lnTo>
                    <a:pt x="335" y="147"/>
                  </a:lnTo>
                  <a:lnTo>
                    <a:pt x="339" y="147"/>
                  </a:lnTo>
                  <a:lnTo>
                    <a:pt x="342" y="147"/>
                  </a:lnTo>
                  <a:lnTo>
                    <a:pt x="342" y="151"/>
                  </a:lnTo>
                  <a:lnTo>
                    <a:pt x="339" y="151"/>
                  </a:lnTo>
                  <a:lnTo>
                    <a:pt x="335" y="151"/>
                  </a:lnTo>
                  <a:lnTo>
                    <a:pt x="339" y="151"/>
                  </a:lnTo>
                  <a:lnTo>
                    <a:pt x="342" y="154"/>
                  </a:lnTo>
                  <a:lnTo>
                    <a:pt x="346" y="154"/>
                  </a:lnTo>
                  <a:lnTo>
                    <a:pt x="350" y="154"/>
                  </a:lnTo>
                  <a:lnTo>
                    <a:pt x="346" y="154"/>
                  </a:lnTo>
                  <a:lnTo>
                    <a:pt x="346" y="158"/>
                  </a:lnTo>
                  <a:lnTo>
                    <a:pt x="350" y="158"/>
                  </a:lnTo>
                  <a:lnTo>
                    <a:pt x="354" y="162"/>
                  </a:lnTo>
                  <a:lnTo>
                    <a:pt x="350" y="162"/>
                  </a:lnTo>
                  <a:lnTo>
                    <a:pt x="354" y="162"/>
                  </a:lnTo>
                  <a:lnTo>
                    <a:pt x="354" y="166"/>
                  </a:lnTo>
                  <a:lnTo>
                    <a:pt x="350" y="166"/>
                  </a:lnTo>
                  <a:lnTo>
                    <a:pt x="354" y="166"/>
                  </a:lnTo>
                  <a:lnTo>
                    <a:pt x="350" y="166"/>
                  </a:lnTo>
                  <a:lnTo>
                    <a:pt x="346" y="166"/>
                  </a:lnTo>
                  <a:lnTo>
                    <a:pt x="346" y="162"/>
                  </a:lnTo>
                  <a:lnTo>
                    <a:pt x="342" y="162"/>
                  </a:lnTo>
                  <a:lnTo>
                    <a:pt x="342" y="158"/>
                  </a:lnTo>
                  <a:lnTo>
                    <a:pt x="339" y="158"/>
                  </a:lnTo>
                  <a:lnTo>
                    <a:pt x="342" y="158"/>
                  </a:lnTo>
                  <a:lnTo>
                    <a:pt x="342" y="162"/>
                  </a:lnTo>
                  <a:lnTo>
                    <a:pt x="342" y="166"/>
                  </a:lnTo>
                  <a:lnTo>
                    <a:pt x="346" y="166"/>
                  </a:lnTo>
                  <a:lnTo>
                    <a:pt x="342" y="166"/>
                  </a:lnTo>
                  <a:lnTo>
                    <a:pt x="342" y="170"/>
                  </a:lnTo>
                  <a:lnTo>
                    <a:pt x="346" y="170"/>
                  </a:lnTo>
                  <a:lnTo>
                    <a:pt x="350" y="170"/>
                  </a:lnTo>
                  <a:lnTo>
                    <a:pt x="346" y="170"/>
                  </a:lnTo>
                  <a:lnTo>
                    <a:pt x="350" y="170"/>
                  </a:lnTo>
                  <a:lnTo>
                    <a:pt x="350" y="173"/>
                  </a:lnTo>
                  <a:lnTo>
                    <a:pt x="346" y="173"/>
                  </a:lnTo>
                  <a:lnTo>
                    <a:pt x="342" y="173"/>
                  </a:lnTo>
                  <a:lnTo>
                    <a:pt x="342" y="170"/>
                  </a:lnTo>
                  <a:lnTo>
                    <a:pt x="339" y="170"/>
                  </a:lnTo>
                  <a:lnTo>
                    <a:pt x="342" y="173"/>
                  </a:lnTo>
                  <a:lnTo>
                    <a:pt x="346" y="173"/>
                  </a:lnTo>
                  <a:lnTo>
                    <a:pt x="346" y="177"/>
                  </a:lnTo>
                  <a:lnTo>
                    <a:pt x="342" y="177"/>
                  </a:lnTo>
                  <a:lnTo>
                    <a:pt x="339" y="177"/>
                  </a:lnTo>
                  <a:lnTo>
                    <a:pt x="339" y="173"/>
                  </a:lnTo>
                  <a:lnTo>
                    <a:pt x="335" y="173"/>
                  </a:lnTo>
                  <a:lnTo>
                    <a:pt x="331" y="173"/>
                  </a:lnTo>
                  <a:lnTo>
                    <a:pt x="331" y="170"/>
                  </a:lnTo>
                  <a:lnTo>
                    <a:pt x="327" y="170"/>
                  </a:lnTo>
                  <a:lnTo>
                    <a:pt x="324" y="170"/>
                  </a:lnTo>
                  <a:lnTo>
                    <a:pt x="327" y="170"/>
                  </a:lnTo>
                  <a:lnTo>
                    <a:pt x="327" y="173"/>
                  </a:lnTo>
                  <a:lnTo>
                    <a:pt x="327" y="170"/>
                  </a:lnTo>
                  <a:lnTo>
                    <a:pt x="324" y="170"/>
                  </a:lnTo>
                  <a:lnTo>
                    <a:pt x="320" y="170"/>
                  </a:lnTo>
                  <a:lnTo>
                    <a:pt x="320" y="166"/>
                  </a:lnTo>
                  <a:lnTo>
                    <a:pt x="316" y="166"/>
                  </a:lnTo>
                  <a:lnTo>
                    <a:pt x="320" y="166"/>
                  </a:lnTo>
                  <a:lnTo>
                    <a:pt x="320" y="170"/>
                  </a:lnTo>
                  <a:lnTo>
                    <a:pt x="316" y="170"/>
                  </a:lnTo>
                  <a:lnTo>
                    <a:pt x="316" y="166"/>
                  </a:lnTo>
                  <a:lnTo>
                    <a:pt x="316" y="170"/>
                  </a:lnTo>
                  <a:lnTo>
                    <a:pt x="312" y="166"/>
                  </a:lnTo>
                  <a:lnTo>
                    <a:pt x="309" y="166"/>
                  </a:lnTo>
                  <a:lnTo>
                    <a:pt x="305" y="166"/>
                  </a:lnTo>
                  <a:lnTo>
                    <a:pt x="305" y="162"/>
                  </a:lnTo>
                  <a:lnTo>
                    <a:pt x="301" y="162"/>
                  </a:lnTo>
                  <a:lnTo>
                    <a:pt x="301" y="158"/>
                  </a:lnTo>
                  <a:lnTo>
                    <a:pt x="297" y="158"/>
                  </a:lnTo>
                  <a:lnTo>
                    <a:pt x="301" y="162"/>
                  </a:lnTo>
                  <a:lnTo>
                    <a:pt x="301" y="166"/>
                  </a:lnTo>
                  <a:lnTo>
                    <a:pt x="301" y="162"/>
                  </a:lnTo>
                  <a:lnTo>
                    <a:pt x="297" y="162"/>
                  </a:lnTo>
                  <a:lnTo>
                    <a:pt x="290" y="162"/>
                  </a:lnTo>
                  <a:lnTo>
                    <a:pt x="290" y="158"/>
                  </a:lnTo>
                  <a:lnTo>
                    <a:pt x="286" y="158"/>
                  </a:lnTo>
                  <a:lnTo>
                    <a:pt x="282" y="158"/>
                  </a:lnTo>
                  <a:lnTo>
                    <a:pt x="286" y="162"/>
                  </a:lnTo>
                  <a:lnTo>
                    <a:pt x="290" y="162"/>
                  </a:lnTo>
                  <a:lnTo>
                    <a:pt x="290" y="166"/>
                  </a:lnTo>
                  <a:lnTo>
                    <a:pt x="293" y="166"/>
                  </a:lnTo>
                  <a:lnTo>
                    <a:pt x="293" y="170"/>
                  </a:lnTo>
                  <a:lnTo>
                    <a:pt x="297" y="170"/>
                  </a:lnTo>
                  <a:lnTo>
                    <a:pt x="301" y="170"/>
                  </a:lnTo>
                  <a:lnTo>
                    <a:pt x="305" y="170"/>
                  </a:lnTo>
                  <a:lnTo>
                    <a:pt x="301" y="170"/>
                  </a:lnTo>
                  <a:lnTo>
                    <a:pt x="305" y="170"/>
                  </a:lnTo>
                  <a:lnTo>
                    <a:pt x="301" y="170"/>
                  </a:lnTo>
                  <a:lnTo>
                    <a:pt x="301" y="173"/>
                  </a:lnTo>
                  <a:lnTo>
                    <a:pt x="305" y="170"/>
                  </a:lnTo>
                  <a:lnTo>
                    <a:pt x="309" y="173"/>
                  </a:lnTo>
                  <a:lnTo>
                    <a:pt x="312" y="173"/>
                  </a:lnTo>
                  <a:lnTo>
                    <a:pt x="312" y="177"/>
                  </a:lnTo>
                  <a:lnTo>
                    <a:pt x="316" y="177"/>
                  </a:lnTo>
                  <a:lnTo>
                    <a:pt x="320" y="177"/>
                  </a:lnTo>
                  <a:lnTo>
                    <a:pt x="324" y="181"/>
                  </a:lnTo>
                  <a:lnTo>
                    <a:pt x="320" y="181"/>
                  </a:lnTo>
                  <a:lnTo>
                    <a:pt x="324" y="181"/>
                  </a:lnTo>
                  <a:lnTo>
                    <a:pt x="327" y="181"/>
                  </a:lnTo>
                  <a:lnTo>
                    <a:pt x="324" y="181"/>
                  </a:lnTo>
                  <a:lnTo>
                    <a:pt x="327" y="181"/>
                  </a:lnTo>
                  <a:lnTo>
                    <a:pt x="327" y="185"/>
                  </a:lnTo>
                  <a:lnTo>
                    <a:pt x="327" y="181"/>
                  </a:lnTo>
                  <a:lnTo>
                    <a:pt x="331" y="185"/>
                  </a:lnTo>
                  <a:lnTo>
                    <a:pt x="327" y="185"/>
                  </a:lnTo>
                  <a:lnTo>
                    <a:pt x="327" y="188"/>
                  </a:lnTo>
                  <a:lnTo>
                    <a:pt x="331" y="188"/>
                  </a:lnTo>
                  <a:lnTo>
                    <a:pt x="327" y="188"/>
                  </a:lnTo>
                  <a:lnTo>
                    <a:pt x="324" y="188"/>
                  </a:lnTo>
                  <a:lnTo>
                    <a:pt x="320" y="188"/>
                  </a:lnTo>
                  <a:lnTo>
                    <a:pt x="316" y="185"/>
                  </a:lnTo>
                  <a:lnTo>
                    <a:pt x="312" y="185"/>
                  </a:lnTo>
                  <a:lnTo>
                    <a:pt x="309" y="185"/>
                  </a:lnTo>
                  <a:lnTo>
                    <a:pt x="305" y="185"/>
                  </a:lnTo>
                  <a:lnTo>
                    <a:pt x="301" y="185"/>
                  </a:lnTo>
                  <a:lnTo>
                    <a:pt x="297" y="185"/>
                  </a:lnTo>
                  <a:lnTo>
                    <a:pt x="293" y="185"/>
                  </a:lnTo>
                  <a:lnTo>
                    <a:pt x="293" y="181"/>
                  </a:lnTo>
                  <a:lnTo>
                    <a:pt x="290" y="181"/>
                  </a:lnTo>
                  <a:lnTo>
                    <a:pt x="286" y="181"/>
                  </a:lnTo>
                  <a:lnTo>
                    <a:pt x="282" y="181"/>
                  </a:lnTo>
                  <a:lnTo>
                    <a:pt x="278" y="181"/>
                  </a:lnTo>
                  <a:lnTo>
                    <a:pt x="278" y="177"/>
                  </a:lnTo>
                  <a:lnTo>
                    <a:pt x="275" y="177"/>
                  </a:lnTo>
                  <a:lnTo>
                    <a:pt x="271" y="177"/>
                  </a:lnTo>
                  <a:lnTo>
                    <a:pt x="271" y="173"/>
                  </a:lnTo>
                  <a:lnTo>
                    <a:pt x="275" y="173"/>
                  </a:lnTo>
                  <a:lnTo>
                    <a:pt x="271" y="173"/>
                  </a:lnTo>
                  <a:lnTo>
                    <a:pt x="267" y="173"/>
                  </a:lnTo>
                  <a:lnTo>
                    <a:pt x="263" y="173"/>
                  </a:lnTo>
                  <a:lnTo>
                    <a:pt x="260" y="173"/>
                  </a:lnTo>
                  <a:lnTo>
                    <a:pt x="256" y="173"/>
                  </a:lnTo>
                  <a:lnTo>
                    <a:pt x="252" y="17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8" name="Freeform 2545"/>
            <p:cNvSpPr>
              <a:spLocks/>
            </p:cNvSpPr>
            <p:nvPr/>
          </p:nvSpPr>
          <p:spPr bwMode="auto">
            <a:xfrm>
              <a:off x="2408452" y="1734378"/>
              <a:ext cx="539251" cy="314516"/>
            </a:xfrm>
            <a:custGeom>
              <a:avLst/>
              <a:gdLst>
                <a:gd name="T0" fmla="*/ 289 w 300"/>
                <a:gd name="T1" fmla="*/ 170 h 173"/>
                <a:gd name="T2" fmla="*/ 289 w 300"/>
                <a:gd name="T3" fmla="*/ 166 h 173"/>
                <a:gd name="T4" fmla="*/ 285 w 300"/>
                <a:gd name="T5" fmla="*/ 158 h 173"/>
                <a:gd name="T6" fmla="*/ 274 w 300"/>
                <a:gd name="T7" fmla="*/ 158 h 173"/>
                <a:gd name="T8" fmla="*/ 259 w 300"/>
                <a:gd name="T9" fmla="*/ 151 h 173"/>
                <a:gd name="T10" fmla="*/ 255 w 300"/>
                <a:gd name="T11" fmla="*/ 143 h 173"/>
                <a:gd name="T12" fmla="*/ 248 w 300"/>
                <a:gd name="T13" fmla="*/ 147 h 173"/>
                <a:gd name="T14" fmla="*/ 240 w 300"/>
                <a:gd name="T15" fmla="*/ 143 h 173"/>
                <a:gd name="T16" fmla="*/ 244 w 300"/>
                <a:gd name="T17" fmla="*/ 147 h 173"/>
                <a:gd name="T18" fmla="*/ 225 w 300"/>
                <a:gd name="T19" fmla="*/ 147 h 173"/>
                <a:gd name="T20" fmla="*/ 217 w 300"/>
                <a:gd name="T21" fmla="*/ 151 h 173"/>
                <a:gd name="T22" fmla="*/ 206 w 300"/>
                <a:gd name="T23" fmla="*/ 151 h 173"/>
                <a:gd name="T24" fmla="*/ 187 w 300"/>
                <a:gd name="T25" fmla="*/ 147 h 173"/>
                <a:gd name="T26" fmla="*/ 199 w 300"/>
                <a:gd name="T27" fmla="*/ 136 h 173"/>
                <a:gd name="T28" fmla="*/ 214 w 300"/>
                <a:gd name="T29" fmla="*/ 132 h 173"/>
                <a:gd name="T30" fmla="*/ 229 w 300"/>
                <a:gd name="T31" fmla="*/ 143 h 173"/>
                <a:gd name="T32" fmla="*/ 229 w 300"/>
                <a:gd name="T33" fmla="*/ 139 h 173"/>
                <a:gd name="T34" fmla="*/ 233 w 300"/>
                <a:gd name="T35" fmla="*/ 132 h 173"/>
                <a:gd name="T36" fmla="*/ 255 w 300"/>
                <a:gd name="T37" fmla="*/ 132 h 173"/>
                <a:gd name="T38" fmla="*/ 244 w 300"/>
                <a:gd name="T39" fmla="*/ 121 h 173"/>
                <a:gd name="T40" fmla="*/ 266 w 300"/>
                <a:gd name="T41" fmla="*/ 113 h 173"/>
                <a:gd name="T42" fmla="*/ 274 w 300"/>
                <a:gd name="T43" fmla="*/ 102 h 173"/>
                <a:gd name="T44" fmla="*/ 266 w 300"/>
                <a:gd name="T45" fmla="*/ 87 h 173"/>
                <a:gd name="T46" fmla="*/ 251 w 300"/>
                <a:gd name="T47" fmla="*/ 83 h 173"/>
                <a:gd name="T48" fmla="*/ 244 w 300"/>
                <a:gd name="T49" fmla="*/ 83 h 173"/>
                <a:gd name="T50" fmla="*/ 236 w 300"/>
                <a:gd name="T51" fmla="*/ 76 h 173"/>
                <a:gd name="T52" fmla="*/ 225 w 300"/>
                <a:gd name="T53" fmla="*/ 76 h 173"/>
                <a:gd name="T54" fmla="*/ 210 w 300"/>
                <a:gd name="T55" fmla="*/ 83 h 173"/>
                <a:gd name="T56" fmla="*/ 225 w 300"/>
                <a:gd name="T57" fmla="*/ 72 h 173"/>
                <a:gd name="T58" fmla="*/ 214 w 300"/>
                <a:gd name="T59" fmla="*/ 68 h 173"/>
                <a:gd name="T60" fmla="*/ 202 w 300"/>
                <a:gd name="T61" fmla="*/ 64 h 173"/>
                <a:gd name="T62" fmla="*/ 195 w 300"/>
                <a:gd name="T63" fmla="*/ 64 h 173"/>
                <a:gd name="T64" fmla="*/ 180 w 300"/>
                <a:gd name="T65" fmla="*/ 53 h 173"/>
                <a:gd name="T66" fmla="*/ 176 w 300"/>
                <a:gd name="T67" fmla="*/ 49 h 173"/>
                <a:gd name="T68" fmla="*/ 165 w 300"/>
                <a:gd name="T69" fmla="*/ 53 h 173"/>
                <a:gd name="T70" fmla="*/ 169 w 300"/>
                <a:gd name="T71" fmla="*/ 60 h 173"/>
                <a:gd name="T72" fmla="*/ 150 w 300"/>
                <a:gd name="T73" fmla="*/ 60 h 173"/>
                <a:gd name="T74" fmla="*/ 127 w 300"/>
                <a:gd name="T75" fmla="*/ 57 h 173"/>
                <a:gd name="T76" fmla="*/ 146 w 300"/>
                <a:gd name="T77" fmla="*/ 64 h 173"/>
                <a:gd name="T78" fmla="*/ 120 w 300"/>
                <a:gd name="T79" fmla="*/ 57 h 173"/>
                <a:gd name="T80" fmla="*/ 124 w 300"/>
                <a:gd name="T81" fmla="*/ 60 h 173"/>
                <a:gd name="T82" fmla="*/ 116 w 300"/>
                <a:gd name="T83" fmla="*/ 60 h 173"/>
                <a:gd name="T84" fmla="*/ 90 w 300"/>
                <a:gd name="T85" fmla="*/ 60 h 173"/>
                <a:gd name="T86" fmla="*/ 67 w 300"/>
                <a:gd name="T87" fmla="*/ 60 h 173"/>
                <a:gd name="T88" fmla="*/ 56 w 300"/>
                <a:gd name="T89" fmla="*/ 57 h 173"/>
                <a:gd name="T90" fmla="*/ 48 w 300"/>
                <a:gd name="T91" fmla="*/ 53 h 173"/>
                <a:gd name="T92" fmla="*/ 33 w 300"/>
                <a:gd name="T93" fmla="*/ 57 h 173"/>
                <a:gd name="T94" fmla="*/ 22 w 300"/>
                <a:gd name="T95" fmla="*/ 53 h 173"/>
                <a:gd name="T96" fmla="*/ 7 w 300"/>
                <a:gd name="T97" fmla="*/ 45 h 173"/>
                <a:gd name="T98" fmla="*/ 30 w 300"/>
                <a:gd name="T99" fmla="*/ 45 h 173"/>
                <a:gd name="T100" fmla="*/ 33 w 300"/>
                <a:gd name="T101" fmla="*/ 42 h 173"/>
                <a:gd name="T102" fmla="*/ 7 w 300"/>
                <a:gd name="T103" fmla="*/ 42 h 173"/>
                <a:gd name="T104" fmla="*/ 3 w 300"/>
                <a:gd name="T105" fmla="*/ 27 h 173"/>
                <a:gd name="T106" fmla="*/ 7 w 300"/>
                <a:gd name="T107" fmla="*/ 19 h 173"/>
                <a:gd name="T108" fmla="*/ 26 w 300"/>
                <a:gd name="T109" fmla="*/ 4 h 173"/>
                <a:gd name="T110" fmla="*/ 52 w 300"/>
                <a:gd name="T111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00" h="173">
                  <a:moveTo>
                    <a:pt x="300" y="173"/>
                  </a:moveTo>
                  <a:lnTo>
                    <a:pt x="300" y="170"/>
                  </a:lnTo>
                  <a:lnTo>
                    <a:pt x="296" y="170"/>
                  </a:lnTo>
                  <a:lnTo>
                    <a:pt x="300" y="170"/>
                  </a:lnTo>
                  <a:lnTo>
                    <a:pt x="296" y="170"/>
                  </a:lnTo>
                  <a:lnTo>
                    <a:pt x="293" y="170"/>
                  </a:lnTo>
                  <a:lnTo>
                    <a:pt x="289" y="170"/>
                  </a:lnTo>
                  <a:lnTo>
                    <a:pt x="285" y="170"/>
                  </a:lnTo>
                  <a:lnTo>
                    <a:pt x="285" y="166"/>
                  </a:lnTo>
                  <a:lnTo>
                    <a:pt x="281" y="166"/>
                  </a:lnTo>
                  <a:lnTo>
                    <a:pt x="281" y="162"/>
                  </a:lnTo>
                  <a:lnTo>
                    <a:pt x="285" y="162"/>
                  </a:lnTo>
                  <a:lnTo>
                    <a:pt x="285" y="166"/>
                  </a:lnTo>
                  <a:lnTo>
                    <a:pt x="289" y="166"/>
                  </a:lnTo>
                  <a:lnTo>
                    <a:pt x="289" y="162"/>
                  </a:lnTo>
                  <a:lnTo>
                    <a:pt x="293" y="162"/>
                  </a:lnTo>
                  <a:lnTo>
                    <a:pt x="289" y="162"/>
                  </a:lnTo>
                  <a:lnTo>
                    <a:pt x="289" y="158"/>
                  </a:lnTo>
                  <a:lnTo>
                    <a:pt x="285" y="158"/>
                  </a:lnTo>
                  <a:lnTo>
                    <a:pt x="281" y="158"/>
                  </a:lnTo>
                  <a:lnTo>
                    <a:pt x="285" y="158"/>
                  </a:lnTo>
                  <a:lnTo>
                    <a:pt x="285" y="162"/>
                  </a:lnTo>
                  <a:lnTo>
                    <a:pt x="281" y="162"/>
                  </a:lnTo>
                  <a:lnTo>
                    <a:pt x="281" y="158"/>
                  </a:lnTo>
                  <a:lnTo>
                    <a:pt x="278" y="158"/>
                  </a:lnTo>
                  <a:lnTo>
                    <a:pt x="278" y="154"/>
                  </a:lnTo>
                  <a:lnTo>
                    <a:pt x="278" y="158"/>
                  </a:lnTo>
                  <a:lnTo>
                    <a:pt x="274" y="158"/>
                  </a:lnTo>
                  <a:lnTo>
                    <a:pt x="274" y="154"/>
                  </a:lnTo>
                  <a:lnTo>
                    <a:pt x="270" y="154"/>
                  </a:lnTo>
                  <a:lnTo>
                    <a:pt x="266" y="154"/>
                  </a:lnTo>
                  <a:lnTo>
                    <a:pt x="270" y="154"/>
                  </a:lnTo>
                  <a:lnTo>
                    <a:pt x="266" y="151"/>
                  </a:lnTo>
                  <a:lnTo>
                    <a:pt x="263" y="151"/>
                  </a:lnTo>
                  <a:lnTo>
                    <a:pt x="259" y="151"/>
                  </a:lnTo>
                  <a:lnTo>
                    <a:pt x="259" y="147"/>
                  </a:lnTo>
                  <a:lnTo>
                    <a:pt x="263" y="147"/>
                  </a:lnTo>
                  <a:lnTo>
                    <a:pt x="263" y="143"/>
                  </a:lnTo>
                  <a:lnTo>
                    <a:pt x="263" y="147"/>
                  </a:lnTo>
                  <a:lnTo>
                    <a:pt x="259" y="147"/>
                  </a:lnTo>
                  <a:lnTo>
                    <a:pt x="259" y="143"/>
                  </a:lnTo>
                  <a:lnTo>
                    <a:pt x="255" y="143"/>
                  </a:lnTo>
                  <a:lnTo>
                    <a:pt x="255" y="147"/>
                  </a:lnTo>
                  <a:lnTo>
                    <a:pt x="251" y="147"/>
                  </a:lnTo>
                  <a:lnTo>
                    <a:pt x="255" y="147"/>
                  </a:lnTo>
                  <a:lnTo>
                    <a:pt x="251" y="147"/>
                  </a:lnTo>
                  <a:lnTo>
                    <a:pt x="251" y="151"/>
                  </a:lnTo>
                  <a:lnTo>
                    <a:pt x="248" y="151"/>
                  </a:lnTo>
                  <a:lnTo>
                    <a:pt x="248" y="147"/>
                  </a:lnTo>
                  <a:lnTo>
                    <a:pt x="251" y="147"/>
                  </a:lnTo>
                  <a:lnTo>
                    <a:pt x="251" y="143"/>
                  </a:lnTo>
                  <a:lnTo>
                    <a:pt x="248" y="143"/>
                  </a:lnTo>
                  <a:lnTo>
                    <a:pt x="248" y="147"/>
                  </a:lnTo>
                  <a:lnTo>
                    <a:pt x="244" y="147"/>
                  </a:lnTo>
                  <a:lnTo>
                    <a:pt x="244" y="143"/>
                  </a:lnTo>
                  <a:lnTo>
                    <a:pt x="240" y="143"/>
                  </a:lnTo>
                  <a:lnTo>
                    <a:pt x="244" y="143"/>
                  </a:lnTo>
                  <a:lnTo>
                    <a:pt x="244" y="139"/>
                  </a:lnTo>
                  <a:lnTo>
                    <a:pt x="240" y="139"/>
                  </a:lnTo>
                  <a:lnTo>
                    <a:pt x="240" y="143"/>
                  </a:lnTo>
                  <a:lnTo>
                    <a:pt x="236" y="143"/>
                  </a:lnTo>
                  <a:lnTo>
                    <a:pt x="240" y="143"/>
                  </a:lnTo>
                  <a:lnTo>
                    <a:pt x="244" y="147"/>
                  </a:lnTo>
                  <a:lnTo>
                    <a:pt x="240" y="147"/>
                  </a:lnTo>
                  <a:lnTo>
                    <a:pt x="240" y="151"/>
                  </a:lnTo>
                  <a:lnTo>
                    <a:pt x="240" y="147"/>
                  </a:lnTo>
                  <a:lnTo>
                    <a:pt x="236" y="147"/>
                  </a:lnTo>
                  <a:lnTo>
                    <a:pt x="233" y="147"/>
                  </a:lnTo>
                  <a:lnTo>
                    <a:pt x="229" y="147"/>
                  </a:lnTo>
                  <a:lnTo>
                    <a:pt x="225" y="147"/>
                  </a:lnTo>
                  <a:lnTo>
                    <a:pt x="221" y="147"/>
                  </a:lnTo>
                  <a:lnTo>
                    <a:pt x="225" y="147"/>
                  </a:lnTo>
                  <a:lnTo>
                    <a:pt x="221" y="147"/>
                  </a:lnTo>
                  <a:lnTo>
                    <a:pt x="225" y="151"/>
                  </a:lnTo>
                  <a:lnTo>
                    <a:pt x="221" y="151"/>
                  </a:lnTo>
                  <a:lnTo>
                    <a:pt x="221" y="147"/>
                  </a:lnTo>
                  <a:lnTo>
                    <a:pt x="217" y="151"/>
                  </a:lnTo>
                  <a:lnTo>
                    <a:pt x="214" y="151"/>
                  </a:lnTo>
                  <a:lnTo>
                    <a:pt x="217" y="151"/>
                  </a:lnTo>
                  <a:lnTo>
                    <a:pt x="214" y="151"/>
                  </a:lnTo>
                  <a:lnTo>
                    <a:pt x="210" y="151"/>
                  </a:lnTo>
                  <a:lnTo>
                    <a:pt x="206" y="151"/>
                  </a:lnTo>
                  <a:lnTo>
                    <a:pt x="210" y="151"/>
                  </a:lnTo>
                  <a:lnTo>
                    <a:pt x="206" y="151"/>
                  </a:lnTo>
                  <a:lnTo>
                    <a:pt x="202" y="151"/>
                  </a:lnTo>
                  <a:lnTo>
                    <a:pt x="199" y="151"/>
                  </a:lnTo>
                  <a:lnTo>
                    <a:pt x="195" y="151"/>
                  </a:lnTo>
                  <a:lnTo>
                    <a:pt x="195" y="147"/>
                  </a:lnTo>
                  <a:lnTo>
                    <a:pt x="191" y="151"/>
                  </a:lnTo>
                  <a:lnTo>
                    <a:pt x="191" y="147"/>
                  </a:lnTo>
                  <a:lnTo>
                    <a:pt x="187" y="147"/>
                  </a:lnTo>
                  <a:lnTo>
                    <a:pt x="184" y="147"/>
                  </a:lnTo>
                  <a:lnTo>
                    <a:pt x="184" y="143"/>
                  </a:lnTo>
                  <a:lnTo>
                    <a:pt x="187" y="143"/>
                  </a:lnTo>
                  <a:lnTo>
                    <a:pt x="187" y="139"/>
                  </a:lnTo>
                  <a:lnTo>
                    <a:pt x="191" y="136"/>
                  </a:lnTo>
                  <a:lnTo>
                    <a:pt x="195" y="136"/>
                  </a:lnTo>
                  <a:lnTo>
                    <a:pt x="199" y="136"/>
                  </a:lnTo>
                  <a:lnTo>
                    <a:pt x="195" y="136"/>
                  </a:lnTo>
                  <a:lnTo>
                    <a:pt x="195" y="132"/>
                  </a:lnTo>
                  <a:lnTo>
                    <a:pt x="199" y="132"/>
                  </a:lnTo>
                  <a:lnTo>
                    <a:pt x="202" y="132"/>
                  </a:lnTo>
                  <a:lnTo>
                    <a:pt x="206" y="132"/>
                  </a:lnTo>
                  <a:lnTo>
                    <a:pt x="210" y="132"/>
                  </a:lnTo>
                  <a:lnTo>
                    <a:pt x="214" y="132"/>
                  </a:lnTo>
                  <a:lnTo>
                    <a:pt x="217" y="136"/>
                  </a:lnTo>
                  <a:lnTo>
                    <a:pt x="221" y="136"/>
                  </a:lnTo>
                  <a:lnTo>
                    <a:pt x="225" y="136"/>
                  </a:lnTo>
                  <a:lnTo>
                    <a:pt x="229" y="139"/>
                  </a:lnTo>
                  <a:lnTo>
                    <a:pt x="225" y="139"/>
                  </a:lnTo>
                  <a:lnTo>
                    <a:pt x="225" y="143"/>
                  </a:lnTo>
                  <a:lnTo>
                    <a:pt x="229" y="143"/>
                  </a:lnTo>
                  <a:lnTo>
                    <a:pt x="229" y="139"/>
                  </a:lnTo>
                  <a:lnTo>
                    <a:pt x="225" y="139"/>
                  </a:lnTo>
                  <a:lnTo>
                    <a:pt x="229" y="139"/>
                  </a:lnTo>
                  <a:lnTo>
                    <a:pt x="233" y="139"/>
                  </a:lnTo>
                  <a:lnTo>
                    <a:pt x="233" y="136"/>
                  </a:lnTo>
                  <a:lnTo>
                    <a:pt x="233" y="139"/>
                  </a:lnTo>
                  <a:lnTo>
                    <a:pt x="229" y="139"/>
                  </a:lnTo>
                  <a:lnTo>
                    <a:pt x="229" y="136"/>
                  </a:lnTo>
                  <a:lnTo>
                    <a:pt x="225" y="136"/>
                  </a:lnTo>
                  <a:lnTo>
                    <a:pt x="221" y="136"/>
                  </a:lnTo>
                  <a:lnTo>
                    <a:pt x="225" y="136"/>
                  </a:lnTo>
                  <a:lnTo>
                    <a:pt x="229" y="136"/>
                  </a:lnTo>
                  <a:lnTo>
                    <a:pt x="233" y="136"/>
                  </a:lnTo>
                  <a:lnTo>
                    <a:pt x="233" y="132"/>
                  </a:lnTo>
                  <a:lnTo>
                    <a:pt x="236" y="132"/>
                  </a:lnTo>
                  <a:lnTo>
                    <a:pt x="240" y="132"/>
                  </a:lnTo>
                  <a:lnTo>
                    <a:pt x="240" y="136"/>
                  </a:lnTo>
                  <a:lnTo>
                    <a:pt x="244" y="136"/>
                  </a:lnTo>
                  <a:lnTo>
                    <a:pt x="244" y="132"/>
                  </a:lnTo>
                  <a:lnTo>
                    <a:pt x="248" y="132"/>
                  </a:lnTo>
                  <a:lnTo>
                    <a:pt x="255" y="132"/>
                  </a:lnTo>
                  <a:lnTo>
                    <a:pt x="259" y="132"/>
                  </a:lnTo>
                  <a:lnTo>
                    <a:pt x="255" y="128"/>
                  </a:lnTo>
                  <a:lnTo>
                    <a:pt x="255" y="124"/>
                  </a:lnTo>
                  <a:lnTo>
                    <a:pt x="251" y="124"/>
                  </a:lnTo>
                  <a:lnTo>
                    <a:pt x="248" y="124"/>
                  </a:lnTo>
                  <a:lnTo>
                    <a:pt x="244" y="124"/>
                  </a:lnTo>
                  <a:lnTo>
                    <a:pt x="244" y="121"/>
                  </a:lnTo>
                  <a:lnTo>
                    <a:pt x="248" y="121"/>
                  </a:lnTo>
                  <a:lnTo>
                    <a:pt x="251" y="117"/>
                  </a:lnTo>
                  <a:lnTo>
                    <a:pt x="255" y="117"/>
                  </a:lnTo>
                  <a:lnTo>
                    <a:pt x="259" y="117"/>
                  </a:lnTo>
                  <a:lnTo>
                    <a:pt x="259" y="113"/>
                  </a:lnTo>
                  <a:lnTo>
                    <a:pt x="263" y="113"/>
                  </a:lnTo>
                  <a:lnTo>
                    <a:pt x="266" y="113"/>
                  </a:lnTo>
                  <a:lnTo>
                    <a:pt x="266" y="109"/>
                  </a:lnTo>
                  <a:lnTo>
                    <a:pt x="270" y="109"/>
                  </a:lnTo>
                  <a:lnTo>
                    <a:pt x="270" y="106"/>
                  </a:lnTo>
                  <a:lnTo>
                    <a:pt x="274" y="106"/>
                  </a:lnTo>
                  <a:lnTo>
                    <a:pt x="278" y="106"/>
                  </a:lnTo>
                  <a:lnTo>
                    <a:pt x="278" y="102"/>
                  </a:lnTo>
                  <a:lnTo>
                    <a:pt x="274" y="102"/>
                  </a:lnTo>
                  <a:lnTo>
                    <a:pt x="274" y="98"/>
                  </a:lnTo>
                  <a:lnTo>
                    <a:pt x="270" y="98"/>
                  </a:lnTo>
                  <a:lnTo>
                    <a:pt x="274" y="94"/>
                  </a:lnTo>
                  <a:lnTo>
                    <a:pt x="270" y="94"/>
                  </a:lnTo>
                  <a:lnTo>
                    <a:pt x="266" y="94"/>
                  </a:lnTo>
                  <a:lnTo>
                    <a:pt x="266" y="91"/>
                  </a:lnTo>
                  <a:lnTo>
                    <a:pt x="266" y="87"/>
                  </a:lnTo>
                  <a:lnTo>
                    <a:pt x="263" y="87"/>
                  </a:lnTo>
                  <a:lnTo>
                    <a:pt x="259" y="87"/>
                  </a:lnTo>
                  <a:lnTo>
                    <a:pt x="263" y="87"/>
                  </a:lnTo>
                  <a:lnTo>
                    <a:pt x="259" y="87"/>
                  </a:lnTo>
                  <a:lnTo>
                    <a:pt x="255" y="87"/>
                  </a:lnTo>
                  <a:lnTo>
                    <a:pt x="251" y="87"/>
                  </a:lnTo>
                  <a:lnTo>
                    <a:pt x="251" y="83"/>
                  </a:lnTo>
                  <a:lnTo>
                    <a:pt x="255" y="83"/>
                  </a:lnTo>
                  <a:lnTo>
                    <a:pt x="255" y="79"/>
                  </a:lnTo>
                  <a:lnTo>
                    <a:pt x="251" y="79"/>
                  </a:lnTo>
                  <a:lnTo>
                    <a:pt x="248" y="79"/>
                  </a:lnTo>
                  <a:lnTo>
                    <a:pt x="251" y="83"/>
                  </a:lnTo>
                  <a:lnTo>
                    <a:pt x="248" y="83"/>
                  </a:lnTo>
                  <a:lnTo>
                    <a:pt x="244" y="83"/>
                  </a:lnTo>
                  <a:lnTo>
                    <a:pt x="240" y="79"/>
                  </a:lnTo>
                  <a:lnTo>
                    <a:pt x="244" y="79"/>
                  </a:lnTo>
                  <a:lnTo>
                    <a:pt x="240" y="79"/>
                  </a:lnTo>
                  <a:lnTo>
                    <a:pt x="236" y="79"/>
                  </a:lnTo>
                  <a:lnTo>
                    <a:pt x="240" y="79"/>
                  </a:lnTo>
                  <a:lnTo>
                    <a:pt x="240" y="76"/>
                  </a:lnTo>
                  <a:lnTo>
                    <a:pt x="236" y="76"/>
                  </a:lnTo>
                  <a:lnTo>
                    <a:pt x="240" y="76"/>
                  </a:lnTo>
                  <a:lnTo>
                    <a:pt x="236" y="76"/>
                  </a:lnTo>
                  <a:lnTo>
                    <a:pt x="233" y="76"/>
                  </a:lnTo>
                  <a:lnTo>
                    <a:pt x="236" y="76"/>
                  </a:lnTo>
                  <a:lnTo>
                    <a:pt x="233" y="79"/>
                  </a:lnTo>
                  <a:lnTo>
                    <a:pt x="229" y="76"/>
                  </a:lnTo>
                  <a:lnTo>
                    <a:pt x="225" y="76"/>
                  </a:lnTo>
                  <a:lnTo>
                    <a:pt x="229" y="76"/>
                  </a:lnTo>
                  <a:lnTo>
                    <a:pt x="225" y="79"/>
                  </a:lnTo>
                  <a:lnTo>
                    <a:pt x="221" y="79"/>
                  </a:lnTo>
                  <a:lnTo>
                    <a:pt x="217" y="79"/>
                  </a:lnTo>
                  <a:lnTo>
                    <a:pt x="214" y="79"/>
                  </a:lnTo>
                  <a:lnTo>
                    <a:pt x="214" y="83"/>
                  </a:lnTo>
                  <a:lnTo>
                    <a:pt x="210" y="83"/>
                  </a:lnTo>
                  <a:lnTo>
                    <a:pt x="210" y="79"/>
                  </a:lnTo>
                  <a:lnTo>
                    <a:pt x="210" y="76"/>
                  </a:lnTo>
                  <a:lnTo>
                    <a:pt x="214" y="76"/>
                  </a:lnTo>
                  <a:lnTo>
                    <a:pt x="217" y="76"/>
                  </a:lnTo>
                  <a:lnTo>
                    <a:pt x="221" y="76"/>
                  </a:lnTo>
                  <a:lnTo>
                    <a:pt x="225" y="76"/>
                  </a:lnTo>
                  <a:lnTo>
                    <a:pt x="225" y="72"/>
                  </a:lnTo>
                  <a:lnTo>
                    <a:pt x="221" y="72"/>
                  </a:lnTo>
                  <a:lnTo>
                    <a:pt x="217" y="68"/>
                  </a:lnTo>
                  <a:lnTo>
                    <a:pt x="214" y="68"/>
                  </a:lnTo>
                  <a:lnTo>
                    <a:pt x="210" y="68"/>
                  </a:lnTo>
                  <a:lnTo>
                    <a:pt x="210" y="64"/>
                  </a:lnTo>
                  <a:lnTo>
                    <a:pt x="214" y="64"/>
                  </a:lnTo>
                  <a:lnTo>
                    <a:pt x="214" y="68"/>
                  </a:lnTo>
                  <a:lnTo>
                    <a:pt x="217" y="64"/>
                  </a:lnTo>
                  <a:lnTo>
                    <a:pt x="214" y="64"/>
                  </a:lnTo>
                  <a:lnTo>
                    <a:pt x="210" y="64"/>
                  </a:lnTo>
                  <a:lnTo>
                    <a:pt x="210" y="68"/>
                  </a:lnTo>
                  <a:lnTo>
                    <a:pt x="206" y="68"/>
                  </a:lnTo>
                  <a:lnTo>
                    <a:pt x="202" y="68"/>
                  </a:lnTo>
                  <a:lnTo>
                    <a:pt x="202" y="64"/>
                  </a:lnTo>
                  <a:lnTo>
                    <a:pt x="206" y="64"/>
                  </a:lnTo>
                  <a:lnTo>
                    <a:pt x="202" y="64"/>
                  </a:lnTo>
                  <a:lnTo>
                    <a:pt x="199" y="64"/>
                  </a:lnTo>
                  <a:lnTo>
                    <a:pt x="199" y="60"/>
                  </a:lnTo>
                  <a:lnTo>
                    <a:pt x="202" y="60"/>
                  </a:lnTo>
                  <a:lnTo>
                    <a:pt x="199" y="60"/>
                  </a:lnTo>
                  <a:lnTo>
                    <a:pt x="195" y="64"/>
                  </a:lnTo>
                  <a:lnTo>
                    <a:pt x="191" y="60"/>
                  </a:lnTo>
                  <a:lnTo>
                    <a:pt x="195" y="60"/>
                  </a:lnTo>
                  <a:lnTo>
                    <a:pt x="191" y="57"/>
                  </a:lnTo>
                  <a:lnTo>
                    <a:pt x="187" y="57"/>
                  </a:lnTo>
                  <a:lnTo>
                    <a:pt x="184" y="57"/>
                  </a:lnTo>
                  <a:lnTo>
                    <a:pt x="180" y="57"/>
                  </a:lnTo>
                  <a:lnTo>
                    <a:pt x="180" y="53"/>
                  </a:lnTo>
                  <a:lnTo>
                    <a:pt x="180" y="57"/>
                  </a:lnTo>
                  <a:lnTo>
                    <a:pt x="176" y="57"/>
                  </a:lnTo>
                  <a:lnTo>
                    <a:pt x="176" y="53"/>
                  </a:lnTo>
                  <a:lnTo>
                    <a:pt x="172" y="53"/>
                  </a:lnTo>
                  <a:lnTo>
                    <a:pt x="172" y="49"/>
                  </a:lnTo>
                  <a:lnTo>
                    <a:pt x="176" y="53"/>
                  </a:lnTo>
                  <a:lnTo>
                    <a:pt x="176" y="49"/>
                  </a:lnTo>
                  <a:lnTo>
                    <a:pt x="172" y="49"/>
                  </a:lnTo>
                  <a:lnTo>
                    <a:pt x="169" y="49"/>
                  </a:lnTo>
                  <a:lnTo>
                    <a:pt x="172" y="49"/>
                  </a:lnTo>
                  <a:lnTo>
                    <a:pt x="169" y="53"/>
                  </a:lnTo>
                  <a:lnTo>
                    <a:pt x="165" y="53"/>
                  </a:lnTo>
                  <a:lnTo>
                    <a:pt x="161" y="53"/>
                  </a:lnTo>
                  <a:lnTo>
                    <a:pt x="165" y="53"/>
                  </a:lnTo>
                  <a:lnTo>
                    <a:pt x="169" y="53"/>
                  </a:lnTo>
                  <a:lnTo>
                    <a:pt x="169" y="57"/>
                  </a:lnTo>
                  <a:lnTo>
                    <a:pt x="172" y="57"/>
                  </a:lnTo>
                  <a:lnTo>
                    <a:pt x="176" y="57"/>
                  </a:lnTo>
                  <a:lnTo>
                    <a:pt x="176" y="60"/>
                  </a:lnTo>
                  <a:lnTo>
                    <a:pt x="172" y="60"/>
                  </a:lnTo>
                  <a:lnTo>
                    <a:pt x="169" y="60"/>
                  </a:lnTo>
                  <a:lnTo>
                    <a:pt x="165" y="60"/>
                  </a:lnTo>
                  <a:lnTo>
                    <a:pt x="165" y="64"/>
                  </a:lnTo>
                  <a:lnTo>
                    <a:pt x="161" y="64"/>
                  </a:lnTo>
                  <a:lnTo>
                    <a:pt x="161" y="60"/>
                  </a:lnTo>
                  <a:lnTo>
                    <a:pt x="157" y="60"/>
                  </a:lnTo>
                  <a:lnTo>
                    <a:pt x="154" y="60"/>
                  </a:lnTo>
                  <a:lnTo>
                    <a:pt x="150" y="60"/>
                  </a:lnTo>
                  <a:lnTo>
                    <a:pt x="146" y="60"/>
                  </a:lnTo>
                  <a:lnTo>
                    <a:pt x="142" y="60"/>
                  </a:lnTo>
                  <a:lnTo>
                    <a:pt x="139" y="60"/>
                  </a:lnTo>
                  <a:lnTo>
                    <a:pt x="135" y="60"/>
                  </a:lnTo>
                  <a:lnTo>
                    <a:pt x="131" y="60"/>
                  </a:lnTo>
                  <a:lnTo>
                    <a:pt x="131" y="57"/>
                  </a:lnTo>
                  <a:lnTo>
                    <a:pt x="127" y="57"/>
                  </a:lnTo>
                  <a:lnTo>
                    <a:pt x="127" y="60"/>
                  </a:lnTo>
                  <a:lnTo>
                    <a:pt x="131" y="60"/>
                  </a:lnTo>
                  <a:lnTo>
                    <a:pt x="135" y="60"/>
                  </a:lnTo>
                  <a:lnTo>
                    <a:pt x="139" y="60"/>
                  </a:lnTo>
                  <a:lnTo>
                    <a:pt x="142" y="60"/>
                  </a:lnTo>
                  <a:lnTo>
                    <a:pt x="142" y="64"/>
                  </a:lnTo>
                  <a:lnTo>
                    <a:pt x="146" y="64"/>
                  </a:lnTo>
                  <a:lnTo>
                    <a:pt x="142" y="64"/>
                  </a:lnTo>
                  <a:lnTo>
                    <a:pt x="139" y="64"/>
                  </a:lnTo>
                  <a:lnTo>
                    <a:pt x="135" y="60"/>
                  </a:lnTo>
                  <a:lnTo>
                    <a:pt x="131" y="60"/>
                  </a:lnTo>
                  <a:lnTo>
                    <a:pt x="127" y="60"/>
                  </a:lnTo>
                  <a:lnTo>
                    <a:pt x="124" y="60"/>
                  </a:lnTo>
                  <a:lnTo>
                    <a:pt x="120" y="57"/>
                  </a:lnTo>
                  <a:lnTo>
                    <a:pt x="116" y="57"/>
                  </a:lnTo>
                  <a:lnTo>
                    <a:pt x="112" y="57"/>
                  </a:lnTo>
                  <a:lnTo>
                    <a:pt x="109" y="57"/>
                  </a:lnTo>
                  <a:lnTo>
                    <a:pt x="112" y="57"/>
                  </a:lnTo>
                  <a:lnTo>
                    <a:pt x="116" y="57"/>
                  </a:lnTo>
                  <a:lnTo>
                    <a:pt x="120" y="57"/>
                  </a:lnTo>
                  <a:lnTo>
                    <a:pt x="124" y="60"/>
                  </a:lnTo>
                  <a:lnTo>
                    <a:pt x="127" y="60"/>
                  </a:lnTo>
                  <a:lnTo>
                    <a:pt x="131" y="60"/>
                  </a:lnTo>
                  <a:lnTo>
                    <a:pt x="127" y="64"/>
                  </a:lnTo>
                  <a:lnTo>
                    <a:pt x="124" y="64"/>
                  </a:lnTo>
                  <a:lnTo>
                    <a:pt x="120" y="64"/>
                  </a:lnTo>
                  <a:lnTo>
                    <a:pt x="116" y="64"/>
                  </a:lnTo>
                  <a:lnTo>
                    <a:pt x="116" y="60"/>
                  </a:lnTo>
                  <a:lnTo>
                    <a:pt x="112" y="60"/>
                  </a:lnTo>
                  <a:lnTo>
                    <a:pt x="109" y="60"/>
                  </a:lnTo>
                  <a:lnTo>
                    <a:pt x="105" y="60"/>
                  </a:lnTo>
                  <a:lnTo>
                    <a:pt x="101" y="60"/>
                  </a:lnTo>
                  <a:lnTo>
                    <a:pt x="97" y="60"/>
                  </a:lnTo>
                  <a:lnTo>
                    <a:pt x="93" y="60"/>
                  </a:lnTo>
                  <a:lnTo>
                    <a:pt x="90" y="60"/>
                  </a:lnTo>
                  <a:lnTo>
                    <a:pt x="86" y="60"/>
                  </a:lnTo>
                  <a:lnTo>
                    <a:pt x="82" y="60"/>
                  </a:lnTo>
                  <a:lnTo>
                    <a:pt x="75" y="60"/>
                  </a:lnTo>
                  <a:lnTo>
                    <a:pt x="71" y="60"/>
                  </a:lnTo>
                  <a:lnTo>
                    <a:pt x="67" y="60"/>
                  </a:lnTo>
                  <a:lnTo>
                    <a:pt x="63" y="60"/>
                  </a:lnTo>
                  <a:lnTo>
                    <a:pt x="67" y="60"/>
                  </a:lnTo>
                  <a:lnTo>
                    <a:pt x="71" y="60"/>
                  </a:lnTo>
                  <a:lnTo>
                    <a:pt x="75" y="60"/>
                  </a:lnTo>
                  <a:lnTo>
                    <a:pt x="71" y="60"/>
                  </a:lnTo>
                  <a:lnTo>
                    <a:pt x="67" y="60"/>
                  </a:lnTo>
                  <a:lnTo>
                    <a:pt x="63" y="60"/>
                  </a:lnTo>
                  <a:lnTo>
                    <a:pt x="60" y="60"/>
                  </a:lnTo>
                  <a:lnTo>
                    <a:pt x="56" y="57"/>
                  </a:lnTo>
                  <a:lnTo>
                    <a:pt x="52" y="57"/>
                  </a:lnTo>
                  <a:lnTo>
                    <a:pt x="52" y="53"/>
                  </a:lnTo>
                  <a:lnTo>
                    <a:pt x="56" y="53"/>
                  </a:lnTo>
                  <a:lnTo>
                    <a:pt x="52" y="53"/>
                  </a:lnTo>
                  <a:lnTo>
                    <a:pt x="52" y="57"/>
                  </a:lnTo>
                  <a:lnTo>
                    <a:pt x="48" y="57"/>
                  </a:lnTo>
                  <a:lnTo>
                    <a:pt x="48" y="53"/>
                  </a:lnTo>
                  <a:lnTo>
                    <a:pt x="45" y="53"/>
                  </a:lnTo>
                  <a:lnTo>
                    <a:pt x="48" y="53"/>
                  </a:lnTo>
                  <a:lnTo>
                    <a:pt x="48" y="57"/>
                  </a:lnTo>
                  <a:lnTo>
                    <a:pt x="45" y="57"/>
                  </a:lnTo>
                  <a:lnTo>
                    <a:pt x="41" y="57"/>
                  </a:lnTo>
                  <a:lnTo>
                    <a:pt x="37" y="57"/>
                  </a:lnTo>
                  <a:lnTo>
                    <a:pt x="33" y="57"/>
                  </a:lnTo>
                  <a:lnTo>
                    <a:pt x="30" y="57"/>
                  </a:lnTo>
                  <a:lnTo>
                    <a:pt x="26" y="57"/>
                  </a:lnTo>
                  <a:lnTo>
                    <a:pt x="30" y="57"/>
                  </a:lnTo>
                  <a:lnTo>
                    <a:pt x="33" y="57"/>
                  </a:lnTo>
                  <a:lnTo>
                    <a:pt x="30" y="53"/>
                  </a:lnTo>
                  <a:lnTo>
                    <a:pt x="26" y="53"/>
                  </a:lnTo>
                  <a:lnTo>
                    <a:pt x="22" y="53"/>
                  </a:lnTo>
                  <a:lnTo>
                    <a:pt x="18" y="53"/>
                  </a:lnTo>
                  <a:lnTo>
                    <a:pt x="15" y="53"/>
                  </a:lnTo>
                  <a:lnTo>
                    <a:pt x="15" y="49"/>
                  </a:lnTo>
                  <a:lnTo>
                    <a:pt x="11" y="49"/>
                  </a:lnTo>
                  <a:lnTo>
                    <a:pt x="7" y="45"/>
                  </a:lnTo>
                  <a:lnTo>
                    <a:pt x="11" y="45"/>
                  </a:lnTo>
                  <a:lnTo>
                    <a:pt x="7" y="45"/>
                  </a:lnTo>
                  <a:lnTo>
                    <a:pt x="7" y="42"/>
                  </a:lnTo>
                  <a:lnTo>
                    <a:pt x="11" y="45"/>
                  </a:lnTo>
                  <a:lnTo>
                    <a:pt x="15" y="45"/>
                  </a:lnTo>
                  <a:lnTo>
                    <a:pt x="18" y="45"/>
                  </a:lnTo>
                  <a:lnTo>
                    <a:pt x="22" y="45"/>
                  </a:lnTo>
                  <a:lnTo>
                    <a:pt x="26" y="45"/>
                  </a:lnTo>
                  <a:lnTo>
                    <a:pt x="30" y="45"/>
                  </a:lnTo>
                  <a:lnTo>
                    <a:pt x="33" y="45"/>
                  </a:lnTo>
                  <a:lnTo>
                    <a:pt x="37" y="45"/>
                  </a:lnTo>
                  <a:lnTo>
                    <a:pt x="41" y="45"/>
                  </a:lnTo>
                  <a:lnTo>
                    <a:pt x="45" y="45"/>
                  </a:lnTo>
                  <a:lnTo>
                    <a:pt x="41" y="45"/>
                  </a:lnTo>
                  <a:lnTo>
                    <a:pt x="37" y="42"/>
                  </a:lnTo>
                  <a:lnTo>
                    <a:pt x="33" y="42"/>
                  </a:lnTo>
                  <a:lnTo>
                    <a:pt x="30" y="42"/>
                  </a:lnTo>
                  <a:lnTo>
                    <a:pt x="26" y="42"/>
                  </a:lnTo>
                  <a:lnTo>
                    <a:pt x="22" y="42"/>
                  </a:lnTo>
                  <a:lnTo>
                    <a:pt x="18" y="42"/>
                  </a:lnTo>
                  <a:lnTo>
                    <a:pt x="15" y="42"/>
                  </a:lnTo>
                  <a:lnTo>
                    <a:pt x="11" y="42"/>
                  </a:lnTo>
                  <a:lnTo>
                    <a:pt x="7" y="42"/>
                  </a:lnTo>
                  <a:lnTo>
                    <a:pt x="3" y="38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3" y="34"/>
                  </a:lnTo>
                  <a:lnTo>
                    <a:pt x="0" y="30"/>
                  </a:lnTo>
                  <a:lnTo>
                    <a:pt x="0" y="27"/>
                  </a:lnTo>
                  <a:lnTo>
                    <a:pt x="3" y="27"/>
                  </a:lnTo>
                  <a:lnTo>
                    <a:pt x="7" y="27"/>
                  </a:lnTo>
                  <a:lnTo>
                    <a:pt x="3" y="27"/>
                  </a:lnTo>
                  <a:lnTo>
                    <a:pt x="0" y="27"/>
                  </a:lnTo>
                  <a:lnTo>
                    <a:pt x="0" y="23"/>
                  </a:lnTo>
                  <a:lnTo>
                    <a:pt x="3" y="23"/>
                  </a:lnTo>
                  <a:lnTo>
                    <a:pt x="3" y="19"/>
                  </a:lnTo>
                  <a:lnTo>
                    <a:pt x="7" y="19"/>
                  </a:lnTo>
                  <a:lnTo>
                    <a:pt x="7" y="15"/>
                  </a:lnTo>
                  <a:lnTo>
                    <a:pt x="11" y="15"/>
                  </a:lnTo>
                  <a:lnTo>
                    <a:pt x="11" y="12"/>
                  </a:lnTo>
                  <a:lnTo>
                    <a:pt x="15" y="8"/>
                  </a:lnTo>
                  <a:lnTo>
                    <a:pt x="18" y="8"/>
                  </a:lnTo>
                  <a:lnTo>
                    <a:pt x="22" y="4"/>
                  </a:lnTo>
                  <a:lnTo>
                    <a:pt x="26" y="4"/>
                  </a:lnTo>
                  <a:lnTo>
                    <a:pt x="30" y="4"/>
                  </a:lnTo>
                  <a:lnTo>
                    <a:pt x="33" y="4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6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9" name="Freeform 2546"/>
            <p:cNvSpPr>
              <a:spLocks/>
            </p:cNvSpPr>
            <p:nvPr/>
          </p:nvSpPr>
          <p:spPr bwMode="auto">
            <a:xfrm>
              <a:off x="2413845" y="1468949"/>
              <a:ext cx="810674" cy="198163"/>
            </a:xfrm>
            <a:custGeom>
              <a:avLst/>
              <a:gdLst>
                <a:gd name="T0" fmla="*/ 117 w 451"/>
                <a:gd name="T1" fmla="*/ 11 h 109"/>
                <a:gd name="T2" fmla="*/ 128 w 451"/>
                <a:gd name="T3" fmla="*/ 3 h 109"/>
                <a:gd name="T4" fmla="*/ 166 w 451"/>
                <a:gd name="T5" fmla="*/ 7 h 109"/>
                <a:gd name="T6" fmla="*/ 181 w 451"/>
                <a:gd name="T7" fmla="*/ 3 h 109"/>
                <a:gd name="T8" fmla="*/ 218 w 451"/>
                <a:gd name="T9" fmla="*/ 11 h 109"/>
                <a:gd name="T10" fmla="*/ 199 w 451"/>
                <a:gd name="T11" fmla="*/ 0 h 109"/>
                <a:gd name="T12" fmla="*/ 260 w 451"/>
                <a:gd name="T13" fmla="*/ 7 h 109"/>
                <a:gd name="T14" fmla="*/ 282 w 451"/>
                <a:gd name="T15" fmla="*/ 0 h 109"/>
                <a:gd name="T16" fmla="*/ 320 w 451"/>
                <a:gd name="T17" fmla="*/ 0 h 109"/>
                <a:gd name="T18" fmla="*/ 369 w 451"/>
                <a:gd name="T19" fmla="*/ 3 h 109"/>
                <a:gd name="T20" fmla="*/ 361 w 451"/>
                <a:gd name="T21" fmla="*/ 7 h 109"/>
                <a:gd name="T22" fmla="*/ 399 w 451"/>
                <a:gd name="T23" fmla="*/ 7 h 109"/>
                <a:gd name="T24" fmla="*/ 414 w 451"/>
                <a:gd name="T25" fmla="*/ 11 h 109"/>
                <a:gd name="T26" fmla="*/ 429 w 451"/>
                <a:gd name="T27" fmla="*/ 19 h 109"/>
                <a:gd name="T28" fmla="*/ 372 w 451"/>
                <a:gd name="T29" fmla="*/ 22 h 109"/>
                <a:gd name="T30" fmla="*/ 327 w 451"/>
                <a:gd name="T31" fmla="*/ 22 h 109"/>
                <a:gd name="T32" fmla="*/ 357 w 451"/>
                <a:gd name="T33" fmla="*/ 26 h 109"/>
                <a:gd name="T34" fmla="*/ 316 w 451"/>
                <a:gd name="T35" fmla="*/ 30 h 109"/>
                <a:gd name="T36" fmla="*/ 391 w 451"/>
                <a:gd name="T37" fmla="*/ 26 h 109"/>
                <a:gd name="T38" fmla="*/ 346 w 451"/>
                <a:gd name="T39" fmla="*/ 37 h 109"/>
                <a:gd name="T40" fmla="*/ 297 w 451"/>
                <a:gd name="T41" fmla="*/ 41 h 109"/>
                <a:gd name="T42" fmla="*/ 275 w 451"/>
                <a:gd name="T43" fmla="*/ 45 h 109"/>
                <a:gd name="T44" fmla="*/ 297 w 451"/>
                <a:gd name="T45" fmla="*/ 49 h 109"/>
                <a:gd name="T46" fmla="*/ 260 w 451"/>
                <a:gd name="T47" fmla="*/ 52 h 109"/>
                <a:gd name="T48" fmla="*/ 260 w 451"/>
                <a:gd name="T49" fmla="*/ 56 h 109"/>
                <a:gd name="T50" fmla="*/ 207 w 451"/>
                <a:gd name="T51" fmla="*/ 56 h 109"/>
                <a:gd name="T52" fmla="*/ 196 w 451"/>
                <a:gd name="T53" fmla="*/ 60 h 109"/>
                <a:gd name="T54" fmla="*/ 233 w 451"/>
                <a:gd name="T55" fmla="*/ 60 h 109"/>
                <a:gd name="T56" fmla="*/ 199 w 451"/>
                <a:gd name="T57" fmla="*/ 64 h 109"/>
                <a:gd name="T58" fmla="*/ 207 w 451"/>
                <a:gd name="T59" fmla="*/ 64 h 109"/>
                <a:gd name="T60" fmla="*/ 181 w 451"/>
                <a:gd name="T61" fmla="*/ 67 h 109"/>
                <a:gd name="T62" fmla="*/ 226 w 451"/>
                <a:gd name="T63" fmla="*/ 67 h 109"/>
                <a:gd name="T64" fmla="*/ 218 w 451"/>
                <a:gd name="T65" fmla="*/ 75 h 109"/>
                <a:gd name="T66" fmla="*/ 214 w 451"/>
                <a:gd name="T67" fmla="*/ 79 h 109"/>
                <a:gd name="T68" fmla="*/ 184 w 451"/>
                <a:gd name="T69" fmla="*/ 82 h 109"/>
                <a:gd name="T70" fmla="*/ 132 w 451"/>
                <a:gd name="T71" fmla="*/ 90 h 109"/>
                <a:gd name="T72" fmla="*/ 132 w 451"/>
                <a:gd name="T73" fmla="*/ 94 h 109"/>
                <a:gd name="T74" fmla="*/ 169 w 451"/>
                <a:gd name="T75" fmla="*/ 97 h 109"/>
                <a:gd name="T76" fmla="*/ 154 w 451"/>
                <a:gd name="T77" fmla="*/ 109 h 109"/>
                <a:gd name="T78" fmla="*/ 121 w 451"/>
                <a:gd name="T79" fmla="*/ 101 h 109"/>
                <a:gd name="T80" fmla="*/ 98 w 451"/>
                <a:gd name="T81" fmla="*/ 101 h 109"/>
                <a:gd name="T82" fmla="*/ 79 w 451"/>
                <a:gd name="T83" fmla="*/ 109 h 109"/>
                <a:gd name="T84" fmla="*/ 38 w 451"/>
                <a:gd name="T85" fmla="*/ 101 h 109"/>
                <a:gd name="T86" fmla="*/ 19 w 451"/>
                <a:gd name="T87" fmla="*/ 101 h 109"/>
                <a:gd name="T88" fmla="*/ 42 w 451"/>
                <a:gd name="T89" fmla="*/ 94 h 109"/>
                <a:gd name="T90" fmla="*/ 30 w 451"/>
                <a:gd name="T91" fmla="*/ 86 h 109"/>
                <a:gd name="T92" fmla="*/ 75 w 451"/>
                <a:gd name="T93" fmla="*/ 90 h 109"/>
                <a:gd name="T94" fmla="*/ 117 w 451"/>
                <a:gd name="T95" fmla="*/ 79 h 109"/>
                <a:gd name="T96" fmla="*/ 83 w 451"/>
                <a:gd name="T97" fmla="*/ 86 h 109"/>
                <a:gd name="T98" fmla="*/ 72 w 451"/>
                <a:gd name="T99" fmla="*/ 82 h 109"/>
                <a:gd name="T100" fmla="*/ 83 w 451"/>
                <a:gd name="T101" fmla="*/ 79 h 109"/>
                <a:gd name="T102" fmla="*/ 60 w 451"/>
                <a:gd name="T103" fmla="*/ 79 h 109"/>
                <a:gd name="T104" fmla="*/ 45 w 451"/>
                <a:gd name="T105" fmla="*/ 71 h 109"/>
                <a:gd name="T106" fmla="*/ 106 w 451"/>
                <a:gd name="T107" fmla="*/ 71 h 109"/>
                <a:gd name="T108" fmla="*/ 121 w 451"/>
                <a:gd name="T109" fmla="*/ 67 h 109"/>
                <a:gd name="T110" fmla="*/ 90 w 451"/>
                <a:gd name="T111" fmla="*/ 67 h 109"/>
                <a:gd name="T112" fmla="*/ 87 w 451"/>
                <a:gd name="T113" fmla="*/ 60 h 109"/>
                <a:gd name="T114" fmla="*/ 72 w 451"/>
                <a:gd name="T115" fmla="*/ 49 h 109"/>
                <a:gd name="T116" fmla="*/ 90 w 451"/>
                <a:gd name="T117" fmla="*/ 45 h 109"/>
                <a:gd name="T118" fmla="*/ 139 w 451"/>
                <a:gd name="T119" fmla="*/ 5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1" h="109">
                  <a:moveTo>
                    <a:pt x="166" y="22"/>
                  </a:moveTo>
                  <a:lnTo>
                    <a:pt x="162" y="19"/>
                  </a:lnTo>
                  <a:lnTo>
                    <a:pt x="158" y="19"/>
                  </a:lnTo>
                  <a:lnTo>
                    <a:pt x="154" y="19"/>
                  </a:lnTo>
                  <a:lnTo>
                    <a:pt x="151" y="19"/>
                  </a:lnTo>
                  <a:lnTo>
                    <a:pt x="147" y="19"/>
                  </a:lnTo>
                  <a:lnTo>
                    <a:pt x="143" y="19"/>
                  </a:lnTo>
                  <a:lnTo>
                    <a:pt x="143" y="15"/>
                  </a:lnTo>
                  <a:lnTo>
                    <a:pt x="139" y="15"/>
                  </a:lnTo>
                  <a:lnTo>
                    <a:pt x="136" y="15"/>
                  </a:lnTo>
                  <a:lnTo>
                    <a:pt x="132" y="15"/>
                  </a:lnTo>
                  <a:lnTo>
                    <a:pt x="124" y="15"/>
                  </a:lnTo>
                  <a:lnTo>
                    <a:pt x="121" y="15"/>
                  </a:lnTo>
                  <a:lnTo>
                    <a:pt x="113" y="11"/>
                  </a:lnTo>
                  <a:lnTo>
                    <a:pt x="109" y="11"/>
                  </a:lnTo>
                  <a:lnTo>
                    <a:pt x="113" y="11"/>
                  </a:lnTo>
                  <a:lnTo>
                    <a:pt x="117" y="11"/>
                  </a:lnTo>
                  <a:lnTo>
                    <a:pt x="121" y="11"/>
                  </a:lnTo>
                  <a:lnTo>
                    <a:pt x="128" y="11"/>
                  </a:lnTo>
                  <a:lnTo>
                    <a:pt x="124" y="11"/>
                  </a:lnTo>
                  <a:lnTo>
                    <a:pt x="117" y="7"/>
                  </a:lnTo>
                  <a:lnTo>
                    <a:pt x="121" y="7"/>
                  </a:lnTo>
                  <a:lnTo>
                    <a:pt x="124" y="7"/>
                  </a:lnTo>
                  <a:lnTo>
                    <a:pt x="128" y="7"/>
                  </a:lnTo>
                  <a:lnTo>
                    <a:pt x="132" y="7"/>
                  </a:lnTo>
                  <a:lnTo>
                    <a:pt x="136" y="7"/>
                  </a:lnTo>
                  <a:lnTo>
                    <a:pt x="139" y="7"/>
                  </a:lnTo>
                  <a:lnTo>
                    <a:pt x="139" y="11"/>
                  </a:lnTo>
                  <a:lnTo>
                    <a:pt x="143" y="7"/>
                  </a:lnTo>
                  <a:lnTo>
                    <a:pt x="139" y="7"/>
                  </a:lnTo>
                  <a:lnTo>
                    <a:pt x="136" y="7"/>
                  </a:lnTo>
                  <a:lnTo>
                    <a:pt x="132" y="7"/>
                  </a:lnTo>
                  <a:lnTo>
                    <a:pt x="128" y="7"/>
                  </a:lnTo>
                  <a:lnTo>
                    <a:pt x="128" y="3"/>
                  </a:lnTo>
                  <a:lnTo>
                    <a:pt x="132" y="3"/>
                  </a:lnTo>
                  <a:lnTo>
                    <a:pt x="136" y="3"/>
                  </a:lnTo>
                  <a:lnTo>
                    <a:pt x="139" y="3"/>
                  </a:lnTo>
                  <a:lnTo>
                    <a:pt x="147" y="3"/>
                  </a:lnTo>
                  <a:lnTo>
                    <a:pt x="147" y="7"/>
                  </a:lnTo>
                  <a:lnTo>
                    <a:pt x="151" y="7"/>
                  </a:lnTo>
                  <a:lnTo>
                    <a:pt x="154" y="7"/>
                  </a:lnTo>
                  <a:lnTo>
                    <a:pt x="158" y="7"/>
                  </a:lnTo>
                  <a:lnTo>
                    <a:pt x="154" y="7"/>
                  </a:lnTo>
                  <a:lnTo>
                    <a:pt x="158" y="7"/>
                  </a:lnTo>
                  <a:lnTo>
                    <a:pt x="162" y="7"/>
                  </a:lnTo>
                  <a:lnTo>
                    <a:pt x="166" y="7"/>
                  </a:lnTo>
                  <a:lnTo>
                    <a:pt x="173" y="7"/>
                  </a:lnTo>
                  <a:lnTo>
                    <a:pt x="177" y="7"/>
                  </a:lnTo>
                  <a:lnTo>
                    <a:pt x="173" y="7"/>
                  </a:lnTo>
                  <a:lnTo>
                    <a:pt x="169" y="7"/>
                  </a:lnTo>
                  <a:lnTo>
                    <a:pt x="166" y="7"/>
                  </a:lnTo>
                  <a:lnTo>
                    <a:pt x="162" y="7"/>
                  </a:lnTo>
                  <a:lnTo>
                    <a:pt x="158" y="7"/>
                  </a:lnTo>
                  <a:lnTo>
                    <a:pt x="154" y="7"/>
                  </a:lnTo>
                  <a:lnTo>
                    <a:pt x="154" y="3"/>
                  </a:lnTo>
                  <a:lnTo>
                    <a:pt x="158" y="3"/>
                  </a:lnTo>
                  <a:lnTo>
                    <a:pt x="154" y="3"/>
                  </a:lnTo>
                  <a:lnTo>
                    <a:pt x="151" y="3"/>
                  </a:lnTo>
                  <a:lnTo>
                    <a:pt x="147" y="3"/>
                  </a:lnTo>
                  <a:lnTo>
                    <a:pt x="151" y="3"/>
                  </a:lnTo>
                  <a:lnTo>
                    <a:pt x="154" y="3"/>
                  </a:lnTo>
                  <a:lnTo>
                    <a:pt x="158" y="3"/>
                  </a:lnTo>
                  <a:lnTo>
                    <a:pt x="162" y="3"/>
                  </a:lnTo>
                  <a:lnTo>
                    <a:pt x="166" y="3"/>
                  </a:lnTo>
                  <a:lnTo>
                    <a:pt x="169" y="3"/>
                  </a:lnTo>
                  <a:lnTo>
                    <a:pt x="173" y="3"/>
                  </a:lnTo>
                  <a:lnTo>
                    <a:pt x="177" y="3"/>
                  </a:lnTo>
                  <a:lnTo>
                    <a:pt x="181" y="3"/>
                  </a:lnTo>
                  <a:lnTo>
                    <a:pt x="184" y="3"/>
                  </a:lnTo>
                  <a:lnTo>
                    <a:pt x="181" y="3"/>
                  </a:lnTo>
                  <a:lnTo>
                    <a:pt x="184" y="3"/>
                  </a:lnTo>
                  <a:lnTo>
                    <a:pt x="188" y="3"/>
                  </a:lnTo>
                  <a:lnTo>
                    <a:pt x="192" y="3"/>
                  </a:lnTo>
                  <a:lnTo>
                    <a:pt x="196" y="3"/>
                  </a:lnTo>
                  <a:lnTo>
                    <a:pt x="199" y="3"/>
                  </a:lnTo>
                  <a:lnTo>
                    <a:pt x="203" y="7"/>
                  </a:lnTo>
                  <a:lnTo>
                    <a:pt x="207" y="7"/>
                  </a:lnTo>
                  <a:lnTo>
                    <a:pt x="211" y="7"/>
                  </a:lnTo>
                  <a:lnTo>
                    <a:pt x="214" y="7"/>
                  </a:lnTo>
                  <a:lnTo>
                    <a:pt x="218" y="7"/>
                  </a:lnTo>
                  <a:lnTo>
                    <a:pt x="214" y="7"/>
                  </a:lnTo>
                  <a:lnTo>
                    <a:pt x="214" y="11"/>
                  </a:lnTo>
                  <a:lnTo>
                    <a:pt x="211" y="11"/>
                  </a:lnTo>
                  <a:lnTo>
                    <a:pt x="214" y="11"/>
                  </a:lnTo>
                  <a:lnTo>
                    <a:pt x="218" y="11"/>
                  </a:lnTo>
                  <a:lnTo>
                    <a:pt x="218" y="7"/>
                  </a:lnTo>
                  <a:lnTo>
                    <a:pt x="222" y="7"/>
                  </a:lnTo>
                  <a:lnTo>
                    <a:pt x="226" y="7"/>
                  </a:lnTo>
                  <a:lnTo>
                    <a:pt x="222" y="7"/>
                  </a:lnTo>
                  <a:lnTo>
                    <a:pt x="218" y="7"/>
                  </a:lnTo>
                  <a:lnTo>
                    <a:pt x="214" y="7"/>
                  </a:lnTo>
                  <a:lnTo>
                    <a:pt x="211" y="7"/>
                  </a:lnTo>
                  <a:lnTo>
                    <a:pt x="214" y="7"/>
                  </a:lnTo>
                  <a:lnTo>
                    <a:pt x="218" y="3"/>
                  </a:lnTo>
                  <a:lnTo>
                    <a:pt x="214" y="3"/>
                  </a:lnTo>
                  <a:lnTo>
                    <a:pt x="211" y="3"/>
                  </a:lnTo>
                  <a:lnTo>
                    <a:pt x="207" y="3"/>
                  </a:lnTo>
                  <a:lnTo>
                    <a:pt x="203" y="3"/>
                  </a:lnTo>
                  <a:lnTo>
                    <a:pt x="199" y="3"/>
                  </a:lnTo>
                  <a:lnTo>
                    <a:pt x="196" y="3"/>
                  </a:lnTo>
                  <a:lnTo>
                    <a:pt x="196" y="0"/>
                  </a:lnTo>
                  <a:lnTo>
                    <a:pt x="199" y="0"/>
                  </a:lnTo>
                  <a:lnTo>
                    <a:pt x="199" y="3"/>
                  </a:lnTo>
                  <a:lnTo>
                    <a:pt x="203" y="3"/>
                  </a:lnTo>
                  <a:lnTo>
                    <a:pt x="207" y="3"/>
                  </a:lnTo>
                  <a:lnTo>
                    <a:pt x="211" y="0"/>
                  </a:lnTo>
                  <a:lnTo>
                    <a:pt x="214" y="0"/>
                  </a:lnTo>
                  <a:lnTo>
                    <a:pt x="218" y="0"/>
                  </a:lnTo>
                  <a:lnTo>
                    <a:pt x="222" y="0"/>
                  </a:lnTo>
                  <a:lnTo>
                    <a:pt x="226" y="0"/>
                  </a:lnTo>
                  <a:lnTo>
                    <a:pt x="230" y="0"/>
                  </a:lnTo>
                  <a:lnTo>
                    <a:pt x="233" y="0"/>
                  </a:lnTo>
                  <a:lnTo>
                    <a:pt x="237" y="0"/>
                  </a:lnTo>
                  <a:lnTo>
                    <a:pt x="241" y="0"/>
                  </a:lnTo>
                  <a:lnTo>
                    <a:pt x="245" y="3"/>
                  </a:lnTo>
                  <a:lnTo>
                    <a:pt x="248" y="3"/>
                  </a:lnTo>
                  <a:lnTo>
                    <a:pt x="252" y="3"/>
                  </a:lnTo>
                  <a:lnTo>
                    <a:pt x="256" y="3"/>
                  </a:lnTo>
                  <a:lnTo>
                    <a:pt x="260" y="7"/>
                  </a:lnTo>
                  <a:lnTo>
                    <a:pt x="263" y="7"/>
                  </a:lnTo>
                  <a:lnTo>
                    <a:pt x="267" y="7"/>
                  </a:lnTo>
                  <a:lnTo>
                    <a:pt x="271" y="7"/>
                  </a:lnTo>
                  <a:lnTo>
                    <a:pt x="267" y="7"/>
                  </a:lnTo>
                  <a:lnTo>
                    <a:pt x="263" y="7"/>
                  </a:lnTo>
                  <a:lnTo>
                    <a:pt x="263" y="3"/>
                  </a:lnTo>
                  <a:lnTo>
                    <a:pt x="260" y="3"/>
                  </a:lnTo>
                  <a:lnTo>
                    <a:pt x="256" y="3"/>
                  </a:lnTo>
                  <a:lnTo>
                    <a:pt x="252" y="3"/>
                  </a:lnTo>
                  <a:lnTo>
                    <a:pt x="260" y="3"/>
                  </a:lnTo>
                  <a:lnTo>
                    <a:pt x="263" y="0"/>
                  </a:lnTo>
                  <a:lnTo>
                    <a:pt x="271" y="0"/>
                  </a:lnTo>
                  <a:lnTo>
                    <a:pt x="275" y="0"/>
                  </a:lnTo>
                  <a:lnTo>
                    <a:pt x="278" y="0"/>
                  </a:lnTo>
                  <a:lnTo>
                    <a:pt x="282" y="0"/>
                  </a:lnTo>
                  <a:lnTo>
                    <a:pt x="286" y="0"/>
                  </a:lnTo>
                  <a:lnTo>
                    <a:pt x="282" y="0"/>
                  </a:lnTo>
                  <a:lnTo>
                    <a:pt x="282" y="3"/>
                  </a:lnTo>
                  <a:lnTo>
                    <a:pt x="286" y="3"/>
                  </a:lnTo>
                  <a:lnTo>
                    <a:pt x="290" y="3"/>
                  </a:lnTo>
                  <a:lnTo>
                    <a:pt x="293" y="3"/>
                  </a:lnTo>
                  <a:lnTo>
                    <a:pt x="297" y="3"/>
                  </a:lnTo>
                  <a:lnTo>
                    <a:pt x="293" y="3"/>
                  </a:lnTo>
                  <a:lnTo>
                    <a:pt x="290" y="3"/>
                  </a:lnTo>
                  <a:lnTo>
                    <a:pt x="286" y="3"/>
                  </a:lnTo>
                  <a:lnTo>
                    <a:pt x="290" y="0"/>
                  </a:lnTo>
                  <a:lnTo>
                    <a:pt x="293" y="0"/>
                  </a:lnTo>
                  <a:lnTo>
                    <a:pt x="297" y="0"/>
                  </a:lnTo>
                  <a:lnTo>
                    <a:pt x="301" y="0"/>
                  </a:lnTo>
                  <a:lnTo>
                    <a:pt x="305" y="0"/>
                  </a:lnTo>
                  <a:lnTo>
                    <a:pt x="308" y="0"/>
                  </a:lnTo>
                  <a:lnTo>
                    <a:pt x="312" y="0"/>
                  </a:lnTo>
                  <a:lnTo>
                    <a:pt x="316" y="0"/>
                  </a:lnTo>
                  <a:lnTo>
                    <a:pt x="320" y="0"/>
                  </a:lnTo>
                  <a:lnTo>
                    <a:pt x="320" y="3"/>
                  </a:lnTo>
                  <a:lnTo>
                    <a:pt x="316" y="3"/>
                  </a:lnTo>
                  <a:lnTo>
                    <a:pt x="323" y="3"/>
                  </a:lnTo>
                  <a:lnTo>
                    <a:pt x="323" y="0"/>
                  </a:lnTo>
                  <a:lnTo>
                    <a:pt x="327" y="0"/>
                  </a:lnTo>
                  <a:lnTo>
                    <a:pt x="327" y="3"/>
                  </a:lnTo>
                  <a:lnTo>
                    <a:pt x="331" y="3"/>
                  </a:lnTo>
                  <a:lnTo>
                    <a:pt x="335" y="3"/>
                  </a:lnTo>
                  <a:lnTo>
                    <a:pt x="338" y="3"/>
                  </a:lnTo>
                  <a:lnTo>
                    <a:pt x="342" y="3"/>
                  </a:lnTo>
                  <a:lnTo>
                    <a:pt x="346" y="3"/>
                  </a:lnTo>
                  <a:lnTo>
                    <a:pt x="350" y="3"/>
                  </a:lnTo>
                  <a:lnTo>
                    <a:pt x="354" y="3"/>
                  </a:lnTo>
                  <a:lnTo>
                    <a:pt x="357" y="3"/>
                  </a:lnTo>
                  <a:lnTo>
                    <a:pt x="361" y="3"/>
                  </a:lnTo>
                  <a:lnTo>
                    <a:pt x="365" y="3"/>
                  </a:lnTo>
                  <a:lnTo>
                    <a:pt x="369" y="3"/>
                  </a:lnTo>
                  <a:lnTo>
                    <a:pt x="361" y="3"/>
                  </a:lnTo>
                  <a:lnTo>
                    <a:pt x="357" y="3"/>
                  </a:lnTo>
                  <a:lnTo>
                    <a:pt x="354" y="7"/>
                  </a:lnTo>
                  <a:lnTo>
                    <a:pt x="350" y="7"/>
                  </a:lnTo>
                  <a:lnTo>
                    <a:pt x="346" y="7"/>
                  </a:lnTo>
                  <a:lnTo>
                    <a:pt x="342" y="7"/>
                  </a:lnTo>
                  <a:lnTo>
                    <a:pt x="338" y="7"/>
                  </a:lnTo>
                  <a:lnTo>
                    <a:pt x="335" y="7"/>
                  </a:lnTo>
                  <a:lnTo>
                    <a:pt x="331" y="7"/>
                  </a:lnTo>
                  <a:lnTo>
                    <a:pt x="335" y="7"/>
                  </a:lnTo>
                  <a:lnTo>
                    <a:pt x="338" y="7"/>
                  </a:lnTo>
                  <a:lnTo>
                    <a:pt x="342" y="7"/>
                  </a:lnTo>
                  <a:lnTo>
                    <a:pt x="346" y="7"/>
                  </a:lnTo>
                  <a:lnTo>
                    <a:pt x="350" y="7"/>
                  </a:lnTo>
                  <a:lnTo>
                    <a:pt x="354" y="7"/>
                  </a:lnTo>
                  <a:lnTo>
                    <a:pt x="357" y="7"/>
                  </a:lnTo>
                  <a:lnTo>
                    <a:pt x="361" y="7"/>
                  </a:lnTo>
                  <a:lnTo>
                    <a:pt x="365" y="7"/>
                  </a:lnTo>
                  <a:lnTo>
                    <a:pt x="372" y="3"/>
                  </a:lnTo>
                  <a:lnTo>
                    <a:pt x="376" y="3"/>
                  </a:lnTo>
                  <a:lnTo>
                    <a:pt x="380" y="3"/>
                  </a:lnTo>
                  <a:lnTo>
                    <a:pt x="384" y="3"/>
                  </a:lnTo>
                  <a:lnTo>
                    <a:pt x="380" y="3"/>
                  </a:lnTo>
                  <a:lnTo>
                    <a:pt x="384" y="7"/>
                  </a:lnTo>
                  <a:lnTo>
                    <a:pt x="387" y="7"/>
                  </a:lnTo>
                  <a:lnTo>
                    <a:pt x="384" y="3"/>
                  </a:lnTo>
                  <a:lnTo>
                    <a:pt x="387" y="3"/>
                  </a:lnTo>
                  <a:lnTo>
                    <a:pt x="384" y="3"/>
                  </a:lnTo>
                  <a:lnTo>
                    <a:pt x="387" y="3"/>
                  </a:lnTo>
                  <a:lnTo>
                    <a:pt x="391" y="3"/>
                  </a:lnTo>
                  <a:lnTo>
                    <a:pt x="395" y="3"/>
                  </a:lnTo>
                  <a:lnTo>
                    <a:pt x="391" y="3"/>
                  </a:lnTo>
                  <a:lnTo>
                    <a:pt x="395" y="3"/>
                  </a:lnTo>
                  <a:lnTo>
                    <a:pt x="399" y="7"/>
                  </a:lnTo>
                  <a:lnTo>
                    <a:pt x="399" y="3"/>
                  </a:lnTo>
                  <a:lnTo>
                    <a:pt x="402" y="3"/>
                  </a:lnTo>
                  <a:lnTo>
                    <a:pt x="406" y="3"/>
                  </a:lnTo>
                  <a:lnTo>
                    <a:pt x="410" y="3"/>
                  </a:lnTo>
                  <a:lnTo>
                    <a:pt x="414" y="3"/>
                  </a:lnTo>
                  <a:lnTo>
                    <a:pt x="414" y="7"/>
                  </a:lnTo>
                  <a:lnTo>
                    <a:pt x="410" y="7"/>
                  </a:lnTo>
                  <a:lnTo>
                    <a:pt x="406" y="7"/>
                  </a:lnTo>
                  <a:lnTo>
                    <a:pt x="410" y="7"/>
                  </a:lnTo>
                  <a:lnTo>
                    <a:pt x="414" y="7"/>
                  </a:lnTo>
                  <a:lnTo>
                    <a:pt x="417" y="7"/>
                  </a:lnTo>
                  <a:lnTo>
                    <a:pt x="414" y="7"/>
                  </a:lnTo>
                  <a:lnTo>
                    <a:pt x="417" y="7"/>
                  </a:lnTo>
                  <a:lnTo>
                    <a:pt x="421" y="7"/>
                  </a:lnTo>
                  <a:lnTo>
                    <a:pt x="421" y="11"/>
                  </a:lnTo>
                  <a:lnTo>
                    <a:pt x="417" y="11"/>
                  </a:lnTo>
                  <a:lnTo>
                    <a:pt x="414" y="11"/>
                  </a:lnTo>
                  <a:lnTo>
                    <a:pt x="417" y="11"/>
                  </a:lnTo>
                  <a:lnTo>
                    <a:pt x="421" y="11"/>
                  </a:lnTo>
                  <a:lnTo>
                    <a:pt x="425" y="11"/>
                  </a:lnTo>
                  <a:lnTo>
                    <a:pt x="429" y="11"/>
                  </a:lnTo>
                  <a:lnTo>
                    <a:pt x="432" y="11"/>
                  </a:lnTo>
                  <a:lnTo>
                    <a:pt x="436" y="11"/>
                  </a:lnTo>
                  <a:lnTo>
                    <a:pt x="440" y="11"/>
                  </a:lnTo>
                  <a:lnTo>
                    <a:pt x="444" y="11"/>
                  </a:lnTo>
                  <a:lnTo>
                    <a:pt x="447" y="11"/>
                  </a:lnTo>
                  <a:lnTo>
                    <a:pt x="451" y="11"/>
                  </a:lnTo>
                  <a:lnTo>
                    <a:pt x="451" y="15"/>
                  </a:lnTo>
                  <a:lnTo>
                    <a:pt x="447" y="15"/>
                  </a:lnTo>
                  <a:lnTo>
                    <a:pt x="444" y="15"/>
                  </a:lnTo>
                  <a:lnTo>
                    <a:pt x="440" y="15"/>
                  </a:lnTo>
                  <a:lnTo>
                    <a:pt x="436" y="19"/>
                  </a:lnTo>
                  <a:lnTo>
                    <a:pt x="432" y="19"/>
                  </a:lnTo>
                  <a:lnTo>
                    <a:pt x="429" y="19"/>
                  </a:lnTo>
                  <a:lnTo>
                    <a:pt x="421" y="19"/>
                  </a:lnTo>
                  <a:lnTo>
                    <a:pt x="417" y="19"/>
                  </a:lnTo>
                  <a:lnTo>
                    <a:pt x="414" y="19"/>
                  </a:lnTo>
                  <a:lnTo>
                    <a:pt x="410" y="19"/>
                  </a:lnTo>
                  <a:lnTo>
                    <a:pt x="410" y="22"/>
                  </a:lnTo>
                  <a:lnTo>
                    <a:pt x="406" y="22"/>
                  </a:lnTo>
                  <a:lnTo>
                    <a:pt x="402" y="22"/>
                  </a:lnTo>
                  <a:lnTo>
                    <a:pt x="399" y="22"/>
                  </a:lnTo>
                  <a:lnTo>
                    <a:pt x="402" y="22"/>
                  </a:lnTo>
                  <a:lnTo>
                    <a:pt x="399" y="22"/>
                  </a:lnTo>
                  <a:lnTo>
                    <a:pt x="395" y="22"/>
                  </a:lnTo>
                  <a:lnTo>
                    <a:pt x="391" y="22"/>
                  </a:lnTo>
                  <a:lnTo>
                    <a:pt x="387" y="22"/>
                  </a:lnTo>
                  <a:lnTo>
                    <a:pt x="384" y="22"/>
                  </a:lnTo>
                  <a:lnTo>
                    <a:pt x="380" y="22"/>
                  </a:lnTo>
                  <a:lnTo>
                    <a:pt x="376" y="22"/>
                  </a:lnTo>
                  <a:lnTo>
                    <a:pt x="372" y="22"/>
                  </a:lnTo>
                  <a:lnTo>
                    <a:pt x="376" y="22"/>
                  </a:lnTo>
                  <a:lnTo>
                    <a:pt x="380" y="22"/>
                  </a:lnTo>
                  <a:lnTo>
                    <a:pt x="384" y="22"/>
                  </a:lnTo>
                  <a:lnTo>
                    <a:pt x="380" y="22"/>
                  </a:lnTo>
                  <a:lnTo>
                    <a:pt x="376" y="22"/>
                  </a:lnTo>
                  <a:lnTo>
                    <a:pt x="372" y="22"/>
                  </a:lnTo>
                  <a:lnTo>
                    <a:pt x="369" y="22"/>
                  </a:lnTo>
                  <a:lnTo>
                    <a:pt x="365" y="22"/>
                  </a:lnTo>
                  <a:lnTo>
                    <a:pt x="361" y="22"/>
                  </a:lnTo>
                  <a:lnTo>
                    <a:pt x="354" y="22"/>
                  </a:lnTo>
                  <a:lnTo>
                    <a:pt x="350" y="22"/>
                  </a:lnTo>
                  <a:lnTo>
                    <a:pt x="346" y="22"/>
                  </a:lnTo>
                  <a:lnTo>
                    <a:pt x="338" y="26"/>
                  </a:lnTo>
                  <a:lnTo>
                    <a:pt x="335" y="26"/>
                  </a:lnTo>
                  <a:lnTo>
                    <a:pt x="335" y="22"/>
                  </a:lnTo>
                  <a:lnTo>
                    <a:pt x="331" y="22"/>
                  </a:lnTo>
                  <a:lnTo>
                    <a:pt x="327" y="22"/>
                  </a:lnTo>
                  <a:lnTo>
                    <a:pt x="323" y="22"/>
                  </a:lnTo>
                  <a:lnTo>
                    <a:pt x="327" y="22"/>
                  </a:lnTo>
                  <a:lnTo>
                    <a:pt x="331" y="22"/>
                  </a:lnTo>
                  <a:lnTo>
                    <a:pt x="335" y="26"/>
                  </a:lnTo>
                  <a:lnTo>
                    <a:pt x="331" y="26"/>
                  </a:lnTo>
                  <a:lnTo>
                    <a:pt x="327" y="26"/>
                  </a:lnTo>
                  <a:lnTo>
                    <a:pt x="331" y="26"/>
                  </a:lnTo>
                  <a:lnTo>
                    <a:pt x="335" y="26"/>
                  </a:lnTo>
                  <a:lnTo>
                    <a:pt x="338" y="26"/>
                  </a:lnTo>
                  <a:lnTo>
                    <a:pt x="342" y="26"/>
                  </a:lnTo>
                  <a:lnTo>
                    <a:pt x="346" y="26"/>
                  </a:lnTo>
                  <a:lnTo>
                    <a:pt x="354" y="26"/>
                  </a:lnTo>
                  <a:lnTo>
                    <a:pt x="357" y="26"/>
                  </a:lnTo>
                  <a:lnTo>
                    <a:pt x="361" y="26"/>
                  </a:lnTo>
                  <a:lnTo>
                    <a:pt x="365" y="26"/>
                  </a:lnTo>
                  <a:lnTo>
                    <a:pt x="361" y="26"/>
                  </a:lnTo>
                  <a:lnTo>
                    <a:pt x="357" y="26"/>
                  </a:lnTo>
                  <a:lnTo>
                    <a:pt x="354" y="26"/>
                  </a:lnTo>
                  <a:lnTo>
                    <a:pt x="350" y="26"/>
                  </a:lnTo>
                  <a:lnTo>
                    <a:pt x="346" y="26"/>
                  </a:lnTo>
                  <a:lnTo>
                    <a:pt x="342" y="26"/>
                  </a:lnTo>
                  <a:lnTo>
                    <a:pt x="338" y="30"/>
                  </a:lnTo>
                  <a:lnTo>
                    <a:pt x="335" y="30"/>
                  </a:lnTo>
                  <a:lnTo>
                    <a:pt x="331" y="30"/>
                  </a:lnTo>
                  <a:lnTo>
                    <a:pt x="327" y="30"/>
                  </a:lnTo>
                  <a:lnTo>
                    <a:pt x="320" y="30"/>
                  </a:lnTo>
                  <a:lnTo>
                    <a:pt x="312" y="30"/>
                  </a:lnTo>
                  <a:lnTo>
                    <a:pt x="308" y="30"/>
                  </a:lnTo>
                  <a:lnTo>
                    <a:pt x="312" y="30"/>
                  </a:lnTo>
                  <a:lnTo>
                    <a:pt x="316" y="30"/>
                  </a:lnTo>
                  <a:lnTo>
                    <a:pt x="312" y="30"/>
                  </a:lnTo>
                  <a:lnTo>
                    <a:pt x="312" y="34"/>
                  </a:lnTo>
                  <a:lnTo>
                    <a:pt x="312" y="30"/>
                  </a:lnTo>
                  <a:lnTo>
                    <a:pt x="316" y="30"/>
                  </a:lnTo>
                  <a:lnTo>
                    <a:pt x="320" y="30"/>
                  </a:lnTo>
                  <a:lnTo>
                    <a:pt x="327" y="30"/>
                  </a:lnTo>
                  <a:lnTo>
                    <a:pt x="331" y="30"/>
                  </a:lnTo>
                  <a:lnTo>
                    <a:pt x="335" y="30"/>
                  </a:lnTo>
                  <a:lnTo>
                    <a:pt x="338" y="30"/>
                  </a:lnTo>
                  <a:lnTo>
                    <a:pt x="342" y="30"/>
                  </a:lnTo>
                  <a:lnTo>
                    <a:pt x="346" y="30"/>
                  </a:lnTo>
                  <a:lnTo>
                    <a:pt x="350" y="30"/>
                  </a:lnTo>
                  <a:lnTo>
                    <a:pt x="354" y="26"/>
                  </a:lnTo>
                  <a:lnTo>
                    <a:pt x="357" y="26"/>
                  </a:lnTo>
                  <a:lnTo>
                    <a:pt x="365" y="26"/>
                  </a:lnTo>
                  <a:lnTo>
                    <a:pt x="369" y="26"/>
                  </a:lnTo>
                  <a:lnTo>
                    <a:pt x="372" y="26"/>
                  </a:lnTo>
                  <a:lnTo>
                    <a:pt x="376" y="26"/>
                  </a:lnTo>
                  <a:lnTo>
                    <a:pt x="380" y="26"/>
                  </a:lnTo>
                  <a:lnTo>
                    <a:pt x="384" y="26"/>
                  </a:lnTo>
                  <a:lnTo>
                    <a:pt x="391" y="26"/>
                  </a:lnTo>
                  <a:lnTo>
                    <a:pt x="395" y="26"/>
                  </a:lnTo>
                  <a:lnTo>
                    <a:pt x="399" y="26"/>
                  </a:lnTo>
                  <a:lnTo>
                    <a:pt x="395" y="26"/>
                  </a:lnTo>
                  <a:lnTo>
                    <a:pt x="391" y="26"/>
                  </a:lnTo>
                  <a:lnTo>
                    <a:pt x="391" y="30"/>
                  </a:lnTo>
                  <a:lnTo>
                    <a:pt x="387" y="30"/>
                  </a:lnTo>
                  <a:lnTo>
                    <a:pt x="384" y="30"/>
                  </a:lnTo>
                  <a:lnTo>
                    <a:pt x="380" y="30"/>
                  </a:lnTo>
                  <a:lnTo>
                    <a:pt x="376" y="30"/>
                  </a:lnTo>
                  <a:lnTo>
                    <a:pt x="372" y="30"/>
                  </a:lnTo>
                  <a:lnTo>
                    <a:pt x="369" y="30"/>
                  </a:lnTo>
                  <a:lnTo>
                    <a:pt x="365" y="34"/>
                  </a:lnTo>
                  <a:lnTo>
                    <a:pt x="361" y="34"/>
                  </a:lnTo>
                  <a:lnTo>
                    <a:pt x="357" y="34"/>
                  </a:lnTo>
                  <a:lnTo>
                    <a:pt x="354" y="34"/>
                  </a:lnTo>
                  <a:lnTo>
                    <a:pt x="350" y="34"/>
                  </a:lnTo>
                  <a:lnTo>
                    <a:pt x="346" y="37"/>
                  </a:lnTo>
                  <a:lnTo>
                    <a:pt x="342" y="37"/>
                  </a:lnTo>
                  <a:lnTo>
                    <a:pt x="338" y="37"/>
                  </a:lnTo>
                  <a:lnTo>
                    <a:pt x="331" y="37"/>
                  </a:lnTo>
                  <a:lnTo>
                    <a:pt x="331" y="41"/>
                  </a:lnTo>
                  <a:lnTo>
                    <a:pt x="327" y="41"/>
                  </a:lnTo>
                  <a:lnTo>
                    <a:pt x="323" y="41"/>
                  </a:lnTo>
                  <a:lnTo>
                    <a:pt x="320" y="41"/>
                  </a:lnTo>
                  <a:lnTo>
                    <a:pt x="320" y="45"/>
                  </a:lnTo>
                  <a:lnTo>
                    <a:pt x="316" y="45"/>
                  </a:lnTo>
                  <a:lnTo>
                    <a:pt x="312" y="45"/>
                  </a:lnTo>
                  <a:lnTo>
                    <a:pt x="308" y="45"/>
                  </a:lnTo>
                  <a:lnTo>
                    <a:pt x="305" y="45"/>
                  </a:lnTo>
                  <a:lnTo>
                    <a:pt x="308" y="45"/>
                  </a:lnTo>
                  <a:lnTo>
                    <a:pt x="308" y="41"/>
                  </a:lnTo>
                  <a:lnTo>
                    <a:pt x="305" y="41"/>
                  </a:lnTo>
                  <a:lnTo>
                    <a:pt x="301" y="41"/>
                  </a:lnTo>
                  <a:lnTo>
                    <a:pt x="297" y="41"/>
                  </a:lnTo>
                  <a:lnTo>
                    <a:pt x="301" y="41"/>
                  </a:lnTo>
                  <a:lnTo>
                    <a:pt x="305" y="41"/>
                  </a:lnTo>
                  <a:lnTo>
                    <a:pt x="305" y="45"/>
                  </a:lnTo>
                  <a:lnTo>
                    <a:pt x="308" y="45"/>
                  </a:lnTo>
                  <a:lnTo>
                    <a:pt x="312" y="45"/>
                  </a:lnTo>
                  <a:lnTo>
                    <a:pt x="308" y="45"/>
                  </a:lnTo>
                  <a:lnTo>
                    <a:pt x="305" y="45"/>
                  </a:lnTo>
                  <a:lnTo>
                    <a:pt x="301" y="45"/>
                  </a:lnTo>
                  <a:lnTo>
                    <a:pt x="297" y="45"/>
                  </a:lnTo>
                  <a:lnTo>
                    <a:pt x="293" y="45"/>
                  </a:lnTo>
                  <a:lnTo>
                    <a:pt x="290" y="45"/>
                  </a:lnTo>
                  <a:lnTo>
                    <a:pt x="290" y="49"/>
                  </a:lnTo>
                  <a:lnTo>
                    <a:pt x="286" y="49"/>
                  </a:lnTo>
                  <a:lnTo>
                    <a:pt x="282" y="49"/>
                  </a:lnTo>
                  <a:lnTo>
                    <a:pt x="282" y="45"/>
                  </a:lnTo>
                  <a:lnTo>
                    <a:pt x="278" y="45"/>
                  </a:lnTo>
                  <a:lnTo>
                    <a:pt x="275" y="45"/>
                  </a:lnTo>
                  <a:lnTo>
                    <a:pt x="271" y="45"/>
                  </a:lnTo>
                  <a:lnTo>
                    <a:pt x="275" y="45"/>
                  </a:lnTo>
                  <a:lnTo>
                    <a:pt x="278" y="45"/>
                  </a:lnTo>
                  <a:lnTo>
                    <a:pt x="278" y="49"/>
                  </a:lnTo>
                  <a:lnTo>
                    <a:pt x="282" y="49"/>
                  </a:lnTo>
                  <a:lnTo>
                    <a:pt x="278" y="49"/>
                  </a:lnTo>
                  <a:lnTo>
                    <a:pt x="275" y="49"/>
                  </a:lnTo>
                  <a:lnTo>
                    <a:pt x="278" y="49"/>
                  </a:lnTo>
                  <a:lnTo>
                    <a:pt x="282" y="49"/>
                  </a:lnTo>
                  <a:lnTo>
                    <a:pt x="286" y="49"/>
                  </a:lnTo>
                  <a:lnTo>
                    <a:pt x="290" y="49"/>
                  </a:lnTo>
                  <a:lnTo>
                    <a:pt x="293" y="49"/>
                  </a:lnTo>
                  <a:lnTo>
                    <a:pt x="297" y="49"/>
                  </a:lnTo>
                  <a:lnTo>
                    <a:pt x="301" y="49"/>
                  </a:lnTo>
                  <a:lnTo>
                    <a:pt x="305" y="49"/>
                  </a:lnTo>
                  <a:lnTo>
                    <a:pt x="301" y="49"/>
                  </a:lnTo>
                  <a:lnTo>
                    <a:pt x="297" y="49"/>
                  </a:lnTo>
                  <a:lnTo>
                    <a:pt x="293" y="49"/>
                  </a:lnTo>
                  <a:lnTo>
                    <a:pt x="290" y="49"/>
                  </a:lnTo>
                  <a:lnTo>
                    <a:pt x="290" y="52"/>
                  </a:lnTo>
                  <a:lnTo>
                    <a:pt x="293" y="49"/>
                  </a:lnTo>
                  <a:lnTo>
                    <a:pt x="293" y="52"/>
                  </a:lnTo>
                  <a:lnTo>
                    <a:pt x="297" y="52"/>
                  </a:lnTo>
                  <a:lnTo>
                    <a:pt x="293" y="52"/>
                  </a:lnTo>
                  <a:lnTo>
                    <a:pt x="290" y="52"/>
                  </a:lnTo>
                  <a:lnTo>
                    <a:pt x="286" y="52"/>
                  </a:lnTo>
                  <a:lnTo>
                    <a:pt x="282" y="52"/>
                  </a:lnTo>
                  <a:lnTo>
                    <a:pt x="278" y="52"/>
                  </a:lnTo>
                  <a:lnTo>
                    <a:pt x="275" y="56"/>
                  </a:lnTo>
                  <a:lnTo>
                    <a:pt x="275" y="52"/>
                  </a:lnTo>
                  <a:lnTo>
                    <a:pt x="271" y="52"/>
                  </a:lnTo>
                  <a:lnTo>
                    <a:pt x="267" y="52"/>
                  </a:lnTo>
                  <a:lnTo>
                    <a:pt x="263" y="52"/>
                  </a:lnTo>
                  <a:lnTo>
                    <a:pt x="260" y="52"/>
                  </a:lnTo>
                  <a:lnTo>
                    <a:pt x="256" y="52"/>
                  </a:lnTo>
                  <a:lnTo>
                    <a:pt x="252" y="52"/>
                  </a:lnTo>
                  <a:lnTo>
                    <a:pt x="248" y="52"/>
                  </a:lnTo>
                  <a:lnTo>
                    <a:pt x="252" y="52"/>
                  </a:lnTo>
                  <a:lnTo>
                    <a:pt x="248" y="52"/>
                  </a:lnTo>
                  <a:lnTo>
                    <a:pt x="245" y="52"/>
                  </a:lnTo>
                  <a:lnTo>
                    <a:pt x="241" y="52"/>
                  </a:lnTo>
                  <a:lnTo>
                    <a:pt x="237" y="52"/>
                  </a:lnTo>
                  <a:lnTo>
                    <a:pt x="233" y="52"/>
                  </a:lnTo>
                  <a:lnTo>
                    <a:pt x="237" y="52"/>
                  </a:lnTo>
                  <a:lnTo>
                    <a:pt x="241" y="52"/>
                  </a:lnTo>
                  <a:lnTo>
                    <a:pt x="245" y="52"/>
                  </a:lnTo>
                  <a:lnTo>
                    <a:pt x="248" y="52"/>
                  </a:lnTo>
                  <a:lnTo>
                    <a:pt x="252" y="52"/>
                  </a:lnTo>
                  <a:lnTo>
                    <a:pt x="256" y="52"/>
                  </a:lnTo>
                  <a:lnTo>
                    <a:pt x="260" y="52"/>
                  </a:lnTo>
                  <a:lnTo>
                    <a:pt x="260" y="56"/>
                  </a:lnTo>
                  <a:lnTo>
                    <a:pt x="256" y="56"/>
                  </a:lnTo>
                  <a:lnTo>
                    <a:pt x="252" y="56"/>
                  </a:lnTo>
                  <a:lnTo>
                    <a:pt x="248" y="56"/>
                  </a:lnTo>
                  <a:lnTo>
                    <a:pt x="245" y="56"/>
                  </a:lnTo>
                  <a:lnTo>
                    <a:pt x="241" y="56"/>
                  </a:lnTo>
                  <a:lnTo>
                    <a:pt x="237" y="56"/>
                  </a:lnTo>
                  <a:lnTo>
                    <a:pt x="233" y="56"/>
                  </a:lnTo>
                  <a:lnTo>
                    <a:pt x="230" y="56"/>
                  </a:lnTo>
                  <a:lnTo>
                    <a:pt x="233" y="56"/>
                  </a:lnTo>
                  <a:lnTo>
                    <a:pt x="233" y="60"/>
                  </a:lnTo>
                  <a:lnTo>
                    <a:pt x="230" y="60"/>
                  </a:lnTo>
                  <a:lnTo>
                    <a:pt x="226" y="60"/>
                  </a:lnTo>
                  <a:lnTo>
                    <a:pt x="222" y="60"/>
                  </a:lnTo>
                  <a:lnTo>
                    <a:pt x="218" y="60"/>
                  </a:lnTo>
                  <a:lnTo>
                    <a:pt x="214" y="56"/>
                  </a:lnTo>
                  <a:lnTo>
                    <a:pt x="211" y="56"/>
                  </a:lnTo>
                  <a:lnTo>
                    <a:pt x="207" y="56"/>
                  </a:lnTo>
                  <a:lnTo>
                    <a:pt x="203" y="56"/>
                  </a:lnTo>
                  <a:lnTo>
                    <a:pt x="199" y="56"/>
                  </a:lnTo>
                  <a:lnTo>
                    <a:pt x="203" y="56"/>
                  </a:lnTo>
                  <a:lnTo>
                    <a:pt x="207" y="56"/>
                  </a:lnTo>
                  <a:lnTo>
                    <a:pt x="211" y="56"/>
                  </a:lnTo>
                  <a:lnTo>
                    <a:pt x="214" y="56"/>
                  </a:lnTo>
                  <a:lnTo>
                    <a:pt x="214" y="60"/>
                  </a:lnTo>
                  <a:lnTo>
                    <a:pt x="218" y="60"/>
                  </a:lnTo>
                  <a:lnTo>
                    <a:pt x="214" y="60"/>
                  </a:lnTo>
                  <a:lnTo>
                    <a:pt x="211" y="60"/>
                  </a:lnTo>
                  <a:lnTo>
                    <a:pt x="207" y="60"/>
                  </a:lnTo>
                  <a:lnTo>
                    <a:pt x="203" y="60"/>
                  </a:lnTo>
                  <a:lnTo>
                    <a:pt x="199" y="60"/>
                  </a:lnTo>
                  <a:lnTo>
                    <a:pt x="196" y="56"/>
                  </a:lnTo>
                  <a:lnTo>
                    <a:pt x="196" y="60"/>
                  </a:lnTo>
                  <a:lnTo>
                    <a:pt x="199" y="60"/>
                  </a:lnTo>
                  <a:lnTo>
                    <a:pt x="196" y="60"/>
                  </a:lnTo>
                  <a:lnTo>
                    <a:pt x="192" y="60"/>
                  </a:lnTo>
                  <a:lnTo>
                    <a:pt x="188" y="60"/>
                  </a:lnTo>
                  <a:lnTo>
                    <a:pt x="184" y="60"/>
                  </a:lnTo>
                  <a:lnTo>
                    <a:pt x="188" y="60"/>
                  </a:lnTo>
                  <a:lnTo>
                    <a:pt x="192" y="60"/>
                  </a:lnTo>
                  <a:lnTo>
                    <a:pt x="196" y="60"/>
                  </a:lnTo>
                  <a:lnTo>
                    <a:pt x="192" y="60"/>
                  </a:lnTo>
                  <a:lnTo>
                    <a:pt x="196" y="60"/>
                  </a:lnTo>
                  <a:lnTo>
                    <a:pt x="199" y="60"/>
                  </a:lnTo>
                  <a:lnTo>
                    <a:pt x="207" y="60"/>
                  </a:lnTo>
                  <a:lnTo>
                    <a:pt x="211" y="60"/>
                  </a:lnTo>
                  <a:lnTo>
                    <a:pt x="214" y="60"/>
                  </a:lnTo>
                  <a:lnTo>
                    <a:pt x="218" y="60"/>
                  </a:lnTo>
                  <a:lnTo>
                    <a:pt x="222" y="60"/>
                  </a:lnTo>
                  <a:lnTo>
                    <a:pt x="226" y="60"/>
                  </a:lnTo>
                  <a:lnTo>
                    <a:pt x="230" y="60"/>
                  </a:lnTo>
                  <a:lnTo>
                    <a:pt x="233" y="60"/>
                  </a:lnTo>
                  <a:lnTo>
                    <a:pt x="237" y="60"/>
                  </a:lnTo>
                  <a:lnTo>
                    <a:pt x="241" y="60"/>
                  </a:lnTo>
                  <a:lnTo>
                    <a:pt x="237" y="64"/>
                  </a:lnTo>
                  <a:lnTo>
                    <a:pt x="233" y="64"/>
                  </a:lnTo>
                  <a:lnTo>
                    <a:pt x="237" y="64"/>
                  </a:lnTo>
                  <a:lnTo>
                    <a:pt x="241" y="64"/>
                  </a:lnTo>
                  <a:lnTo>
                    <a:pt x="237" y="64"/>
                  </a:lnTo>
                  <a:lnTo>
                    <a:pt x="233" y="64"/>
                  </a:lnTo>
                  <a:lnTo>
                    <a:pt x="230" y="64"/>
                  </a:lnTo>
                  <a:lnTo>
                    <a:pt x="222" y="64"/>
                  </a:lnTo>
                  <a:lnTo>
                    <a:pt x="218" y="64"/>
                  </a:lnTo>
                  <a:lnTo>
                    <a:pt x="214" y="64"/>
                  </a:lnTo>
                  <a:lnTo>
                    <a:pt x="214" y="60"/>
                  </a:lnTo>
                  <a:lnTo>
                    <a:pt x="211" y="64"/>
                  </a:lnTo>
                  <a:lnTo>
                    <a:pt x="207" y="64"/>
                  </a:lnTo>
                  <a:lnTo>
                    <a:pt x="203" y="64"/>
                  </a:lnTo>
                  <a:lnTo>
                    <a:pt x="199" y="64"/>
                  </a:lnTo>
                  <a:lnTo>
                    <a:pt x="196" y="64"/>
                  </a:lnTo>
                  <a:lnTo>
                    <a:pt x="196" y="60"/>
                  </a:lnTo>
                  <a:lnTo>
                    <a:pt x="192" y="64"/>
                  </a:lnTo>
                  <a:lnTo>
                    <a:pt x="192" y="60"/>
                  </a:lnTo>
                  <a:lnTo>
                    <a:pt x="188" y="60"/>
                  </a:lnTo>
                  <a:lnTo>
                    <a:pt x="181" y="64"/>
                  </a:lnTo>
                  <a:lnTo>
                    <a:pt x="184" y="64"/>
                  </a:lnTo>
                  <a:lnTo>
                    <a:pt x="188" y="64"/>
                  </a:lnTo>
                  <a:lnTo>
                    <a:pt x="192" y="64"/>
                  </a:lnTo>
                  <a:lnTo>
                    <a:pt x="196" y="64"/>
                  </a:lnTo>
                  <a:lnTo>
                    <a:pt x="199" y="64"/>
                  </a:lnTo>
                  <a:lnTo>
                    <a:pt x="203" y="64"/>
                  </a:lnTo>
                  <a:lnTo>
                    <a:pt x="207" y="64"/>
                  </a:lnTo>
                  <a:lnTo>
                    <a:pt x="211" y="64"/>
                  </a:lnTo>
                  <a:lnTo>
                    <a:pt x="214" y="64"/>
                  </a:lnTo>
                  <a:lnTo>
                    <a:pt x="211" y="64"/>
                  </a:lnTo>
                  <a:lnTo>
                    <a:pt x="207" y="64"/>
                  </a:lnTo>
                  <a:lnTo>
                    <a:pt x="203" y="64"/>
                  </a:lnTo>
                  <a:lnTo>
                    <a:pt x="199" y="64"/>
                  </a:lnTo>
                  <a:lnTo>
                    <a:pt x="196" y="64"/>
                  </a:lnTo>
                  <a:lnTo>
                    <a:pt x="192" y="64"/>
                  </a:lnTo>
                  <a:lnTo>
                    <a:pt x="188" y="64"/>
                  </a:lnTo>
                  <a:lnTo>
                    <a:pt x="184" y="64"/>
                  </a:lnTo>
                  <a:lnTo>
                    <a:pt x="181" y="64"/>
                  </a:lnTo>
                  <a:lnTo>
                    <a:pt x="177" y="64"/>
                  </a:lnTo>
                  <a:lnTo>
                    <a:pt x="173" y="64"/>
                  </a:lnTo>
                  <a:lnTo>
                    <a:pt x="169" y="64"/>
                  </a:lnTo>
                  <a:lnTo>
                    <a:pt x="173" y="64"/>
                  </a:lnTo>
                  <a:lnTo>
                    <a:pt x="177" y="64"/>
                  </a:lnTo>
                  <a:lnTo>
                    <a:pt x="181" y="64"/>
                  </a:lnTo>
                  <a:lnTo>
                    <a:pt x="184" y="64"/>
                  </a:lnTo>
                  <a:lnTo>
                    <a:pt x="188" y="64"/>
                  </a:lnTo>
                  <a:lnTo>
                    <a:pt x="184" y="67"/>
                  </a:lnTo>
                  <a:lnTo>
                    <a:pt x="181" y="67"/>
                  </a:lnTo>
                  <a:lnTo>
                    <a:pt x="184" y="67"/>
                  </a:lnTo>
                  <a:lnTo>
                    <a:pt x="188" y="67"/>
                  </a:lnTo>
                  <a:lnTo>
                    <a:pt x="188" y="64"/>
                  </a:lnTo>
                  <a:lnTo>
                    <a:pt x="192" y="64"/>
                  </a:lnTo>
                  <a:lnTo>
                    <a:pt x="196" y="64"/>
                  </a:lnTo>
                  <a:lnTo>
                    <a:pt x="199" y="64"/>
                  </a:lnTo>
                  <a:lnTo>
                    <a:pt x="203" y="64"/>
                  </a:lnTo>
                  <a:lnTo>
                    <a:pt x="207" y="64"/>
                  </a:lnTo>
                  <a:lnTo>
                    <a:pt x="211" y="64"/>
                  </a:lnTo>
                  <a:lnTo>
                    <a:pt x="218" y="64"/>
                  </a:lnTo>
                  <a:lnTo>
                    <a:pt x="222" y="64"/>
                  </a:lnTo>
                  <a:lnTo>
                    <a:pt x="218" y="67"/>
                  </a:lnTo>
                  <a:lnTo>
                    <a:pt x="214" y="67"/>
                  </a:lnTo>
                  <a:lnTo>
                    <a:pt x="211" y="67"/>
                  </a:lnTo>
                  <a:lnTo>
                    <a:pt x="214" y="67"/>
                  </a:lnTo>
                  <a:lnTo>
                    <a:pt x="218" y="67"/>
                  </a:lnTo>
                  <a:lnTo>
                    <a:pt x="226" y="67"/>
                  </a:lnTo>
                  <a:lnTo>
                    <a:pt x="230" y="67"/>
                  </a:lnTo>
                  <a:lnTo>
                    <a:pt x="233" y="67"/>
                  </a:lnTo>
                  <a:lnTo>
                    <a:pt x="237" y="67"/>
                  </a:lnTo>
                  <a:lnTo>
                    <a:pt x="237" y="71"/>
                  </a:lnTo>
                  <a:lnTo>
                    <a:pt x="233" y="71"/>
                  </a:lnTo>
                  <a:lnTo>
                    <a:pt x="237" y="71"/>
                  </a:lnTo>
                  <a:lnTo>
                    <a:pt x="233" y="71"/>
                  </a:lnTo>
                  <a:lnTo>
                    <a:pt x="230" y="71"/>
                  </a:lnTo>
                  <a:lnTo>
                    <a:pt x="226" y="71"/>
                  </a:lnTo>
                  <a:lnTo>
                    <a:pt x="218" y="71"/>
                  </a:lnTo>
                  <a:lnTo>
                    <a:pt x="214" y="71"/>
                  </a:lnTo>
                  <a:lnTo>
                    <a:pt x="211" y="71"/>
                  </a:lnTo>
                  <a:lnTo>
                    <a:pt x="207" y="71"/>
                  </a:lnTo>
                  <a:lnTo>
                    <a:pt x="211" y="71"/>
                  </a:lnTo>
                  <a:lnTo>
                    <a:pt x="214" y="71"/>
                  </a:lnTo>
                  <a:lnTo>
                    <a:pt x="214" y="75"/>
                  </a:lnTo>
                  <a:lnTo>
                    <a:pt x="218" y="75"/>
                  </a:lnTo>
                  <a:lnTo>
                    <a:pt x="222" y="75"/>
                  </a:lnTo>
                  <a:lnTo>
                    <a:pt x="226" y="75"/>
                  </a:lnTo>
                  <a:lnTo>
                    <a:pt x="230" y="75"/>
                  </a:lnTo>
                  <a:lnTo>
                    <a:pt x="233" y="75"/>
                  </a:lnTo>
                  <a:lnTo>
                    <a:pt x="230" y="75"/>
                  </a:lnTo>
                  <a:lnTo>
                    <a:pt x="226" y="75"/>
                  </a:lnTo>
                  <a:lnTo>
                    <a:pt x="226" y="79"/>
                  </a:lnTo>
                  <a:lnTo>
                    <a:pt x="222" y="79"/>
                  </a:lnTo>
                  <a:lnTo>
                    <a:pt x="218" y="79"/>
                  </a:lnTo>
                  <a:lnTo>
                    <a:pt x="214" y="79"/>
                  </a:lnTo>
                  <a:lnTo>
                    <a:pt x="214" y="75"/>
                  </a:lnTo>
                  <a:lnTo>
                    <a:pt x="214" y="79"/>
                  </a:lnTo>
                  <a:lnTo>
                    <a:pt x="211" y="79"/>
                  </a:lnTo>
                  <a:lnTo>
                    <a:pt x="207" y="75"/>
                  </a:lnTo>
                  <a:lnTo>
                    <a:pt x="203" y="79"/>
                  </a:lnTo>
                  <a:lnTo>
                    <a:pt x="207" y="79"/>
                  </a:lnTo>
                  <a:lnTo>
                    <a:pt x="214" y="79"/>
                  </a:lnTo>
                  <a:lnTo>
                    <a:pt x="218" y="79"/>
                  </a:lnTo>
                  <a:lnTo>
                    <a:pt x="222" y="79"/>
                  </a:lnTo>
                  <a:lnTo>
                    <a:pt x="218" y="79"/>
                  </a:lnTo>
                  <a:lnTo>
                    <a:pt x="218" y="82"/>
                  </a:lnTo>
                  <a:lnTo>
                    <a:pt x="214" y="79"/>
                  </a:lnTo>
                  <a:lnTo>
                    <a:pt x="211" y="79"/>
                  </a:lnTo>
                  <a:lnTo>
                    <a:pt x="211" y="82"/>
                  </a:lnTo>
                  <a:lnTo>
                    <a:pt x="207" y="82"/>
                  </a:lnTo>
                  <a:lnTo>
                    <a:pt x="203" y="82"/>
                  </a:lnTo>
                  <a:lnTo>
                    <a:pt x="199" y="82"/>
                  </a:lnTo>
                  <a:lnTo>
                    <a:pt x="196" y="82"/>
                  </a:lnTo>
                  <a:lnTo>
                    <a:pt x="188" y="82"/>
                  </a:lnTo>
                  <a:lnTo>
                    <a:pt x="184" y="82"/>
                  </a:lnTo>
                  <a:lnTo>
                    <a:pt x="181" y="82"/>
                  </a:lnTo>
                  <a:lnTo>
                    <a:pt x="177" y="82"/>
                  </a:lnTo>
                  <a:lnTo>
                    <a:pt x="181" y="82"/>
                  </a:lnTo>
                  <a:lnTo>
                    <a:pt x="184" y="82"/>
                  </a:lnTo>
                  <a:lnTo>
                    <a:pt x="184" y="86"/>
                  </a:lnTo>
                  <a:lnTo>
                    <a:pt x="188" y="86"/>
                  </a:lnTo>
                  <a:lnTo>
                    <a:pt x="184" y="86"/>
                  </a:lnTo>
                  <a:lnTo>
                    <a:pt x="184" y="90"/>
                  </a:lnTo>
                  <a:lnTo>
                    <a:pt x="181" y="90"/>
                  </a:lnTo>
                  <a:lnTo>
                    <a:pt x="173" y="90"/>
                  </a:lnTo>
                  <a:lnTo>
                    <a:pt x="169" y="90"/>
                  </a:lnTo>
                  <a:lnTo>
                    <a:pt x="166" y="90"/>
                  </a:lnTo>
                  <a:lnTo>
                    <a:pt x="162" y="90"/>
                  </a:lnTo>
                  <a:lnTo>
                    <a:pt x="158" y="90"/>
                  </a:lnTo>
                  <a:lnTo>
                    <a:pt x="154" y="90"/>
                  </a:lnTo>
                  <a:lnTo>
                    <a:pt x="154" y="94"/>
                  </a:lnTo>
                  <a:lnTo>
                    <a:pt x="147" y="90"/>
                  </a:lnTo>
                  <a:lnTo>
                    <a:pt x="143" y="90"/>
                  </a:lnTo>
                  <a:lnTo>
                    <a:pt x="139" y="90"/>
                  </a:lnTo>
                  <a:lnTo>
                    <a:pt x="136" y="90"/>
                  </a:lnTo>
                  <a:lnTo>
                    <a:pt x="132" y="90"/>
                  </a:lnTo>
                  <a:lnTo>
                    <a:pt x="128" y="90"/>
                  </a:lnTo>
                  <a:lnTo>
                    <a:pt x="128" y="86"/>
                  </a:lnTo>
                  <a:lnTo>
                    <a:pt x="124" y="86"/>
                  </a:lnTo>
                  <a:lnTo>
                    <a:pt x="128" y="86"/>
                  </a:lnTo>
                  <a:lnTo>
                    <a:pt x="128" y="90"/>
                  </a:lnTo>
                  <a:lnTo>
                    <a:pt x="124" y="90"/>
                  </a:lnTo>
                  <a:lnTo>
                    <a:pt x="128" y="90"/>
                  </a:lnTo>
                  <a:lnTo>
                    <a:pt x="132" y="90"/>
                  </a:lnTo>
                  <a:lnTo>
                    <a:pt x="136" y="90"/>
                  </a:lnTo>
                  <a:lnTo>
                    <a:pt x="132" y="90"/>
                  </a:lnTo>
                  <a:lnTo>
                    <a:pt x="128" y="90"/>
                  </a:lnTo>
                  <a:lnTo>
                    <a:pt x="124" y="90"/>
                  </a:lnTo>
                  <a:lnTo>
                    <a:pt x="121" y="90"/>
                  </a:lnTo>
                  <a:lnTo>
                    <a:pt x="121" y="94"/>
                  </a:lnTo>
                  <a:lnTo>
                    <a:pt x="124" y="94"/>
                  </a:lnTo>
                  <a:lnTo>
                    <a:pt x="128" y="94"/>
                  </a:lnTo>
                  <a:lnTo>
                    <a:pt x="132" y="94"/>
                  </a:lnTo>
                  <a:lnTo>
                    <a:pt x="136" y="94"/>
                  </a:lnTo>
                  <a:lnTo>
                    <a:pt x="139" y="94"/>
                  </a:lnTo>
                  <a:lnTo>
                    <a:pt x="143" y="94"/>
                  </a:lnTo>
                  <a:lnTo>
                    <a:pt x="147" y="94"/>
                  </a:lnTo>
                  <a:lnTo>
                    <a:pt x="151" y="94"/>
                  </a:lnTo>
                  <a:lnTo>
                    <a:pt x="147" y="94"/>
                  </a:lnTo>
                  <a:lnTo>
                    <a:pt x="151" y="94"/>
                  </a:lnTo>
                  <a:lnTo>
                    <a:pt x="154" y="94"/>
                  </a:lnTo>
                  <a:lnTo>
                    <a:pt x="158" y="94"/>
                  </a:lnTo>
                  <a:lnTo>
                    <a:pt x="162" y="94"/>
                  </a:lnTo>
                  <a:lnTo>
                    <a:pt x="166" y="94"/>
                  </a:lnTo>
                  <a:lnTo>
                    <a:pt x="169" y="94"/>
                  </a:lnTo>
                  <a:lnTo>
                    <a:pt x="166" y="94"/>
                  </a:lnTo>
                  <a:lnTo>
                    <a:pt x="166" y="97"/>
                  </a:lnTo>
                  <a:lnTo>
                    <a:pt x="162" y="97"/>
                  </a:lnTo>
                  <a:lnTo>
                    <a:pt x="166" y="97"/>
                  </a:lnTo>
                  <a:lnTo>
                    <a:pt x="169" y="97"/>
                  </a:lnTo>
                  <a:lnTo>
                    <a:pt x="173" y="97"/>
                  </a:lnTo>
                  <a:lnTo>
                    <a:pt x="177" y="97"/>
                  </a:lnTo>
                  <a:lnTo>
                    <a:pt x="181" y="97"/>
                  </a:lnTo>
                  <a:lnTo>
                    <a:pt x="184" y="97"/>
                  </a:lnTo>
                  <a:lnTo>
                    <a:pt x="188" y="97"/>
                  </a:lnTo>
                  <a:lnTo>
                    <a:pt x="188" y="101"/>
                  </a:lnTo>
                  <a:lnTo>
                    <a:pt x="184" y="101"/>
                  </a:lnTo>
                  <a:lnTo>
                    <a:pt x="181" y="105"/>
                  </a:lnTo>
                  <a:lnTo>
                    <a:pt x="177" y="105"/>
                  </a:lnTo>
                  <a:lnTo>
                    <a:pt x="173" y="105"/>
                  </a:lnTo>
                  <a:lnTo>
                    <a:pt x="173" y="101"/>
                  </a:lnTo>
                  <a:lnTo>
                    <a:pt x="169" y="105"/>
                  </a:lnTo>
                  <a:lnTo>
                    <a:pt x="166" y="105"/>
                  </a:lnTo>
                  <a:lnTo>
                    <a:pt x="166" y="109"/>
                  </a:lnTo>
                  <a:lnTo>
                    <a:pt x="162" y="109"/>
                  </a:lnTo>
                  <a:lnTo>
                    <a:pt x="158" y="109"/>
                  </a:lnTo>
                  <a:lnTo>
                    <a:pt x="154" y="109"/>
                  </a:lnTo>
                  <a:lnTo>
                    <a:pt x="151" y="109"/>
                  </a:lnTo>
                  <a:lnTo>
                    <a:pt x="147" y="109"/>
                  </a:lnTo>
                  <a:lnTo>
                    <a:pt x="143" y="109"/>
                  </a:lnTo>
                  <a:lnTo>
                    <a:pt x="139" y="109"/>
                  </a:lnTo>
                  <a:lnTo>
                    <a:pt x="136" y="109"/>
                  </a:lnTo>
                  <a:lnTo>
                    <a:pt x="139" y="109"/>
                  </a:lnTo>
                  <a:lnTo>
                    <a:pt x="139" y="105"/>
                  </a:lnTo>
                  <a:lnTo>
                    <a:pt x="143" y="105"/>
                  </a:lnTo>
                  <a:lnTo>
                    <a:pt x="139" y="105"/>
                  </a:lnTo>
                  <a:lnTo>
                    <a:pt x="136" y="105"/>
                  </a:lnTo>
                  <a:lnTo>
                    <a:pt x="132" y="105"/>
                  </a:lnTo>
                  <a:lnTo>
                    <a:pt x="128" y="105"/>
                  </a:lnTo>
                  <a:lnTo>
                    <a:pt x="124" y="105"/>
                  </a:lnTo>
                  <a:lnTo>
                    <a:pt x="121" y="105"/>
                  </a:lnTo>
                  <a:lnTo>
                    <a:pt x="121" y="101"/>
                  </a:lnTo>
                  <a:lnTo>
                    <a:pt x="124" y="101"/>
                  </a:lnTo>
                  <a:lnTo>
                    <a:pt x="121" y="101"/>
                  </a:lnTo>
                  <a:lnTo>
                    <a:pt x="117" y="101"/>
                  </a:lnTo>
                  <a:lnTo>
                    <a:pt x="113" y="101"/>
                  </a:lnTo>
                  <a:lnTo>
                    <a:pt x="109" y="97"/>
                  </a:lnTo>
                  <a:lnTo>
                    <a:pt x="109" y="101"/>
                  </a:lnTo>
                  <a:lnTo>
                    <a:pt x="113" y="101"/>
                  </a:lnTo>
                  <a:lnTo>
                    <a:pt x="117" y="101"/>
                  </a:lnTo>
                  <a:lnTo>
                    <a:pt x="121" y="101"/>
                  </a:lnTo>
                  <a:lnTo>
                    <a:pt x="121" y="105"/>
                  </a:lnTo>
                  <a:lnTo>
                    <a:pt x="117" y="105"/>
                  </a:lnTo>
                  <a:lnTo>
                    <a:pt x="121" y="105"/>
                  </a:lnTo>
                  <a:lnTo>
                    <a:pt x="117" y="105"/>
                  </a:lnTo>
                  <a:lnTo>
                    <a:pt x="113" y="105"/>
                  </a:lnTo>
                  <a:lnTo>
                    <a:pt x="109" y="105"/>
                  </a:lnTo>
                  <a:lnTo>
                    <a:pt x="106" y="105"/>
                  </a:lnTo>
                  <a:lnTo>
                    <a:pt x="106" y="101"/>
                  </a:lnTo>
                  <a:lnTo>
                    <a:pt x="102" y="101"/>
                  </a:lnTo>
                  <a:lnTo>
                    <a:pt x="98" y="101"/>
                  </a:lnTo>
                  <a:lnTo>
                    <a:pt x="102" y="101"/>
                  </a:lnTo>
                  <a:lnTo>
                    <a:pt x="102" y="105"/>
                  </a:lnTo>
                  <a:lnTo>
                    <a:pt x="98" y="105"/>
                  </a:lnTo>
                  <a:lnTo>
                    <a:pt x="94" y="105"/>
                  </a:lnTo>
                  <a:lnTo>
                    <a:pt x="90" y="105"/>
                  </a:lnTo>
                  <a:lnTo>
                    <a:pt x="90" y="101"/>
                  </a:lnTo>
                  <a:lnTo>
                    <a:pt x="87" y="101"/>
                  </a:lnTo>
                  <a:lnTo>
                    <a:pt x="87" y="105"/>
                  </a:lnTo>
                  <a:lnTo>
                    <a:pt x="83" y="105"/>
                  </a:lnTo>
                  <a:lnTo>
                    <a:pt x="79" y="105"/>
                  </a:lnTo>
                  <a:lnTo>
                    <a:pt x="75" y="105"/>
                  </a:lnTo>
                  <a:lnTo>
                    <a:pt x="75" y="101"/>
                  </a:lnTo>
                  <a:lnTo>
                    <a:pt x="75" y="105"/>
                  </a:lnTo>
                  <a:lnTo>
                    <a:pt x="79" y="105"/>
                  </a:lnTo>
                  <a:lnTo>
                    <a:pt x="83" y="105"/>
                  </a:lnTo>
                  <a:lnTo>
                    <a:pt x="83" y="109"/>
                  </a:lnTo>
                  <a:lnTo>
                    <a:pt x="79" y="109"/>
                  </a:lnTo>
                  <a:lnTo>
                    <a:pt x="75" y="109"/>
                  </a:lnTo>
                  <a:lnTo>
                    <a:pt x="72" y="109"/>
                  </a:lnTo>
                  <a:lnTo>
                    <a:pt x="68" y="109"/>
                  </a:lnTo>
                  <a:lnTo>
                    <a:pt x="68" y="105"/>
                  </a:lnTo>
                  <a:lnTo>
                    <a:pt x="64" y="105"/>
                  </a:lnTo>
                  <a:lnTo>
                    <a:pt x="60" y="105"/>
                  </a:lnTo>
                  <a:lnTo>
                    <a:pt x="57" y="105"/>
                  </a:lnTo>
                  <a:lnTo>
                    <a:pt x="53" y="105"/>
                  </a:lnTo>
                  <a:lnTo>
                    <a:pt x="57" y="105"/>
                  </a:lnTo>
                  <a:lnTo>
                    <a:pt x="49" y="101"/>
                  </a:lnTo>
                  <a:lnTo>
                    <a:pt x="53" y="101"/>
                  </a:lnTo>
                  <a:lnTo>
                    <a:pt x="53" y="105"/>
                  </a:lnTo>
                  <a:lnTo>
                    <a:pt x="49" y="105"/>
                  </a:lnTo>
                  <a:lnTo>
                    <a:pt x="45" y="105"/>
                  </a:lnTo>
                  <a:lnTo>
                    <a:pt x="42" y="105"/>
                  </a:lnTo>
                  <a:lnTo>
                    <a:pt x="38" y="105"/>
                  </a:lnTo>
                  <a:lnTo>
                    <a:pt x="38" y="101"/>
                  </a:lnTo>
                  <a:lnTo>
                    <a:pt x="34" y="101"/>
                  </a:lnTo>
                  <a:lnTo>
                    <a:pt x="34" y="105"/>
                  </a:lnTo>
                  <a:lnTo>
                    <a:pt x="38" y="105"/>
                  </a:lnTo>
                  <a:lnTo>
                    <a:pt x="34" y="105"/>
                  </a:lnTo>
                  <a:lnTo>
                    <a:pt x="30" y="105"/>
                  </a:lnTo>
                  <a:lnTo>
                    <a:pt x="27" y="105"/>
                  </a:lnTo>
                  <a:lnTo>
                    <a:pt x="23" y="105"/>
                  </a:lnTo>
                  <a:lnTo>
                    <a:pt x="19" y="105"/>
                  </a:lnTo>
                  <a:lnTo>
                    <a:pt x="23" y="105"/>
                  </a:lnTo>
                  <a:lnTo>
                    <a:pt x="19" y="101"/>
                  </a:lnTo>
                  <a:lnTo>
                    <a:pt x="19" y="97"/>
                  </a:lnTo>
                  <a:lnTo>
                    <a:pt x="15" y="101"/>
                  </a:lnTo>
                  <a:lnTo>
                    <a:pt x="19" y="101"/>
                  </a:lnTo>
                  <a:lnTo>
                    <a:pt x="19" y="105"/>
                  </a:lnTo>
                  <a:lnTo>
                    <a:pt x="15" y="105"/>
                  </a:lnTo>
                  <a:lnTo>
                    <a:pt x="19" y="105"/>
                  </a:lnTo>
                  <a:lnTo>
                    <a:pt x="19" y="101"/>
                  </a:lnTo>
                  <a:lnTo>
                    <a:pt x="15" y="101"/>
                  </a:lnTo>
                  <a:lnTo>
                    <a:pt x="15" y="105"/>
                  </a:lnTo>
                  <a:lnTo>
                    <a:pt x="12" y="105"/>
                  </a:lnTo>
                  <a:lnTo>
                    <a:pt x="8" y="105"/>
                  </a:lnTo>
                  <a:lnTo>
                    <a:pt x="4" y="105"/>
                  </a:lnTo>
                  <a:lnTo>
                    <a:pt x="0" y="105"/>
                  </a:lnTo>
                  <a:lnTo>
                    <a:pt x="4" y="101"/>
                  </a:lnTo>
                  <a:lnTo>
                    <a:pt x="4" y="97"/>
                  </a:lnTo>
                  <a:lnTo>
                    <a:pt x="8" y="97"/>
                  </a:lnTo>
                  <a:lnTo>
                    <a:pt x="12" y="97"/>
                  </a:lnTo>
                  <a:lnTo>
                    <a:pt x="15" y="97"/>
                  </a:lnTo>
                  <a:lnTo>
                    <a:pt x="19" y="94"/>
                  </a:lnTo>
                  <a:lnTo>
                    <a:pt x="23" y="94"/>
                  </a:lnTo>
                  <a:lnTo>
                    <a:pt x="27" y="94"/>
                  </a:lnTo>
                  <a:lnTo>
                    <a:pt x="34" y="94"/>
                  </a:lnTo>
                  <a:lnTo>
                    <a:pt x="38" y="94"/>
                  </a:lnTo>
                  <a:lnTo>
                    <a:pt x="42" y="94"/>
                  </a:lnTo>
                  <a:lnTo>
                    <a:pt x="45" y="94"/>
                  </a:lnTo>
                  <a:lnTo>
                    <a:pt x="49" y="94"/>
                  </a:lnTo>
                  <a:lnTo>
                    <a:pt x="45" y="94"/>
                  </a:lnTo>
                  <a:lnTo>
                    <a:pt x="42" y="94"/>
                  </a:lnTo>
                  <a:lnTo>
                    <a:pt x="45" y="94"/>
                  </a:lnTo>
                  <a:lnTo>
                    <a:pt x="42" y="94"/>
                  </a:lnTo>
                  <a:lnTo>
                    <a:pt x="42" y="90"/>
                  </a:lnTo>
                  <a:lnTo>
                    <a:pt x="38" y="90"/>
                  </a:lnTo>
                  <a:lnTo>
                    <a:pt x="42" y="90"/>
                  </a:lnTo>
                  <a:lnTo>
                    <a:pt x="45" y="90"/>
                  </a:lnTo>
                  <a:lnTo>
                    <a:pt x="42" y="90"/>
                  </a:lnTo>
                  <a:lnTo>
                    <a:pt x="38" y="90"/>
                  </a:lnTo>
                  <a:lnTo>
                    <a:pt x="34" y="90"/>
                  </a:lnTo>
                  <a:lnTo>
                    <a:pt x="30" y="90"/>
                  </a:lnTo>
                  <a:lnTo>
                    <a:pt x="34" y="90"/>
                  </a:lnTo>
                  <a:lnTo>
                    <a:pt x="34" y="86"/>
                  </a:lnTo>
                  <a:lnTo>
                    <a:pt x="30" y="86"/>
                  </a:lnTo>
                  <a:lnTo>
                    <a:pt x="27" y="86"/>
                  </a:lnTo>
                  <a:lnTo>
                    <a:pt x="23" y="86"/>
                  </a:lnTo>
                  <a:lnTo>
                    <a:pt x="27" y="86"/>
                  </a:lnTo>
                  <a:lnTo>
                    <a:pt x="27" y="82"/>
                  </a:lnTo>
                  <a:lnTo>
                    <a:pt x="30" y="82"/>
                  </a:lnTo>
                  <a:lnTo>
                    <a:pt x="34" y="82"/>
                  </a:lnTo>
                  <a:lnTo>
                    <a:pt x="38" y="82"/>
                  </a:lnTo>
                  <a:lnTo>
                    <a:pt x="42" y="82"/>
                  </a:lnTo>
                  <a:lnTo>
                    <a:pt x="45" y="82"/>
                  </a:lnTo>
                  <a:lnTo>
                    <a:pt x="49" y="82"/>
                  </a:lnTo>
                  <a:lnTo>
                    <a:pt x="53" y="82"/>
                  </a:lnTo>
                  <a:lnTo>
                    <a:pt x="57" y="82"/>
                  </a:lnTo>
                  <a:lnTo>
                    <a:pt x="60" y="86"/>
                  </a:lnTo>
                  <a:lnTo>
                    <a:pt x="64" y="90"/>
                  </a:lnTo>
                  <a:lnTo>
                    <a:pt x="68" y="90"/>
                  </a:lnTo>
                  <a:lnTo>
                    <a:pt x="72" y="90"/>
                  </a:lnTo>
                  <a:lnTo>
                    <a:pt x="75" y="90"/>
                  </a:lnTo>
                  <a:lnTo>
                    <a:pt x="79" y="90"/>
                  </a:lnTo>
                  <a:lnTo>
                    <a:pt x="83" y="90"/>
                  </a:lnTo>
                  <a:lnTo>
                    <a:pt x="79" y="90"/>
                  </a:lnTo>
                  <a:lnTo>
                    <a:pt x="83" y="90"/>
                  </a:lnTo>
                  <a:lnTo>
                    <a:pt x="87" y="90"/>
                  </a:lnTo>
                  <a:lnTo>
                    <a:pt x="90" y="90"/>
                  </a:lnTo>
                  <a:lnTo>
                    <a:pt x="94" y="90"/>
                  </a:lnTo>
                  <a:lnTo>
                    <a:pt x="98" y="90"/>
                  </a:lnTo>
                  <a:lnTo>
                    <a:pt x="94" y="90"/>
                  </a:lnTo>
                  <a:lnTo>
                    <a:pt x="98" y="90"/>
                  </a:lnTo>
                  <a:lnTo>
                    <a:pt x="102" y="90"/>
                  </a:lnTo>
                  <a:lnTo>
                    <a:pt x="102" y="86"/>
                  </a:lnTo>
                  <a:lnTo>
                    <a:pt x="106" y="86"/>
                  </a:lnTo>
                  <a:lnTo>
                    <a:pt x="109" y="86"/>
                  </a:lnTo>
                  <a:lnTo>
                    <a:pt x="113" y="82"/>
                  </a:lnTo>
                  <a:lnTo>
                    <a:pt x="113" y="79"/>
                  </a:lnTo>
                  <a:lnTo>
                    <a:pt x="117" y="79"/>
                  </a:lnTo>
                  <a:lnTo>
                    <a:pt x="113" y="79"/>
                  </a:lnTo>
                  <a:lnTo>
                    <a:pt x="109" y="79"/>
                  </a:lnTo>
                  <a:lnTo>
                    <a:pt x="109" y="82"/>
                  </a:lnTo>
                  <a:lnTo>
                    <a:pt x="106" y="82"/>
                  </a:lnTo>
                  <a:lnTo>
                    <a:pt x="106" y="86"/>
                  </a:lnTo>
                  <a:lnTo>
                    <a:pt x="102" y="86"/>
                  </a:lnTo>
                  <a:lnTo>
                    <a:pt x="98" y="86"/>
                  </a:lnTo>
                  <a:lnTo>
                    <a:pt x="94" y="86"/>
                  </a:lnTo>
                  <a:lnTo>
                    <a:pt x="94" y="90"/>
                  </a:lnTo>
                  <a:lnTo>
                    <a:pt x="90" y="90"/>
                  </a:lnTo>
                  <a:lnTo>
                    <a:pt x="87" y="90"/>
                  </a:lnTo>
                  <a:lnTo>
                    <a:pt x="83" y="86"/>
                  </a:lnTo>
                  <a:lnTo>
                    <a:pt x="83" y="90"/>
                  </a:lnTo>
                  <a:lnTo>
                    <a:pt x="79" y="90"/>
                  </a:lnTo>
                  <a:lnTo>
                    <a:pt x="75" y="86"/>
                  </a:lnTo>
                  <a:lnTo>
                    <a:pt x="79" y="86"/>
                  </a:lnTo>
                  <a:lnTo>
                    <a:pt x="83" y="86"/>
                  </a:lnTo>
                  <a:lnTo>
                    <a:pt x="79" y="86"/>
                  </a:lnTo>
                  <a:lnTo>
                    <a:pt x="75" y="86"/>
                  </a:lnTo>
                  <a:lnTo>
                    <a:pt x="72" y="86"/>
                  </a:lnTo>
                  <a:lnTo>
                    <a:pt x="68" y="86"/>
                  </a:lnTo>
                  <a:lnTo>
                    <a:pt x="72" y="82"/>
                  </a:lnTo>
                  <a:lnTo>
                    <a:pt x="75" y="82"/>
                  </a:lnTo>
                  <a:lnTo>
                    <a:pt x="72" y="82"/>
                  </a:lnTo>
                  <a:lnTo>
                    <a:pt x="68" y="82"/>
                  </a:lnTo>
                  <a:lnTo>
                    <a:pt x="72" y="82"/>
                  </a:lnTo>
                  <a:lnTo>
                    <a:pt x="75" y="82"/>
                  </a:lnTo>
                  <a:lnTo>
                    <a:pt x="79" y="82"/>
                  </a:lnTo>
                  <a:lnTo>
                    <a:pt x="83" y="82"/>
                  </a:lnTo>
                  <a:lnTo>
                    <a:pt x="87" y="82"/>
                  </a:lnTo>
                  <a:lnTo>
                    <a:pt x="83" y="82"/>
                  </a:lnTo>
                  <a:lnTo>
                    <a:pt x="79" y="82"/>
                  </a:lnTo>
                  <a:lnTo>
                    <a:pt x="75" y="82"/>
                  </a:lnTo>
                  <a:lnTo>
                    <a:pt x="72" y="82"/>
                  </a:lnTo>
                  <a:lnTo>
                    <a:pt x="68" y="82"/>
                  </a:lnTo>
                  <a:lnTo>
                    <a:pt x="64" y="82"/>
                  </a:lnTo>
                  <a:lnTo>
                    <a:pt x="68" y="82"/>
                  </a:lnTo>
                  <a:lnTo>
                    <a:pt x="72" y="79"/>
                  </a:lnTo>
                  <a:lnTo>
                    <a:pt x="75" y="79"/>
                  </a:lnTo>
                  <a:lnTo>
                    <a:pt x="79" y="79"/>
                  </a:lnTo>
                  <a:lnTo>
                    <a:pt x="83" y="79"/>
                  </a:lnTo>
                  <a:lnTo>
                    <a:pt x="87" y="79"/>
                  </a:lnTo>
                  <a:lnTo>
                    <a:pt x="83" y="79"/>
                  </a:lnTo>
                  <a:lnTo>
                    <a:pt x="79" y="79"/>
                  </a:lnTo>
                  <a:lnTo>
                    <a:pt x="75" y="79"/>
                  </a:lnTo>
                  <a:lnTo>
                    <a:pt x="72" y="79"/>
                  </a:lnTo>
                  <a:lnTo>
                    <a:pt x="75" y="79"/>
                  </a:lnTo>
                  <a:lnTo>
                    <a:pt x="79" y="79"/>
                  </a:lnTo>
                  <a:lnTo>
                    <a:pt x="83" y="79"/>
                  </a:lnTo>
                  <a:lnTo>
                    <a:pt x="87" y="79"/>
                  </a:lnTo>
                  <a:lnTo>
                    <a:pt x="83" y="79"/>
                  </a:lnTo>
                  <a:lnTo>
                    <a:pt x="79" y="79"/>
                  </a:lnTo>
                  <a:lnTo>
                    <a:pt x="75" y="79"/>
                  </a:lnTo>
                  <a:lnTo>
                    <a:pt x="79" y="75"/>
                  </a:lnTo>
                  <a:lnTo>
                    <a:pt x="83" y="75"/>
                  </a:lnTo>
                  <a:lnTo>
                    <a:pt x="79" y="75"/>
                  </a:lnTo>
                  <a:lnTo>
                    <a:pt x="75" y="75"/>
                  </a:lnTo>
                  <a:lnTo>
                    <a:pt x="79" y="71"/>
                  </a:lnTo>
                  <a:lnTo>
                    <a:pt x="75" y="71"/>
                  </a:lnTo>
                  <a:lnTo>
                    <a:pt x="75" y="75"/>
                  </a:lnTo>
                  <a:lnTo>
                    <a:pt x="72" y="79"/>
                  </a:lnTo>
                  <a:lnTo>
                    <a:pt x="68" y="79"/>
                  </a:lnTo>
                  <a:lnTo>
                    <a:pt x="64" y="79"/>
                  </a:lnTo>
                  <a:lnTo>
                    <a:pt x="60" y="79"/>
                  </a:lnTo>
                  <a:lnTo>
                    <a:pt x="57" y="79"/>
                  </a:lnTo>
                  <a:lnTo>
                    <a:pt x="53" y="79"/>
                  </a:lnTo>
                  <a:lnTo>
                    <a:pt x="57" y="79"/>
                  </a:lnTo>
                  <a:lnTo>
                    <a:pt x="60" y="79"/>
                  </a:lnTo>
                  <a:lnTo>
                    <a:pt x="60" y="75"/>
                  </a:lnTo>
                  <a:lnTo>
                    <a:pt x="57" y="75"/>
                  </a:lnTo>
                  <a:lnTo>
                    <a:pt x="57" y="79"/>
                  </a:lnTo>
                  <a:lnTo>
                    <a:pt x="53" y="79"/>
                  </a:lnTo>
                  <a:lnTo>
                    <a:pt x="49" y="79"/>
                  </a:lnTo>
                  <a:lnTo>
                    <a:pt x="45" y="79"/>
                  </a:lnTo>
                  <a:lnTo>
                    <a:pt x="42" y="79"/>
                  </a:lnTo>
                  <a:lnTo>
                    <a:pt x="38" y="79"/>
                  </a:lnTo>
                  <a:lnTo>
                    <a:pt x="34" y="79"/>
                  </a:lnTo>
                  <a:lnTo>
                    <a:pt x="38" y="79"/>
                  </a:lnTo>
                  <a:lnTo>
                    <a:pt x="42" y="79"/>
                  </a:lnTo>
                  <a:lnTo>
                    <a:pt x="38" y="79"/>
                  </a:lnTo>
                  <a:lnTo>
                    <a:pt x="34" y="79"/>
                  </a:lnTo>
                  <a:lnTo>
                    <a:pt x="34" y="75"/>
                  </a:lnTo>
                  <a:lnTo>
                    <a:pt x="38" y="71"/>
                  </a:lnTo>
                  <a:lnTo>
                    <a:pt x="42" y="71"/>
                  </a:lnTo>
                  <a:lnTo>
                    <a:pt x="45" y="71"/>
                  </a:lnTo>
                  <a:lnTo>
                    <a:pt x="42" y="71"/>
                  </a:lnTo>
                  <a:lnTo>
                    <a:pt x="45" y="71"/>
                  </a:lnTo>
                  <a:lnTo>
                    <a:pt x="45" y="67"/>
                  </a:lnTo>
                  <a:lnTo>
                    <a:pt x="49" y="67"/>
                  </a:lnTo>
                  <a:lnTo>
                    <a:pt x="53" y="67"/>
                  </a:lnTo>
                  <a:lnTo>
                    <a:pt x="57" y="67"/>
                  </a:lnTo>
                  <a:lnTo>
                    <a:pt x="64" y="67"/>
                  </a:lnTo>
                  <a:lnTo>
                    <a:pt x="68" y="67"/>
                  </a:lnTo>
                  <a:lnTo>
                    <a:pt x="72" y="67"/>
                  </a:lnTo>
                  <a:lnTo>
                    <a:pt x="75" y="67"/>
                  </a:lnTo>
                  <a:lnTo>
                    <a:pt x="79" y="67"/>
                  </a:lnTo>
                  <a:lnTo>
                    <a:pt x="83" y="67"/>
                  </a:lnTo>
                  <a:lnTo>
                    <a:pt x="87" y="67"/>
                  </a:lnTo>
                  <a:lnTo>
                    <a:pt x="94" y="67"/>
                  </a:lnTo>
                  <a:lnTo>
                    <a:pt x="98" y="67"/>
                  </a:lnTo>
                  <a:lnTo>
                    <a:pt x="102" y="67"/>
                  </a:lnTo>
                  <a:lnTo>
                    <a:pt x="106" y="71"/>
                  </a:lnTo>
                  <a:lnTo>
                    <a:pt x="109" y="71"/>
                  </a:lnTo>
                  <a:lnTo>
                    <a:pt x="113" y="71"/>
                  </a:lnTo>
                  <a:lnTo>
                    <a:pt x="117" y="71"/>
                  </a:lnTo>
                  <a:lnTo>
                    <a:pt x="113" y="71"/>
                  </a:lnTo>
                  <a:lnTo>
                    <a:pt x="113" y="67"/>
                  </a:lnTo>
                  <a:lnTo>
                    <a:pt x="117" y="67"/>
                  </a:lnTo>
                  <a:lnTo>
                    <a:pt x="117" y="71"/>
                  </a:lnTo>
                  <a:lnTo>
                    <a:pt x="117" y="67"/>
                  </a:lnTo>
                  <a:lnTo>
                    <a:pt x="113" y="67"/>
                  </a:lnTo>
                  <a:lnTo>
                    <a:pt x="109" y="67"/>
                  </a:lnTo>
                  <a:lnTo>
                    <a:pt x="106" y="67"/>
                  </a:lnTo>
                  <a:lnTo>
                    <a:pt x="102" y="67"/>
                  </a:lnTo>
                  <a:lnTo>
                    <a:pt x="106" y="67"/>
                  </a:lnTo>
                  <a:lnTo>
                    <a:pt x="109" y="67"/>
                  </a:lnTo>
                  <a:lnTo>
                    <a:pt x="113" y="67"/>
                  </a:lnTo>
                  <a:lnTo>
                    <a:pt x="117" y="67"/>
                  </a:lnTo>
                  <a:lnTo>
                    <a:pt x="121" y="67"/>
                  </a:lnTo>
                  <a:lnTo>
                    <a:pt x="124" y="67"/>
                  </a:lnTo>
                  <a:lnTo>
                    <a:pt x="128" y="67"/>
                  </a:lnTo>
                  <a:lnTo>
                    <a:pt x="124" y="67"/>
                  </a:lnTo>
                  <a:lnTo>
                    <a:pt x="128" y="64"/>
                  </a:lnTo>
                  <a:lnTo>
                    <a:pt x="132" y="64"/>
                  </a:lnTo>
                  <a:lnTo>
                    <a:pt x="128" y="64"/>
                  </a:lnTo>
                  <a:lnTo>
                    <a:pt x="124" y="64"/>
                  </a:lnTo>
                  <a:lnTo>
                    <a:pt x="121" y="64"/>
                  </a:lnTo>
                  <a:lnTo>
                    <a:pt x="121" y="67"/>
                  </a:lnTo>
                  <a:lnTo>
                    <a:pt x="117" y="67"/>
                  </a:lnTo>
                  <a:lnTo>
                    <a:pt x="113" y="67"/>
                  </a:lnTo>
                  <a:lnTo>
                    <a:pt x="109" y="67"/>
                  </a:lnTo>
                  <a:lnTo>
                    <a:pt x="106" y="67"/>
                  </a:lnTo>
                  <a:lnTo>
                    <a:pt x="102" y="67"/>
                  </a:lnTo>
                  <a:lnTo>
                    <a:pt x="98" y="67"/>
                  </a:lnTo>
                  <a:lnTo>
                    <a:pt x="94" y="67"/>
                  </a:lnTo>
                  <a:lnTo>
                    <a:pt x="90" y="67"/>
                  </a:lnTo>
                  <a:lnTo>
                    <a:pt x="87" y="67"/>
                  </a:lnTo>
                  <a:lnTo>
                    <a:pt x="87" y="64"/>
                  </a:lnTo>
                  <a:lnTo>
                    <a:pt x="83" y="64"/>
                  </a:lnTo>
                  <a:lnTo>
                    <a:pt x="79" y="64"/>
                  </a:lnTo>
                  <a:lnTo>
                    <a:pt x="83" y="64"/>
                  </a:lnTo>
                  <a:lnTo>
                    <a:pt x="87" y="64"/>
                  </a:lnTo>
                  <a:lnTo>
                    <a:pt x="90" y="64"/>
                  </a:lnTo>
                  <a:lnTo>
                    <a:pt x="94" y="64"/>
                  </a:lnTo>
                  <a:lnTo>
                    <a:pt x="98" y="64"/>
                  </a:lnTo>
                  <a:lnTo>
                    <a:pt x="102" y="64"/>
                  </a:lnTo>
                  <a:lnTo>
                    <a:pt x="98" y="64"/>
                  </a:lnTo>
                  <a:lnTo>
                    <a:pt x="94" y="64"/>
                  </a:lnTo>
                  <a:lnTo>
                    <a:pt x="90" y="64"/>
                  </a:lnTo>
                  <a:lnTo>
                    <a:pt x="90" y="60"/>
                  </a:lnTo>
                  <a:lnTo>
                    <a:pt x="90" y="64"/>
                  </a:lnTo>
                  <a:lnTo>
                    <a:pt x="87" y="64"/>
                  </a:lnTo>
                  <a:lnTo>
                    <a:pt x="87" y="60"/>
                  </a:lnTo>
                  <a:lnTo>
                    <a:pt x="83" y="60"/>
                  </a:lnTo>
                  <a:lnTo>
                    <a:pt x="79" y="56"/>
                  </a:lnTo>
                  <a:lnTo>
                    <a:pt x="75" y="56"/>
                  </a:lnTo>
                  <a:lnTo>
                    <a:pt x="72" y="56"/>
                  </a:lnTo>
                  <a:lnTo>
                    <a:pt x="68" y="52"/>
                  </a:lnTo>
                  <a:lnTo>
                    <a:pt x="64" y="52"/>
                  </a:lnTo>
                  <a:lnTo>
                    <a:pt x="60" y="52"/>
                  </a:lnTo>
                  <a:lnTo>
                    <a:pt x="57" y="52"/>
                  </a:lnTo>
                  <a:lnTo>
                    <a:pt x="53" y="52"/>
                  </a:lnTo>
                  <a:lnTo>
                    <a:pt x="53" y="49"/>
                  </a:lnTo>
                  <a:lnTo>
                    <a:pt x="57" y="49"/>
                  </a:lnTo>
                  <a:lnTo>
                    <a:pt x="60" y="49"/>
                  </a:lnTo>
                  <a:lnTo>
                    <a:pt x="64" y="49"/>
                  </a:lnTo>
                  <a:lnTo>
                    <a:pt x="68" y="49"/>
                  </a:lnTo>
                  <a:lnTo>
                    <a:pt x="68" y="52"/>
                  </a:lnTo>
                  <a:lnTo>
                    <a:pt x="72" y="52"/>
                  </a:lnTo>
                  <a:lnTo>
                    <a:pt x="72" y="49"/>
                  </a:lnTo>
                  <a:lnTo>
                    <a:pt x="68" y="49"/>
                  </a:lnTo>
                  <a:lnTo>
                    <a:pt x="64" y="49"/>
                  </a:lnTo>
                  <a:lnTo>
                    <a:pt x="57" y="49"/>
                  </a:lnTo>
                  <a:lnTo>
                    <a:pt x="53" y="49"/>
                  </a:lnTo>
                  <a:lnTo>
                    <a:pt x="49" y="49"/>
                  </a:lnTo>
                  <a:lnTo>
                    <a:pt x="49" y="45"/>
                  </a:lnTo>
                  <a:lnTo>
                    <a:pt x="53" y="45"/>
                  </a:lnTo>
                  <a:lnTo>
                    <a:pt x="57" y="45"/>
                  </a:lnTo>
                  <a:lnTo>
                    <a:pt x="60" y="45"/>
                  </a:lnTo>
                  <a:lnTo>
                    <a:pt x="64" y="45"/>
                  </a:lnTo>
                  <a:lnTo>
                    <a:pt x="68" y="45"/>
                  </a:lnTo>
                  <a:lnTo>
                    <a:pt x="72" y="45"/>
                  </a:lnTo>
                  <a:lnTo>
                    <a:pt x="75" y="45"/>
                  </a:lnTo>
                  <a:lnTo>
                    <a:pt x="79" y="45"/>
                  </a:lnTo>
                  <a:lnTo>
                    <a:pt x="83" y="45"/>
                  </a:lnTo>
                  <a:lnTo>
                    <a:pt x="87" y="45"/>
                  </a:lnTo>
                  <a:lnTo>
                    <a:pt x="90" y="45"/>
                  </a:lnTo>
                  <a:lnTo>
                    <a:pt x="94" y="45"/>
                  </a:lnTo>
                  <a:lnTo>
                    <a:pt x="98" y="45"/>
                  </a:lnTo>
                  <a:lnTo>
                    <a:pt x="98" y="49"/>
                  </a:lnTo>
                  <a:lnTo>
                    <a:pt x="102" y="49"/>
                  </a:lnTo>
                  <a:lnTo>
                    <a:pt x="106" y="49"/>
                  </a:lnTo>
                  <a:lnTo>
                    <a:pt x="109" y="49"/>
                  </a:lnTo>
                  <a:lnTo>
                    <a:pt x="113" y="49"/>
                  </a:lnTo>
                  <a:lnTo>
                    <a:pt x="117" y="52"/>
                  </a:lnTo>
                  <a:lnTo>
                    <a:pt x="121" y="52"/>
                  </a:lnTo>
                  <a:lnTo>
                    <a:pt x="124" y="52"/>
                  </a:lnTo>
                  <a:lnTo>
                    <a:pt x="128" y="52"/>
                  </a:lnTo>
                  <a:lnTo>
                    <a:pt x="128" y="56"/>
                  </a:lnTo>
                  <a:lnTo>
                    <a:pt x="124" y="56"/>
                  </a:lnTo>
                  <a:lnTo>
                    <a:pt x="128" y="56"/>
                  </a:lnTo>
                  <a:lnTo>
                    <a:pt x="132" y="56"/>
                  </a:lnTo>
                  <a:lnTo>
                    <a:pt x="136" y="56"/>
                  </a:lnTo>
                  <a:lnTo>
                    <a:pt x="139" y="56"/>
                  </a:lnTo>
                  <a:lnTo>
                    <a:pt x="143" y="56"/>
                  </a:lnTo>
                  <a:lnTo>
                    <a:pt x="147" y="56"/>
                  </a:lnTo>
                  <a:lnTo>
                    <a:pt x="151" y="56"/>
                  </a:lnTo>
                  <a:lnTo>
                    <a:pt x="154" y="56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0" name="Freeform 2547"/>
            <p:cNvSpPr>
              <a:spLocks/>
            </p:cNvSpPr>
            <p:nvPr/>
          </p:nvSpPr>
          <p:spPr bwMode="auto">
            <a:xfrm>
              <a:off x="2352730" y="1488948"/>
              <a:ext cx="433198" cy="81810"/>
            </a:xfrm>
            <a:custGeom>
              <a:avLst/>
              <a:gdLst>
                <a:gd name="T0" fmla="*/ 173 w 241"/>
                <a:gd name="T1" fmla="*/ 45 h 45"/>
                <a:gd name="T2" fmla="*/ 158 w 241"/>
                <a:gd name="T3" fmla="*/ 38 h 45"/>
                <a:gd name="T4" fmla="*/ 143 w 241"/>
                <a:gd name="T5" fmla="*/ 34 h 45"/>
                <a:gd name="T6" fmla="*/ 170 w 241"/>
                <a:gd name="T7" fmla="*/ 30 h 45"/>
                <a:gd name="T8" fmla="*/ 200 w 241"/>
                <a:gd name="T9" fmla="*/ 30 h 45"/>
                <a:gd name="T10" fmla="*/ 207 w 241"/>
                <a:gd name="T11" fmla="*/ 30 h 45"/>
                <a:gd name="T12" fmla="*/ 196 w 241"/>
                <a:gd name="T13" fmla="*/ 26 h 45"/>
                <a:gd name="T14" fmla="*/ 226 w 241"/>
                <a:gd name="T15" fmla="*/ 26 h 45"/>
                <a:gd name="T16" fmla="*/ 230 w 241"/>
                <a:gd name="T17" fmla="*/ 23 h 45"/>
                <a:gd name="T18" fmla="*/ 203 w 241"/>
                <a:gd name="T19" fmla="*/ 23 h 45"/>
                <a:gd name="T20" fmla="*/ 226 w 241"/>
                <a:gd name="T21" fmla="*/ 19 h 45"/>
                <a:gd name="T22" fmla="*/ 226 w 241"/>
                <a:gd name="T23" fmla="*/ 15 h 45"/>
                <a:gd name="T24" fmla="*/ 203 w 241"/>
                <a:gd name="T25" fmla="*/ 19 h 45"/>
                <a:gd name="T26" fmla="*/ 192 w 241"/>
                <a:gd name="T27" fmla="*/ 26 h 45"/>
                <a:gd name="T28" fmla="*/ 162 w 241"/>
                <a:gd name="T29" fmla="*/ 30 h 45"/>
                <a:gd name="T30" fmla="*/ 140 w 241"/>
                <a:gd name="T31" fmla="*/ 26 h 45"/>
                <a:gd name="T32" fmla="*/ 151 w 241"/>
                <a:gd name="T33" fmla="*/ 26 h 45"/>
                <a:gd name="T34" fmla="*/ 136 w 241"/>
                <a:gd name="T35" fmla="*/ 26 h 45"/>
                <a:gd name="T36" fmla="*/ 113 w 241"/>
                <a:gd name="T37" fmla="*/ 30 h 45"/>
                <a:gd name="T38" fmla="*/ 94 w 241"/>
                <a:gd name="T39" fmla="*/ 30 h 45"/>
                <a:gd name="T40" fmla="*/ 94 w 241"/>
                <a:gd name="T41" fmla="*/ 23 h 45"/>
                <a:gd name="T42" fmla="*/ 124 w 241"/>
                <a:gd name="T43" fmla="*/ 23 h 45"/>
                <a:gd name="T44" fmla="*/ 151 w 241"/>
                <a:gd name="T45" fmla="*/ 19 h 45"/>
                <a:gd name="T46" fmla="*/ 117 w 241"/>
                <a:gd name="T47" fmla="*/ 23 h 45"/>
                <a:gd name="T48" fmla="*/ 91 w 241"/>
                <a:gd name="T49" fmla="*/ 23 h 45"/>
                <a:gd name="T50" fmla="*/ 64 w 241"/>
                <a:gd name="T51" fmla="*/ 26 h 45"/>
                <a:gd name="T52" fmla="*/ 38 w 241"/>
                <a:gd name="T53" fmla="*/ 23 h 45"/>
                <a:gd name="T54" fmla="*/ 64 w 241"/>
                <a:gd name="T55" fmla="*/ 23 h 45"/>
                <a:gd name="T56" fmla="*/ 91 w 241"/>
                <a:gd name="T57" fmla="*/ 23 h 45"/>
                <a:gd name="T58" fmla="*/ 109 w 241"/>
                <a:gd name="T59" fmla="*/ 19 h 45"/>
                <a:gd name="T60" fmla="*/ 83 w 241"/>
                <a:gd name="T61" fmla="*/ 19 h 45"/>
                <a:gd name="T62" fmla="*/ 57 w 241"/>
                <a:gd name="T63" fmla="*/ 23 h 45"/>
                <a:gd name="T64" fmla="*/ 27 w 241"/>
                <a:gd name="T65" fmla="*/ 23 h 45"/>
                <a:gd name="T66" fmla="*/ 46 w 241"/>
                <a:gd name="T67" fmla="*/ 19 h 45"/>
                <a:gd name="T68" fmla="*/ 46 w 241"/>
                <a:gd name="T69" fmla="*/ 15 h 45"/>
                <a:gd name="T70" fmla="*/ 72 w 241"/>
                <a:gd name="T71" fmla="*/ 15 h 45"/>
                <a:gd name="T72" fmla="*/ 42 w 241"/>
                <a:gd name="T73" fmla="*/ 15 h 45"/>
                <a:gd name="T74" fmla="*/ 19 w 241"/>
                <a:gd name="T75" fmla="*/ 15 h 45"/>
                <a:gd name="T76" fmla="*/ 31 w 241"/>
                <a:gd name="T77" fmla="*/ 11 h 45"/>
                <a:gd name="T78" fmla="*/ 8 w 241"/>
                <a:gd name="T79" fmla="*/ 15 h 45"/>
                <a:gd name="T80" fmla="*/ 15 w 241"/>
                <a:gd name="T81" fmla="*/ 11 h 45"/>
                <a:gd name="T82" fmla="*/ 34 w 241"/>
                <a:gd name="T83" fmla="*/ 8 h 45"/>
                <a:gd name="T84" fmla="*/ 49 w 241"/>
                <a:gd name="T85" fmla="*/ 8 h 45"/>
                <a:gd name="T86" fmla="*/ 72 w 241"/>
                <a:gd name="T87" fmla="*/ 4 h 45"/>
                <a:gd name="T88" fmla="*/ 79 w 241"/>
                <a:gd name="T89" fmla="*/ 8 h 45"/>
                <a:gd name="T90" fmla="*/ 98 w 241"/>
                <a:gd name="T91" fmla="*/ 8 h 45"/>
                <a:gd name="T92" fmla="*/ 113 w 241"/>
                <a:gd name="T93" fmla="*/ 8 h 45"/>
                <a:gd name="T94" fmla="*/ 87 w 241"/>
                <a:gd name="T95" fmla="*/ 4 h 45"/>
                <a:gd name="T96" fmla="*/ 98 w 241"/>
                <a:gd name="T97" fmla="*/ 4 h 45"/>
                <a:gd name="T98" fmla="*/ 106 w 241"/>
                <a:gd name="T99" fmla="*/ 0 h 45"/>
                <a:gd name="T100" fmla="*/ 124 w 241"/>
                <a:gd name="T101" fmla="*/ 0 h 45"/>
                <a:gd name="T102" fmla="*/ 143 w 241"/>
                <a:gd name="T103" fmla="*/ 4 h 45"/>
                <a:gd name="T104" fmla="*/ 151 w 241"/>
                <a:gd name="T105" fmla="*/ 4 h 45"/>
                <a:gd name="T106" fmla="*/ 155 w 241"/>
                <a:gd name="T107" fmla="*/ 4 h 45"/>
                <a:gd name="T108" fmla="*/ 177 w 241"/>
                <a:gd name="T109" fmla="*/ 8 h 45"/>
                <a:gd name="T110" fmla="*/ 200 w 241"/>
                <a:gd name="T111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41" h="45">
                  <a:moveTo>
                    <a:pt x="188" y="45"/>
                  </a:moveTo>
                  <a:lnTo>
                    <a:pt x="192" y="41"/>
                  </a:lnTo>
                  <a:lnTo>
                    <a:pt x="188" y="41"/>
                  </a:lnTo>
                  <a:lnTo>
                    <a:pt x="181" y="41"/>
                  </a:lnTo>
                  <a:lnTo>
                    <a:pt x="181" y="45"/>
                  </a:lnTo>
                  <a:lnTo>
                    <a:pt x="177" y="45"/>
                  </a:lnTo>
                  <a:lnTo>
                    <a:pt x="173" y="45"/>
                  </a:lnTo>
                  <a:lnTo>
                    <a:pt x="170" y="41"/>
                  </a:lnTo>
                  <a:lnTo>
                    <a:pt x="166" y="41"/>
                  </a:lnTo>
                  <a:lnTo>
                    <a:pt x="162" y="41"/>
                  </a:lnTo>
                  <a:lnTo>
                    <a:pt x="162" y="38"/>
                  </a:lnTo>
                  <a:lnTo>
                    <a:pt x="166" y="38"/>
                  </a:lnTo>
                  <a:lnTo>
                    <a:pt x="162" y="38"/>
                  </a:lnTo>
                  <a:lnTo>
                    <a:pt x="158" y="38"/>
                  </a:lnTo>
                  <a:lnTo>
                    <a:pt x="155" y="38"/>
                  </a:lnTo>
                  <a:lnTo>
                    <a:pt x="151" y="38"/>
                  </a:lnTo>
                  <a:lnTo>
                    <a:pt x="147" y="38"/>
                  </a:lnTo>
                  <a:lnTo>
                    <a:pt x="140" y="34"/>
                  </a:lnTo>
                  <a:lnTo>
                    <a:pt x="136" y="34"/>
                  </a:lnTo>
                  <a:lnTo>
                    <a:pt x="140" y="34"/>
                  </a:lnTo>
                  <a:lnTo>
                    <a:pt x="143" y="34"/>
                  </a:lnTo>
                  <a:lnTo>
                    <a:pt x="147" y="34"/>
                  </a:lnTo>
                  <a:lnTo>
                    <a:pt x="151" y="34"/>
                  </a:lnTo>
                  <a:lnTo>
                    <a:pt x="155" y="30"/>
                  </a:lnTo>
                  <a:lnTo>
                    <a:pt x="158" y="30"/>
                  </a:lnTo>
                  <a:lnTo>
                    <a:pt x="162" y="30"/>
                  </a:lnTo>
                  <a:lnTo>
                    <a:pt x="166" y="30"/>
                  </a:lnTo>
                  <a:lnTo>
                    <a:pt x="170" y="30"/>
                  </a:lnTo>
                  <a:lnTo>
                    <a:pt x="173" y="30"/>
                  </a:lnTo>
                  <a:lnTo>
                    <a:pt x="177" y="30"/>
                  </a:lnTo>
                  <a:lnTo>
                    <a:pt x="181" y="30"/>
                  </a:lnTo>
                  <a:lnTo>
                    <a:pt x="185" y="30"/>
                  </a:lnTo>
                  <a:lnTo>
                    <a:pt x="188" y="30"/>
                  </a:lnTo>
                  <a:lnTo>
                    <a:pt x="196" y="30"/>
                  </a:lnTo>
                  <a:lnTo>
                    <a:pt x="200" y="30"/>
                  </a:lnTo>
                  <a:lnTo>
                    <a:pt x="203" y="30"/>
                  </a:lnTo>
                  <a:lnTo>
                    <a:pt x="207" y="30"/>
                  </a:lnTo>
                  <a:lnTo>
                    <a:pt x="211" y="30"/>
                  </a:lnTo>
                  <a:lnTo>
                    <a:pt x="215" y="30"/>
                  </a:lnTo>
                  <a:lnTo>
                    <a:pt x="218" y="30"/>
                  </a:lnTo>
                  <a:lnTo>
                    <a:pt x="215" y="30"/>
                  </a:lnTo>
                  <a:lnTo>
                    <a:pt x="207" y="30"/>
                  </a:lnTo>
                  <a:lnTo>
                    <a:pt x="203" y="30"/>
                  </a:lnTo>
                  <a:lnTo>
                    <a:pt x="200" y="30"/>
                  </a:lnTo>
                  <a:lnTo>
                    <a:pt x="196" y="30"/>
                  </a:lnTo>
                  <a:lnTo>
                    <a:pt x="192" y="30"/>
                  </a:lnTo>
                  <a:lnTo>
                    <a:pt x="188" y="30"/>
                  </a:lnTo>
                  <a:lnTo>
                    <a:pt x="188" y="26"/>
                  </a:lnTo>
                  <a:lnTo>
                    <a:pt x="196" y="26"/>
                  </a:lnTo>
                  <a:lnTo>
                    <a:pt x="200" y="26"/>
                  </a:lnTo>
                  <a:lnTo>
                    <a:pt x="203" y="26"/>
                  </a:lnTo>
                  <a:lnTo>
                    <a:pt x="207" y="26"/>
                  </a:lnTo>
                  <a:lnTo>
                    <a:pt x="211" y="26"/>
                  </a:lnTo>
                  <a:lnTo>
                    <a:pt x="215" y="26"/>
                  </a:lnTo>
                  <a:lnTo>
                    <a:pt x="222" y="26"/>
                  </a:lnTo>
                  <a:lnTo>
                    <a:pt x="226" y="26"/>
                  </a:lnTo>
                  <a:lnTo>
                    <a:pt x="230" y="26"/>
                  </a:lnTo>
                  <a:lnTo>
                    <a:pt x="237" y="26"/>
                  </a:lnTo>
                  <a:lnTo>
                    <a:pt x="241" y="26"/>
                  </a:lnTo>
                  <a:lnTo>
                    <a:pt x="241" y="23"/>
                  </a:lnTo>
                  <a:lnTo>
                    <a:pt x="237" y="23"/>
                  </a:lnTo>
                  <a:lnTo>
                    <a:pt x="233" y="23"/>
                  </a:lnTo>
                  <a:lnTo>
                    <a:pt x="230" y="23"/>
                  </a:lnTo>
                  <a:lnTo>
                    <a:pt x="226" y="23"/>
                  </a:lnTo>
                  <a:lnTo>
                    <a:pt x="222" y="23"/>
                  </a:lnTo>
                  <a:lnTo>
                    <a:pt x="218" y="23"/>
                  </a:lnTo>
                  <a:lnTo>
                    <a:pt x="211" y="23"/>
                  </a:lnTo>
                  <a:lnTo>
                    <a:pt x="207" y="26"/>
                  </a:lnTo>
                  <a:lnTo>
                    <a:pt x="203" y="26"/>
                  </a:lnTo>
                  <a:lnTo>
                    <a:pt x="203" y="23"/>
                  </a:lnTo>
                  <a:lnTo>
                    <a:pt x="207" y="23"/>
                  </a:lnTo>
                  <a:lnTo>
                    <a:pt x="211" y="23"/>
                  </a:lnTo>
                  <a:lnTo>
                    <a:pt x="211" y="19"/>
                  </a:lnTo>
                  <a:lnTo>
                    <a:pt x="215" y="19"/>
                  </a:lnTo>
                  <a:lnTo>
                    <a:pt x="218" y="19"/>
                  </a:lnTo>
                  <a:lnTo>
                    <a:pt x="222" y="19"/>
                  </a:lnTo>
                  <a:lnTo>
                    <a:pt x="226" y="19"/>
                  </a:lnTo>
                  <a:lnTo>
                    <a:pt x="230" y="19"/>
                  </a:lnTo>
                  <a:lnTo>
                    <a:pt x="230" y="15"/>
                  </a:lnTo>
                  <a:lnTo>
                    <a:pt x="233" y="15"/>
                  </a:lnTo>
                  <a:lnTo>
                    <a:pt x="237" y="15"/>
                  </a:lnTo>
                  <a:lnTo>
                    <a:pt x="233" y="15"/>
                  </a:lnTo>
                  <a:lnTo>
                    <a:pt x="230" y="15"/>
                  </a:lnTo>
                  <a:lnTo>
                    <a:pt x="226" y="15"/>
                  </a:lnTo>
                  <a:lnTo>
                    <a:pt x="222" y="19"/>
                  </a:lnTo>
                  <a:lnTo>
                    <a:pt x="215" y="19"/>
                  </a:lnTo>
                  <a:lnTo>
                    <a:pt x="211" y="19"/>
                  </a:lnTo>
                  <a:lnTo>
                    <a:pt x="207" y="19"/>
                  </a:lnTo>
                  <a:lnTo>
                    <a:pt x="207" y="23"/>
                  </a:lnTo>
                  <a:lnTo>
                    <a:pt x="203" y="23"/>
                  </a:lnTo>
                  <a:lnTo>
                    <a:pt x="203" y="19"/>
                  </a:lnTo>
                  <a:lnTo>
                    <a:pt x="200" y="19"/>
                  </a:lnTo>
                  <a:lnTo>
                    <a:pt x="196" y="19"/>
                  </a:lnTo>
                  <a:lnTo>
                    <a:pt x="200" y="19"/>
                  </a:lnTo>
                  <a:lnTo>
                    <a:pt x="200" y="23"/>
                  </a:lnTo>
                  <a:lnTo>
                    <a:pt x="203" y="23"/>
                  </a:lnTo>
                  <a:lnTo>
                    <a:pt x="200" y="23"/>
                  </a:lnTo>
                  <a:lnTo>
                    <a:pt x="192" y="26"/>
                  </a:lnTo>
                  <a:lnTo>
                    <a:pt x="188" y="26"/>
                  </a:lnTo>
                  <a:lnTo>
                    <a:pt x="185" y="26"/>
                  </a:lnTo>
                  <a:lnTo>
                    <a:pt x="181" y="26"/>
                  </a:lnTo>
                  <a:lnTo>
                    <a:pt x="177" y="26"/>
                  </a:lnTo>
                  <a:lnTo>
                    <a:pt x="173" y="26"/>
                  </a:lnTo>
                  <a:lnTo>
                    <a:pt x="166" y="30"/>
                  </a:lnTo>
                  <a:lnTo>
                    <a:pt x="162" y="30"/>
                  </a:lnTo>
                  <a:lnTo>
                    <a:pt x="158" y="30"/>
                  </a:lnTo>
                  <a:lnTo>
                    <a:pt x="151" y="30"/>
                  </a:lnTo>
                  <a:lnTo>
                    <a:pt x="143" y="30"/>
                  </a:lnTo>
                  <a:lnTo>
                    <a:pt x="140" y="30"/>
                  </a:lnTo>
                  <a:lnTo>
                    <a:pt x="136" y="30"/>
                  </a:lnTo>
                  <a:lnTo>
                    <a:pt x="140" y="30"/>
                  </a:lnTo>
                  <a:lnTo>
                    <a:pt x="140" y="26"/>
                  </a:lnTo>
                  <a:lnTo>
                    <a:pt x="143" y="26"/>
                  </a:lnTo>
                  <a:lnTo>
                    <a:pt x="147" y="26"/>
                  </a:lnTo>
                  <a:lnTo>
                    <a:pt x="151" y="26"/>
                  </a:lnTo>
                  <a:lnTo>
                    <a:pt x="155" y="26"/>
                  </a:lnTo>
                  <a:lnTo>
                    <a:pt x="158" y="26"/>
                  </a:lnTo>
                  <a:lnTo>
                    <a:pt x="155" y="26"/>
                  </a:lnTo>
                  <a:lnTo>
                    <a:pt x="151" y="26"/>
                  </a:lnTo>
                  <a:lnTo>
                    <a:pt x="147" y="26"/>
                  </a:lnTo>
                  <a:lnTo>
                    <a:pt x="140" y="26"/>
                  </a:lnTo>
                  <a:lnTo>
                    <a:pt x="136" y="26"/>
                  </a:lnTo>
                  <a:lnTo>
                    <a:pt x="132" y="26"/>
                  </a:lnTo>
                  <a:lnTo>
                    <a:pt x="136" y="26"/>
                  </a:lnTo>
                  <a:lnTo>
                    <a:pt x="140" y="26"/>
                  </a:lnTo>
                  <a:lnTo>
                    <a:pt x="136" y="26"/>
                  </a:lnTo>
                  <a:lnTo>
                    <a:pt x="132" y="26"/>
                  </a:lnTo>
                  <a:lnTo>
                    <a:pt x="128" y="26"/>
                  </a:lnTo>
                  <a:lnTo>
                    <a:pt x="128" y="30"/>
                  </a:lnTo>
                  <a:lnTo>
                    <a:pt x="124" y="30"/>
                  </a:lnTo>
                  <a:lnTo>
                    <a:pt x="121" y="30"/>
                  </a:lnTo>
                  <a:lnTo>
                    <a:pt x="117" y="30"/>
                  </a:lnTo>
                  <a:lnTo>
                    <a:pt x="113" y="30"/>
                  </a:lnTo>
                  <a:lnTo>
                    <a:pt x="109" y="30"/>
                  </a:lnTo>
                  <a:lnTo>
                    <a:pt x="106" y="30"/>
                  </a:lnTo>
                  <a:lnTo>
                    <a:pt x="102" y="30"/>
                  </a:lnTo>
                  <a:lnTo>
                    <a:pt x="98" y="30"/>
                  </a:lnTo>
                  <a:lnTo>
                    <a:pt x="94" y="30"/>
                  </a:lnTo>
                  <a:lnTo>
                    <a:pt x="98" y="30"/>
                  </a:lnTo>
                  <a:lnTo>
                    <a:pt x="94" y="30"/>
                  </a:lnTo>
                  <a:lnTo>
                    <a:pt x="91" y="30"/>
                  </a:lnTo>
                  <a:lnTo>
                    <a:pt x="87" y="30"/>
                  </a:lnTo>
                  <a:lnTo>
                    <a:pt x="83" y="30"/>
                  </a:lnTo>
                  <a:lnTo>
                    <a:pt x="83" y="26"/>
                  </a:lnTo>
                  <a:lnTo>
                    <a:pt x="87" y="26"/>
                  </a:lnTo>
                  <a:lnTo>
                    <a:pt x="91" y="26"/>
                  </a:lnTo>
                  <a:lnTo>
                    <a:pt x="94" y="23"/>
                  </a:lnTo>
                  <a:lnTo>
                    <a:pt x="98" y="23"/>
                  </a:lnTo>
                  <a:lnTo>
                    <a:pt x="102" y="23"/>
                  </a:lnTo>
                  <a:lnTo>
                    <a:pt x="109" y="23"/>
                  </a:lnTo>
                  <a:lnTo>
                    <a:pt x="113" y="23"/>
                  </a:lnTo>
                  <a:lnTo>
                    <a:pt x="117" y="23"/>
                  </a:lnTo>
                  <a:lnTo>
                    <a:pt x="121" y="23"/>
                  </a:lnTo>
                  <a:lnTo>
                    <a:pt x="124" y="23"/>
                  </a:lnTo>
                  <a:lnTo>
                    <a:pt x="128" y="23"/>
                  </a:lnTo>
                  <a:lnTo>
                    <a:pt x="132" y="23"/>
                  </a:lnTo>
                  <a:lnTo>
                    <a:pt x="136" y="23"/>
                  </a:lnTo>
                  <a:lnTo>
                    <a:pt x="140" y="19"/>
                  </a:lnTo>
                  <a:lnTo>
                    <a:pt x="143" y="19"/>
                  </a:lnTo>
                  <a:lnTo>
                    <a:pt x="147" y="19"/>
                  </a:lnTo>
                  <a:lnTo>
                    <a:pt x="151" y="19"/>
                  </a:lnTo>
                  <a:lnTo>
                    <a:pt x="147" y="19"/>
                  </a:lnTo>
                  <a:lnTo>
                    <a:pt x="143" y="19"/>
                  </a:lnTo>
                  <a:lnTo>
                    <a:pt x="140" y="19"/>
                  </a:lnTo>
                  <a:lnTo>
                    <a:pt x="132" y="19"/>
                  </a:lnTo>
                  <a:lnTo>
                    <a:pt x="128" y="19"/>
                  </a:lnTo>
                  <a:lnTo>
                    <a:pt x="124" y="23"/>
                  </a:lnTo>
                  <a:lnTo>
                    <a:pt x="117" y="23"/>
                  </a:lnTo>
                  <a:lnTo>
                    <a:pt x="113" y="23"/>
                  </a:lnTo>
                  <a:lnTo>
                    <a:pt x="109" y="23"/>
                  </a:lnTo>
                  <a:lnTo>
                    <a:pt x="106" y="23"/>
                  </a:lnTo>
                  <a:lnTo>
                    <a:pt x="102" y="23"/>
                  </a:lnTo>
                  <a:lnTo>
                    <a:pt x="98" y="23"/>
                  </a:lnTo>
                  <a:lnTo>
                    <a:pt x="94" y="23"/>
                  </a:lnTo>
                  <a:lnTo>
                    <a:pt x="91" y="23"/>
                  </a:lnTo>
                  <a:lnTo>
                    <a:pt x="87" y="23"/>
                  </a:lnTo>
                  <a:lnTo>
                    <a:pt x="76" y="26"/>
                  </a:lnTo>
                  <a:lnTo>
                    <a:pt x="72" y="26"/>
                  </a:lnTo>
                  <a:lnTo>
                    <a:pt x="72" y="30"/>
                  </a:lnTo>
                  <a:lnTo>
                    <a:pt x="68" y="30"/>
                  </a:lnTo>
                  <a:lnTo>
                    <a:pt x="68" y="26"/>
                  </a:lnTo>
                  <a:lnTo>
                    <a:pt x="64" y="26"/>
                  </a:lnTo>
                  <a:lnTo>
                    <a:pt x="61" y="26"/>
                  </a:lnTo>
                  <a:lnTo>
                    <a:pt x="57" y="26"/>
                  </a:lnTo>
                  <a:lnTo>
                    <a:pt x="53" y="26"/>
                  </a:lnTo>
                  <a:lnTo>
                    <a:pt x="49" y="26"/>
                  </a:lnTo>
                  <a:lnTo>
                    <a:pt x="46" y="26"/>
                  </a:lnTo>
                  <a:lnTo>
                    <a:pt x="42" y="26"/>
                  </a:lnTo>
                  <a:lnTo>
                    <a:pt x="38" y="23"/>
                  </a:lnTo>
                  <a:lnTo>
                    <a:pt x="42" y="23"/>
                  </a:lnTo>
                  <a:lnTo>
                    <a:pt x="46" y="23"/>
                  </a:lnTo>
                  <a:lnTo>
                    <a:pt x="49" y="23"/>
                  </a:lnTo>
                  <a:lnTo>
                    <a:pt x="53" y="23"/>
                  </a:lnTo>
                  <a:lnTo>
                    <a:pt x="57" y="23"/>
                  </a:lnTo>
                  <a:lnTo>
                    <a:pt x="61" y="23"/>
                  </a:lnTo>
                  <a:lnTo>
                    <a:pt x="64" y="23"/>
                  </a:lnTo>
                  <a:lnTo>
                    <a:pt x="68" y="23"/>
                  </a:lnTo>
                  <a:lnTo>
                    <a:pt x="72" y="23"/>
                  </a:lnTo>
                  <a:lnTo>
                    <a:pt x="76" y="23"/>
                  </a:lnTo>
                  <a:lnTo>
                    <a:pt x="79" y="23"/>
                  </a:lnTo>
                  <a:lnTo>
                    <a:pt x="83" y="23"/>
                  </a:lnTo>
                  <a:lnTo>
                    <a:pt x="87" y="23"/>
                  </a:lnTo>
                  <a:lnTo>
                    <a:pt x="91" y="23"/>
                  </a:lnTo>
                  <a:lnTo>
                    <a:pt x="94" y="19"/>
                  </a:lnTo>
                  <a:lnTo>
                    <a:pt x="98" y="19"/>
                  </a:lnTo>
                  <a:lnTo>
                    <a:pt x="102" y="19"/>
                  </a:lnTo>
                  <a:lnTo>
                    <a:pt x="106" y="19"/>
                  </a:lnTo>
                  <a:lnTo>
                    <a:pt x="109" y="19"/>
                  </a:lnTo>
                  <a:lnTo>
                    <a:pt x="113" y="19"/>
                  </a:lnTo>
                  <a:lnTo>
                    <a:pt x="109" y="19"/>
                  </a:lnTo>
                  <a:lnTo>
                    <a:pt x="106" y="19"/>
                  </a:lnTo>
                  <a:lnTo>
                    <a:pt x="102" y="19"/>
                  </a:lnTo>
                  <a:lnTo>
                    <a:pt x="98" y="19"/>
                  </a:lnTo>
                  <a:lnTo>
                    <a:pt x="94" y="19"/>
                  </a:lnTo>
                  <a:lnTo>
                    <a:pt x="91" y="19"/>
                  </a:lnTo>
                  <a:lnTo>
                    <a:pt x="87" y="19"/>
                  </a:lnTo>
                  <a:lnTo>
                    <a:pt x="83" y="19"/>
                  </a:lnTo>
                  <a:lnTo>
                    <a:pt x="79" y="23"/>
                  </a:lnTo>
                  <a:lnTo>
                    <a:pt x="76" y="23"/>
                  </a:lnTo>
                  <a:lnTo>
                    <a:pt x="72" y="23"/>
                  </a:lnTo>
                  <a:lnTo>
                    <a:pt x="68" y="23"/>
                  </a:lnTo>
                  <a:lnTo>
                    <a:pt x="64" y="23"/>
                  </a:lnTo>
                  <a:lnTo>
                    <a:pt x="61" y="23"/>
                  </a:lnTo>
                  <a:lnTo>
                    <a:pt x="57" y="23"/>
                  </a:lnTo>
                  <a:lnTo>
                    <a:pt x="53" y="23"/>
                  </a:lnTo>
                  <a:lnTo>
                    <a:pt x="49" y="23"/>
                  </a:lnTo>
                  <a:lnTo>
                    <a:pt x="46" y="23"/>
                  </a:lnTo>
                  <a:lnTo>
                    <a:pt x="42" y="23"/>
                  </a:lnTo>
                  <a:lnTo>
                    <a:pt x="34" y="23"/>
                  </a:lnTo>
                  <a:lnTo>
                    <a:pt x="31" y="23"/>
                  </a:lnTo>
                  <a:lnTo>
                    <a:pt x="27" y="23"/>
                  </a:lnTo>
                  <a:lnTo>
                    <a:pt x="23" y="19"/>
                  </a:lnTo>
                  <a:lnTo>
                    <a:pt x="27" y="19"/>
                  </a:lnTo>
                  <a:lnTo>
                    <a:pt x="31" y="19"/>
                  </a:lnTo>
                  <a:lnTo>
                    <a:pt x="34" y="19"/>
                  </a:lnTo>
                  <a:lnTo>
                    <a:pt x="38" y="19"/>
                  </a:lnTo>
                  <a:lnTo>
                    <a:pt x="42" y="19"/>
                  </a:lnTo>
                  <a:lnTo>
                    <a:pt x="46" y="19"/>
                  </a:lnTo>
                  <a:lnTo>
                    <a:pt x="42" y="19"/>
                  </a:lnTo>
                  <a:lnTo>
                    <a:pt x="38" y="19"/>
                  </a:lnTo>
                  <a:lnTo>
                    <a:pt x="34" y="19"/>
                  </a:lnTo>
                  <a:lnTo>
                    <a:pt x="31" y="19"/>
                  </a:lnTo>
                  <a:lnTo>
                    <a:pt x="34" y="15"/>
                  </a:lnTo>
                  <a:lnTo>
                    <a:pt x="42" y="15"/>
                  </a:lnTo>
                  <a:lnTo>
                    <a:pt x="46" y="15"/>
                  </a:lnTo>
                  <a:lnTo>
                    <a:pt x="49" y="15"/>
                  </a:lnTo>
                  <a:lnTo>
                    <a:pt x="53" y="15"/>
                  </a:lnTo>
                  <a:lnTo>
                    <a:pt x="57" y="15"/>
                  </a:lnTo>
                  <a:lnTo>
                    <a:pt x="61" y="15"/>
                  </a:lnTo>
                  <a:lnTo>
                    <a:pt x="64" y="15"/>
                  </a:lnTo>
                  <a:lnTo>
                    <a:pt x="68" y="15"/>
                  </a:lnTo>
                  <a:lnTo>
                    <a:pt x="72" y="15"/>
                  </a:lnTo>
                  <a:lnTo>
                    <a:pt x="68" y="15"/>
                  </a:lnTo>
                  <a:lnTo>
                    <a:pt x="64" y="15"/>
                  </a:lnTo>
                  <a:lnTo>
                    <a:pt x="57" y="15"/>
                  </a:lnTo>
                  <a:lnTo>
                    <a:pt x="53" y="15"/>
                  </a:lnTo>
                  <a:lnTo>
                    <a:pt x="49" y="15"/>
                  </a:lnTo>
                  <a:lnTo>
                    <a:pt x="46" y="15"/>
                  </a:lnTo>
                  <a:lnTo>
                    <a:pt x="42" y="15"/>
                  </a:lnTo>
                  <a:lnTo>
                    <a:pt x="38" y="15"/>
                  </a:lnTo>
                  <a:lnTo>
                    <a:pt x="34" y="15"/>
                  </a:lnTo>
                  <a:lnTo>
                    <a:pt x="31" y="15"/>
                  </a:lnTo>
                  <a:lnTo>
                    <a:pt x="23" y="15"/>
                  </a:lnTo>
                  <a:lnTo>
                    <a:pt x="19" y="15"/>
                  </a:lnTo>
                  <a:lnTo>
                    <a:pt x="15" y="15"/>
                  </a:lnTo>
                  <a:lnTo>
                    <a:pt x="19" y="15"/>
                  </a:lnTo>
                  <a:lnTo>
                    <a:pt x="23" y="15"/>
                  </a:lnTo>
                  <a:lnTo>
                    <a:pt x="27" y="15"/>
                  </a:lnTo>
                  <a:lnTo>
                    <a:pt x="31" y="11"/>
                  </a:lnTo>
                  <a:lnTo>
                    <a:pt x="34" y="11"/>
                  </a:lnTo>
                  <a:lnTo>
                    <a:pt x="38" y="11"/>
                  </a:lnTo>
                  <a:lnTo>
                    <a:pt x="34" y="11"/>
                  </a:lnTo>
                  <a:lnTo>
                    <a:pt x="31" y="11"/>
                  </a:lnTo>
                  <a:lnTo>
                    <a:pt x="27" y="11"/>
                  </a:lnTo>
                  <a:lnTo>
                    <a:pt x="23" y="11"/>
                  </a:lnTo>
                  <a:lnTo>
                    <a:pt x="19" y="11"/>
                  </a:lnTo>
                  <a:lnTo>
                    <a:pt x="15" y="11"/>
                  </a:lnTo>
                  <a:lnTo>
                    <a:pt x="15" y="15"/>
                  </a:lnTo>
                  <a:lnTo>
                    <a:pt x="12" y="15"/>
                  </a:lnTo>
                  <a:lnTo>
                    <a:pt x="8" y="15"/>
                  </a:lnTo>
                  <a:lnTo>
                    <a:pt x="8" y="11"/>
                  </a:lnTo>
                  <a:lnTo>
                    <a:pt x="4" y="11"/>
                  </a:lnTo>
                  <a:lnTo>
                    <a:pt x="0" y="11"/>
                  </a:lnTo>
                  <a:lnTo>
                    <a:pt x="4" y="11"/>
                  </a:lnTo>
                  <a:lnTo>
                    <a:pt x="8" y="11"/>
                  </a:lnTo>
                  <a:lnTo>
                    <a:pt x="12" y="11"/>
                  </a:lnTo>
                  <a:lnTo>
                    <a:pt x="15" y="11"/>
                  </a:lnTo>
                  <a:lnTo>
                    <a:pt x="12" y="11"/>
                  </a:lnTo>
                  <a:lnTo>
                    <a:pt x="15" y="8"/>
                  </a:lnTo>
                  <a:lnTo>
                    <a:pt x="19" y="8"/>
                  </a:lnTo>
                  <a:lnTo>
                    <a:pt x="23" y="8"/>
                  </a:lnTo>
                  <a:lnTo>
                    <a:pt x="27" y="8"/>
                  </a:lnTo>
                  <a:lnTo>
                    <a:pt x="31" y="8"/>
                  </a:lnTo>
                  <a:lnTo>
                    <a:pt x="34" y="8"/>
                  </a:lnTo>
                  <a:lnTo>
                    <a:pt x="38" y="11"/>
                  </a:lnTo>
                  <a:lnTo>
                    <a:pt x="42" y="11"/>
                  </a:lnTo>
                  <a:lnTo>
                    <a:pt x="42" y="8"/>
                  </a:lnTo>
                  <a:lnTo>
                    <a:pt x="38" y="8"/>
                  </a:lnTo>
                  <a:lnTo>
                    <a:pt x="42" y="8"/>
                  </a:lnTo>
                  <a:lnTo>
                    <a:pt x="46" y="8"/>
                  </a:lnTo>
                  <a:lnTo>
                    <a:pt x="49" y="8"/>
                  </a:lnTo>
                  <a:lnTo>
                    <a:pt x="53" y="8"/>
                  </a:lnTo>
                  <a:lnTo>
                    <a:pt x="53" y="4"/>
                  </a:lnTo>
                  <a:lnTo>
                    <a:pt x="57" y="4"/>
                  </a:lnTo>
                  <a:lnTo>
                    <a:pt x="61" y="4"/>
                  </a:lnTo>
                  <a:lnTo>
                    <a:pt x="64" y="4"/>
                  </a:lnTo>
                  <a:lnTo>
                    <a:pt x="68" y="4"/>
                  </a:lnTo>
                  <a:lnTo>
                    <a:pt x="72" y="4"/>
                  </a:lnTo>
                  <a:lnTo>
                    <a:pt x="72" y="8"/>
                  </a:lnTo>
                  <a:lnTo>
                    <a:pt x="76" y="8"/>
                  </a:lnTo>
                  <a:lnTo>
                    <a:pt x="72" y="8"/>
                  </a:lnTo>
                  <a:lnTo>
                    <a:pt x="76" y="8"/>
                  </a:lnTo>
                  <a:lnTo>
                    <a:pt x="79" y="8"/>
                  </a:lnTo>
                  <a:lnTo>
                    <a:pt x="83" y="8"/>
                  </a:lnTo>
                  <a:lnTo>
                    <a:pt x="79" y="8"/>
                  </a:lnTo>
                  <a:lnTo>
                    <a:pt x="76" y="8"/>
                  </a:lnTo>
                  <a:lnTo>
                    <a:pt x="79" y="8"/>
                  </a:lnTo>
                  <a:lnTo>
                    <a:pt x="83" y="8"/>
                  </a:lnTo>
                  <a:lnTo>
                    <a:pt x="87" y="8"/>
                  </a:lnTo>
                  <a:lnTo>
                    <a:pt x="91" y="8"/>
                  </a:lnTo>
                  <a:lnTo>
                    <a:pt x="94" y="8"/>
                  </a:lnTo>
                  <a:lnTo>
                    <a:pt x="98" y="8"/>
                  </a:lnTo>
                  <a:lnTo>
                    <a:pt x="102" y="8"/>
                  </a:lnTo>
                  <a:lnTo>
                    <a:pt x="98" y="8"/>
                  </a:lnTo>
                  <a:lnTo>
                    <a:pt x="106" y="8"/>
                  </a:lnTo>
                  <a:lnTo>
                    <a:pt x="109" y="8"/>
                  </a:lnTo>
                  <a:lnTo>
                    <a:pt x="113" y="8"/>
                  </a:lnTo>
                  <a:lnTo>
                    <a:pt x="109" y="8"/>
                  </a:lnTo>
                  <a:lnTo>
                    <a:pt x="113" y="8"/>
                  </a:lnTo>
                  <a:lnTo>
                    <a:pt x="109" y="8"/>
                  </a:lnTo>
                  <a:lnTo>
                    <a:pt x="106" y="8"/>
                  </a:lnTo>
                  <a:lnTo>
                    <a:pt x="102" y="8"/>
                  </a:lnTo>
                  <a:lnTo>
                    <a:pt x="98" y="8"/>
                  </a:lnTo>
                  <a:lnTo>
                    <a:pt x="94" y="4"/>
                  </a:lnTo>
                  <a:lnTo>
                    <a:pt x="91" y="4"/>
                  </a:lnTo>
                  <a:lnTo>
                    <a:pt x="87" y="4"/>
                  </a:lnTo>
                  <a:lnTo>
                    <a:pt x="83" y="4"/>
                  </a:lnTo>
                  <a:lnTo>
                    <a:pt x="79" y="4"/>
                  </a:lnTo>
                  <a:lnTo>
                    <a:pt x="83" y="4"/>
                  </a:lnTo>
                  <a:lnTo>
                    <a:pt x="87" y="4"/>
                  </a:lnTo>
                  <a:lnTo>
                    <a:pt x="91" y="4"/>
                  </a:lnTo>
                  <a:lnTo>
                    <a:pt x="94" y="4"/>
                  </a:lnTo>
                  <a:lnTo>
                    <a:pt x="98" y="4"/>
                  </a:lnTo>
                  <a:lnTo>
                    <a:pt x="102" y="4"/>
                  </a:lnTo>
                  <a:lnTo>
                    <a:pt x="102" y="0"/>
                  </a:lnTo>
                  <a:lnTo>
                    <a:pt x="98" y="0"/>
                  </a:lnTo>
                  <a:lnTo>
                    <a:pt x="94" y="0"/>
                  </a:lnTo>
                  <a:lnTo>
                    <a:pt x="98" y="0"/>
                  </a:lnTo>
                  <a:lnTo>
                    <a:pt x="102" y="0"/>
                  </a:lnTo>
                  <a:lnTo>
                    <a:pt x="106" y="0"/>
                  </a:lnTo>
                  <a:lnTo>
                    <a:pt x="109" y="0"/>
                  </a:lnTo>
                  <a:lnTo>
                    <a:pt x="113" y="0"/>
                  </a:lnTo>
                  <a:lnTo>
                    <a:pt x="109" y="0"/>
                  </a:lnTo>
                  <a:lnTo>
                    <a:pt x="113" y="0"/>
                  </a:lnTo>
                  <a:lnTo>
                    <a:pt x="117" y="0"/>
                  </a:lnTo>
                  <a:lnTo>
                    <a:pt x="121" y="0"/>
                  </a:lnTo>
                  <a:lnTo>
                    <a:pt x="124" y="0"/>
                  </a:lnTo>
                  <a:lnTo>
                    <a:pt x="128" y="0"/>
                  </a:lnTo>
                  <a:lnTo>
                    <a:pt x="132" y="0"/>
                  </a:lnTo>
                  <a:lnTo>
                    <a:pt x="136" y="4"/>
                  </a:lnTo>
                  <a:lnTo>
                    <a:pt x="140" y="4"/>
                  </a:lnTo>
                  <a:lnTo>
                    <a:pt x="140" y="8"/>
                  </a:lnTo>
                  <a:lnTo>
                    <a:pt x="140" y="4"/>
                  </a:lnTo>
                  <a:lnTo>
                    <a:pt x="143" y="4"/>
                  </a:lnTo>
                  <a:lnTo>
                    <a:pt x="147" y="4"/>
                  </a:lnTo>
                  <a:lnTo>
                    <a:pt x="151" y="4"/>
                  </a:lnTo>
                  <a:lnTo>
                    <a:pt x="155" y="8"/>
                  </a:lnTo>
                  <a:lnTo>
                    <a:pt x="158" y="8"/>
                  </a:lnTo>
                  <a:lnTo>
                    <a:pt x="158" y="4"/>
                  </a:lnTo>
                  <a:lnTo>
                    <a:pt x="155" y="4"/>
                  </a:lnTo>
                  <a:lnTo>
                    <a:pt x="151" y="4"/>
                  </a:lnTo>
                  <a:lnTo>
                    <a:pt x="147" y="4"/>
                  </a:lnTo>
                  <a:lnTo>
                    <a:pt x="143" y="4"/>
                  </a:lnTo>
                  <a:lnTo>
                    <a:pt x="140" y="4"/>
                  </a:lnTo>
                  <a:lnTo>
                    <a:pt x="143" y="4"/>
                  </a:lnTo>
                  <a:lnTo>
                    <a:pt x="147" y="4"/>
                  </a:lnTo>
                  <a:lnTo>
                    <a:pt x="151" y="4"/>
                  </a:lnTo>
                  <a:lnTo>
                    <a:pt x="155" y="4"/>
                  </a:lnTo>
                  <a:lnTo>
                    <a:pt x="158" y="4"/>
                  </a:lnTo>
                  <a:lnTo>
                    <a:pt x="162" y="4"/>
                  </a:lnTo>
                  <a:lnTo>
                    <a:pt x="166" y="4"/>
                  </a:lnTo>
                  <a:lnTo>
                    <a:pt x="170" y="4"/>
                  </a:lnTo>
                  <a:lnTo>
                    <a:pt x="170" y="8"/>
                  </a:lnTo>
                  <a:lnTo>
                    <a:pt x="173" y="8"/>
                  </a:lnTo>
                  <a:lnTo>
                    <a:pt x="177" y="8"/>
                  </a:lnTo>
                  <a:lnTo>
                    <a:pt x="181" y="8"/>
                  </a:lnTo>
                  <a:lnTo>
                    <a:pt x="185" y="8"/>
                  </a:lnTo>
                  <a:lnTo>
                    <a:pt x="188" y="8"/>
                  </a:lnTo>
                  <a:lnTo>
                    <a:pt x="192" y="8"/>
                  </a:lnTo>
                  <a:lnTo>
                    <a:pt x="196" y="8"/>
                  </a:lnTo>
                  <a:lnTo>
                    <a:pt x="196" y="11"/>
                  </a:lnTo>
                  <a:lnTo>
                    <a:pt x="200" y="11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2" name="Freeform 2548"/>
            <p:cNvSpPr>
              <a:spLocks/>
            </p:cNvSpPr>
            <p:nvPr/>
          </p:nvSpPr>
          <p:spPr bwMode="auto">
            <a:xfrm>
              <a:off x="1583398" y="1748922"/>
              <a:ext cx="514086" cy="136351"/>
            </a:xfrm>
            <a:custGeom>
              <a:avLst/>
              <a:gdLst>
                <a:gd name="T0" fmla="*/ 41 w 286"/>
                <a:gd name="T1" fmla="*/ 30 h 75"/>
                <a:gd name="T2" fmla="*/ 60 w 286"/>
                <a:gd name="T3" fmla="*/ 30 h 75"/>
                <a:gd name="T4" fmla="*/ 49 w 286"/>
                <a:gd name="T5" fmla="*/ 30 h 75"/>
                <a:gd name="T6" fmla="*/ 23 w 286"/>
                <a:gd name="T7" fmla="*/ 30 h 75"/>
                <a:gd name="T8" fmla="*/ 19 w 286"/>
                <a:gd name="T9" fmla="*/ 30 h 75"/>
                <a:gd name="T10" fmla="*/ 11 w 286"/>
                <a:gd name="T11" fmla="*/ 26 h 75"/>
                <a:gd name="T12" fmla="*/ 8 w 286"/>
                <a:gd name="T13" fmla="*/ 19 h 75"/>
                <a:gd name="T14" fmla="*/ 15 w 286"/>
                <a:gd name="T15" fmla="*/ 11 h 75"/>
                <a:gd name="T16" fmla="*/ 38 w 286"/>
                <a:gd name="T17" fmla="*/ 4 h 75"/>
                <a:gd name="T18" fmla="*/ 64 w 286"/>
                <a:gd name="T19" fmla="*/ 0 h 75"/>
                <a:gd name="T20" fmla="*/ 79 w 286"/>
                <a:gd name="T21" fmla="*/ 4 h 75"/>
                <a:gd name="T22" fmla="*/ 79 w 286"/>
                <a:gd name="T23" fmla="*/ 11 h 75"/>
                <a:gd name="T24" fmla="*/ 90 w 286"/>
                <a:gd name="T25" fmla="*/ 7 h 75"/>
                <a:gd name="T26" fmla="*/ 113 w 286"/>
                <a:gd name="T27" fmla="*/ 7 h 75"/>
                <a:gd name="T28" fmla="*/ 117 w 286"/>
                <a:gd name="T29" fmla="*/ 15 h 75"/>
                <a:gd name="T30" fmla="*/ 132 w 286"/>
                <a:gd name="T31" fmla="*/ 11 h 75"/>
                <a:gd name="T32" fmla="*/ 147 w 286"/>
                <a:gd name="T33" fmla="*/ 15 h 75"/>
                <a:gd name="T34" fmla="*/ 143 w 286"/>
                <a:gd name="T35" fmla="*/ 11 h 75"/>
                <a:gd name="T36" fmla="*/ 132 w 286"/>
                <a:gd name="T37" fmla="*/ 4 h 75"/>
                <a:gd name="T38" fmla="*/ 147 w 286"/>
                <a:gd name="T39" fmla="*/ 7 h 75"/>
                <a:gd name="T40" fmla="*/ 165 w 286"/>
                <a:gd name="T41" fmla="*/ 19 h 75"/>
                <a:gd name="T42" fmla="*/ 180 w 286"/>
                <a:gd name="T43" fmla="*/ 26 h 75"/>
                <a:gd name="T44" fmla="*/ 180 w 286"/>
                <a:gd name="T45" fmla="*/ 22 h 75"/>
                <a:gd name="T46" fmla="*/ 173 w 286"/>
                <a:gd name="T47" fmla="*/ 7 h 75"/>
                <a:gd name="T48" fmla="*/ 177 w 286"/>
                <a:gd name="T49" fmla="*/ 0 h 75"/>
                <a:gd name="T50" fmla="*/ 195 w 286"/>
                <a:gd name="T51" fmla="*/ 0 h 75"/>
                <a:gd name="T52" fmla="*/ 214 w 286"/>
                <a:gd name="T53" fmla="*/ 7 h 75"/>
                <a:gd name="T54" fmla="*/ 222 w 286"/>
                <a:gd name="T55" fmla="*/ 15 h 75"/>
                <a:gd name="T56" fmla="*/ 229 w 286"/>
                <a:gd name="T57" fmla="*/ 30 h 75"/>
                <a:gd name="T58" fmla="*/ 244 w 286"/>
                <a:gd name="T59" fmla="*/ 41 h 75"/>
                <a:gd name="T60" fmla="*/ 252 w 286"/>
                <a:gd name="T61" fmla="*/ 45 h 75"/>
                <a:gd name="T62" fmla="*/ 267 w 286"/>
                <a:gd name="T63" fmla="*/ 49 h 75"/>
                <a:gd name="T64" fmla="*/ 286 w 286"/>
                <a:gd name="T65" fmla="*/ 52 h 75"/>
                <a:gd name="T66" fmla="*/ 271 w 286"/>
                <a:gd name="T67" fmla="*/ 56 h 75"/>
                <a:gd name="T68" fmla="*/ 259 w 286"/>
                <a:gd name="T69" fmla="*/ 60 h 75"/>
                <a:gd name="T70" fmla="*/ 248 w 286"/>
                <a:gd name="T71" fmla="*/ 60 h 75"/>
                <a:gd name="T72" fmla="*/ 259 w 286"/>
                <a:gd name="T73" fmla="*/ 64 h 75"/>
                <a:gd name="T74" fmla="*/ 274 w 286"/>
                <a:gd name="T75" fmla="*/ 64 h 75"/>
                <a:gd name="T76" fmla="*/ 252 w 286"/>
                <a:gd name="T77" fmla="*/ 71 h 75"/>
                <a:gd name="T78" fmla="*/ 229 w 286"/>
                <a:gd name="T79" fmla="*/ 68 h 75"/>
                <a:gd name="T80" fmla="*/ 218 w 286"/>
                <a:gd name="T81" fmla="*/ 68 h 75"/>
                <a:gd name="T82" fmla="*/ 203 w 286"/>
                <a:gd name="T83" fmla="*/ 64 h 75"/>
                <a:gd name="T84" fmla="*/ 184 w 286"/>
                <a:gd name="T85" fmla="*/ 68 h 75"/>
                <a:gd name="T86" fmla="*/ 162 w 286"/>
                <a:gd name="T87" fmla="*/ 71 h 75"/>
                <a:gd name="T88" fmla="*/ 135 w 286"/>
                <a:gd name="T89" fmla="*/ 75 h 75"/>
                <a:gd name="T90" fmla="*/ 124 w 286"/>
                <a:gd name="T91" fmla="*/ 75 h 75"/>
                <a:gd name="T92" fmla="*/ 94 w 286"/>
                <a:gd name="T93" fmla="*/ 75 h 75"/>
                <a:gd name="T94" fmla="*/ 90 w 286"/>
                <a:gd name="T95" fmla="*/ 64 h 75"/>
                <a:gd name="T96" fmla="*/ 60 w 286"/>
                <a:gd name="T97" fmla="*/ 64 h 75"/>
                <a:gd name="T98" fmla="*/ 41 w 286"/>
                <a:gd name="T99" fmla="*/ 60 h 75"/>
                <a:gd name="T100" fmla="*/ 26 w 286"/>
                <a:gd name="T101" fmla="*/ 52 h 75"/>
                <a:gd name="T102" fmla="*/ 53 w 286"/>
                <a:gd name="T103" fmla="*/ 49 h 75"/>
                <a:gd name="T104" fmla="*/ 79 w 286"/>
                <a:gd name="T105" fmla="*/ 49 h 75"/>
                <a:gd name="T106" fmla="*/ 102 w 286"/>
                <a:gd name="T107" fmla="*/ 49 h 75"/>
                <a:gd name="T108" fmla="*/ 117 w 286"/>
                <a:gd name="T109" fmla="*/ 49 h 75"/>
                <a:gd name="T110" fmla="*/ 90 w 286"/>
                <a:gd name="T111" fmla="*/ 41 h 75"/>
                <a:gd name="T112" fmla="*/ 60 w 286"/>
                <a:gd name="T113" fmla="*/ 41 h 75"/>
                <a:gd name="T114" fmla="*/ 34 w 286"/>
                <a:gd name="T115" fmla="*/ 41 h 75"/>
                <a:gd name="T116" fmla="*/ 15 w 286"/>
                <a:gd name="T117" fmla="*/ 3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6" h="75">
                  <a:moveTo>
                    <a:pt x="19" y="34"/>
                  </a:moveTo>
                  <a:lnTo>
                    <a:pt x="23" y="34"/>
                  </a:lnTo>
                  <a:lnTo>
                    <a:pt x="26" y="34"/>
                  </a:lnTo>
                  <a:lnTo>
                    <a:pt x="30" y="34"/>
                  </a:lnTo>
                  <a:lnTo>
                    <a:pt x="34" y="34"/>
                  </a:lnTo>
                  <a:lnTo>
                    <a:pt x="38" y="34"/>
                  </a:lnTo>
                  <a:lnTo>
                    <a:pt x="41" y="30"/>
                  </a:lnTo>
                  <a:lnTo>
                    <a:pt x="45" y="30"/>
                  </a:lnTo>
                  <a:lnTo>
                    <a:pt x="49" y="30"/>
                  </a:lnTo>
                  <a:lnTo>
                    <a:pt x="53" y="30"/>
                  </a:lnTo>
                  <a:lnTo>
                    <a:pt x="49" y="30"/>
                  </a:lnTo>
                  <a:lnTo>
                    <a:pt x="53" y="30"/>
                  </a:lnTo>
                  <a:lnTo>
                    <a:pt x="56" y="30"/>
                  </a:lnTo>
                  <a:lnTo>
                    <a:pt x="60" y="30"/>
                  </a:lnTo>
                  <a:lnTo>
                    <a:pt x="64" y="30"/>
                  </a:lnTo>
                  <a:lnTo>
                    <a:pt x="60" y="30"/>
                  </a:lnTo>
                  <a:lnTo>
                    <a:pt x="56" y="30"/>
                  </a:lnTo>
                  <a:lnTo>
                    <a:pt x="56" y="26"/>
                  </a:lnTo>
                  <a:lnTo>
                    <a:pt x="53" y="26"/>
                  </a:lnTo>
                  <a:lnTo>
                    <a:pt x="53" y="30"/>
                  </a:lnTo>
                  <a:lnTo>
                    <a:pt x="49" y="30"/>
                  </a:lnTo>
                  <a:lnTo>
                    <a:pt x="45" y="30"/>
                  </a:lnTo>
                  <a:lnTo>
                    <a:pt x="41" y="30"/>
                  </a:lnTo>
                  <a:lnTo>
                    <a:pt x="38" y="30"/>
                  </a:lnTo>
                  <a:lnTo>
                    <a:pt x="34" y="30"/>
                  </a:lnTo>
                  <a:lnTo>
                    <a:pt x="30" y="30"/>
                  </a:lnTo>
                  <a:lnTo>
                    <a:pt x="26" y="30"/>
                  </a:lnTo>
                  <a:lnTo>
                    <a:pt x="23" y="30"/>
                  </a:lnTo>
                  <a:lnTo>
                    <a:pt x="26" y="30"/>
                  </a:lnTo>
                  <a:lnTo>
                    <a:pt x="23" y="30"/>
                  </a:lnTo>
                  <a:lnTo>
                    <a:pt x="19" y="30"/>
                  </a:lnTo>
                  <a:lnTo>
                    <a:pt x="15" y="30"/>
                  </a:lnTo>
                  <a:lnTo>
                    <a:pt x="11" y="30"/>
                  </a:lnTo>
                  <a:lnTo>
                    <a:pt x="15" y="30"/>
                  </a:lnTo>
                  <a:lnTo>
                    <a:pt x="19" y="30"/>
                  </a:lnTo>
                  <a:lnTo>
                    <a:pt x="19" y="26"/>
                  </a:lnTo>
                  <a:lnTo>
                    <a:pt x="23" y="26"/>
                  </a:lnTo>
                  <a:lnTo>
                    <a:pt x="19" y="26"/>
                  </a:lnTo>
                  <a:lnTo>
                    <a:pt x="23" y="26"/>
                  </a:lnTo>
                  <a:lnTo>
                    <a:pt x="19" y="26"/>
                  </a:lnTo>
                  <a:lnTo>
                    <a:pt x="15" y="26"/>
                  </a:lnTo>
                  <a:lnTo>
                    <a:pt x="11" y="26"/>
                  </a:lnTo>
                  <a:lnTo>
                    <a:pt x="8" y="26"/>
                  </a:lnTo>
                  <a:lnTo>
                    <a:pt x="4" y="26"/>
                  </a:lnTo>
                  <a:lnTo>
                    <a:pt x="0" y="26"/>
                  </a:lnTo>
                  <a:lnTo>
                    <a:pt x="0" y="22"/>
                  </a:lnTo>
                  <a:lnTo>
                    <a:pt x="4" y="22"/>
                  </a:lnTo>
                  <a:lnTo>
                    <a:pt x="4" y="19"/>
                  </a:lnTo>
                  <a:lnTo>
                    <a:pt x="8" y="19"/>
                  </a:lnTo>
                  <a:lnTo>
                    <a:pt x="11" y="19"/>
                  </a:lnTo>
                  <a:lnTo>
                    <a:pt x="15" y="19"/>
                  </a:lnTo>
                  <a:lnTo>
                    <a:pt x="15" y="15"/>
                  </a:lnTo>
                  <a:lnTo>
                    <a:pt x="11" y="15"/>
                  </a:lnTo>
                  <a:lnTo>
                    <a:pt x="8" y="15"/>
                  </a:lnTo>
                  <a:lnTo>
                    <a:pt x="11" y="15"/>
                  </a:lnTo>
                  <a:lnTo>
                    <a:pt x="15" y="11"/>
                  </a:lnTo>
                  <a:lnTo>
                    <a:pt x="19" y="11"/>
                  </a:lnTo>
                  <a:lnTo>
                    <a:pt x="23" y="7"/>
                  </a:lnTo>
                  <a:lnTo>
                    <a:pt x="26" y="7"/>
                  </a:lnTo>
                  <a:lnTo>
                    <a:pt x="30" y="7"/>
                  </a:lnTo>
                  <a:lnTo>
                    <a:pt x="34" y="7"/>
                  </a:lnTo>
                  <a:lnTo>
                    <a:pt x="38" y="7"/>
                  </a:lnTo>
                  <a:lnTo>
                    <a:pt x="38" y="4"/>
                  </a:lnTo>
                  <a:lnTo>
                    <a:pt x="41" y="4"/>
                  </a:lnTo>
                  <a:lnTo>
                    <a:pt x="45" y="4"/>
                  </a:lnTo>
                  <a:lnTo>
                    <a:pt x="53" y="4"/>
                  </a:lnTo>
                  <a:lnTo>
                    <a:pt x="56" y="4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4" y="0"/>
                  </a:lnTo>
                  <a:lnTo>
                    <a:pt x="68" y="0"/>
                  </a:lnTo>
                  <a:lnTo>
                    <a:pt x="71" y="0"/>
                  </a:lnTo>
                  <a:lnTo>
                    <a:pt x="75" y="0"/>
                  </a:lnTo>
                  <a:lnTo>
                    <a:pt x="79" y="0"/>
                  </a:lnTo>
                  <a:lnTo>
                    <a:pt x="79" y="4"/>
                  </a:lnTo>
                  <a:lnTo>
                    <a:pt x="83" y="4"/>
                  </a:lnTo>
                  <a:lnTo>
                    <a:pt x="79" y="4"/>
                  </a:lnTo>
                  <a:lnTo>
                    <a:pt x="79" y="7"/>
                  </a:lnTo>
                  <a:lnTo>
                    <a:pt x="83" y="7"/>
                  </a:lnTo>
                  <a:lnTo>
                    <a:pt x="79" y="7"/>
                  </a:lnTo>
                  <a:lnTo>
                    <a:pt x="75" y="11"/>
                  </a:lnTo>
                  <a:lnTo>
                    <a:pt x="71" y="11"/>
                  </a:lnTo>
                  <a:lnTo>
                    <a:pt x="75" y="11"/>
                  </a:lnTo>
                  <a:lnTo>
                    <a:pt x="79" y="11"/>
                  </a:lnTo>
                  <a:lnTo>
                    <a:pt x="83" y="11"/>
                  </a:lnTo>
                  <a:lnTo>
                    <a:pt x="87" y="11"/>
                  </a:lnTo>
                  <a:lnTo>
                    <a:pt x="90" y="11"/>
                  </a:lnTo>
                  <a:lnTo>
                    <a:pt x="87" y="11"/>
                  </a:lnTo>
                  <a:lnTo>
                    <a:pt x="90" y="11"/>
                  </a:lnTo>
                  <a:lnTo>
                    <a:pt x="87" y="7"/>
                  </a:lnTo>
                  <a:lnTo>
                    <a:pt x="90" y="7"/>
                  </a:lnTo>
                  <a:lnTo>
                    <a:pt x="94" y="7"/>
                  </a:lnTo>
                  <a:lnTo>
                    <a:pt x="94" y="4"/>
                  </a:lnTo>
                  <a:lnTo>
                    <a:pt x="98" y="4"/>
                  </a:lnTo>
                  <a:lnTo>
                    <a:pt x="102" y="7"/>
                  </a:lnTo>
                  <a:lnTo>
                    <a:pt x="105" y="7"/>
                  </a:lnTo>
                  <a:lnTo>
                    <a:pt x="109" y="7"/>
                  </a:lnTo>
                  <a:lnTo>
                    <a:pt x="113" y="7"/>
                  </a:lnTo>
                  <a:lnTo>
                    <a:pt x="117" y="7"/>
                  </a:lnTo>
                  <a:lnTo>
                    <a:pt x="120" y="7"/>
                  </a:lnTo>
                  <a:lnTo>
                    <a:pt x="124" y="11"/>
                  </a:lnTo>
                  <a:lnTo>
                    <a:pt x="120" y="15"/>
                  </a:lnTo>
                  <a:lnTo>
                    <a:pt x="117" y="15"/>
                  </a:lnTo>
                  <a:lnTo>
                    <a:pt x="113" y="15"/>
                  </a:lnTo>
                  <a:lnTo>
                    <a:pt x="117" y="15"/>
                  </a:lnTo>
                  <a:lnTo>
                    <a:pt x="120" y="15"/>
                  </a:lnTo>
                  <a:lnTo>
                    <a:pt x="117" y="15"/>
                  </a:lnTo>
                  <a:lnTo>
                    <a:pt x="120" y="15"/>
                  </a:lnTo>
                  <a:lnTo>
                    <a:pt x="124" y="15"/>
                  </a:lnTo>
                  <a:lnTo>
                    <a:pt x="128" y="15"/>
                  </a:lnTo>
                  <a:lnTo>
                    <a:pt x="132" y="15"/>
                  </a:lnTo>
                  <a:lnTo>
                    <a:pt x="132" y="11"/>
                  </a:lnTo>
                  <a:lnTo>
                    <a:pt x="135" y="11"/>
                  </a:lnTo>
                  <a:lnTo>
                    <a:pt x="135" y="15"/>
                  </a:lnTo>
                  <a:lnTo>
                    <a:pt x="139" y="15"/>
                  </a:lnTo>
                  <a:lnTo>
                    <a:pt x="135" y="15"/>
                  </a:lnTo>
                  <a:lnTo>
                    <a:pt x="139" y="11"/>
                  </a:lnTo>
                  <a:lnTo>
                    <a:pt x="143" y="15"/>
                  </a:lnTo>
                  <a:lnTo>
                    <a:pt x="147" y="15"/>
                  </a:lnTo>
                  <a:lnTo>
                    <a:pt x="143" y="15"/>
                  </a:lnTo>
                  <a:lnTo>
                    <a:pt x="139" y="11"/>
                  </a:lnTo>
                  <a:lnTo>
                    <a:pt x="143" y="11"/>
                  </a:lnTo>
                  <a:lnTo>
                    <a:pt x="147" y="15"/>
                  </a:lnTo>
                  <a:lnTo>
                    <a:pt x="143" y="11"/>
                  </a:lnTo>
                  <a:lnTo>
                    <a:pt x="139" y="11"/>
                  </a:lnTo>
                  <a:lnTo>
                    <a:pt x="143" y="11"/>
                  </a:lnTo>
                  <a:lnTo>
                    <a:pt x="147" y="11"/>
                  </a:lnTo>
                  <a:lnTo>
                    <a:pt x="143" y="11"/>
                  </a:lnTo>
                  <a:lnTo>
                    <a:pt x="143" y="7"/>
                  </a:lnTo>
                  <a:lnTo>
                    <a:pt x="139" y="7"/>
                  </a:lnTo>
                  <a:lnTo>
                    <a:pt x="135" y="7"/>
                  </a:lnTo>
                  <a:lnTo>
                    <a:pt x="132" y="7"/>
                  </a:lnTo>
                  <a:lnTo>
                    <a:pt x="132" y="4"/>
                  </a:lnTo>
                  <a:lnTo>
                    <a:pt x="135" y="4"/>
                  </a:lnTo>
                  <a:lnTo>
                    <a:pt x="139" y="4"/>
                  </a:lnTo>
                  <a:lnTo>
                    <a:pt x="143" y="4"/>
                  </a:lnTo>
                  <a:lnTo>
                    <a:pt x="143" y="7"/>
                  </a:lnTo>
                  <a:lnTo>
                    <a:pt x="147" y="7"/>
                  </a:lnTo>
                  <a:lnTo>
                    <a:pt x="150" y="7"/>
                  </a:lnTo>
                  <a:lnTo>
                    <a:pt x="147" y="7"/>
                  </a:lnTo>
                  <a:lnTo>
                    <a:pt x="150" y="7"/>
                  </a:lnTo>
                  <a:lnTo>
                    <a:pt x="154" y="7"/>
                  </a:lnTo>
                  <a:lnTo>
                    <a:pt x="158" y="11"/>
                  </a:lnTo>
                  <a:lnTo>
                    <a:pt x="162" y="11"/>
                  </a:lnTo>
                  <a:lnTo>
                    <a:pt x="165" y="11"/>
                  </a:lnTo>
                  <a:lnTo>
                    <a:pt x="165" y="15"/>
                  </a:lnTo>
                  <a:lnTo>
                    <a:pt x="165" y="19"/>
                  </a:lnTo>
                  <a:lnTo>
                    <a:pt x="169" y="19"/>
                  </a:lnTo>
                  <a:lnTo>
                    <a:pt x="169" y="22"/>
                  </a:lnTo>
                  <a:lnTo>
                    <a:pt x="173" y="22"/>
                  </a:lnTo>
                  <a:lnTo>
                    <a:pt x="169" y="22"/>
                  </a:lnTo>
                  <a:lnTo>
                    <a:pt x="173" y="26"/>
                  </a:lnTo>
                  <a:lnTo>
                    <a:pt x="177" y="26"/>
                  </a:lnTo>
                  <a:lnTo>
                    <a:pt x="180" y="26"/>
                  </a:lnTo>
                  <a:lnTo>
                    <a:pt x="177" y="26"/>
                  </a:lnTo>
                  <a:lnTo>
                    <a:pt x="180" y="26"/>
                  </a:lnTo>
                  <a:lnTo>
                    <a:pt x="184" y="26"/>
                  </a:lnTo>
                  <a:lnTo>
                    <a:pt x="184" y="22"/>
                  </a:lnTo>
                  <a:lnTo>
                    <a:pt x="188" y="22"/>
                  </a:lnTo>
                  <a:lnTo>
                    <a:pt x="184" y="22"/>
                  </a:lnTo>
                  <a:lnTo>
                    <a:pt x="180" y="22"/>
                  </a:lnTo>
                  <a:lnTo>
                    <a:pt x="180" y="19"/>
                  </a:lnTo>
                  <a:lnTo>
                    <a:pt x="177" y="19"/>
                  </a:lnTo>
                  <a:lnTo>
                    <a:pt x="180" y="19"/>
                  </a:lnTo>
                  <a:lnTo>
                    <a:pt x="177" y="15"/>
                  </a:lnTo>
                  <a:lnTo>
                    <a:pt x="177" y="11"/>
                  </a:lnTo>
                  <a:lnTo>
                    <a:pt x="173" y="11"/>
                  </a:lnTo>
                  <a:lnTo>
                    <a:pt x="173" y="7"/>
                  </a:lnTo>
                  <a:lnTo>
                    <a:pt x="173" y="4"/>
                  </a:lnTo>
                  <a:lnTo>
                    <a:pt x="169" y="4"/>
                  </a:lnTo>
                  <a:lnTo>
                    <a:pt x="173" y="4"/>
                  </a:lnTo>
                  <a:lnTo>
                    <a:pt x="177" y="4"/>
                  </a:lnTo>
                  <a:lnTo>
                    <a:pt x="177" y="0"/>
                  </a:lnTo>
                  <a:lnTo>
                    <a:pt x="173" y="0"/>
                  </a:lnTo>
                  <a:lnTo>
                    <a:pt x="177" y="0"/>
                  </a:lnTo>
                  <a:lnTo>
                    <a:pt x="180" y="0"/>
                  </a:lnTo>
                  <a:lnTo>
                    <a:pt x="184" y="0"/>
                  </a:lnTo>
                  <a:lnTo>
                    <a:pt x="188" y="4"/>
                  </a:lnTo>
                  <a:lnTo>
                    <a:pt x="192" y="4"/>
                  </a:lnTo>
                  <a:lnTo>
                    <a:pt x="188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5" y="4"/>
                  </a:lnTo>
                  <a:lnTo>
                    <a:pt x="199" y="4"/>
                  </a:lnTo>
                  <a:lnTo>
                    <a:pt x="203" y="4"/>
                  </a:lnTo>
                  <a:lnTo>
                    <a:pt x="207" y="4"/>
                  </a:lnTo>
                  <a:lnTo>
                    <a:pt x="211" y="4"/>
                  </a:lnTo>
                  <a:lnTo>
                    <a:pt x="211" y="7"/>
                  </a:lnTo>
                  <a:lnTo>
                    <a:pt x="214" y="7"/>
                  </a:lnTo>
                  <a:lnTo>
                    <a:pt x="218" y="11"/>
                  </a:lnTo>
                  <a:lnTo>
                    <a:pt x="214" y="11"/>
                  </a:lnTo>
                  <a:lnTo>
                    <a:pt x="214" y="7"/>
                  </a:lnTo>
                  <a:lnTo>
                    <a:pt x="214" y="11"/>
                  </a:lnTo>
                  <a:lnTo>
                    <a:pt x="218" y="11"/>
                  </a:lnTo>
                  <a:lnTo>
                    <a:pt x="218" y="15"/>
                  </a:lnTo>
                  <a:lnTo>
                    <a:pt x="222" y="15"/>
                  </a:lnTo>
                  <a:lnTo>
                    <a:pt x="222" y="19"/>
                  </a:lnTo>
                  <a:lnTo>
                    <a:pt x="226" y="22"/>
                  </a:lnTo>
                  <a:lnTo>
                    <a:pt x="229" y="22"/>
                  </a:lnTo>
                  <a:lnTo>
                    <a:pt x="229" y="26"/>
                  </a:lnTo>
                  <a:lnTo>
                    <a:pt x="233" y="26"/>
                  </a:lnTo>
                  <a:lnTo>
                    <a:pt x="233" y="30"/>
                  </a:lnTo>
                  <a:lnTo>
                    <a:pt x="229" y="30"/>
                  </a:lnTo>
                  <a:lnTo>
                    <a:pt x="229" y="34"/>
                  </a:lnTo>
                  <a:lnTo>
                    <a:pt x="229" y="37"/>
                  </a:lnTo>
                  <a:lnTo>
                    <a:pt x="233" y="37"/>
                  </a:lnTo>
                  <a:lnTo>
                    <a:pt x="237" y="37"/>
                  </a:lnTo>
                  <a:lnTo>
                    <a:pt x="237" y="41"/>
                  </a:lnTo>
                  <a:lnTo>
                    <a:pt x="241" y="41"/>
                  </a:lnTo>
                  <a:lnTo>
                    <a:pt x="244" y="41"/>
                  </a:lnTo>
                  <a:lnTo>
                    <a:pt x="244" y="45"/>
                  </a:lnTo>
                  <a:lnTo>
                    <a:pt x="248" y="45"/>
                  </a:lnTo>
                  <a:lnTo>
                    <a:pt x="248" y="41"/>
                  </a:lnTo>
                  <a:lnTo>
                    <a:pt x="248" y="45"/>
                  </a:lnTo>
                  <a:lnTo>
                    <a:pt x="252" y="45"/>
                  </a:lnTo>
                  <a:lnTo>
                    <a:pt x="256" y="45"/>
                  </a:lnTo>
                  <a:lnTo>
                    <a:pt x="252" y="45"/>
                  </a:lnTo>
                  <a:lnTo>
                    <a:pt x="252" y="41"/>
                  </a:lnTo>
                  <a:lnTo>
                    <a:pt x="256" y="41"/>
                  </a:lnTo>
                  <a:lnTo>
                    <a:pt x="256" y="45"/>
                  </a:lnTo>
                  <a:lnTo>
                    <a:pt x="259" y="45"/>
                  </a:lnTo>
                  <a:lnTo>
                    <a:pt x="263" y="45"/>
                  </a:lnTo>
                  <a:lnTo>
                    <a:pt x="267" y="45"/>
                  </a:lnTo>
                  <a:lnTo>
                    <a:pt x="267" y="49"/>
                  </a:lnTo>
                  <a:lnTo>
                    <a:pt x="271" y="49"/>
                  </a:lnTo>
                  <a:lnTo>
                    <a:pt x="274" y="49"/>
                  </a:lnTo>
                  <a:lnTo>
                    <a:pt x="278" y="52"/>
                  </a:lnTo>
                  <a:lnTo>
                    <a:pt x="278" y="49"/>
                  </a:lnTo>
                  <a:lnTo>
                    <a:pt x="282" y="49"/>
                  </a:lnTo>
                  <a:lnTo>
                    <a:pt x="286" y="49"/>
                  </a:lnTo>
                  <a:lnTo>
                    <a:pt x="286" y="52"/>
                  </a:lnTo>
                  <a:lnTo>
                    <a:pt x="286" y="56"/>
                  </a:lnTo>
                  <a:lnTo>
                    <a:pt x="282" y="56"/>
                  </a:lnTo>
                  <a:lnTo>
                    <a:pt x="278" y="56"/>
                  </a:lnTo>
                  <a:lnTo>
                    <a:pt x="278" y="52"/>
                  </a:lnTo>
                  <a:lnTo>
                    <a:pt x="278" y="56"/>
                  </a:lnTo>
                  <a:lnTo>
                    <a:pt x="274" y="56"/>
                  </a:lnTo>
                  <a:lnTo>
                    <a:pt x="271" y="56"/>
                  </a:lnTo>
                  <a:lnTo>
                    <a:pt x="267" y="56"/>
                  </a:lnTo>
                  <a:lnTo>
                    <a:pt x="267" y="52"/>
                  </a:lnTo>
                  <a:lnTo>
                    <a:pt x="263" y="56"/>
                  </a:lnTo>
                  <a:lnTo>
                    <a:pt x="259" y="56"/>
                  </a:lnTo>
                  <a:lnTo>
                    <a:pt x="263" y="56"/>
                  </a:lnTo>
                  <a:lnTo>
                    <a:pt x="263" y="60"/>
                  </a:lnTo>
                  <a:lnTo>
                    <a:pt x="259" y="60"/>
                  </a:lnTo>
                  <a:lnTo>
                    <a:pt x="256" y="60"/>
                  </a:lnTo>
                  <a:lnTo>
                    <a:pt x="252" y="60"/>
                  </a:lnTo>
                  <a:lnTo>
                    <a:pt x="252" y="56"/>
                  </a:lnTo>
                  <a:lnTo>
                    <a:pt x="248" y="56"/>
                  </a:lnTo>
                  <a:lnTo>
                    <a:pt x="244" y="56"/>
                  </a:lnTo>
                  <a:lnTo>
                    <a:pt x="244" y="60"/>
                  </a:lnTo>
                  <a:lnTo>
                    <a:pt x="248" y="60"/>
                  </a:lnTo>
                  <a:lnTo>
                    <a:pt x="252" y="60"/>
                  </a:lnTo>
                  <a:lnTo>
                    <a:pt x="256" y="60"/>
                  </a:lnTo>
                  <a:lnTo>
                    <a:pt x="252" y="64"/>
                  </a:lnTo>
                  <a:lnTo>
                    <a:pt x="252" y="68"/>
                  </a:lnTo>
                  <a:lnTo>
                    <a:pt x="252" y="64"/>
                  </a:lnTo>
                  <a:lnTo>
                    <a:pt x="256" y="64"/>
                  </a:lnTo>
                  <a:lnTo>
                    <a:pt x="259" y="64"/>
                  </a:lnTo>
                  <a:lnTo>
                    <a:pt x="263" y="60"/>
                  </a:lnTo>
                  <a:lnTo>
                    <a:pt x="267" y="60"/>
                  </a:lnTo>
                  <a:lnTo>
                    <a:pt x="271" y="60"/>
                  </a:lnTo>
                  <a:lnTo>
                    <a:pt x="271" y="64"/>
                  </a:lnTo>
                  <a:lnTo>
                    <a:pt x="267" y="64"/>
                  </a:lnTo>
                  <a:lnTo>
                    <a:pt x="271" y="64"/>
                  </a:lnTo>
                  <a:lnTo>
                    <a:pt x="274" y="64"/>
                  </a:lnTo>
                  <a:lnTo>
                    <a:pt x="271" y="68"/>
                  </a:lnTo>
                  <a:lnTo>
                    <a:pt x="267" y="68"/>
                  </a:lnTo>
                  <a:lnTo>
                    <a:pt x="263" y="68"/>
                  </a:lnTo>
                  <a:lnTo>
                    <a:pt x="263" y="71"/>
                  </a:lnTo>
                  <a:lnTo>
                    <a:pt x="259" y="71"/>
                  </a:lnTo>
                  <a:lnTo>
                    <a:pt x="256" y="71"/>
                  </a:lnTo>
                  <a:lnTo>
                    <a:pt x="252" y="71"/>
                  </a:lnTo>
                  <a:lnTo>
                    <a:pt x="248" y="71"/>
                  </a:lnTo>
                  <a:lnTo>
                    <a:pt x="244" y="71"/>
                  </a:lnTo>
                  <a:lnTo>
                    <a:pt x="241" y="71"/>
                  </a:lnTo>
                  <a:lnTo>
                    <a:pt x="237" y="71"/>
                  </a:lnTo>
                  <a:lnTo>
                    <a:pt x="233" y="71"/>
                  </a:lnTo>
                  <a:lnTo>
                    <a:pt x="233" y="68"/>
                  </a:lnTo>
                  <a:lnTo>
                    <a:pt x="229" y="68"/>
                  </a:lnTo>
                  <a:lnTo>
                    <a:pt x="229" y="71"/>
                  </a:lnTo>
                  <a:lnTo>
                    <a:pt x="226" y="71"/>
                  </a:lnTo>
                  <a:lnTo>
                    <a:pt x="222" y="71"/>
                  </a:lnTo>
                  <a:lnTo>
                    <a:pt x="218" y="71"/>
                  </a:lnTo>
                  <a:lnTo>
                    <a:pt x="218" y="68"/>
                  </a:lnTo>
                  <a:lnTo>
                    <a:pt x="222" y="68"/>
                  </a:lnTo>
                  <a:lnTo>
                    <a:pt x="218" y="68"/>
                  </a:lnTo>
                  <a:lnTo>
                    <a:pt x="214" y="68"/>
                  </a:lnTo>
                  <a:lnTo>
                    <a:pt x="214" y="64"/>
                  </a:lnTo>
                  <a:lnTo>
                    <a:pt x="211" y="64"/>
                  </a:lnTo>
                  <a:lnTo>
                    <a:pt x="207" y="64"/>
                  </a:lnTo>
                  <a:lnTo>
                    <a:pt x="207" y="68"/>
                  </a:lnTo>
                  <a:lnTo>
                    <a:pt x="203" y="68"/>
                  </a:lnTo>
                  <a:lnTo>
                    <a:pt x="203" y="64"/>
                  </a:lnTo>
                  <a:lnTo>
                    <a:pt x="199" y="64"/>
                  </a:lnTo>
                  <a:lnTo>
                    <a:pt x="203" y="64"/>
                  </a:lnTo>
                  <a:lnTo>
                    <a:pt x="199" y="60"/>
                  </a:lnTo>
                  <a:lnTo>
                    <a:pt x="195" y="60"/>
                  </a:lnTo>
                  <a:lnTo>
                    <a:pt x="192" y="64"/>
                  </a:lnTo>
                  <a:lnTo>
                    <a:pt x="188" y="68"/>
                  </a:lnTo>
                  <a:lnTo>
                    <a:pt x="184" y="68"/>
                  </a:lnTo>
                  <a:lnTo>
                    <a:pt x="180" y="68"/>
                  </a:lnTo>
                  <a:lnTo>
                    <a:pt x="177" y="68"/>
                  </a:lnTo>
                  <a:lnTo>
                    <a:pt x="173" y="68"/>
                  </a:lnTo>
                  <a:lnTo>
                    <a:pt x="169" y="68"/>
                  </a:lnTo>
                  <a:lnTo>
                    <a:pt x="165" y="68"/>
                  </a:lnTo>
                  <a:lnTo>
                    <a:pt x="165" y="71"/>
                  </a:lnTo>
                  <a:lnTo>
                    <a:pt x="162" y="71"/>
                  </a:lnTo>
                  <a:lnTo>
                    <a:pt x="158" y="71"/>
                  </a:lnTo>
                  <a:lnTo>
                    <a:pt x="154" y="71"/>
                  </a:lnTo>
                  <a:lnTo>
                    <a:pt x="150" y="75"/>
                  </a:lnTo>
                  <a:lnTo>
                    <a:pt x="147" y="75"/>
                  </a:lnTo>
                  <a:lnTo>
                    <a:pt x="143" y="75"/>
                  </a:lnTo>
                  <a:lnTo>
                    <a:pt x="139" y="75"/>
                  </a:lnTo>
                  <a:lnTo>
                    <a:pt x="135" y="75"/>
                  </a:lnTo>
                  <a:lnTo>
                    <a:pt x="132" y="75"/>
                  </a:lnTo>
                  <a:lnTo>
                    <a:pt x="128" y="75"/>
                  </a:lnTo>
                  <a:lnTo>
                    <a:pt x="132" y="75"/>
                  </a:lnTo>
                  <a:lnTo>
                    <a:pt x="128" y="75"/>
                  </a:lnTo>
                  <a:lnTo>
                    <a:pt x="124" y="75"/>
                  </a:lnTo>
                  <a:lnTo>
                    <a:pt x="120" y="75"/>
                  </a:lnTo>
                  <a:lnTo>
                    <a:pt x="124" y="75"/>
                  </a:lnTo>
                  <a:lnTo>
                    <a:pt x="120" y="75"/>
                  </a:lnTo>
                  <a:lnTo>
                    <a:pt x="113" y="75"/>
                  </a:lnTo>
                  <a:lnTo>
                    <a:pt x="109" y="75"/>
                  </a:lnTo>
                  <a:lnTo>
                    <a:pt x="105" y="75"/>
                  </a:lnTo>
                  <a:lnTo>
                    <a:pt x="102" y="75"/>
                  </a:lnTo>
                  <a:lnTo>
                    <a:pt x="98" y="75"/>
                  </a:lnTo>
                  <a:lnTo>
                    <a:pt x="94" y="75"/>
                  </a:lnTo>
                  <a:lnTo>
                    <a:pt x="90" y="75"/>
                  </a:lnTo>
                  <a:lnTo>
                    <a:pt x="94" y="75"/>
                  </a:lnTo>
                  <a:lnTo>
                    <a:pt x="90" y="75"/>
                  </a:lnTo>
                  <a:lnTo>
                    <a:pt x="87" y="71"/>
                  </a:lnTo>
                  <a:lnTo>
                    <a:pt x="87" y="68"/>
                  </a:lnTo>
                  <a:lnTo>
                    <a:pt x="87" y="64"/>
                  </a:lnTo>
                  <a:lnTo>
                    <a:pt x="90" y="64"/>
                  </a:lnTo>
                  <a:lnTo>
                    <a:pt x="87" y="64"/>
                  </a:lnTo>
                  <a:lnTo>
                    <a:pt x="83" y="64"/>
                  </a:lnTo>
                  <a:lnTo>
                    <a:pt x="75" y="64"/>
                  </a:lnTo>
                  <a:lnTo>
                    <a:pt x="71" y="64"/>
                  </a:lnTo>
                  <a:lnTo>
                    <a:pt x="68" y="64"/>
                  </a:lnTo>
                  <a:lnTo>
                    <a:pt x="64" y="64"/>
                  </a:lnTo>
                  <a:lnTo>
                    <a:pt x="60" y="64"/>
                  </a:lnTo>
                  <a:lnTo>
                    <a:pt x="56" y="64"/>
                  </a:lnTo>
                  <a:lnTo>
                    <a:pt x="53" y="64"/>
                  </a:lnTo>
                  <a:lnTo>
                    <a:pt x="49" y="64"/>
                  </a:lnTo>
                  <a:lnTo>
                    <a:pt x="45" y="64"/>
                  </a:lnTo>
                  <a:lnTo>
                    <a:pt x="41" y="60"/>
                  </a:lnTo>
                  <a:lnTo>
                    <a:pt x="38" y="60"/>
                  </a:lnTo>
                  <a:lnTo>
                    <a:pt x="41" y="60"/>
                  </a:lnTo>
                  <a:lnTo>
                    <a:pt x="38" y="60"/>
                  </a:lnTo>
                  <a:lnTo>
                    <a:pt x="34" y="60"/>
                  </a:lnTo>
                  <a:lnTo>
                    <a:pt x="38" y="60"/>
                  </a:lnTo>
                  <a:lnTo>
                    <a:pt x="38" y="56"/>
                  </a:lnTo>
                  <a:lnTo>
                    <a:pt x="34" y="56"/>
                  </a:lnTo>
                  <a:lnTo>
                    <a:pt x="30" y="56"/>
                  </a:lnTo>
                  <a:lnTo>
                    <a:pt x="26" y="52"/>
                  </a:lnTo>
                  <a:lnTo>
                    <a:pt x="30" y="52"/>
                  </a:lnTo>
                  <a:lnTo>
                    <a:pt x="34" y="52"/>
                  </a:lnTo>
                  <a:lnTo>
                    <a:pt x="34" y="49"/>
                  </a:lnTo>
                  <a:lnTo>
                    <a:pt x="41" y="49"/>
                  </a:lnTo>
                  <a:lnTo>
                    <a:pt x="45" y="49"/>
                  </a:lnTo>
                  <a:lnTo>
                    <a:pt x="49" y="49"/>
                  </a:lnTo>
                  <a:lnTo>
                    <a:pt x="53" y="49"/>
                  </a:lnTo>
                  <a:lnTo>
                    <a:pt x="56" y="49"/>
                  </a:lnTo>
                  <a:lnTo>
                    <a:pt x="60" y="49"/>
                  </a:lnTo>
                  <a:lnTo>
                    <a:pt x="64" y="49"/>
                  </a:lnTo>
                  <a:lnTo>
                    <a:pt x="68" y="49"/>
                  </a:lnTo>
                  <a:lnTo>
                    <a:pt x="71" y="49"/>
                  </a:lnTo>
                  <a:lnTo>
                    <a:pt x="75" y="49"/>
                  </a:lnTo>
                  <a:lnTo>
                    <a:pt x="79" y="49"/>
                  </a:lnTo>
                  <a:lnTo>
                    <a:pt x="83" y="49"/>
                  </a:lnTo>
                  <a:lnTo>
                    <a:pt x="87" y="49"/>
                  </a:lnTo>
                  <a:lnTo>
                    <a:pt x="90" y="49"/>
                  </a:lnTo>
                  <a:lnTo>
                    <a:pt x="94" y="49"/>
                  </a:lnTo>
                  <a:lnTo>
                    <a:pt x="102" y="49"/>
                  </a:lnTo>
                  <a:lnTo>
                    <a:pt x="105" y="49"/>
                  </a:lnTo>
                  <a:lnTo>
                    <a:pt x="102" y="49"/>
                  </a:lnTo>
                  <a:lnTo>
                    <a:pt x="105" y="49"/>
                  </a:lnTo>
                  <a:lnTo>
                    <a:pt x="109" y="49"/>
                  </a:lnTo>
                  <a:lnTo>
                    <a:pt x="113" y="49"/>
                  </a:lnTo>
                  <a:lnTo>
                    <a:pt x="117" y="49"/>
                  </a:lnTo>
                  <a:lnTo>
                    <a:pt x="120" y="49"/>
                  </a:lnTo>
                  <a:lnTo>
                    <a:pt x="117" y="45"/>
                  </a:lnTo>
                  <a:lnTo>
                    <a:pt x="117" y="49"/>
                  </a:lnTo>
                  <a:lnTo>
                    <a:pt x="113" y="45"/>
                  </a:lnTo>
                  <a:lnTo>
                    <a:pt x="109" y="45"/>
                  </a:lnTo>
                  <a:lnTo>
                    <a:pt x="105" y="45"/>
                  </a:lnTo>
                  <a:lnTo>
                    <a:pt x="102" y="45"/>
                  </a:lnTo>
                  <a:lnTo>
                    <a:pt x="98" y="45"/>
                  </a:lnTo>
                  <a:lnTo>
                    <a:pt x="94" y="41"/>
                  </a:lnTo>
                  <a:lnTo>
                    <a:pt x="90" y="41"/>
                  </a:lnTo>
                  <a:lnTo>
                    <a:pt x="87" y="41"/>
                  </a:lnTo>
                  <a:lnTo>
                    <a:pt x="83" y="41"/>
                  </a:lnTo>
                  <a:lnTo>
                    <a:pt x="79" y="41"/>
                  </a:lnTo>
                  <a:lnTo>
                    <a:pt x="75" y="41"/>
                  </a:lnTo>
                  <a:lnTo>
                    <a:pt x="71" y="41"/>
                  </a:lnTo>
                  <a:lnTo>
                    <a:pt x="64" y="41"/>
                  </a:lnTo>
                  <a:lnTo>
                    <a:pt x="60" y="41"/>
                  </a:lnTo>
                  <a:lnTo>
                    <a:pt x="53" y="41"/>
                  </a:lnTo>
                  <a:lnTo>
                    <a:pt x="49" y="41"/>
                  </a:lnTo>
                  <a:lnTo>
                    <a:pt x="49" y="45"/>
                  </a:lnTo>
                  <a:lnTo>
                    <a:pt x="45" y="41"/>
                  </a:lnTo>
                  <a:lnTo>
                    <a:pt x="41" y="41"/>
                  </a:lnTo>
                  <a:lnTo>
                    <a:pt x="38" y="41"/>
                  </a:lnTo>
                  <a:lnTo>
                    <a:pt x="34" y="41"/>
                  </a:lnTo>
                  <a:lnTo>
                    <a:pt x="26" y="41"/>
                  </a:lnTo>
                  <a:lnTo>
                    <a:pt x="23" y="41"/>
                  </a:lnTo>
                  <a:lnTo>
                    <a:pt x="19" y="41"/>
                  </a:lnTo>
                  <a:lnTo>
                    <a:pt x="15" y="41"/>
                  </a:lnTo>
                  <a:lnTo>
                    <a:pt x="15" y="37"/>
                  </a:lnTo>
                  <a:lnTo>
                    <a:pt x="11" y="37"/>
                  </a:lnTo>
                  <a:lnTo>
                    <a:pt x="15" y="37"/>
                  </a:lnTo>
                  <a:lnTo>
                    <a:pt x="19" y="3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3" name="Freeform 2549"/>
            <p:cNvSpPr>
              <a:spLocks/>
            </p:cNvSpPr>
            <p:nvPr/>
          </p:nvSpPr>
          <p:spPr bwMode="auto">
            <a:xfrm>
              <a:off x="3273052" y="2370680"/>
              <a:ext cx="188737" cy="143623"/>
            </a:xfrm>
            <a:custGeom>
              <a:avLst/>
              <a:gdLst>
                <a:gd name="T0" fmla="*/ 0 w 105"/>
                <a:gd name="T1" fmla="*/ 56 h 79"/>
                <a:gd name="T2" fmla="*/ 11 w 105"/>
                <a:gd name="T3" fmla="*/ 53 h 79"/>
                <a:gd name="T4" fmla="*/ 15 w 105"/>
                <a:gd name="T5" fmla="*/ 49 h 79"/>
                <a:gd name="T6" fmla="*/ 3 w 105"/>
                <a:gd name="T7" fmla="*/ 45 h 79"/>
                <a:gd name="T8" fmla="*/ 7 w 105"/>
                <a:gd name="T9" fmla="*/ 49 h 79"/>
                <a:gd name="T10" fmla="*/ 15 w 105"/>
                <a:gd name="T11" fmla="*/ 38 h 79"/>
                <a:gd name="T12" fmla="*/ 18 w 105"/>
                <a:gd name="T13" fmla="*/ 41 h 79"/>
                <a:gd name="T14" fmla="*/ 22 w 105"/>
                <a:gd name="T15" fmla="*/ 38 h 79"/>
                <a:gd name="T16" fmla="*/ 26 w 105"/>
                <a:gd name="T17" fmla="*/ 34 h 79"/>
                <a:gd name="T18" fmla="*/ 26 w 105"/>
                <a:gd name="T19" fmla="*/ 23 h 79"/>
                <a:gd name="T20" fmla="*/ 30 w 105"/>
                <a:gd name="T21" fmla="*/ 15 h 79"/>
                <a:gd name="T22" fmla="*/ 41 w 105"/>
                <a:gd name="T23" fmla="*/ 7 h 79"/>
                <a:gd name="T24" fmla="*/ 52 w 105"/>
                <a:gd name="T25" fmla="*/ 0 h 79"/>
                <a:gd name="T26" fmla="*/ 60 w 105"/>
                <a:gd name="T27" fmla="*/ 0 h 79"/>
                <a:gd name="T28" fmla="*/ 52 w 105"/>
                <a:gd name="T29" fmla="*/ 4 h 79"/>
                <a:gd name="T30" fmla="*/ 52 w 105"/>
                <a:gd name="T31" fmla="*/ 11 h 79"/>
                <a:gd name="T32" fmla="*/ 52 w 105"/>
                <a:gd name="T33" fmla="*/ 15 h 79"/>
                <a:gd name="T34" fmla="*/ 45 w 105"/>
                <a:gd name="T35" fmla="*/ 23 h 79"/>
                <a:gd name="T36" fmla="*/ 41 w 105"/>
                <a:gd name="T37" fmla="*/ 30 h 79"/>
                <a:gd name="T38" fmla="*/ 48 w 105"/>
                <a:gd name="T39" fmla="*/ 26 h 79"/>
                <a:gd name="T40" fmla="*/ 56 w 105"/>
                <a:gd name="T41" fmla="*/ 26 h 79"/>
                <a:gd name="T42" fmla="*/ 56 w 105"/>
                <a:gd name="T43" fmla="*/ 30 h 79"/>
                <a:gd name="T44" fmla="*/ 63 w 105"/>
                <a:gd name="T45" fmla="*/ 34 h 79"/>
                <a:gd name="T46" fmla="*/ 63 w 105"/>
                <a:gd name="T47" fmla="*/ 38 h 79"/>
                <a:gd name="T48" fmla="*/ 67 w 105"/>
                <a:gd name="T49" fmla="*/ 34 h 79"/>
                <a:gd name="T50" fmla="*/ 78 w 105"/>
                <a:gd name="T51" fmla="*/ 34 h 79"/>
                <a:gd name="T52" fmla="*/ 86 w 105"/>
                <a:gd name="T53" fmla="*/ 34 h 79"/>
                <a:gd name="T54" fmla="*/ 86 w 105"/>
                <a:gd name="T55" fmla="*/ 41 h 79"/>
                <a:gd name="T56" fmla="*/ 86 w 105"/>
                <a:gd name="T57" fmla="*/ 45 h 79"/>
                <a:gd name="T58" fmla="*/ 90 w 105"/>
                <a:gd name="T59" fmla="*/ 49 h 79"/>
                <a:gd name="T60" fmla="*/ 97 w 105"/>
                <a:gd name="T61" fmla="*/ 49 h 79"/>
                <a:gd name="T62" fmla="*/ 97 w 105"/>
                <a:gd name="T63" fmla="*/ 49 h 79"/>
                <a:gd name="T64" fmla="*/ 90 w 105"/>
                <a:gd name="T65" fmla="*/ 53 h 79"/>
                <a:gd name="T66" fmla="*/ 86 w 105"/>
                <a:gd name="T67" fmla="*/ 56 h 79"/>
                <a:gd name="T68" fmla="*/ 90 w 105"/>
                <a:gd name="T69" fmla="*/ 64 h 79"/>
                <a:gd name="T70" fmla="*/ 101 w 105"/>
                <a:gd name="T71" fmla="*/ 56 h 79"/>
                <a:gd name="T72" fmla="*/ 97 w 105"/>
                <a:gd name="T73" fmla="*/ 60 h 79"/>
                <a:gd name="T74" fmla="*/ 105 w 105"/>
                <a:gd name="T75" fmla="*/ 60 h 79"/>
                <a:gd name="T76" fmla="*/ 101 w 105"/>
                <a:gd name="T77" fmla="*/ 71 h 79"/>
                <a:gd name="T78" fmla="*/ 93 w 105"/>
                <a:gd name="T79" fmla="*/ 79 h 79"/>
                <a:gd name="T80" fmla="*/ 86 w 105"/>
                <a:gd name="T81" fmla="*/ 71 h 79"/>
                <a:gd name="T82" fmla="*/ 86 w 105"/>
                <a:gd name="T83" fmla="*/ 68 h 79"/>
                <a:gd name="T84" fmla="*/ 78 w 105"/>
                <a:gd name="T85" fmla="*/ 60 h 79"/>
                <a:gd name="T86" fmla="*/ 75 w 105"/>
                <a:gd name="T87" fmla="*/ 64 h 79"/>
                <a:gd name="T88" fmla="*/ 71 w 105"/>
                <a:gd name="T89" fmla="*/ 68 h 79"/>
                <a:gd name="T90" fmla="*/ 67 w 105"/>
                <a:gd name="T91" fmla="*/ 71 h 79"/>
                <a:gd name="T92" fmla="*/ 52 w 105"/>
                <a:gd name="T93" fmla="*/ 75 h 79"/>
                <a:gd name="T94" fmla="*/ 63 w 105"/>
                <a:gd name="T95" fmla="*/ 68 h 79"/>
                <a:gd name="T96" fmla="*/ 67 w 105"/>
                <a:gd name="T97" fmla="*/ 60 h 79"/>
                <a:gd name="T98" fmla="*/ 63 w 105"/>
                <a:gd name="T99" fmla="*/ 60 h 79"/>
                <a:gd name="T100" fmla="*/ 60 w 105"/>
                <a:gd name="T101" fmla="*/ 68 h 79"/>
                <a:gd name="T102" fmla="*/ 48 w 105"/>
                <a:gd name="T103" fmla="*/ 64 h 79"/>
                <a:gd name="T104" fmla="*/ 56 w 105"/>
                <a:gd name="T105" fmla="*/ 60 h 79"/>
                <a:gd name="T106" fmla="*/ 56 w 105"/>
                <a:gd name="T107" fmla="*/ 60 h 79"/>
                <a:gd name="T108" fmla="*/ 45 w 105"/>
                <a:gd name="T109" fmla="*/ 64 h 79"/>
                <a:gd name="T110" fmla="*/ 30 w 105"/>
                <a:gd name="T111" fmla="*/ 64 h 79"/>
                <a:gd name="T112" fmla="*/ 11 w 105"/>
                <a:gd name="T113" fmla="*/ 6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5" h="79">
                  <a:moveTo>
                    <a:pt x="3" y="64"/>
                  </a:moveTo>
                  <a:lnTo>
                    <a:pt x="0" y="64"/>
                  </a:lnTo>
                  <a:lnTo>
                    <a:pt x="0" y="60"/>
                  </a:lnTo>
                  <a:lnTo>
                    <a:pt x="0" y="56"/>
                  </a:lnTo>
                  <a:lnTo>
                    <a:pt x="3" y="56"/>
                  </a:lnTo>
                  <a:lnTo>
                    <a:pt x="7" y="56"/>
                  </a:lnTo>
                  <a:lnTo>
                    <a:pt x="7" y="53"/>
                  </a:lnTo>
                  <a:lnTo>
                    <a:pt x="11" y="53"/>
                  </a:lnTo>
                  <a:lnTo>
                    <a:pt x="11" y="49"/>
                  </a:lnTo>
                  <a:lnTo>
                    <a:pt x="15" y="49"/>
                  </a:lnTo>
                  <a:lnTo>
                    <a:pt x="11" y="49"/>
                  </a:lnTo>
                  <a:lnTo>
                    <a:pt x="15" y="49"/>
                  </a:lnTo>
                  <a:lnTo>
                    <a:pt x="11" y="49"/>
                  </a:lnTo>
                  <a:lnTo>
                    <a:pt x="7" y="49"/>
                  </a:lnTo>
                  <a:lnTo>
                    <a:pt x="3" y="49"/>
                  </a:lnTo>
                  <a:lnTo>
                    <a:pt x="3" y="45"/>
                  </a:lnTo>
                  <a:lnTo>
                    <a:pt x="7" y="45"/>
                  </a:lnTo>
                  <a:lnTo>
                    <a:pt x="11" y="45"/>
                  </a:lnTo>
                  <a:lnTo>
                    <a:pt x="7" y="45"/>
                  </a:lnTo>
                  <a:lnTo>
                    <a:pt x="7" y="49"/>
                  </a:lnTo>
                  <a:lnTo>
                    <a:pt x="11" y="49"/>
                  </a:lnTo>
                  <a:lnTo>
                    <a:pt x="11" y="45"/>
                  </a:lnTo>
                  <a:lnTo>
                    <a:pt x="15" y="41"/>
                  </a:lnTo>
                  <a:lnTo>
                    <a:pt x="15" y="38"/>
                  </a:lnTo>
                  <a:lnTo>
                    <a:pt x="15" y="41"/>
                  </a:lnTo>
                  <a:lnTo>
                    <a:pt x="18" y="41"/>
                  </a:lnTo>
                  <a:lnTo>
                    <a:pt x="22" y="41"/>
                  </a:lnTo>
                  <a:lnTo>
                    <a:pt x="18" y="41"/>
                  </a:lnTo>
                  <a:lnTo>
                    <a:pt x="18" y="38"/>
                  </a:lnTo>
                  <a:lnTo>
                    <a:pt x="22" y="38"/>
                  </a:lnTo>
                  <a:lnTo>
                    <a:pt x="18" y="38"/>
                  </a:lnTo>
                  <a:lnTo>
                    <a:pt x="22" y="38"/>
                  </a:lnTo>
                  <a:lnTo>
                    <a:pt x="18" y="38"/>
                  </a:lnTo>
                  <a:lnTo>
                    <a:pt x="18" y="34"/>
                  </a:lnTo>
                  <a:lnTo>
                    <a:pt x="22" y="34"/>
                  </a:lnTo>
                  <a:lnTo>
                    <a:pt x="26" y="34"/>
                  </a:lnTo>
                  <a:lnTo>
                    <a:pt x="22" y="34"/>
                  </a:lnTo>
                  <a:lnTo>
                    <a:pt x="22" y="30"/>
                  </a:lnTo>
                  <a:lnTo>
                    <a:pt x="26" y="26"/>
                  </a:lnTo>
                  <a:lnTo>
                    <a:pt x="26" y="23"/>
                  </a:lnTo>
                  <a:lnTo>
                    <a:pt x="30" y="19"/>
                  </a:lnTo>
                  <a:lnTo>
                    <a:pt x="30" y="15"/>
                  </a:lnTo>
                  <a:lnTo>
                    <a:pt x="33" y="15"/>
                  </a:lnTo>
                  <a:lnTo>
                    <a:pt x="30" y="15"/>
                  </a:lnTo>
                  <a:lnTo>
                    <a:pt x="33" y="15"/>
                  </a:lnTo>
                  <a:lnTo>
                    <a:pt x="37" y="11"/>
                  </a:lnTo>
                  <a:lnTo>
                    <a:pt x="37" y="7"/>
                  </a:lnTo>
                  <a:lnTo>
                    <a:pt x="41" y="7"/>
                  </a:lnTo>
                  <a:lnTo>
                    <a:pt x="41" y="4"/>
                  </a:lnTo>
                  <a:lnTo>
                    <a:pt x="45" y="4"/>
                  </a:lnTo>
                  <a:lnTo>
                    <a:pt x="48" y="4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3" y="0"/>
                  </a:lnTo>
                  <a:lnTo>
                    <a:pt x="60" y="4"/>
                  </a:lnTo>
                  <a:lnTo>
                    <a:pt x="56" y="4"/>
                  </a:lnTo>
                  <a:lnTo>
                    <a:pt x="52" y="4"/>
                  </a:lnTo>
                  <a:lnTo>
                    <a:pt x="52" y="7"/>
                  </a:lnTo>
                  <a:lnTo>
                    <a:pt x="56" y="7"/>
                  </a:lnTo>
                  <a:lnTo>
                    <a:pt x="56" y="11"/>
                  </a:lnTo>
                  <a:lnTo>
                    <a:pt x="52" y="11"/>
                  </a:lnTo>
                  <a:lnTo>
                    <a:pt x="52" y="15"/>
                  </a:lnTo>
                  <a:lnTo>
                    <a:pt x="52" y="11"/>
                  </a:lnTo>
                  <a:lnTo>
                    <a:pt x="48" y="11"/>
                  </a:lnTo>
                  <a:lnTo>
                    <a:pt x="52" y="15"/>
                  </a:lnTo>
                  <a:lnTo>
                    <a:pt x="48" y="15"/>
                  </a:lnTo>
                  <a:lnTo>
                    <a:pt x="48" y="19"/>
                  </a:lnTo>
                  <a:lnTo>
                    <a:pt x="45" y="19"/>
                  </a:lnTo>
                  <a:lnTo>
                    <a:pt x="45" y="23"/>
                  </a:lnTo>
                  <a:lnTo>
                    <a:pt x="41" y="26"/>
                  </a:lnTo>
                  <a:lnTo>
                    <a:pt x="41" y="30"/>
                  </a:lnTo>
                  <a:lnTo>
                    <a:pt x="37" y="30"/>
                  </a:lnTo>
                  <a:lnTo>
                    <a:pt x="41" y="30"/>
                  </a:lnTo>
                  <a:lnTo>
                    <a:pt x="41" y="34"/>
                  </a:lnTo>
                  <a:lnTo>
                    <a:pt x="41" y="30"/>
                  </a:lnTo>
                  <a:lnTo>
                    <a:pt x="45" y="26"/>
                  </a:lnTo>
                  <a:lnTo>
                    <a:pt x="48" y="26"/>
                  </a:lnTo>
                  <a:lnTo>
                    <a:pt x="48" y="23"/>
                  </a:lnTo>
                  <a:lnTo>
                    <a:pt x="52" y="23"/>
                  </a:lnTo>
                  <a:lnTo>
                    <a:pt x="52" y="26"/>
                  </a:lnTo>
                  <a:lnTo>
                    <a:pt x="56" y="26"/>
                  </a:lnTo>
                  <a:lnTo>
                    <a:pt x="60" y="26"/>
                  </a:lnTo>
                  <a:lnTo>
                    <a:pt x="56" y="30"/>
                  </a:lnTo>
                  <a:lnTo>
                    <a:pt x="52" y="30"/>
                  </a:lnTo>
                  <a:lnTo>
                    <a:pt x="56" y="30"/>
                  </a:lnTo>
                  <a:lnTo>
                    <a:pt x="52" y="34"/>
                  </a:lnTo>
                  <a:lnTo>
                    <a:pt x="56" y="34"/>
                  </a:lnTo>
                  <a:lnTo>
                    <a:pt x="60" y="34"/>
                  </a:lnTo>
                  <a:lnTo>
                    <a:pt x="63" y="34"/>
                  </a:lnTo>
                  <a:lnTo>
                    <a:pt x="63" y="38"/>
                  </a:lnTo>
                  <a:lnTo>
                    <a:pt x="63" y="34"/>
                  </a:lnTo>
                  <a:lnTo>
                    <a:pt x="67" y="34"/>
                  </a:lnTo>
                  <a:lnTo>
                    <a:pt x="63" y="38"/>
                  </a:lnTo>
                  <a:lnTo>
                    <a:pt x="63" y="41"/>
                  </a:lnTo>
                  <a:lnTo>
                    <a:pt x="63" y="38"/>
                  </a:lnTo>
                  <a:lnTo>
                    <a:pt x="67" y="38"/>
                  </a:lnTo>
                  <a:lnTo>
                    <a:pt x="67" y="34"/>
                  </a:lnTo>
                  <a:lnTo>
                    <a:pt x="67" y="38"/>
                  </a:lnTo>
                  <a:lnTo>
                    <a:pt x="71" y="38"/>
                  </a:lnTo>
                  <a:lnTo>
                    <a:pt x="75" y="34"/>
                  </a:lnTo>
                  <a:lnTo>
                    <a:pt x="78" y="34"/>
                  </a:lnTo>
                  <a:lnTo>
                    <a:pt x="78" y="38"/>
                  </a:lnTo>
                  <a:lnTo>
                    <a:pt x="78" y="34"/>
                  </a:lnTo>
                  <a:lnTo>
                    <a:pt x="82" y="34"/>
                  </a:lnTo>
                  <a:lnTo>
                    <a:pt x="86" y="34"/>
                  </a:lnTo>
                  <a:lnTo>
                    <a:pt x="90" y="34"/>
                  </a:lnTo>
                  <a:lnTo>
                    <a:pt x="93" y="38"/>
                  </a:lnTo>
                  <a:lnTo>
                    <a:pt x="90" y="41"/>
                  </a:lnTo>
                  <a:lnTo>
                    <a:pt x="86" y="41"/>
                  </a:lnTo>
                  <a:lnTo>
                    <a:pt x="90" y="41"/>
                  </a:lnTo>
                  <a:lnTo>
                    <a:pt x="86" y="41"/>
                  </a:lnTo>
                  <a:lnTo>
                    <a:pt x="82" y="45"/>
                  </a:lnTo>
                  <a:lnTo>
                    <a:pt x="86" y="45"/>
                  </a:lnTo>
                  <a:lnTo>
                    <a:pt x="90" y="45"/>
                  </a:lnTo>
                  <a:lnTo>
                    <a:pt x="86" y="45"/>
                  </a:lnTo>
                  <a:lnTo>
                    <a:pt x="86" y="49"/>
                  </a:lnTo>
                  <a:lnTo>
                    <a:pt x="90" y="49"/>
                  </a:lnTo>
                  <a:lnTo>
                    <a:pt x="93" y="49"/>
                  </a:lnTo>
                  <a:lnTo>
                    <a:pt x="93" y="45"/>
                  </a:lnTo>
                  <a:lnTo>
                    <a:pt x="93" y="49"/>
                  </a:lnTo>
                  <a:lnTo>
                    <a:pt x="97" y="49"/>
                  </a:lnTo>
                  <a:lnTo>
                    <a:pt x="97" y="45"/>
                  </a:lnTo>
                  <a:lnTo>
                    <a:pt x="101" y="45"/>
                  </a:lnTo>
                  <a:lnTo>
                    <a:pt x="101" y="49"/>
                  </a:lnTo>
                  <a:lnTo>
                    <a:pt x="97" y="49"/>
                  </a:lnTo>
                  <a:lnTo>
                    <a:pt x="97" y="53"/>
                  </a:lnTo>
                  <a:lnTo>
                    <a:pt x="97" y="49"/>
                  </a:lnTo>
                  <a:lnTo>
                    <a:pt x="93" y="53"/>
                  </a:lnTo>
                  <a:lnTo>
                    <a:pt x="90" y="53"/>
                  </a:lnTo>
                  <a:lnTo>
                    <a:pt x="86" y="53"/>
                  </a:lnTo>
                  <a:lnTo>
                    <a:pt x="86" y="56"/>
                  </a:lnTo>
                  <a:lnTo>
                    <a:pt x="90" y="56"/>
                  </a:lnTo>
                  <a:lnTo>
                    <a:pt x="86" y="56"/>
                  </a:lnTo>
                  <a:lnTo>
                    <a:pt x="90" y="56"/>
                  </a:lnTo>
                  <a:lnTo>
                    <a:pt x="90" y="60"/>
                  </a:lnTo>
                  <a:lnTo>
                    <a:pt x="86" y="60"/>
                  </a:lnTo>
                  <a:lnTo>
                    <a:pt x="90" y="64"/>
                  </a:lnTo>
                  <a:lnTo>
                    <a:pt x="93" y="60"/>
                  </a:lnTo>
                  <a:lnTo>
                    <a:pt x="93" y="56"/>
                  </a:lnTo>
                  <a:lnTo>
                    <a:pt x="97" y="56"/>
                  </a:lnTo>
                  <a:lnTo>
                    <a:pt x="101" y="56"/>
                  </a:lnTo>
                  <a:lnTo>
                    <a:pt x="101" y="53"/>
                  </a:lnTo>
                  <a:lnTo>
                    <a:pt x="101" y="56"/>
                  </a:lnTo>
                  <a:lnTo>
                    <a:pt x="97" y="56"/>
                  </a:lnTo>
                  <a:lnTo>
                    <a:pt x="97" y="60"/>
                  </a:lnTo>
                  <a:lnTo>
                    <a:pt x="97" y="64"/>
                  </a:lnTo>
                  <a:lnTo>
                    <a:pt x="101" y="64"/>
                  </a:lnTo>
                  <a:lnTo>
                    <a:pt x="101" y="60"/>
                  </a:lnTo>
                  <a:lnTo>
                    <a:pt x="105" y="60"/>
                  </a:lnTo>
                  <a:lnTo>
                    <a:pt x="105" y="64"/>
                  </a:lnTo>
                  <a:lnTo>
                    <a:pt x="105" y="68"/>
                  </a:lnTo>
                  <a:lnTo>
                    <a:pt x="101" y="68"/>
                  </a:lnTo>
                  <a:lnTo>
                    <a:pt x="101" y="71"/>
                  </a:lnTo>
                  <a:lnTo>
                    <a:pt x="101" y="75"/>
                  </a:lnTo>
                  <a:lnTo>
                    <a:pt x="97" y="79"/>
                  </a:lnTo>
                  <a:lnTo>
                    <a:pt x="93" y="75"/>
                  </a:lnTo>
                  <a:lnTo>
                    <a:pt x="93" y="79"/>
                  </a:lnTo>
                  <a:lnTo>
                    <a:pt x="90" y="79"/>
                  </a:lnTo>
                  <a:lnTo>
                    <a:pt x="90" y="75"/>
                  </a:lnTo>
                  <a:lnTo>
                    <a:pt x="90" y="71"/>
                  </a:lnTo>
                  <a:lnTo>
                    <a:pt x="86" y="71"/>
                  </a:lnTo>
                  <a:lnTo>
                    <a:pt x="86" y="75"/>
                  </a:lnTo>
                  <a:lnTo>
                    <a:pt x="82" y="75"/>
                  </a:lnTo>
                  <a:lnTo>
                    <a:pt x="82" y="71"/>
                  </a:lnTo>
                  <a:lnTo>
                    <a:pt x="86" y="68"/>
                  </a:lnTo>
                  <a:lnTo>
                    <a:pt x="86" y="64"/>
                  </a:lnTo>
                  <a:lnTo>
                    <a:pt x="86" y="60"/>
                  </a:lnTo>
                  <a:lnTo>
                    <a:pt x="82" y="60"/>
                  </a:lnTo>
                  <a:lnTo>
                    <a:pt x="78" y="60"/>
                  </a:lnTo>
                  <a:lnTo>
                    <a:pt x="78" y="64"/>
                  </a:lnTo>
                  <a:lnTo>
                    <a:pt x="78" y="68"/>
                  </a:lnTo>
                  <a:lnTo>
                    <a:pt x="75" y="68"/>
                  </a:lnTo>
                  <a:lnTo>
                    <a:pt x="75" y="64"/>
                  </a:lnTo>
                  <a:lnTo>
                    <a:pt x="78" y="64"/>
                  </a:lnTo>
                  <a:lnTo>
                    <a:pt x="75" y="64"/>
                  </a:lnTo>
                  <a:lnTo>
                    <a:pt x="75" y="68"/>
                  </a:lnTo>
                  <a:lnTo>
                    <a:pt x="71" y="68"/>
                  </a:lnTo>
                  <a:lnTo>
                    <a:pt x="71" y="64"/>
                  </a:lnTo>
                  <a:lnTo>
                    <a:pt x="71" y="68"/>
                  </a:lnTo>
                  <a:lnTo>
                    <a:pt x="67" y="68"/>
                  </a:lnTo>
                  <a:lnTo>
                    <a:pt x="67" y="71"/>
                  </a:lnTo>
                  <a:lnTo>
                    <a:pt x="63" y="75"/>
                  </a:lnTo>
                  <a:lnTo>
                    <a:pt x="60" y="75"/>
                  </a:lnTo>
                  <a:lnTo>
                    <a:pt x="56" y="75"/>
                  </a:lnTo>
                  <a:lnTo>
                    <a:pt x="52" y="75"/>
                  </a:lnTo>
                  <a:lnTo>
                    <a:pt x="52" y="71"/>
                  </a:lnTo>
                  <a:lnTo>
                    <a:pt x="56" y="71"/>
                  </a:lnTo>
                  <a:lnTo>
                    <a:pt x="60" y="71"/>
                  </a:lnTo>
                  <a:lnTo>
                    <a:pt x="63" y="68"/>
                  </a:lnTo>
                  <a:lnTo>
                    <a:pt x="67" y="64"/>
                  </a:lnTo>
                  <a:lnTo>
                    <a:pt x="71" y="64"/>
                  </a:lnTo>
                  <a:lnTo>
                    <a:pt x="67" y="64"/>
                  </a:lnTo>
                  <a:lnTo>
                    <a:pt x="67" y="60"/>
                  </a:lnTo>
                  <a:lnTo>
                    <a:pt x="71" y="60"/>
                  </a:lnTo>
                  <a:lnTo>
                    <a:pt x="67" y="60"/>
                  </a:lnTo>
                  <a:lnTo>
                    <a:pt x="67" y="64"/>
                  </a:lnTo>
                  <a:lnTo>
                    <a:pt x="63" y="60"/>
                  </a:lnTo>
                  <a:lnTo>
                    <a:pt x="60" y="64"/>
                  </a:lnTo>
                  <a:lnTo>
                    <a:pt x="63" y="64"/>
                  </a:lnTo>
                  <a:lnTo>
                    <a:pt x="60" y="64"/>
                  </a:lnTo>
                  <a:lnTo>
                    <a:pt x="60" y="68"/>
                  </a:lnTo>
                  <a:lnTo>
                    <a:pt x="60" y="64"/>
                  </a:lnTo>
                  <a:lnTo>
                    <a:pt x="56" y="64"/>
                  </a:lnTo>
                  <a:lnTo>
                    <a:pt x="52" y="64"/>
                  </a:lnTo>
                  <a:lnTo>
                    <a:pt x="48" y="64"/>
                  </a:lnTo>
                  <a:lnTo>
                    <a:pt x="52" y="64"/>
                  </a:lnTo>
                  <a:lnTo>
                    <a:pt x="56" y="64"/>
                  </a:lnTo>
                  <a:lnTo>
                    <a:pt x="60" y="60"/>
                  </a:lnTo>
                  <a:lnTo>
                    <a:pt x="56" y="60"/>
                  </a:lnTo>
                  <a:lnTo>
                    <a:pt x="56" y="64"/>
                  </a:lnTo>
                  <a:lnTo>
                    <a:pt x="56" y="60"/>
                  </a:lnTo>
                  <a:lnTo>
                    <a:pt x="56" y="56"/>
                  </a:lnTo>
                  <a:lnTo>
                    <a:pt x="56" y="60"/>
                  </a:lnTo>
                  <a:lnTo>
                    <a:pt x="52" y="60"/>
                  </a:lnTo>
                  <a:lnTo>
                    <a:pt x="48" y="60"/>
                  </a:lnTo>
                  <a:lnTo>
                    <a:pt x="48" y="64"/>
                  </a:lnTo>
                  <a:lnTo>
                    <a:pt x="45" y="64"/>
                  </a:lnTo>
                  <a:lnTo>
                    <a:pt x="41" y="64"/>
                  </a:lnTo>
                  <a:lnTo>
                    <a:pt x="37" y="64"/>
                  </a:lnTo>
                  <a:lnTo>
                    <a:pt x="33" y="64"/>
                  </a:lnTo>
                  <a:lnTo>
                    <a:pt x="30" y="64"/>
                  </a:lnTo>
                  <a:lnTo>
                    <a:pt x="26" y="64"/>
                  </a:lnTo>
                  <a:lnTo>
                    <a:pt x="22" y="60"/>
                  </a:lnTo>
                  <a:lnTo>
                    <a:pt x="15" y="64"/>
                  </a:lnTo>
                  <a:lnTo>
                    <a:pt x="11" y="64"/>
                  </a:lnTo>
                  <a:lnTo>
                    <a:pt x="7" y="64"/>
                  </a:lnTo>
                  <a:lnTo>
                    <a:pt x="3" y="6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" name="Freeform 2550"/>
            <p:cNvSpPr>
              <a:spLocks/>
            </p:cNvSpPr>
            <p:nvPr/>
          </p:nvSpPr>
          <p:spPr bwMode="auto">
            <a:xfrm>
              <a:off x="1387470" y="1714380"/>
              <a:ext cx="303779" cy="96354"/>
            </a:xfrm>
            <a:custGeom>
              <a:avLst/>
              <a:gdLst>
                <a:gd name="T0" fmla="*/ 41 w 169"/>
                <a:gd name="T1" fmla="*/ 49 h 53"/>
                <a:gd name="T2" fmla="*/ 30 w 169"/>
                <a:gd name="T3" fmla="*/ 45 h 53"/>
                <a:gd name="T4" fmla="*/ 19 w 169"/>
                <a:gd name="T5" fmla="*/ 41 h 53"/>
                <a:gd name="T6" fmla="*/ 15 w 169"/>
                <a:gd name="T7" fmla="*/ 41 h 53"/>
                <a:gd name="T8" fmla="*/ 11 w 169"/>
                <a:gd name="T9" fmla="*/ 41 h 53"/>
                <a:gd name="T10" fmla="*/ 0 w 169"/>
                <a:gd name="T11" fmla="*/ 41 h 53"/>
                <a:gd name="T12" fmla="*/ 8 w 169"/>
                <a:gd name="T13" fmla="*/ 38 h 53"/>
                <a:gd name="T14" fmla="*/ 15 w 169"/>
                <a:gd name="T15" fmla="*/ 30 h 53"/>
                <a:gd name="T16" fmla="*/ 15 w 169"/>
                <a:gd name="T17" fmla="*/ 26 h 53"/>
                <a:gd name="T18" fmla="*/ 26 w 169"/>
                <a:gd name="T19" fmla="*/ 26 h 53"/>
                <a:gd name="T20" fmla="*/ 23 w 169"/>
                <a:gd name="T21" fmla="*/ 23 h 53"/>
                <a:gd name="T22" fmla="*/ 26 w 169"/>
                <a:gd name="T23" fmla="*/ 15 h 53"/>
                <a:gd name="T24" fmla="*/ 34 w 169"/>
                <a:gd name="T25" fmla="*/ 11 h 53"/>
                <a:gd name="T26" fmla="*/ 30 w 169"/>
                <a:gd name="T27" fmla="*/ 11 h 53"/>
                <a:gd name="T28" fmla="*/ 19 w 169"/>
                <a:gd name="T29" fmla="*/ 4 h 53"/>
                <a:gd name="T30" fmla="*/ 30 w 169"/>
                <a:gd name="T31" fmla="*/ 4 h 53"/>
                <a:gd name="T32" fmla="*/ 41 w 169"/>
                <a:gd name="T33" fmla="*/ 0 h 53"/>
                <a:gd name="T34" fmla="*/ 53 w 169"/>
                <a:gd name="T35" fmla="*/ 0 h 53"/>
                <a:gd name="T36" fmla="*/ 64 w 169"/>
                <a:gd name="T37" fmla="*/ 0 h 53"/>
                <a:gd name="T38" fmla="*/ 75 w 169"/>
                <a:gd name="T39" fmla="*/ 0 h 53"/>
                <a:gd name="T40" fmla="*/ 87 w 169"/>
                <a:gd name="T41" fmla="*/ 4 h 53"/>
                <a:gd name="T42" fmla="*/ 98 w 169"/>
                <a:gd name="T43" fmla="*/ 4 h 53"/>
                <a:gd name="T44" fmla="*/ 98 w 169"/>
                <a:gd name="T45" fmla="*/ 8 h 53"/>
                <a:gd name="T46" fmla="*/ 102 w 169"/>
                <a:gd name="T47" fmla="*/ 8 h 53"/>
                <a:gd name="T48" fmla="*/ 109 w 169"/>
                <a:gd name="T49" fmla="*/ 4 h 53"/>
                <a:gd name="T50" fmla="*/ 113 w 169"/>
                <a:gd name="T51" fmla="*/ 4 h 53"/>
                <a:gd name="T52" fmla="*/ 124 w 169"/>
                <a:gd name="T53" fmla="*/ 4 h 53"/>
                <a:gd name="T54" fmla="*/ 135 w 169"/>
                <a:gd name="T55" fmla="*/ 4 h 53"/>
                <a:gd name="T56" fmla="*/ 147 w 169"/>
                <a:gd name="T57" fmla="*/ 8 h 53"/>
                <a:gd name="T58" fmla="*/ 154 w 169"/>
                <a:gd name="T59" fmla="*/ 11 h 53"/>
                <a:gd name="T60" fmla="*/ 162 w 169"/>
                <a:gd name="T61" fmla="*/ 15 h 53"/>
                <a:gd name="T62" fmla="*/ 165 w 169"/>
                <a:gd name="T63" fmla="*/ 19 h 53"/>
                <a:gd name="T64" fmla="*/ 150 w 169"/>
                <a:gd name="T65" fmla="*/ 19 h 53"/>
                <a:gd name="T66" fmla="*/ 139 w 169"/>
                <a:gd name="T67" fmla="*/ 23 h 53"/>
                <a:gd name="T68" fmla="*/ 128 w 169"/>
                <a:gd name="T69" fmla="*/ 26 h 53"/>
                <a:gd name="T70" fmla="*/ 117 w 169"/>
                <a:gd name="T71" fmla="*/ 26 h 53"/>
                <a:gd name="T72" fmla="*/ 109 w 169"/>
                <a:gd name="T73" fmla="*/ 30 h 53"/>
                <a:gd name="T74" fmla="*/ 102 w 169"/>
                <a:gd name="T75" fmla="*/ 38 h 53"/>
                <a:gd name="T76" fmla="*/ 94 w 169"/>
                <a:gd name="T77" fmla="*/ 34 h 53"/>
                <a:gd name="T78" fmla="*/ 90 w 169"/>
                <a:gd name="T79" fmla="*/ 41 h 53"/>
                <a:gd name="T80" fmla="*/ 90 w 169"/>
                <a:gd name="T81" fmla="*/ 45 h 53"/>
                <a:gd name="T82" fmla="*/ 83 w 169"/>
                <a:gd name="T83" fmla="*/ 49 h 53"/>
                <a:gd name="T84" fmla="*/ 71 w 169"/>
                <a:gd name="T85" fmla="*/ 49 h 53"/>
                <a:gd name="T86" fmla="*/ 64 w 169"/>
                <a:gd name="T87" fmla="*/ 53 h 53"/>
                <a:gd name="T88" fmla="*/ 53 w 169"/>
                <a:gd name="T8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69" h="53">
                  <a:moveTo>
                    <a:pt x="45" y="53"/>
                  </a:moveTo>
                  <a:lnTo>
                    <a:pt x="41" y="53"/>
                  </a:lnTo>
                  <a:lnTo>
                    <a:pt x="41" y="49"/>
                  </a:lnTo>
                  <a:lnTo>
                    <a:pt x="38" y="49"/>
                  </a:lnTo>
                  <a:lnTo>
                    <a:pt x="34" y="45"/>
                  </a:lnTo>
                  <a:lnTo>
                    <a:pt x="30" y="45"/>
                  </a:lnTo>
                  <a:lnTo>
                    <a:pt x="26" y="45"/>
                  </a:lnTo>
                  <a:lnTo>
                    <a:pt x="23" y="41"/>
                  </a:lnTo>
                  <a:lnTo>
                    <a:pt x="19" y="41"/>
                  </a:lnTo>
                  <a:lnTo>
                    <a:pt x="15" y="41"/>
                  </a:lnTo>
                  <a:lnTo>
                    <a:pt x="11" y="41"/>
                  </a:lnTo>
                  <a:lnTo>
                    <a:pt x="15" y="41"/>
                  </a:lnTo>
                  <a:lnTo>
                    <a:pt x="19" y="41"/>
                  </a:lnTo>
                  <a:lnTo>
                    <a:pt x="15" y="41"/>
                  </a:lnTo>
                  <a:lnTo>
                    <a:pt x="11" y="41"/>
                  </a:lnTo>
                  <a:lnTo>
                    <a:pt x="8" y="41"/>
                  </a:lnTo>
                  <a:lnTo>
                    <a:pt x="4" y="41"/>
                  </a:lnTo>
                  <a:lnTo>
                    <a:pt x="0" y="41"/>
                  </a:lnTo>
                  <a:lnTo>
                    <a:pt x="4" y="41"/>
                  </a:lnTo>
                  <a:lnTo>
                    <a:pt x="4" y="38"/>
                  </a:lnTo>
                  <a:lnTo>
                    <a:pt x="8" y="38"/>
                  </a:lnTo>
                  <a:lnTo>
                    <a:pt x="8" y="34"/>
                  </a:lnTo>
                  <a:lnTo>
                    <a:pt x="11" y="34"/>
                  </a:lnTo>
                  <a:lnTo>
                    <a:pt x="15" y="30"/>
                  </a:lnTo>
                  <a:lnTo>
                    <a:pt x="19" y="30"/>
                  </a:lnTo>
                  <a:lnTo>
                    <a:pt x="19" y="26"/>
                  </a:lnTo>
                  <a:lnTo>
                    <a:pt x="15" y="26"/>
                  </a:lnTo>
                  <a:lnTo>
                    <a:pt x="19" y="26"/>
                  </a:lnTo>
                  <a:lnTo>
                    <a:pt x="23" y="26"/>
                  </a:lnTo>
                  <a:lnTo>
                    <a:pt x="26" y="26"/>
                  </a:lnTo>
                  <a:lnTo>
                    <a:pt x="23" y="23"/>
                  </a:lnTo>
                  <a:lnTo>
                    <a:pt x="19" y="23"/>
                  </a:lnTo>
                  <a:lnTo>
                    <a:pt x="23" y="23"/>
                  </a:lnTo>
                  <a:lnTo>
                    <a:pt x="23" y="19"/>
                  </a:lnTo>
                  <a:lnTo>
                    <a:pt x="26" y="19"/>
                  </a:lnTo>
                  <a:lnTo>
                    <a:pt x="26" y="15"/>
                  </a:lnTo>
                  <a:lnTo>
                    <a:pt x="30" y="15"/>
                  </a:lnTo>
                  <a:lnTo>
                    <a:pt x="34" y="15"/>
                  </a:lnTo>
                  <a:lnTo>
                    <a:pt x="34" y="11"/>
                  </a:lnTo>
                  <a:lnTo>
                    <a:pt x="38" y="11"/>
                  </a:lnTo>
                  <a:lnTo>
                    <a:pt x="34" y="11"/>
                  </a:lnTo>
                  <a:lnTo>
                    <a:pt x="30" y="11"/>
                  </a:lnTo>
                  <a:lnTo>
                    <a:pt x="26" y="8"/>
                  </a:lnTo>
                  <a:lnTo>
                    <a:pt x="23" y="4"/>
                  </a:lnTo>
                  <a:lnTo>
                    <a:pt x="19" y="4"/>
                  </a:lnTo>
                  <a:lnTo>
                    <a:pt x="23" y="4"/>
                  </a:lnTo>
                  <a:lnTo>
                    <a:pt x="26" y="4"/>
                  </a:lnTo>
                  <a:lnTo>
                    <a:pt x="30" y="4"/>
                  </a:lnTo>
                  <a:lnTo>
                    <a:pt x="34" y="4"/>
                  </a:lnTo>
                  <a:lnTo>
                    <a:pt x="38" y="0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4" y="0"/>
                  </a:lnTo>
                  <a:lnTo>
                    <a:pt x="68" y="0"/>
                  </a:lnTo>
                  <a:lnTo>
                    <a:pt x="71" y="0"/>
                  </a:lnTo>
                  <a:lnTo>
                    <a:pt x="75" y="0"/>
                  </a:lnTo>
                  <a:lnTo>
                    <a:pt x="79" y="0"/>
                  </a:lnTo>
                  <a:lnTo>
                    <a:pt x="83" y="4"/>
                  </a:lnTo>
                  <a:lnTo>
                    <a:pt x="87" y="4"/>
                  </a:lnTo>
                  <a:lnTo>
                    <a:pt x="90" y="4"/>
                  </a:lnTo>
                  <a:lnTo>
                    <a:pt x="94" y="4"/>
                  </a:lnTo>
                  <a:lnTo>
                    <a:pt x="98" y="4"/>
                  </a:lnTo>
                  <a:lnTo>
                    <a:pt x="102" y="4"/>
                  </a:lnTo>
                  <a:lnTo>
                    <a:pt x="102" y="8"/>
                  </a:lnTo>
                  <a:lnTo>
                    <a:pt x="98" y="8"/>
                  </a:lnTo>
                  <a:lnTo>
                    <a:pt x="102" y="8"/>
                  </a:lnTo>
                  <a:lnTo>
                    <a:pt x="98" y="8"/>
                  </a:lnTo>
                  <a:lnTo>
                    <a:pt x="102" y="8"/>
                  </a:lnTo>
                  <a:lnTo>
                    <a:pt x="102" y="4"/>
                  </a:lnTo>
                  <a:lnTo>
                    <a:pt x="105" y="4"/>
                  </a:lnTo>
                  <a:lnTo>
                    <a:pt x="109" y="4"/>
                  </a:lnTo>
                  <a:lnTo>
                    <a:pt x="109" y="8"/>
                  </a:lnTo>
                  <a:lnTo>
                    <a:pt x="113" y="8"/>
                  </a:lnTo>
                  <a:lnTo>
                    <a:pt x="113" y="4"/>
                  </a:lnTo>
                  <a:lnTo>
                    <a:pt x="117" y="4"/>
                  </a:lnTo>
                  <a:lnTo>
                    <a:pt x="120" y="4"/>
                  </a:lnTo>
                  <a:lnTo>
                    <a:pt x="124" y="4"/>
                  </a:lnTo>
                  <a:lnTo>
                    <a:pt x="128" y="4"/>
                  </a:lnTo>
                  <a:lnTo>
                    <a:pt x="132" y="4"/>
                  </a:lnTo>
                  <a:lnTo>
                    <a:pt x="135" y="4"/>
                  </a:lnTo>
                  <a:lnTo>
                    <a:pt x="139" y="4"/>
                  </a:lnTo>
                  <a:lnTo>
                    <a:pt x="139" y="8"/>
                  </a:lnTo>
                  <a:lnTo>
                    <a:pt x="147" y="8"/>
                  </a:lnTo>
                  <a:lnTo>
                    <a:pt x="150" y="8"/>
                  </a:lnTo>
                  <a:lnTo>
                    <a:pt x="150" y="11"/>
                  </a:lnTo>
                  <a:lnTo>
                    <a:pt x="154" y="11"/>
                  </a:lnTo>
                  <a:lnTo>
                    <a:pt x="158" y="11"/>
                  </a:lnTo>
                  <a:lnTo>
                    <a:pt x="162" y="11"/>
                  </a:lnTo>
                  <a:lnTo>
                    <a:pt x="162" y="15"/>
                  </a:lnTo>
                  <a:lnTo>
                    <a:pt x="165" y="15"/>
                  </a:lnTo>
                  <a:lnTo>
                    <a:pt x="169" y="15"/>
                  </a:lnTo>
                  <a:lnTo>
                    <a:pt x="165" y="19"/>
                  </a:lnTo>
                  <a:lnTo>
                    <a:pt x="162" y="19"/>
                  </a:lnTo>
                  <a:lnTo>
                    <a:pt x="154" y="19"/>
                  </a:lnTo>
                  <a:lnTo>
                    <a:pt x="150" y="19"/>
                  </a:lnTo>
                  <a:lnTo>
                    <a:pt x="147" y="23"/>
                  </a:lnTo>
                  <a:lnTo>
                    <a:pt x="143" y="23"/>
                  </a:lnTo>
                  <a:lnTo>
                    <a:pt x="139" y="23"/>
                  </a:lnTo>
                  <a:lnTo>
                    <a:pt x="135" y="23"/>
                  </a:lnTo>
                  <a:lnTo>
                    <a:pt x="132" y="26"/>
                  </a:lnTo>
                  <a:lnTo>
                    <a:pt x="128" y="26"/>
                  </a:lnTo>
                  <a:lnTo>
                    <a:pt x="124" y="26"/>
                  </a:lnTo>
                  <a:lnTo>
                    <a:pt x="120" y="26"/>
                  </a:lnTo>
                  <a:lnTo>
                    <a:pt x="117" y="26"/>
                  </a:lnTo>
                  <a:lnTo>
                    <a:pt x="117" y="30"/>
                  </a:lnTo>
                  <a:lnTo>
                    <a:pt x="113" y="30"/>
                  </a:lnTo>
                  <a:lnTo>
                    <a:pt x="109" y="30"/>
                  </a:lnTo>
                  <a:lnTo>
                    <a:pt x="105" y="34"/>
                  </a:lnTo>
                  <a:lnTo>
                    <a:pt x="102" y="34"/>
                  </a:lnTo>
                  <a:lnTo>
                    <a:pt x="102" y="38"/>
                  </a:lnTo>
                  <a:lnTo>
                    <a:pt x="98" y="38"/>
                  </a:lnTo>
                  <a:lnTo>
                    <a:pt x="94" y="38"/>
                  </a:lnTo>
                  <a:lnTo>
                    <a:pt x="94" y="34"/>
                  </a:lnTo>
                  <a:lnTo>
                    <a:pt x="90" y="38"/>
                  </a:lnTo>
                  <a:lnTo>
                    <a:pt x="94" y="38"/>
                  </a:lnTo>
                  <a:lnTo>
                    <a:pt x="90" y="41"/>
                  </a:lnTo>
                  <a:lnTo>
                    <a:pt x="87" y="41"/>
                  </a:lnTo>
                  <a:lnTo>
                    <a:pt x="90" y="41"/>
                  </a:lnTo>
                  <a:lnTo>
                    <a:pt x="90" y="45"/>
                  </a:lnTo>
                  <a:lnTo>
                    <a:pt x="87" y="45"/>
                  </a:lnTo>
                  <a:lnTo>
                    <a:pt x="87" y="49"/>
                  </a:lnTo>
                  <a:lnTo>
                    <a:pt x="83" y="49"/>
                  </a:lnTo>
                  <a:lnTo>
                    <a:pt x="79" y="49"/>
                  </a:lnTo>
                  <a:lnTo>
                    <a:pt x="75" y="49"/>
                  </a:lnTo>
                  <a:lnTo>
                    <a:pt x="71" y="49"/>
                  </a:lnTo>
                  <a:lnTo>
                    <a:pt x="68" y="49"/>
                  </a:lnTo>
                  <a:lnTo>
                    <a:pt x="64" y="49"/>
                  </a:lnTo>
                  <a:lnTo>
                    <a:pt x="64" y="53"/>
                  </a:lnTo>
                  <a:lnTo>
                    <a:pt x="60" y="53"/>
                  </a:lnTo>
                  <a:lnTo>
                    <a:pt x="56" y="53"/>
                  </a:lnTo>
                  <a:lnTo>
                    <a:pt x="53" y="53"/>
                  </a:lnTo>
                  <a:lnTo>
                    <a:pt x="49" y="53"/>
                  </a:lnTo>
                  <a:lnTo>
                    <a:pt x="45" y="5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" name="Freeform 2551"/>
            <p:cNvSpPr>
              <a:spLocks/>
            </p:cNvSpPr>
            <p:nvPr/>
          </p:nvSpPr>
          <p:spPr bwMode="auto">
            <a:xfrm>
              <a:off x="2212524" y="1639842"/>
              <a:ext cx="499706" cy="74539"/>
            </a:xfrm>
            <a:custGeom>
              <a:avLst/>
              <a:gdLst>
                <a:gd name="T0" fmla="*/ 75 w 278"/>
                <a:gd name="T1" fmla="*/ 34 h 41"/>
                <a:gd name="T2" fmla="*/ 71 w 278"/>
                <a:gd name="T3" fmla="*/ 26 h 41"/>
                <a:gd name="T4" fmla="*/ 75 w 278"/>
                <a:gd name="T5" fmla="*/ 18 h 41"/>
                <a:gd name="T6" fmla="*/ 60 w 278"/>
                <a:gd name="T7" fmla="*/ 15 h 41"/>
                <a:gd name="T8" fmla="*/ 45 w 278"/>
                <a:gd name="T9" fmla="*/ 15 h 41"/>
                <a:gd name="T10" fmla="*/ 26 w 278"/>
                <a:gd name="T11" fmla="*/ 15 h 41"/>
                <a:gd name="T12" fmla="*/ 33 w 278"/>
                <a:gd name="T13" fmla="*/ 15 h 41"/>
                <a:gd name="T14" fmla="*/ 18 w 278"/>
                <a:gd name="T15" fmla="*/ 11 h 41"/>
                <a:gd name="T16" fmla="*/ 22 w 278"/>
                <a:gd name="T17" fmla="*/ 7 h 41"/>
                <a:gd name="T18" fmla="*/ 7 w 278"/>
                <a:gd name="T19" fmla="*/ 7 h 41"/>
                <a:gd name="T20" fmla="*/ 7 w 278"/>
                <a:gd name="T21" fmla="*/ 7 h 41"/>
                <a:gd name="T22" fmla="*/ 3 w 278"/>
                <a:gd name="T23" fmla="*/ 3 h 41"/>
                <a:gd name="T24" fmla="*/ 15 w 278"/>
                <a:gd name="T25" fmla="*/ 0 h 41"/>
                <a:gd name="T26" fmla="*/ 33 w 278"/>
                <a:gd name="T27" fmla="*/ 3 h 41"/>
                <a:gd name="T28" fmla="*/ 52 w 278"/>
                <a:gd name="T29" fmla="*/ 3 h 41"/>
                <a:gd name="T30" fmla="*/ 56 w 278"/>
                <a:gd name="T31" fmla="*/ 11 h 41"/>
                <a:gd name="T32" fmla="*/ 75 w 278"/>
                <a:gd name="T33" fmla="*/ 7 h 41"/>
                <a:gd name="T34" fmla="*/ 93 w 278"/>
                <a:gd name="T35" fmla="*/ 7 h 41"/>
                <a:gd name="T36" fmla="*/ 90 w 278"/>
                <a:gd name="T37" fmla="*/ 11 h 41"/>
                <a:gd name="T38" fmla="*/ 93 w 278"/>
                <a:gd name="T39" fmla="*/ 11 h 41"/>
                <a:gd name="T40" fmla="*/ 112 w 278"/>
                <a:gd name="T41" fmla="*/ 11 h 41"/>
                <a:gd name="T42" fmla="*/ 109 w 278"/>
                <a:gd name="T43" fmla="*/ 15 h 41"/>
                <a:gd name="T44" fmla="*/ 101 w 278"/>
                <a:gd name="T45" fmla="*/ 15 h 41"/>
                <a:gd name="T46" fmla="*/ 82 w 278"/>
                <a:gd name="T47" fmla="*/ 15 h 41"/>
                <a:gd name="T48" fmla="*/ 97 w 278"/>
                <a:gd name="T49" fmla="*/ 18 h 41"/>
                <a:gd name="T50" fmla="*/ 105 w 278"/>
                <a:gd name="T51" fmla="*/ 18 h 41"/>
                <a:gd name="T52" fmla="*/ 93 w 278"/>
                <a:gd name="T53" fmla="*/ 18 h 41"/>
                <a:gd name="T54" fmla="*/ 101 w 278"/>
                <a:gd name="T55" fmla="*/ 18 h 41"/>
                <a:gd name="T56" fmla="*/ 116 w 278"/>
                <a:gd name="T57" fmla="*/ 18 h 41"/>
                <a:gd name="T58" fmla="*/ 112 w 278"/>
                <a:gd name="T59" fmla="*/ 26 h 41"/>
                <a:gd name="T60" fmla="*/ 124 w 278"/>
                <a:gd name="T61" fmla="*/ 26 h 41"/>
                <a:gd name="T62" fmla="*/ 135 w 278"/>
                <a:gd name="T63" fmla="*/ 26 h 41"/>
                <a:gd name="T64" fmla="*/ 150 w 278"/>
                <a:gd name="T65" fmla="*/ 22 h 41"/>
                <a:gd name="T66" fmla="*/ 161 w 278"/>
                <a:gd name="T67" fmla="*/ 26 h 41"/>
                <a:gd name="T68" fmla="*/ 172 w 278"/>
                <a:gd name="T69" fmla="*/ 26 h 41"/>
                <a:gd name="T70" fmla="*/ 176 w 278"/>
                <a:gd name="T71" fmla="*/ 26 h 41"/>
                <a:gd name="T72" fmla="*/ 191 w 278"/>
                <a:gd name="T73" fmla="*/ 22 h 41"/>
                <a:gd name="T74" fmla="*/ 202 w 278"/>
                <a:gd name="T75" fmla="*/ 22 h 41"/>
                <a:gd name="T76" fmla="*/ 221 w 278"/>
                <a:gd name="T77" fmla="*/ 22 h 41"/>
                <a:gd name="T78" fmla="*/ 240 w 278"/>
                <a:gd name="T79" fmla="*/ 22 h 41"/>
                <a:gd name="T80" fmla="*/ 255 w 278"/>
                <a:gd name="T81" fmla="*/ 22 h 41"/>
                <a:gd name="T82" fmla="*/ 263 w 278"/>
                <a:gd name="T83" fmla="*/ 26 h 41"/>
                <a:gd name="T84" fmla="*/ 274 w 278"/>
                <a:gd name="T85" fmla="*/ 26 h 41"/>
                <a:gd name="T86" fmla="*/ 274 w 278"/>
                <a:gd name="T87" fmla="*/ 30 h 41"/>
                <a:gd name="T88" fmla="*/ 259 w 278"/>
                <a:gd name="T89" fmla="*/ 34 h 41"/>
                <a:gd name="T90" fmla="*/ 278 w 278"/>
                <a:gd name="T91" fmla="*/ 34 h 41"/>
                <a:gd name="T92" fmla="*/ 263 w 278"/>
                <a:gd name="T93" fmla="*/ 34 h 41"/>
                <a:gd name="T94" fmla="*/ 259 w 278"/>
                <a:gd name="T95" fmla="*/ 41 h 41"/>
                <a:gd name="T96" fmla="*/ 240 w 278"/>
                <a:gd name="T97" fmla="*/ 41 h 41"/>
                <a:gd name="T98" fmla="*/ 221 w 278"/>
                <a:gd name="T99" fmla="*/ 41 h 41"/>
                <a:gd name="T100" fmla="*/ 210 w 278"/>
                <a:gd name="T101" fmla="*/ 37 h 41"/>
                <a:gd name="T102" fmla="*/ 199 w 278"/>
                <a:gd name="T103" fmla="*/ 41 h 41"/>
                <a:gd name="T104" fmla="*/ 187 w 278"/>
                <a:gd name="T105" fmla="*/ 41 h 41"/>
                <a:gd name="T106" fmla="*/ 176 w 278"/>
                <a:gd name="T107" fmla="*/ 41 h 41"/>
                <a:gd name="T108" fmla="*/ 157 w 278"/>
                <a:gd name="T109" fmla="*/ 41 h 41"/>
                <a:gd name="T110" fmla="*/ 146 w 278"/>
                <a:gd name="T111" fmla="*/ 41 h 41"/>
                <a:gd name="T112" fmla="*/ 135 w 278"/>
                <a:gd name="T113" fmla="*/ 37 h 41"/>
                <a:gd name="T114" fmla="*/ 120 w 278"/>
                <a:gd name="T115" fmla="*/ 37 h 41"/>
                <a:gd name="T116" fmla="*/ 109 w 278"/>
                <a:gd name="T117" fmla="*/ 41 h 41"/>
                <a:gd name="T118" fmla="*/ 93 w 278"/>
                <a:gd name="T119" fmla="*/ 37 h 41"/>
                <a:gd name="T120" fmla="*/ 86 w 278"/>
                <a:gd name="T121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8" h="41">
                  <a:moveTo>
                    <a:pt x="82" y="37"/>
                  </a:moveTo>
                  <a:lnTo>
                    <a:pt x="78" y="37"/>
                  </a:lnTo>
                  <a:lnTo>
                    <a:pt x="75" y="37"/>
                  </a:lnTo>
                  <a:lnTo>
                    <a:pt x="78" y="37"/>
                  </a:lnTo>
                  <a:lnTo>
                    <a:pt x="75" y="34"/>
                  </a:lnTo>
                  <a:lnTo>
                    <a:pt x="75" y="30"/>
                  </a:lnTo>
                  <a:lnTo>
                    <a:pt x="71" y="30"/>
                  </a:lnTo>
                  <a:lnTo>
                    <a:pt x="67" y="30"/>
                  </a:lnTo>
                  <a:lnTo>
                    <a:pt x="71" y="30"/>
                  </a:lnTo>
                  <a:lnTo>
                    <a:pt x="71" y="26"/>
                  </a:lnTo>
                  <a:lnTo>
                    <a:pt x="75" y="26"/>
                  </a:lnTo>
                  <a:lnTo>
                    <a:pt x="78" y="26"/>
                  </a:lnTo>
                  <a:lnTo>
                    <a:pt x="78" y="22"/>
                  </a:lnTo>
                  <a:lnTo>
                    <a:pt x="75" y="22"/>
                  </a:lnTo>
                  <a:lnTo>
                    <a:pt x="75" y="18"/>
                  </a:lnTo>
                  <a:lnTo>
                    <a:pt x="71" y="18"/>
                  </a:lnTo>
                  <a:lnTo>
                    <a:pt x="67" y="18"/>
                  </a:lnTo>
                  <a:lnTo>
                    <a:pt x="67" y="15"/>
                  </a:lnTo>
                  <a:lnTo>
                    <a:pt x="63" y="15"/>
                  </a:lnTo>
                  <a:lnTo>
                    <a:pt x="60" y="15"/>
                  </a:lnTo>
                  <a:lnTo>
                    <a:pt x="60" y="11"/>
                  </a:lnTo>
                  <a:lnTo>
                    <a:pt x="56" y="11"/>
                  </a:lnTo>
                  <a:lnTo>
                    <a:pt x="52" y="15"/>
                  </a:lnTo>
                  <a:lnTo>
                    <a:pt x="48" y="15"/>
                  </a:lnTo>
                  <a:lnTo>
                    <a:pt x="45" y="15"/>
                  </a:lnTo>
                  <a:lnTo>
                    <a:pt x="41" y="15"/>
                  </a:lnTo>
                  <a:lnTo>
                    <a:pt x="37" y="15"/>
                  </a:lnTo>
                  <a:lnTo>
                    <a:pt x="33" y="15"/>
                  </a:lnTo>
                  <a:lnTo>
                    <a:pt x="30" y="15"/>
                  </a:lnTo>
                  <a:lnTo>
                    <a:pt x="26" y="15"/>
                  </a:lnTo>
                  <a:lnTo>
                    <a:pt x="22" y="15"/>
                  </a:lnTo>
                  <a:lnTo>
                    <a:pt x="26" y="15"/>
                  </a:lnTo>
                  <a:lnTo>
                    <a:pt x="30" y="15"/>
                  </a:lnTo>
                  <a:lnTo>
                    <a:pt x="30" y="11"/>
                  </a:lnTo>
                  <a:lnTo>
                    <a:pt x="33" y="15"/>
                  </a:lnTo>
                  <a:lnTo>
                    <a:pt x="33" y="11"/>
                  </a:lnTo>
                  <a:lnTo>
                    <a:pt x="30" y="11"/>
                  </a:lnTo>
                  <a:lnTo>
                    <a:pt x="26" y="11"/>
                  </a:lnTo>
                  <a:lnTo>
                    <a:pt x="22" y="11"/>
                  </a:lnTo>
                  <a:lnTo>
                    <a:pt x="18" y="11"/>
                  </a:lnTo>
                  <a:lnTo>
                    <a:pt x="15" y="11"/>
                  </a:lnTo>
                  <a:lnTo>
                    <a:pt x="11" y="11"/>
                  </a:lnTo>
                  <a:lnTo>
                    <a:pt x="15" y="11"/>
                  </a:lnTo>
                  <a:lnTo>
                    <a:pt x="18" y="11"/>
                  </a:lnTo>
                  <a:lnTo>
                    <a:pt x="22" y="7"/>
                  </a:lnTo>
                  <a:lnTo>
                    <a:pt x="18" y="7"/>
                  </a:lnTo>
                  <a:lnTo>
                    <a:pt x="18" y="11"/>
                  </a:lnTo>
                  <a:lnTo>
                    <a:pt x="15" y="11"/>
                  </a:lnTo>
                  <a:lnTo>
                    <a:pt x="11" y="7"/>
                  </a:lnTo>
                  <a:lnTo>
                    <a:pt x="7" y="7"/>
                  </a:lnTo>
                  <a:lnTo>
                    <a:pt x="3" y="7"/>
                  </a:lnTo>
                  <a:lnTo>
                    <a:pt x="0" y="7"/>
                  </a:lnTo>
                  <a:lnTo>
                    <a:pt x="0" y="3"/>
                  </a:lnTo>
                  <a:lnTo>
                    <a:pt x="3" y="7"/>
                  </a:lnTo>
                  <a:lnTo>
                    <a:pt x="7" y="7"/>
                  </a:lnTo>
                  <a:lnTo>
                    <a:pt x="11" y="7"/>
                  </a:lnTo>
                  <a:lnTo>
                    <a:pt x="7" y="7"/>
                  </a:lnTo>
                  <a:lnTo>
                    <a:pt x="7" y="3"/>
                  </a:lnTo>
                  <a:lnTo>
                    <a:pt x="0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3" y="3"/>
                  </a:lnTo>
                  <a:lnTo>
                    <a:pt x="7" y="3"/>
                  </a:lnTo>
                  <a:lnTo>
                    <a:pt x="11" y="3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3"/>
                  </a:lnTo>
                  <a:lnTo>
                    <a:pt x="30" y="3"/>
                  </a:lnTo>
                  <a:lnTo>
                    <a:pt x="33" y="3"/>
                  </a:lnTo>
                  <a:lnTo>
                    <a:pt x="37" y="3"/>
                  </a:lnTo>
                  <a:lnTo>
                    <a:pt x="41" y="3"/>
                  </a:lnTo>
                  <a:lnTo>
                    <a:pt x="45" y="3"/>
                  </a:lnTo>
                  <a:lnTo>
                    <a:pt x="48" y="3"/>
                  </a:lnTo>
                  <a:lnTo>
                    <a:pt x="52" y="3"/>
                  </a:lnTo>
                  <a:lnTo>
                    <a:pt x="56" y="7"/>
                  </a:lnTo>
                  <a:lnTo>
                    <a:pt x="60" y="7"/>
                  </a:lnTo>
                  <a:lnTo>
                    <a:pt x="56" y="11"/>
                  </a:lnTo>
                  <a:lnTo>
                    <a:pt x="52" y="11"/>
                  </a:lnTo>
                  <a:lnTo>
                    <a:pt x="56" y="11"/>
                  </a:lnTo>
                  <a:lnTo>
                    <a:pt x="60" y="7"/>
                  </a:lnTo>
                  <a:lnTo>
                    <a:pt x="63" y="7"/>
                  </a:lnTo>
                  <a:lnTo>
                    <a:pt x="67" y="7"/>
                  </a:lnTo>
                  <a:lnTo>
                    <a:pt x="71" y="7"/>
                  </a:lnTo>
                  <a:lnTo>
                    <a:pt x="75" y="7"/>
                  </a:lnTo>
                  <a:lnTo>
                    <a:pt x="78" y="7"/>
                  </a:lnTo>
                  <a:lnTo>
                    <a:pt x="82" y="7"/>
                  </a:lnTo>
                  <a:lnTo>
                    <a:pt x="86" y="7"/>
                  </a:lnTo>
                  <a:lnTo>
                    <a:pt x="90" y="7"/>
                  </a:lnTo>
                  <a:lnTo>
                    <a:pt x="93" y="7"/>
                  </a:lnTo>
                  <a:lnTo>
                    <a:pt x="97" y="7"/>
                  </a:lnTo>
                  <a:lnTo>
                    <a:pt x="101" y="11"/>
                  </a:lnTo>
                  <a:lnTo>
                    <a:pt x="97" y="11"/>
                  </a:lnTo>
                  <a:lnTo>
                    <a:pt x="93" y="11"/>
                  </a:lnTo>
                  <a:lnTo>
                    <a:pt x="90" y="11"/>
                  </a:lnTo>
                  <a:lnTo>
                    <a:pt x="86" y="11"/>
                  </a:lnTo>
                  <a:lnTo>
                    <a:pt x="82" y="11"/>
                  </a:lnTo>
                  <a:lnTo>
                    <a:pt x="86" y="11"/>
                  </a:lnTo>
                  <a:lnTo>
                    <a:pt x="90" y="11"/>
                  </a:lnTo>
                  <a:lnTo>
                    <a:pt x="93" y="11"/>
                  </a:lnTo>
                  <a:lnTo>
                    <a:pt x="97" y="11"/>
                  </a:lnTo>
                  <a:lnTo>
                    <a:pt x="101" y="11"/>
                  </a:lnTo>
                  <a:lnTo>
                    <a:pt x="105" y="11"/>
                  </a:lnTo>
                  <a:lnTo>
                    <a:pt x="109" y="11"/>
                  </a:lnTo>
                  <a:lnTo>
                    <a:pt x="112" y="11"/>
                  </a:lnTo>
                  <a:lnTo>
                    <a:pt x="116" y="15"/>
                  </a:lnTo>
                  <a:lnTo>
                    <a:pt x="120" y="15"/>
                  </a:lnTo>
                  <a:lnTo>
                    <a:pt x="116" y="15"/>
                  </a:lnTo>
                  <a:lnTo>
                    <a:pt x="112" y="15"/>
                  </a:lnTo>
                  <a:lnTo>
                    <a:pt x="109" y="15"/>
                  </a:lnTo>
                  <a:lnTo>
                    <a:pt x="101" y="15"/>
                  </a:lnTo>
                  <a:lnTo>
                    <a:pt x="105" y="15"/>
                  </a:lnTo>
                  <a:lnTo>
                    <a:pt x="109" y="15"/>
                  </a:lnTo>
                  <a:lnTo>
                    <a:pt x="105" y="15"/>
                  </a:lnTo>
                  <a:lnTo>
                    <a:pt x="101" y="15"/>
                  </a:lnTo>
                  <a:lnTo>
                    <a:pt x="97" y="15"/>
                  </a:lnTo>
                  <a:lnTo>
                    <a:pt x="93" y="15"/>
                  </a:lnTo>
                  <a:lnTo>
                    <a:pt x="90" y="15"/>
                  </a:lnTo>
                  <a:lnTo>
                    <a:pt x="86" y="15"/>
                  </a:lnTo>
                  <a:lnTo>
                    <a:pt x="82" y="15"/>
                  </a:lnTo>
                  <a:lnTo>
                    <a:pt x="86" y="15"/>
                  </a:lnTo>
                  <a:lnTo>
                    <a:pt x="90" y="15"/>
                  </a:lnTo>
                  <a:lnTo>
                    <a:pt x="93" y="15"/>
                  </a:lnTo>
                  <a:lnTo>
                    <a:pt x="97" y="15"/>
                  </a:lnTo>
                  <a:lnTo>
                    <a:pt x="97" y="18"/>
                  </a:lnTo>
                  <a:lnTo>
                    <a:pt x="93" y="18"/>
                  </a:lnTo>
                  <a:lnTo>
                    <a:pt x="97" y="18"/>
                  </a:lnTo>
                  <a:lnTo>
                    <a:pt x="101" y="15"/>
                  </a:lnTo>
                  <a:lnTo>
                    <a:pt x="101" y="18"/>
                  </a:lnTo>
                  <a:lnTo>
                    <a:pt x="105" y="18"/>
                  </a:lnTo>
                  <a:lnTo>
                    <a:pt x="101" y="18"/>
                  </a:lnTo>
                  <a:lnTo>
                    <a:pt x="97" y="18"/>
                  </a:lnTo>
                  <a:lnTo>
                    <a:pt x="93" y="18"/>
                  </a:lnTo>
                  <a:lnTo>
                    <a:pt x="90" y="18"/>
                  </a:lnTo>
                  <a:lnTo>
                    <a:pt x="93" y="18"/>
                  </a:lnTo>
                  <a:lnTo>
                    <a:pt x="90" y="18"/>
                  </a:lnTo>
                  <a:lnTo>
                    <a:pt x="90" y="22"/>
                  </a:lnTo>
                  <a:lnTo>
                    <a:pt x="93" y="18"/>
                  </a:lnTo>
                  <a:lnTo>
                    <a:pt x="97" y="18"/>
                  </a:lnTo>
                  <a:lnTo>
                    <a:pt x="101" y="18"/>
                  </a:lnTo>
                  <a:lnTo>
                    <a:pt x="105" y="18"/>
                  </a:lnTo>
                  <a:lnTo>
                    <a:pt x="109" y="18"/>
                  </a:lnTo>
                  <a:lnTo>
                    <a:pt x="112" y="18"/>
                  </a:lnTo>
                  <a:lnTo>
                    <a:pt x="112" y="22"/>
                  </a:lnTo>
                  <a:lnTo>
                    <a:pt x="116" y="18"/>
                  </a:lnTo>
                  <a:lnTo>
                    <a:pt x="116" y="22"/>
                  </a:lnTo>
                  <a:lnTo>
                    <a:pt x="120" y="22"/>
                  </a:lnTo>
                  <a:lnTo>
                    <a:pt x="116" y="26"/>
                  </a:lnTo>
                  <a:lnTo>
                    <a:pt x="112" y="22"/>
                  </a:lnTo>
                  <a:lnTo>
                    <a:pt x="112" y="26"/>
                  </a:lnTo>
                  <a:lnTo>
                    <a:pt x="116" y="26"/>
                  </a:lnTo>
                  <a:lnTo>
                    <a:pt x="112" y="26"/>
                  </a:lnTo>
                  <a:lnTo>
                    <a:pt x="116" y="26"/>
                  </a:lnTo>
                  <a:lnTo>
                    <a:pt x="120" y="26"/>
                  </a:lnTo>
                  <a:lnTo>
                    <a:pt x="124" y="26"/>
                  </a:lnTo>
                  <a:lnTo>
                    <a:pt x="127" y="26"/>
                  </a:lnTo>
                  <a:lnTo>
                    <a:pt x="127" y="22"/>
                  </a:lnTo>
                  <a:lnTo>
                    <a:pt x="131" y="22"/>
                  </a:lnTo>
                  <a:lnTo>
                    <a:pt x="131" y="26"/>
                  </a:lnTo>
                  <a:lnTo>
                    <a:pt x="135" y="26"/>
                  </a:lnTo>
                  <a:lnTo>
                    <a:pt x="139" y="26"/>
                  </a:lnTo>
                  <a:lnTo>
                    <a:pt x="142" y="26"/>
                  </a:lnTo>
                  <a:lnTo>
                    <a:pt x="146" y="26"/>
                  </a:lnTo>
                  <a:lnTo>
                    <a:pt x="150" y="26"/>
                  </a:lnTo>
                  <a:lnTo>
                    <a:pt x="150" y="22"/>
                  </a:lnTo>
                  <a:lnTo>
                    <a:pt x="154" y="26"/>
                  </a:lnTo>
                  <a:lnTo>
                    <a:pt x="157" y="26"/>
                  </a:lnTo>
                  <a:lnTo>
                    <a:pt x="161" y="26"/>
                  </a:lnTo>
                  <a:lnTo>
                    <a:pt x="165" y="26"/>
                  </a:lnTo>
                  <a:lnTo>
                    <a:pt x="161" y="26"/>
                  </a:lnTo>
                  <a:lnTo>
                    <a:pt x="161" y="30"/>
                  </a:lnTo>
                  <a:lnTo>
                    <a:pt x="165" y="30"/>
                  </a:lnTo>
                  <a:lnTo>
                    <a:pt x="165" y="26"/>
                  </a:lnTo>
                  <a:lnTo>
                    <a:pt x="169" y="26"/>
                  </a:lnTo>
                  <a:lnTo>
                    <a:pt x="172" y="26"/>
                  </a:lnTo>
                  <a:lnTo>
                    <a:pt x="176" y="26"/>
                  </a:lnTo>
                  <a:lnTo>
                    <a:pt x="172" y="26"/>
                  </a:lnTo>
                  <a:lnTo>
                    <a:pt x="169" y="26"/>
                  </a:lnTo>
                  <a:lnTo>
                    <a:pt x="172" y="26"/>
                  </a:lnTo>
                  <a:lnTo>
                    <a:pt x="176" y="26"/>
                  </a:lnTo>
                  <a:lnTo>
                    <a:pt x="180" y="26"/>
                  </a:lnTo>
                  <a:lnTo>
                    <a:pt x="184" y="26"/>
                  </a:lnTo>
                  <a:lnTo>
                    <a:pt x="184" y="22"/>
                  </a:lnTo>
                  <a:lnTo>
                    <a:pt x="187" y="22"/>
                  </a:lnTo>
                  <a:lnTo>
                    <a:pt x="191" y="22"/>
                  </a:lnTo>
                  <a:lnTo>
                    <a:pt x="195" y="22"/>
                  </a:lnTo>
                  <a:lnTo>
                    <a:pt x="191" y="22"/>
                  </a:lnTo>
                  <a:lnTo>
                    <a:pt x="195" y="22"/>
                  </a:lnTo>
                  <a:lnTo>
                    <a:pt x="199" y="22"/>
                  </a:lnTo>
                  <a:lnTo>
                    <a:pt x="202" y="22"/>
                  </a:lnTo>
                  <a:lnTo>
                    <a:pt x="206" y="22"/>
                  </a:lnTo>
                  <a:lnTo>
                    <a:pt x="210" y="22"/>
                  </a:lnTo>
                  <a:lnTo>
                    <a:pt x="214" y="22"/>
                  </a:lnTo>
                  <a:lnTo>
                    <a:pt x="218" y="22"/>
                  </a:lnTo>
                  <a:lnTo>
                    <a:pt x="221" y="22"/>
                  </a:lnTo>
                  <a:lnTo>
                    <a:pt x="225" y="22"/>
                  </a:lnTo>
                  <a:lnTo>
                    <a:pt x="229" y="22"/>
                  </a:lnTo>
                  <a:lnTo>
                    <a:pt x="233" y="22"/>
                  </a:lnTo>
                  <a:lnTo>
                    <a:pt x="236" y="22"/>
                  </a:lnTo>
                  <a:lnTo>
                    <a:pt x="240" y="22"/>
                  </a:lnTo>
                  <a:lnTo>
                    <a:pt x="244" y="22"/>
                  </a:lnTo>
                  <a:lnTo>
                    <a:pt x="248" y="22"/>
                  </a:lnTo>
                  <a:lnTo>
                    <a:pt x="244" y="22"/>
                  </a:lnTo>
                  <a:lnTo>
                    <a:pt x="251" y="22"/>
                  </a:lnTo>
                  <a:lnTo>
                    <a:pt x="255" y="22"/>
                  </a:lnTo>
                  <a:lnTo>
                    <a:pt x="259" y="22"/>
                  </a:lnTo>
                  <a:lnTo>
                    <a:pt x="263" y="22"/>
                  </a:lnTo>
                  <a:lnTo>
                    <a:pt x="263" y="26"/>
                  </a:lnTo>
                  <a:lnTo>
                    <a:pt x="266" y="26"/>
                  </a:lnTo>
                  <a:lnTo>
                    <a:pt x="263" y="26"/>
                  </a:lnTo>
                  <a:lnTo>
                    <a:pt x="259" y="26"/>
                  </a:lnTo>
                  <a:lnTo>
                    <a:pt x="263" y="26"/>
                  </a:lnTo>
                  <a:lnTo>
                    <a:pt x="266" y="26"/>
                  </a:lnTo>
                  <a:lnTo>
                    <a:pt x="270" y="26"/>
                  </a:lnTo>
                  <a:lnTo>
                    <a:pt x="274" y="26"/>
                  </a:lnTo>
                  <a:lnTo>
                    <a:pt x="270" y="26"/>
                  </a:lnTo>
                  <a:lnTo>
                    <a:pt x="274" y="26"/>
                  </a:lnTo>
                  <a:lnTo>
                    <a:pt x="274" y="30"/>
                  </a:lnTo>
                  <a:lnTo>
                    <a:pt x="270" y="30"/>
                  </a:lnTo>
                  <a:lnTo>
                    <a:pt x="274" y="30"/>
                  </a:lnTo>
                  <a:lnTo>
                    <a:pt x="270" y="30"/>
                  </a:lnTo>
                  <a:lnTo>
                    <a:pt x="266" y="30"/>
                  </a:lnTo>
                  <a:lnTo>
                    <a:pt x="266" y="34"/>
                  </a:lnTo>
                  <a:lnTo>
                    <a:pt x="263" y="34"/>
                  </a:lnTo>
                  <a:lnTo>
                    <a:pt x="259" y="34"/>
                  </a:lnTo>
                  <a:lnTo>
                    <a:pt x="263" y="34"/>
                  </a:lnTo>
                  <a:lnTo>
                    <a:pt x="266" y="34"/>
                  </a:lnTo>
                  <a:lnTo>
                    <a:pt x="270" y="34"/>
                  </a:lnTo>
                  <a:lnTo>
                    <a:pt x="274" y="34"/>
                  </a:lnTo>
                  <a:lnTo>
                    <a:pt x="278" y="34"/>
                  </a:lnTo>
                  <a:lnTo>
                    <a:pt x="274" y="37"/>
                  </a:lnTo>
                  <a:lnTo>
                    <a:pt x="270" y="37"/>
                  </a:lnTo>
                  <a:lnTo>
                    <a:pt x="266" y="37"/>
                  </a:lnTo>
                  <a:lnTo>
                    <a:pt x="263" y="37"/>
                  </a:lnTo>
                  <a:lnTo>
                    <a:pt x="263" y="34"/>
                  </a:lnTo>
                  <a:lnTo>
                    <a:pt x="259" y="34"/>
                  </a:lnTo>
                  <a:lnTo>
                    <a:pt x="259" y="37"/>
                  </a:lnTo>
                  <a:lnTo>
                    <a:pt x="263" y="37"/>
                  </a:lnTo>
                  <a:lnTo>
                    <a:pt x="263" y="41"/>
                  </a:lnTo>
                  <a:lnTo>
                    <a:pt x="259" y="41"/>
                  </a:lnTo>
                  <a:lnTo>
                    <a:pt x="255" y="41"/>
                  </a:lnTo>
                  <a:lnTo>
                    <a:pt x="251" y="41"/>
                  </a:lnTo>
                  <a:lnTo>
                    <a:pt x="248" y="41"/>
                  </a:lnTo>
                  <a:lnTo>
                    <a:pt x="244" y="41"/>
                  </a:lnTo>
                  <a:lnTo>
                    <a:pt x="240" y="41"/>
                  </a:lnTo>
                  <a:lnTo>
                    <a:pt x="236" y="41"/>
                  </a:lnTo>
                  <a:lnTo>
                    <a:pt x="233" y="41"/>
                  </a:lnTo>
                  <a:lnTo>
                    <a:pt x="229" y="41"/>
                  </a:lnTo>
                  <a:lnTo>
                    <a:pt x="225" y="41"/>
                  </a:lnTo>
                  <a:lnTo>
                    <a:pt x="221" y="41"/>
                  </a:lnTo>
                  <a:lnTo>
                    <a:pt x="218" y="41"/>
                  </a:lnTo>
                  <a:lnTo>
                    <a:pt x="218" y="37"/>
                  </a:lnTo>
                  <a:lnTo>
                    <a:pt x="214" y="37"/>
                  </a:lnTo>
                  <a:lnTo>
                    <a:pt x="210" y="34"/>
                  </a:lnTo>
                  <a:lnTo>
                    <a:pt x="210" y="37"/>
                  </a:lnTo>
                  <a:lnTo>
                    <a:pt x="214" y="37"/>
                  </a:lnTo>
                  <a:lnTo>
                    <a:pt x="210" y="41"/>
                  </a:lnTo>
                  <a:lnTo>
                    <a:pt x="206" y="41"/>
                  </a:lnTo>
                  <a:lnTo>
                    <a:pt x="202" y="41"/>
                  </a:lnTo>
                  <a:lnTo>
                    <a:pt x="199" y="41"/>
                  </a:lnTo>
                  <a:lnTo>
                    <a:pt x="195" y="41"/>
                  </a:lnTo>
                  <a:lnTo>
                    <a:pt x="191" y="41"/>
                  </a:lnTo>
                  <a:lnTo>
                    <a:pt x="187" y="41"/>
                  </a:lnTo>
                  <a:lnTo>
                    <a:pt x="187" y="37"/>
                  </a:lnTo>
                  <a:lnTo>
                    <a:pt x="187" y="41"/>
                  </a:lnTo>
                  <a:lnTo>
                    <a:pt x="184" y="41"/>
                  </a:lnTo>
                  <a:lnTo>
                    <a:pt x="180" y="41"/>
                  </a:lnTo>
                  <a:lnTo>
                    <a:pt x="180" y="37"/>
                  </a:lnTo>
                  <a:lnTo>
                    <a:pt x="180" y="41"/>
                  </a:lnTo>
                  <a:lnTo>
                    <a:pt x="176" y="41"/>
                  </a:lnTo>
                  <a:lnTo>
                    <a:pt x="172" y="41"/>
                  </a:lnTo>
                  <a:lnTo>
                    <a:pt x="169" y="41"/>
                  </a:lnTo>
                  <a:lnTo>
                    <a:pt x="165" y="41"/>
                  </a:lnTo>
                  <a:lnTo>
                    <a:pt x="161" y="41"/>
                  </a:lnTo>
                  <a:lnTo>
                    <a:pt x="157" y="41"/>
                  </a:lnTo>
                  <a:lnTo>
                    <a:pt x="161" y="41"/>
                  </a:lnTo>
                  <a:lnTo>
                    <a:pt x="157" y="41"/>
                  </a:lnTo>
                  <a:lnTo>
                    <a:pt x="154" y="41"/>
                  </a:lnTo>
                  <a:lnTo>
                    <a:pt x="150" y="41"/>
                  </a:lnTo>
                  <a:lnTo>
                    <a:pt x="146" y="41"/>
                  </a:lnTo>
                  <a:lnTo>
                    <a:pt x="142" y="41"/>
                  </a:lnTo>
                  <a:lnTo>
                    <a:pt x="139" y="41"/>
                  </a:lnTo>
                  <a:lnTo>
                    <a:pt x="135" y="41"/>
                  </a:lnTo>
                  <a:lnTo>
                    <a:pt x="131" y="41"/>
                  </a:lnTo>
                  <a:lnTo>
                    <a:pt x="135" y="37"/>
                  </a:lnTo>
                  <a:lnTo>
                    <a:pt x="131" y="37"/>
                  </a:lnTo>
                  <a:lnTo>
                    <a:pt x="131" y="34"/>
                  </a:lnTo>
                  <a:lnTo>
                    <a:pt x="127" y="37"/>
                  </a:lnTo>
                  <a:lnTo>
                    <a:pt x="124" y="37"/>
                  </a:lnTo>
                  <a:lnTo>
                    <a:pt x="120" y="37"/>
                  </a:lnTo>
                  <a:lnTo>
                    <a:pt x="124" y="37"/>
                  </a:lnTo>
                  <a:lnTo>
                    <a:pt x="124" y="41"/>
                  </a:lnTo>
                  <a:lnTo>
                    <a:pt x="120" y="41"/>
                  </a:lnTo>
                  <a:lnTo>
                    <a:pt x="116" y="41"/>
                  </a:lnTo>
                  <a:lnTo>
                    <a:pt x="109" y="41"/>
                  </a:lnTo>
                  <a:lnTo>
                    <a:pt x="105" y="41"/>
                  </a:lnTo>
                  <a:lnTo>
                    <a:pt x="101" y="41"/>
                  </a:lnTo>
                  <a:lnTo>
                    <a:pt x="97" y="41"/>
                  </a:lnTo>
                  <a:lnTo>
                    <a:pt x="97" y="37"/>
                  </a:lnTo>
                  <a:lnTo>
                    <a:pt x="93" y="37"/>
                  </a:lnTo>
                  <a:lnTo>
                    <a:pt x="97" y="37"/>
                  </a:lnTo>
                  <a:lnTo>
                    <a:pt x="93" y="37"/>
                  </a:lnTo>
                  <a:lnTo>
                    <a:pt x="90" y="37"/>
                  </a:lnTo>
                  <a:lnTo>
                    <a:pt x="90" y="41"/>
                  </a:lnTo>
                  <a:lnTo>
                    <a:pt x="86" y="41"/>
                  </a:lnTo>
                  <a:lnTo>
                    <a:pt x="82" y="41"/>
                  </a:lnTo>
                  <a:lnTo>
                    <a:pt x="82" y="37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" name="Freeform 2552"/>
            <p:cNvSpPr>
              <a:spLocks/>
            </p:cNvSpPr>
            <p:nvPr/>
          </p:nvSpPr>
          <p:spPr bwMode="auto">
            <a:xfrm>
              <a:off x="2212524" y="1516217"/>
              <a:ext cx="336133" cy="96355"/>
            </a:xfrm>
            <a:custGeom>
              <a:avLst/>
              <a:gdLst>
                <a:gd name="T0" fmla="*/ 7 w 187"/>
                <a:gd name="T1" fmla="*/ 26 h 53"/>
                <a:gd name="T2" fmla="*/ 7 w 187"/>
                <a:gd name="T3" fmla="*/ 23 h 53"/>
                <a:gd name="T4" fmla="*/ 7 w 187"/>
                <a:gd name="T5" fmla="*/ 23 h 53"/>
                <a:gd name="T6" fmla="*/ 33 w 187"/>
                <a:gd name="T7" fmla="*/ 23 h 53"/>
                <a:gd name="T8" fmla="*/ 37 w 187"/>
                <a:gd name="T9" fmla="*/ 19 h 53"/>
                <a:gd name="T10" fmla="*/ 30 w 187"/>
                <a:gd name="T11" fmla="*/ 23 h 53"/>
                <a:gd name="T12" fmla="*/ 22 w 187"/>
                <a:gd name="T13" fmla="*/ 19 h 53"/>
                <a:gd name="T14" fmla="*/ 7 w 187"/>
                <a:gd name="T15" fmla="*/ 19 h 53"/>
                <a:gd name="T16" fmla="*/ 15 w 187"/>
                <a:gd name="T17" fmla="*/ 15 h 53"/>
                <a:gd name="T18" fmla="*/ 37 w 187"/>
                <a:gd name="T19" fmla="*/ 15 h 53"/>
                <a:gd name="T20" fmla="*/ 37 w 187"/>
                <a:gd name="T21" fmla="*/ 15 h 53"/>
                <a:gd name="T22" fmla="*/ 37 w 187"/>
                <a:gd name="T23" fmla="*/ 11 h 53"/>
                <a:gd name="T24" fmla="*/ 26 w 187"/>
                <a:gd name="T25" fmla="*/ 8 h 53"/>
                <a:gd name="T26" fmla="*/ 41 w 187"/>
                <a:gd name="T27" fmla="*/ 8 h 53"/>
                <a:gd name="T28" fmla="*/ 41 w 187"/>
                <a:gd name="T29" fmla="*/ 8 h 53"/>
                <a:gd name="T30" fmla="*/ 60 w 187"/>
                <a:gd name="T31" fmla="*/ 4 h 53"/>
                <a:gd name="T32" fmla="*/ 41 w 187"/>
                <a:gd name="T33" fmla="*/ 0 h 53"/>
                <a:gd name="T34" fmla="*/ 56 w 187"/>
                <a:gd name="T35" fmla="*/ 0 h 53"/>
                <a:gd name="T36" fmla="*/ 78 w 187"/>
                <a:gd name="T37" fmla="*/ 4 h 53"/>
                <a:gd name="T38" fmla="*/ 97 w 187"/>
                <a:gd name="T39" fmla="*/ 11 h 53"/>
                <a:gd name="T40" fmla="*/ 116 w 187"/>
                <a:gd name="T41" fmla="*/ 15 h 53"/>
                <a:gd name="T42" fmla="*/ 124 w 187"/>
                <a:gd name="T43" fmla="*/ 15 h 53"/>
                <a:gd name="T44" fmla="*/ 135 w 187"/>
                <a:gd name="T45" fmla="*/ 23 h 53"/>
                <a:gd name="T46" fmla="*/ 135 w 187"/>
                <a:gd name="T47" fmla="*/ 15 h 53"/>
                <a:gd name="T48" fmla="*/ 142 w 187"/>
                <a:gd name="T49" fmla="*/ 23 h 53"/>
                <a:gd name="T50" fmla="*/ 150 w 187"/>
                <a:gd name="T51" fmla="*/ 26 h 53"/>
                <a:gd name="T52" fmla="*/ 154 w 187"/>
                <a:gd name="T53" fmla="*/ 26 h 53"/>
                <a:gd name="T54" fmla="*/ 157 w 187"/>
                <a:gd name="T55" fmla="*/ 30 h 53"/>
                <a:gd name="T56" fmla="*/ 169 w 187"/>
                <a:gd name="T57" fmla="*/ 34 h 53"/>
                <a:gd name="T58" fmla="*/ 184 w 187"/>
                <a:gd name="T59" fmla="*/ 34 h 53"/>
                <a:gd name="T60" fmla="*/ 161 w 187"/>
                <a:gd name="T61" fmla="*/ 38 h 53"/>
                <a:gd name="T62" fmla="*/ 154 w 187"/>
                <a:gd name="T63" fmla="*/ 41 h 53"/>
                <a:gd name="T64" fmla="*/ 142 w 187"/>
                <a:gd name="T65" fmla="*/ 38 h 53"/>
                <a:gd name="T66" fmla="*/ 139 w 187"/>
                <a:gd name="T67" fmla="*/ 45 h 53"/>
                <a:gd name="T68" fmla="*/ 131 w 187"/>
                <a:gd name="T69" fmla="*/ 45 h 53"/>
                <a:gd name="T70" fmla="*/ 116 w 187"/>
                <a:gd name="T71" fmla="*/ 49 h 53"/>
                <a:gd name="T72" fmla="*/ 109 w 187"/>
                <a:gd name="T73" fmla="*/ 49 h 53"/>
                <a:gd name="T74" fmla="*/ 109 w 187"/>
                <a:gd name="T75" fmla="*/ 49 h 53"/>
                <a:gd name="T76" fmla="*/ 101 w 187"/>
                <a:gd name="T77" fmla="*/ 53 h 53"/>
                <a:gd name="T78" fmla="*/ 78 w 187"/>
                <a:gd name="T79" fmla="*/ 53 h 53"/>
                <a:gd name="T80" fmla="*/ 60 w 187"/>
                <a:gd name="T81" fmla="*/ 45 h 53"/>
                <a:gd name="T82" fmla="*/ 78 w 187"/>
                <a:gd name="T83" fmla="*/ 45 h 53"/>
                <a:gd name="T84" fmla="*/ 56 w 187"/>
                <a:gd name="T85" fmla="*/ 45 h 53"/>
                <a:gd name="T86" fmla="*/ 52 w 187"/>
                <a:gd name="T87" fmla="*/ 41 h 53"/>
                <a:gd name="T88" fmla="*/ 48 w 187"/>
                <a:gd name="T89" fmla="*/ 38 h 53"/>
                <a:gd name="T90" fmla="*/ 71 w 187"/>
                <a:gd name="T91" fmla="*/ 38 h 53"/>
                <a:gd name="T92" fmla="*/ 93 w 187"/>
                <a:gd name="T93" fmla="*/ 34 h 53"/>
                <a:gd name="T94" fmla="*/ 86 w 187"/>
                <a:gd name="T95" fmla="*/ 34 h 53"/>
                <a:gd name="T96" fmla="*/ 78 w 187"/>
                <a:gd name="T97" fmla="*/ 34 h 53"/>
                <a:gd name="T98" fmla="*/ 78 w 187"/>
                <a:gd name="T99" fmla="*/ 34 h 53"/>
                <a:gd name="T100" fmla="*/ 71 w 187"/>
                <a:gd name="T101" fmla="*/ 30 h 53"/>
                <a:gd name="T102" fmla="*/ 56 w 187"/>
                <a:gd name="T103" fmla="*/ 34 h 53"/>
                <a:gd name="T104" fmla="*/ 41 w 187"/>
                <a:gd name="T105" fmla="*/ 34 h 53"/>
                <a:gd name="T106" fmla="*/ 33 w 187"/>
                <a:gd name="T107" fmla="*/ 34 h 53"/>
                <a:gd name="T108" fmla="*/ 22 w 187"/>
                <a:gd name="T109" fmla="*/ 30 h 53"/>
                <a:gd name="T110" fmla="*/ 37 w 187"/>
                <a:gd name="T111" fmla="*/ 2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7" h="53">
                  <a:moveTo>
                    <a:pt x="22" y="30"/>
                  </a:moveTo>
                  <a:lnTo>
                    <a:pt x="18" y="30"/>
                  </a:lnTo>
                  <a:lnTo>
                    <a:pt x="15" y="30"/>
                  </a:lnTo>
                  <a:lnTo>
                    <a:pt x="15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3" y="26"/>
                  </a:lnTo>
                  <a:lnTo>
                    <a:pt x="7" y="23"/>
                  </a:lnTo>
                  <a:lnTo>
                    <a:pt x="7" y="26"/>
                  </a:lnTo>
                  <a:lnTo>
                    <a:pt x="11" y="26"/>
                  </a:lnTo>
                  <a:lnTo>
                    <a:pt x="11" y="23"/>
                  </a:lnTo>
                  <a:lnTo>
                    <a:pt x="7" y="23"/>
                  </a:lnTo>
                  <a:lnTo>
                    <a:pt x="3" y="23"/>
                  </a:lnTo>
                  <a:lnTo>
                    <a:pt x="7" y="23"/>
                  </a:lnTo>
                  <a:lnTo>
                    <a:pt x="3" y="23"/>
                  </a:lnTo>
                  <a:lnTo>
                    <a:pt x="0" y="23"/>
                  </a:lnTo>
                  <a:lnTo>
                    <a:pt x="3" y="23"/>
                  </a:lnTo>
                  <a:lnTo>
                    <a:pt x="7" y="23"/>
                  </a:lnTo>
                  <a:lnTo>
                    <a:pt x="11" y="23"/>
                  </a:lnTo>
                  <a:lnTo>
                    <a:pt x="15" y="23"/>
                  </a:lnTo>
                  <a:lnTo>
                    <a:pt x="22" y="23"/>
                  </a:lnTo>
                  <a:lnTo>
                    <a:pt x="26" y="23"/>
                  </a:lnTo>
                  <a:lnTo>
                    <a:pt x="30" y="23"/>
                  </a:lnTo>
                  <a:lnTo>
                    <a:pt x="33" y="23"/>
                  </a:lnTo>
                  <a:lnTo>
                    <a:pt x="37" y="23"/>
                  </a:lnTo>
                  <a:lnTo>
                    <a:pt x="41" y="23"/>
                  </a:lnTo>
                  <a:lnTo>
                    <a:pt x="37" y="23"/>
                  </a:lnTo>
                  <a:lnTo>
                    <a:pt x="33" y="23"/>
                  </a:lnTo>
                  <a:lnTo>
                    <a:pt x="37" y="23"/>
                  </a:lnTo>
                  <a:lnTo>
                    <a:pt x="37" y="19"/>
                  </a:lnTo>
                  <a:lnTo>
                    <a:pt x="41" y="19"/>
                  </a:lnTo>
                  <a:lnTo>
                    <a:pt x="45" y="19"/>
                  </a:lnTo>
                  <a:lnTo>
                    <a:pt x="41" y="19"/>
                  </a:lnTo>
                  <a:lnTo>
                    <a:pt x="37" y="19"/>
                  </a:lnTo>
                  <a:lnTo>
                    <a:pt x="33" y="19"/>
                  </a:lnTo>
                  <a:lnTo>
                    <a:pt x="30" y="23"/>
                  </a:lnTo>
                  <a:lnTo>
                    <a:pt x="26" y="23"/>
                  </a:lnTo>
                  <a:lnTo>
                    <a:pt x="22" y="23"/>
                  </a:lnTo>
                  <a:lnTo>
                    <a:pt x="18" y="19"/>
                  </a:lnTo>
                  <a:lnTo>
                    <a:pt x="22" y="19"/>
                  </a:lnTo>
                  <a:lnTo>
                    <a:pt x="26" y="19"/>
                  </a:lnTo>
                  <a:lnTo>
                    <a:pt x="22" y="19"/>
                  </a:lnTo>
                  <a:lnTo>
                    <a:pt x="18" y="19"/>
                  </a:lnTo>
                  <a:lnTo>
                    <a:pt x="15" y="19"/>
                  </a:lnTo>
                  <a:lnTo>
                    <a:pt x="11" y="19"/>
                  </a:lnTo>
                  <a:lnTo>
                    <a:pt x="7" y="19"/>
                  </a:lnTo>
                  <a:lnTo>
                    <a:pt x="3" y="19"/>
                  </a:lnTo>
                  <a:lnTo>
                    <a:pt x="7" y="19"/>
                  </a:lnTo>
                  <a:lnTo>
                    <a:pt x="11" y="19"/>
                  </a:lnTo>
                  <a:lnTo>
                    <a:pt x="15" y="19"/>
                  </a:lnTo>
                  <a:lnTo>
                    <a:pt x="18" y="19"/>
                  </a:lnTo>
                  <a:lnTo>
                    <a:pt x="22" y="19"/>
                  </a:lnTo>
                  <a:lnTo>
                    <a:pt x="18" y="15"/>
                  </a:lnTo>
                  <a:lnTo>
                    <a:pt x="15" y="15"/>
                  </a:lnTo>
                  <a:lnTo>
                    <a:pt x="18" y="15"/>
                  </a:lnTo>
                  <a:lnTo>
                    <a:pt x="22" y="15"/>
                  </a:lnTo>
                  <a:lnTo>
                    <a:pt x="26" y="15"/>
                  </a:lnTo>
                  <a:lnTo>
                    <a:pt x="30" y="15"/>
                  </a:lnTo>
                  <a:lnTo>
                    <a:pt x="33" y="15"/>
                  </a:lnTo>
                  <a:lnTo>
                    <a:pt x="37" y="15"/>
                  </a:lnTo>
                  <a:lnTo>
                    <a:pt x="41" y="15"/>
                  </a:lnTo>
                  <a:lnTo>
                    <a:pt x="45" y="15"/>
                  </a:lnTo>
                  <a:lnTo>
                    <a:pt x="48" y="15"/>
                  </a:lnTo>
                  <a:lnTo>
                    <a:pt x="45" y="15"/>
                  </a:lnTo>
                  <a:lnTo>
                    <a:pt x="41" y="15"/>
                  </a:lnTo>
                  <a:lnTo>
                    <a:pt x="37" y="15"/>
                  </a:lnTo>
                  <a:lnTo>
                    <a:pt x="33" y="11"/>
                  </a:lnTo>
                  <a:lnTo>
                    <a:pt x="37" y="11"/>
                  </a:lnTo>
                  <a:lnTo>
                    <a:pt x="41" y="11"/>
                  </a:lnTo>
                  <a:lnTo>
                    <a:pt x="45" y="11"/>
                  </a:lnTo>
                  <a:lnTo>
                    <a:pt x="41" y="11"/>
                  </a:lnTo>
                  <a:lnTo>
                    <a:pt x="37" y="11"/>
                  </a:lnTo>
                  <a:lnTo>
                    <a:pt x="33" y="11"/>
                  </a:lnTo>
                  <a:lnTo>
                    <a:pt x="30" y="11"/>
                  </a:lnTo>
                  <a:lnTo>
                    <a:pt x="26" y="11"/>
                  </a:lnTo>
                  <a:lnTo>
                    <a:pt x="22" y="11"/>
                  </a:lnTo>
                  <a:lnTo>
                    <a:pt x="26" y="11"/>
                  </a:lnTo>
                  <a:lnTo>
                    <a:pt x="26" y="8"/>
                  </a:lnTo>
                  <a:lnTo>
                    <a:pt x="22" y="8"/>
                  </a:lnTo>
                  <a:lnTo>
                    <a:pt x="26" y="8"/>
                  </a:lnTo>
                  <a:lnTo>
                    <a:pt x="30" y="8"/>
                  </a:lnTo>
                  <a:lnTo>
                    <a:pt x="33" y="8"/>
                  </a:lnTo>
                  <a:lnTo>
                    <a:pt x="37" y="8"/>
                  </a:lnTo>
                  <a:lnTo>
                    <a:pt x="41" y="8"/>
                  </a:lnTo>
                  <a:lnTo>
                    <a:pt x="45" y="8"/>
                  </a:lnTo>
                  <a:lnTo>
                    <a:pt x="48" y="8"/>
                  </a:lnTo>
                  <a:lnTo>
                    <a:pt x="45" y="8"/>
                  </a:lnTo>
                  <a:lnTo>
                    <a:pt x="41" y="8"/>
                  </a:lnTo>
                  <a:lnTo>
                    <a:pt x="41" y="4"/>
                  </a:lnTo>
                  <a:lnTo>
                    <a:pt x="41" y="8"/>
                  </a:lnTo>
                  <a:lnTo>
                    <a:pt x="45" y="8"/>
                  </a:lnTo>
                  <a:lnTo>
                    <a:pt x="48" y="8"/>
                  </a:lnTo>
                  <a:lnTo>
                    <a:pt x="52" y="8"/>
                  </a:lnTo>
                  <a:lnTo>
                    <a:pt x="56" y="8"/>
                  </a:lnTo>
                  <a:lnTo>
                    <a:pt x="60" y="8"/>
                  </a:lnTo>
                  <a:lnTo>
                    <a:pt x="60" y="4"/>
                  </a:lnTo>
                  <a:lnTo>
                    <a:pt x="56" y="4"/>
                  </a:lnTo>
                  <a:lnTo>
                    <a:pt x="52" y="4"/>
                  </a:lnTo>
                  <a:lnTo>
                    <a:pt x="48" y="4"/>
                  </a:lnTo>
                  <a:lnTo>
                    <a:pt x="45" y="4"/>
                  </a:lnTo>
                  <a:lnTo>
                    <a:pt x="41" y="4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48" y="4"/>
                  </a:lnTo>
                  <a:lnTo>
                    <a:pt x="52" y="4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0" y="4"/>
                  </a:lnTo>
                  <a:lnTo>
                    <a:pt x="63" y="4"/>
                  </a:lnTo>
                  <a:lnTo>
                    <a:pt x="67" y="4"/>
                  </a:lnTo>
                  <a:lnTo>
                    <a:pt x="75" y="4"/>
                  </a:lnTo>
                  <a:lnTo>
                    <a:pt x="78" y="4"/>
                  </a:lnTo>
                  <a:lnTo>
                    <a:pt x="78" y="8"/>
                  </a:lnTo>
                  <a:lnTo>
                    <a:pt x="82" y="8"/>
                  </a:lnTo>
                  <a:lnTo>
                    <a:pt x="86" y="8"/>
                  </a:lnTo>
                  <a:lnTo>
                    <a:pt x="90" y="11"/>
                  </a:lnTo>
                  <a:lnTo>
                    <a:pt x="93" y="11"/>
                  </a:lnTo>
                  <a:lnTo>
                    <a:pt x="97" y="11"/>
                  </a:lnTo>
                  <a:lnTo>
                    <a:pt x="97" y="15"/>
                  </a:lnTo>
                  <a:lnTo>
                    <a:pt x="101" y="15"/>
                  </a:lnTo>
                  <a:lnTo>
                    <a:pt x="105" y="15"/>
                  </a:lnTo>
                  <a:lnTo>
                    <a:pt x="109" y="15"/>
                  </a:lnTo>
                  <a:lnTo>
                    <a:pt x="112" y="15"/>
                  </a:lnTo>
                  <a:lnTo>
                    <a:pt x="116" y="15"/>
                  </a:lnTo>
                  <a:lnTo>
                    <a:pt x="120" y="15"/>
                  </a:lnTo>
                  <a:lnTo>
                    <a:pt x="124" y="15"/>
                  </a:lnTo>
                  <a:lnTo>
                    <a:pt x="120" y="15"/>
                  </a:lnTo>
                  <a:lnTo>
                    <a:pt x="120" y="19"/>
                  </a:lnTo>
                  <a:lnTo>
                    <a:pt x="120" y="15"/>
                  </a:lnTo>
                  <a:lnTo>
                    <a:pt x="124" y="15"/>
                  </a:lnTo>
                  <a:lnTo>
                    <a:pt x="124" y="19"/>
                  </a:lnTo>
                  <a:lnTo>
                    <a:pt x="120" y="19"/>
                  </a:lnTo>
                  <a:lnTo>
                    <a:pt x="124" y="19"/>
                  </a:lnTo>
                  <a:lnTo>
                    <a:pt x="127" y="23"/>
                  </a:lnTo>
                  <a:lnTo>
                    <a:pt x="131" y="23"/>
                  </a:lnTo>
                  <a:lnTo>
                    <a:pt x="135" y="23"/>
                  </a:lnTo>
                  <a:lnTo>
                    <a:pt x="139" y="23"/>
                  </a:lnTo>
                  <a:lnTo>
                    <a:pt x="135" y="19"/>
                  </a:lnTo>
                  <a:lnTo>
                    <a:pt x="131" y="19"/>
                  </a:lnTo>
                  <a:lnTo>
                    <a:pt x="127" y="19"/>
                  </a:lnTo>
                  <a:lnTo>
                    <a:pt x="131" y="15"/>
                  </a:lnTo>
                  <a:lnTo>
                    <a:pt x="135" y="15"/>
                  </a:lnTo>
                  <a:lnTo>
                    <a:pt x="139" y="15"/>
                  </a:lnTo>
                  <a:lnTo>
                    <a:pt x="142" y="15"/>
                  </a:lnTo>
                  <a:lnTo>
                    <a:pt x="146" y="15"/>
                  </a:lnTo>
                  <a:lnTo>
                    <a:pt x="146" y="19"/>
                  </a:lnTo>
                  <a:lnTo>
                    <a:pt x="142" y="19"/>
                  </a:lnTo>
                  <a:lnTo>
                    <a:pt x="142" y="23"/>
                  </a:lnTo>
                  <a:lnTo>
                    <a:pt x="139" y="23"/>
                  </a:lnTo>
                  <a:lnTo>
                    <a:pt x="142" y="23"/>
                  </a:lnTo>
                  <a:lnTo>
                    <a:pt x="146" y="23"/>
                  </a:lnTo>
                  <a:lnTo>
                    <a:pt x="150" y="23"/>
                  </a:lnTo>
                  <a:lnTo>
                    <a:pt x="154" y="23"/>
                  </a:lnTo>
                  <a:lnTo>
                    <a:pt x="150" y="26"/>
                  </a:lnTo>
                  <a:lnTo>
                    <a:pt x="146" y="26"/>
                  </a:lnTo>
                  <a:lnTo>
                    <a:pt x="150" y="26"/>
                  </a:lnTo>
                  <a:lnTo>
                    <a:pt x="154" y="26"/>
                  </a:lnTo>
                  <a:lnTo>
                    <a:pt x="154" y="23"/>
                  </a:lnTo>
                  <a:lnTo>
                    <a:pt x="157" y="26"/>
                  </a:lnTo>
                  <a:lnTo>
                    <a:pt x="154" y="26"/>
                  </a:lnTo>
                  <a:lnTo>
                    <a:pt x="154" y="30"/>
                  </a:lnTo>
                  <a:lnTo>
                    <a:pt x="150" y="30"/>
                  </a:lnTo>
                  <a:lnTo>
                    <a:pt x="154" y="30"/>
                  </a:lnTo>
                  <a:lnTo>
                    <a:pt x="157" y="30"/>
                  </a:lnTo>
                  <a:lnTo>
                    <a:pt x="161" y="30"/>
                  </a:lnTo>
                  <a:lnTo>
                    <a:pt x="157" y="30"/>
                  </a:lnTo>
                  <a:lnTo>
                    <a:pt x="161" y="30"/>
                  </a:lnTo>
                  <a:lnTo>
                    <a:pt x="165" y="30"/>
                  </a:lnTo>
                  <a:lnTo>
                    <a:pt x="169" y="30"/>
                  </a:lnTo>
                  <a:lnTo>
                    <a:pt x="172" y="30"/>
                  </a:lnTo>
                  <a:lnTo>
                    <a:pt x="169" y="30"/>
                  </a:lnTo>
                  <a:lnTo>
                    <a:pt x="169" y="34"/>
                  </a:lnTo>
                  <a:lnTo>
                    <a:pt x="172" y="30"/>
                  </a:lnTo>
                  <a:lnTo>
                    <a:pt x="176" y="30"/>
                  </a:lnTo>
                  <a:lnTo>
                    <a:pt x="180" y="30"/>
                  </a:lnTo>
                  <a:lnTo>
                    <a:pt x="184" y="34"/>
                  </a:lnTo>
                  <a:lnTo>
                    <a:pt x="187" y="34"/>
                  </a:lnTo>
                  <a:lnTo>
                    <a:pt x="184" y="34"/>
                  </a:lnTo>
                  <a:lnTo>
                    <a:pt x="184" y="38"/>
                  </a:lnTo>
                  <a:lnTo>
                    <a:pt x="176" y="38"/>
                  </a:lnTo>
                  <a:lnTo>
                    <a:pt x="172" y="38"/>
                  </a:lnTo>
                  <a:lnTo>
                    <a:pt x="169" y="38"/>
                  </a:lnTo>
                  <a:lnTo>
                    <a:pt x="165" y="38"/>
                  </a:lnTo>
                  <a:lnTo>
                    <a:pt x="161" y="38"/>
                  </a:lnTo>
                  <a:lnTo>
                    <a:pt x="161" y="41"/>
                  </a:lnTo>
                  <a:lnTo>
                    <a:pt x="157" y="41"/>
                  </a:lnTo>
                  <a:lnTo>
                    <a:pt x="157" y="38"/>
                  </a:lnTo>
                  <a:lnTo>
                    <a:pt x="154" y="38"/>
                  </a:lnTo>
                  <a:lnTo>
                    <a:pt x="157" y="41"/>
                  </a:lnTo>
                  <a:lnTo>
                    <a:pt x="154" y="41"/>
                  </a:lnTo>
                  <a:lnTo>
                    <a:pt x="150" y="41"/>
                  </a:lnTo>
                  <a:lnTo>
                    <a:pt x="146" y="45"/>
                  </a:lnTo>
                  <a:lnTo>
                    <a:pt x="142" y="45"/>
                  </a:lnTo>
                  <a:lnTo>
                    <a:pt x="139" y="41"/>
                  </a:lnTo>
                  <a:lnTo>
                    <a:pt x="139" y="38"/>
                  </a:lnTo>
                  <a:lnTo>
                    <a:pt x="142" y="38"/>
                  </a:lnTo>
                  <a:lnTo>
                    <a:pt x="139" y="38"/>
                  </a:lnTo>
                  <a:lnTo>
                    <a:pt x="135" y="38"/>
                  </a:lnTo>
                  <a:lnTo>
                    <a:pt x="135" y="41"/>
                  </a:lnTo>
                  <a:lnTo>
                    <a:pt x="139" y="45"/>
                  </a:lnTo>
                  <a:lnTo>
                    <a:pt x="142" y="45"/>
                  </a:lnTo>
                  <a:lnTo>
                    <a:pt x="139" y="45"/>
                  </a:lnTo>
                  <a:lnTo>
                    <a:pt x="139" y="49"/>
                  </a:lnTo>
                  <a:lnTo>
                    <a:pt x="135" y="49"/>
                  </a:lnTo>
                  <a:lnTo>
                    <a:pt x="135" y="45"/>
                  </a:lnTo>
                  <a:lnTo>
                    <a:pt x="131" y="45"/>
                  </a:lnTo>
                  <a:lnTo>
                    <a:pt x="127" y="45"/>
                  </a:lnTo>
                  <a:lnTo>
                    <a:pt x="131" y="45"/>
                  </a:lnTo>
                  <a:lnTo>
                    <a:pt x="131" y="49"/>
                  </a:lnTo>
                  <a:lnTo>
                    <a:pt x="127" y="49"/>
                  </a:lnTo>
                  <a:lnTo>
                    <a:pt x="127" y="53"/>
                  </a:lnTo>
                  <a:lnTo>
                    <a:pt x="124" y="53"/>
                  </a:lnTo>
                  <a:lnTo>
                    <a:pt x="120" y="49"/>
                  </a:lnTo>
                  <a:lnTo>
                    <a:pt x="116" y="49"/>
                  </a:lnTo>
                  <a:lnTo>
                    <a:pt x="112" y="49"/>
                  </a:lnTo>
                  <a:lnTo>
                    <a:pt x="112" y="45"/>
                  </a:lnTo>
                  <a:lnTo>
                    <a:pt x="109" y="45"/>
                  </a:lnTo>
                  <a:lnTo>
                    <a:pt x="105" y="45"/>
                  </a:lnTo>
                  <a:lnTo>
                    <a:pt x="109" y="45"/>
                  </a:lnTo>
                  <a:lnTo>
                    <a:pt x="109" y="49"/>
                  </a:lnTo>
                  <a:lnTo>
                    <a:pt x="112" y="49"/>
                  </a:lnTo>
                  <a:lnTo>
                    <a:pt x="116" y="49"/>
                  </a:lnTo>
                  <a:lnTo>
                    <a:pt x="116" y="53"/>
                  </a:lnTo>
                  <a:lnTo>
                    <a:pt x="112" y="53"/>
                  </a:lnTo>
                  <a:lnTo>
                    <a:pt x="109" y="53"/>
                  </a:lnTo>
                  <a:lnTo>
                    <a:pt x="109" y="49"/>
                  </a:lnTo>
                  <a:lnTo>
                    <a:pt x="105" y="49"/>
                  </a:lnTo>
                  <a:lnTo>
                    <a:pt x="101" y="49"/>
                  </a:lnTo>
                  <a:lnTo>
                    <a:pt x="97" y="49"/>
                  </a:lnTo>
                  <a:lnTo>
                    <a:pt x="101" y="49"/>
                  </a:lnTo>
                  <a:lnTo>
                    <a:pt x="105" y="53"/>
                  </a:lnTo>
                  <a:lnTo>
                    <a:pt x="101" y="53"/>
                  </a:lnTo>
                  <a:lnTo>
                    <a:pt x="97" y="53"/>
                  </a:lnTo>
                  <a:lnTo>
                    <a:pt x="93" y="53"/>
                  </a:lnTo>
                  <a:lnTo>
                    <a:pt x="90" y="53"/>
                  </a:lnTo>
                  <a:lnTo>
                    <a:pt x="86" y="53"/>
                  </a:lnTo>
                  <a:lnTo>
                    <a:pt x="82" y="53"/>
                  </a:lnTo>
                  <a:lnTo>
                    <a:pt x="78" y="53"/>
                  </a:lnTo>
                  <a:lnTo>
                    <a:pt x="75" y="53"/>
                  </a:lnTo>
                  <a:lnTo>
                    <a:pt x="71" y="49"/>
                  </a:lnTo>
                  <a:lnTo>
                    <a:pt x="67" y="49"/>
                  </a:lnTo>
                  <a:lnTo>
                    <a:pt x="63" y="49"/>
                  </a:lnTo>
                  <a:lnTo>
                    <a:pt x="60" y="49"/>
                  </a:lnTo>
                  <a:lnTo>
                    <a:pt x="60" y="45"/>
                  </a:lnTo>
                  <a:lnTo>
                    <a:pt x="63" y="45"/>
                  </a:lnTo>
                  <a:lnTo>
                    <a:pt x="67" y="45"/>
                  </a:lnTo>
                  <a:lnTo>
                    <a:pt x="75" y="45"/>
                  </a:lnTo>
                  <a:lnTo>
                    <a:pt x="78" y="45"/>
                  </a:lnTo>
                  <a:lnTo>
                    <a:pt x="82" y="45"/>
                  </a:lnTo>
                  <a:lnTo>
                    <a:pt x="78" y="45"/>
                  </a:lnTo>
                  <a:lnTo>
                    <a:pt x="75" y="45"/>
                  </a:lnTo>
                  <a:lnTo>
                    <a:pt x="71" y="45"/>
                  </a:lnTo>
                  <a:lnTo>
                    <a:pt x="67" y="45"/>
                  </a:lnTo>
                  <a:lnTo>
                    <a:pt x="63" y="45"/>
                  </a:lnTo>
                  <a:lnTo>
                    <a:pt x="60" y="45"/>
                  </a:lnTo>
                  <a:lnTo>
                    <a:pt x="56" y="45"/>
                  </a:lnTo>
                  <a:lnTo>
                    <a:pt x="48" y="41"/>
                  </a:lnTo>
                  <a:lnTo>
                    <a:pt x="52" y="41"/>
                  </a:lnTo>
                  <a:lnTo>
                    <a:pt x="56" y="41"/>
                  </a:lnTo>
                  <a:lnTo>
                    <a:pt x="60" y="41"/>
                  </a:lnTo>
                  <a:lnTo>
                    <a:pt x="56" y="41"/>
                  </a:lnTo>
                  <a:lnTo>
                    <a:pt x="52" y="41"/>
                  </a:lnTo>
                  <a:lnTo>
                    <a:pt x="48" y="41"/>
                  </a:lnTo>
                  <a:lnTo>
                    <a:pt x="45" y="41"/>
                  </a:lnTo>
                  <a:lnTo>
                    <a:pt x="41" y="41"/>
                  </a:lnTo>
                  <a:lnTo>
                    <a:pt x="41" y="38"/>
                  </a:lnTo>
                  <a:lnTo>
                    <a:pt x="45" y="38"/>
                  </a:lnTo>
                  <a:lnTo>
                    <a:pt x="48" y="38"/>
                  </a:lnTo>
                  <a:lnTo>
                    <a:pt x="52" y="38"/>
                  </a:lnTo>
                  <a:lnTo>
                    <a:pt x="56" y="38"/>
                  </a:lnTo>
                  <a:lnTo>
                    <a:pt x="60" y="38"/>
                  </a:lnTo>
                  <a:lnTo>
                    <a:pt x="63" y="38"/>
                  </a:lnTo>
                  <a:lnTo>
                    <a:pt x="67" y="38"/>
                  </a:lnTo>
                  <a:lnTo>
                    <a:pt x="71" y="38"/>
                  </a:lnTo>
                  <a:lnTo>
                    <a:pt x="75" y="38"/>
                  </a:lnTo>
                  <a:lnTo>
                    <a:pt x="78" y="38"/>
                  </a:lnTo>
                  <a:lnTo>
                    <a:pt x="82" y="38"/>
                  </a:lnTo>
                  <a:lnTo>
                    <a:pt x="86" y="38"/>
                  </a:lnTo>
                  <a:lnTo>
                    <a:pt x="90" y="38"/>
                  </a:lnTo>
                  <a:lnTo>
                    <a:pt x="93" y="34"/>
                  </a:lnTo>
                  <a:lnTo>
                    <a:pt x="97" y="34"/>
                  </a:lnTo>
                  <a:lnTo>
                    <a:pt x="101" y="34"/>
                  </a:lnTo>
                  <a:lnTo>
                    <a:pt x="97" y="34"/>
                  </a:lnTo>
                  <a:lnTo>
                    <a:pt x="93" y="34"/>
                  </a:lnTo>
                  <a:lnTo>
                    <a:pt x="90" y="34"/>
                  </a:lnTo>
                  <a:lnTo>
                    <a:pt x="86" y="34"/>
                  </a:lnTo>
                  <a:lnTo>
                    <a:pt x="78" y="34"/>
                  </a:lnTo>
                  <a:lnTo>
                    <a:pt x="75" y="34"/>
                  </a:lnTo>
                  <a:lnTo>
                    <a:pt x="67" y="34"/>
                  </a:lnTo>
                  <a:lnTo>
                    <a:pt x="71" y="34"/>
                  </a:lnTo>
                  <a:lnTo>
                    <a:pt x="75" y="34"/>
                  </a:lnTo>
                  <a:lnTo>
                    <a:pt x="78" y="34"/>
                  </a:lnTo>
                  <a:lnTo>
                    <a:pt x="82" y="34"/>
                  </a:lnTo>
                  <a:lnTo>
                    <a:pt x="86" y="34"/>
                  </a:lnTo>
                  <a:lnTo>
                    <a:pt x="90" y="34"/>
                  </a:lnTo>
                  <a:lnTo>
                    <a:pt x="86" y="34"/>
                  </a:lnTo>
                  <a:lnTo>
                    <a:pt x="82" y="34"/>
                  </a:lnTo>
                  <a:lnTo>
                    <a:pt x="78" y="34"/>
                  </a:lnTo>
                  <a:lnTo>
                    <a:pt x="75" y="34"/>
                  </a:lnTo>
                  <a:lnTo>
                    <a:pt x="71" y="34"/>
                  </a:lnTo>
                  <a:lnTo>
                    <a:pt x="67" y="34"/>
                  </a:lnTo>
                  <a:lnTo>
                    <a:pt x="71" y="34"/>
                  </a:lnTo>
                  <a:lnTo>
                    <a:pt x="75" y="30"/>
                  </a:lnTo>
                  <a:lnTo>
                    <a:pt x="71" y="30"/>
                  </a:lnTo>
                  <a:lnTo>
                    <a:pt x="67" y="30"/>
                  </a:lnTo>
                  <a:lnTo>
                    <a:pt x="63" y="34"/>
                  </a:lnTo>
                  <a:lnTo>
                    <a:pt x="60" y="34"/>
                  </a:lnTo>
                  <a:lnTo>
                    <a:pt x="60" y="30"/>
                  </a:lnTo>
                  <a:lnTo>
                    <a:pt x="60" y="34"/>
                  </a:lnTo>
                  <a:lnTo>
                    <a:pt x="56" y="34"/>
                  </a:lnTo>
                  <a:lnTo>
                    <a:pt x="56" y="30"/>
                  </a:lnTo>
                  <a:lnTo>
                    <a:pt x="56" y="34"/>
                  </a:lnTo>
                  <a:lnTo>
                    <a:pt x="52" y="34"/>
                  </a:lnTo>
                  <a:lnTo>
                    <a:pt x="48" y="34"/>
                  </a:lnTo>
                  <a:lnTo>
                    <a:pt x="45" y="34"/>
                  </a:lnTo>
                  <a:lnTo>
                    <a:pt x="41" y="34"/>
                  </a:lnTo>
                  <a:lnTo>
                    <a:pt x="45" y="34"/>
                  </a:lnTo>
                  <a:lnTo>
                    <a:pt x="41" y="34"/>
                  </a:lnTo>
                  <a:lnTo>
                    <a:pt x="37" y="34"/>
                  </a:lnTo>
                  <a:lnTo>
                    <a:pt x="41" y="34"/>
                  </a:lnTo>
                  <a:lnTo>
                    <a:pt x="37" y="34"/>
                  </a:lnTo>
                  <a:lnTo>
                    <a:pt x="33" y="34"/>
                  </a:lnTo>
                  <a:lnTo>
                    <a:pt x="30" y="34"/>
                  </a:lnTo>
                  <a:lnTo>
                    <a:pt x="26" y="34"/>
                  </a:lnTo>
                  <a:lnTo>
                    <a:pt x="22" y="34"/>
                  </a:lnTo>
                  <a:lnTo>
                    <a:pt x="18" y="34"/>
                  </a:lnTo>
                  <a:lnTo>
                    <a:pt x="18" y="30"/>
                  </a:lnTo>
                  <a:lnTo>
                    <a:pt x="22" y="30"/>
                  </a:lnTo>
                  <a:lnTo>
                    <a:pt x="26" y="30"/>
                  </a:lnTo>
                  <a:lnTo>
                    <a:pt x="30" y="30"/>
                  </a:lnTo>
                  <a:lnTo>
                    <a:pt x="33" y="30"/>
                  </a:lnTo>
                  <a:lnTo>
                    <a:pt x="37" y="30"/>
                  </a:lnTo>
                  <a:lnTo>
                    <a:pt x="41" y="26"/>
                  </a:lnTo>
                  <a:lnTo>
                    <a:pt x="37" y="26"/>
                  </a:lnTo>
                  <a:lnTo>
                    <a:pt x="33" y="26"/>
                  </a:lnTo>
                  <a:lnTo>
                    <a:pt x="33" y="30"/>
                  </a:lnTo>
                  <a:lnTo>
                    <a:pt x="30" y="30"/>
                  </a:lnTo>
                  <a:lnTo>
                    <a:pt x="26" y="30"/>
                  </a:lnTo>
                  <a:lnTo>
                    <a:pt x="22" y="3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" name="Freeform 2553"/>
            <p:cNvSpPr>
              <a:spLocks/>
            </p:cNvSpPr>
            <p:nvPr/>
          </p:nvSpPr>
          <p:spPr bwMode="auto">
            <a:xfrm>
              <a:off x="1624740" y="1645296"/>
              <a:ext cx="350514" cy="76356"/>
            </a:xfrm>
            <a:custGeom>
              <a:avLst/>
              <a:gdLst>
                <a:gd name="T0" fmla="*/ 3 w 195"/>
                <a:gd name="T1" fmla="*/ 27 h 42"/>
                <a:gd name="T2" fmla="*/ 26 w 195"/>
                <a:gd name="T3" fmla="*/ 23 h 42"/>
                <a:gd name="T4" fmla="*/ 41 w 195"/>
                <a:gd name="T5" fmla="*/ 19 h 42"/>
                <a:gd name="T6" fmla="*/ 22 w 195"/>
                <a:gd name="T7" fmla="*/ 23 h 42"/>
                <a:gd name="T8" fmla="*/ 11 w 195"/>
                <a:gd name="T9" fmla="*/ 19 h 42"/>
                <a:gd name="T10" fmla="*/ 30 w 195"/>
                <a:gd name="T11" fmla="*/ 19 h 42"/>
                <a:gd name="T12" fmla="*/ 37 w 195"/>
                <a:gd name="T13" fmla="*/ 15 h 42"/>
                <a:gd name="T14" fmla="*/ 33 w 195"/>
                <a:gd name="T15" fmla="*/ 15 h 42"/>
                <a:gd name="T16" fmla="*/ 18 w 195"/>
                <a:gd name="T17" fmla="*/ 15 h 42"/>
                <a:gd name="T18" fmla="*/ 26 w 195"/>
                <a:gd name="T19" fmla="*/ 12 h 42"/>
                <a:gd name="T20" fmla="*/ 45 w 195"/>
                <a:gd name="T21" fmla="*/ 12 h 42"/>
                <a:gd name="T22" fmla="*/ 33 w 195"/>
                <a:gd name="T23" fmla="*/ 12 h 42"/>
                <a:gd name="T24" fmla="*/ 37 w 195"/>
                <a:gd name="T25" fmla="*/ 8 h 42"/>
                <a:gd name="T26" fmla="*/ 48 w 195"/>
                <a:gd name="T27" fmla="*/ 8 h 42"/>
                <a:gd name="T28" fmla="*/ 64 w 195"/>
                <a:gd name="T29" fmla="*/ 12 h 42"/>
                <a:gd name="T30" fmla="*/ 82 w 195"/>
                <a:gd name="T31" fmla="*/ 12 h 42"/>
                <a:gd name="T32" fmla="*/ 90 w 195"/>
                <a:gd name="T33" fmla="*/ 15 h 42"/>
                <a:gd name="T34" fmla="*/ 101 w 195"/>
                <a:gd name="T35" fmla="*/ 19 h 42"/>
                <a:gd name="T36" fmla="*/ 112 w 195"/>
                <a:gd name="T37" fmla="*/ 23 h 42"/>
                <a:gd name="T38" fmla="*/ 131 w 195"/>
                <a:gd name="T39" fmla="*/ 23 h 42"/>
                <a:gd name="T40" fmla="*/ 131 w 195"/>
                <a:gd name="T41" fmla="*/ 19 h 42"/>
                <a:gd name="T42" fmla="*/ 120 w 195"/>
                <a:gd name="T43" fmla="*/ 15 h 42"/>
                <a:gd name="T44" fmla="*/ 124 w 195"/>
                <a:gd name="T45" fmla="*/ 12 h 42"/>
                <a:gd name="T46" fmla="*/ 124 w 195"/>
                <a:gd name="T47" fmla="*/ 8 h 42"/>
                <a:gd name="T48" fmla="*/ 135 w 195"/>
                <a:gd name="T49" fmla="*/ 0 h 42"/>
                <a:gd name="T50" fmla="*/ 142 w 195"/>
                <a:gd name="T51" fmla="*/ 4 h 42"/>
                <a:gd name="T52" fmla="*/ 146 w 195"/>
                <a:gd name="T53" fmla="*/ 15 h 42"/>
                <a:gd name="T54" fmla="*/ 150 w 195"/>
                <a:gd name="T55" fmla="*/ 19 h 42"/>
                <a:gd name="T56" fmla="*/ 165 w 195"/>
                <a:gd name="T57" fmla="*/ 19 h 42"/>
                <a:gd name="T58" fmla="*/ 172 w 195"/>
                <a:gd name="T59" fmla="*/ 15 h 42"/>
                <a:gd name="T60" fmla="*/ 191 w 195"/>
                <a:gd name="T61" fmla="*/ 15 h 42"/>
                <a:gd name="T62" fmla="*/ 191 w 195"/>
                <a:gd name="T63" fmla="*/ 23 h 42"/>
                <a:gd name="T64" fmla="*/ 176 w 195"/>
                <a:gd name="T65" fmla="*/ 31 h 42"/>
                <a:gd name="T66" fmla="*/ 157 w 195"/>
                <a:gd name="T67" fmla="*/ 31 h 42"/>
                <a:gd name="T68" fmla="*/ 139 w 195"/>
                <a:gd name="T69" fmla="*/ 31 h 42"/>
                <a:gd name="T70" fmla="*/ 131 w 195"/>
                <a:gd name="T71" fmla="*/ 34 h 42"/>
                <a:gd name="T72" fmla="*/ 112 w 195"/>
                <a:gd name="T73" fmla="*/ 34 h 42"/>
                <a:gd name="T74" fmla="*/ 97 w 195"/>
                <a:gd name="T75" fmla="*/ 38 h 42"/>
                <a:gd name="T76" fmla="*/ 82 w 195"/>
                <a:gd name="T77" fmla="*/ 42 h 42"/>
                <a:gd name="T78" fmla="*/ 67 w 195"/>
                <a:gd name="T79" fmla="*/ 38 h 42"/>
                <a:gd name="T80" fmla="*/ 52 w 195"/>
                <a:gd name="T81" fmla="*/ 34 h 42"/>
                <a:gd name="T82" fmla="*/ 71 w 195"/>
                <a:gd name="T83" fmla="*/ 31 h 42"/>
                <a:gd name="T84" fmla="*/ 94 w 195"/>
                <a:gd name="T85" fmla="*/ 31 h 42"/>
                <a:gd name="T86" fmla="*/ 97 w 195"/>
                <a:gd name="T87" fmla="*/ 27 h 42"/>
                <a:gd name="T88" fmla="*/ 82 w 195"/>
                <a:gd name="T89" fmla="*/ 27 h 42"/>
                <a:gd name="T90" fmla="*/ 71 w 195"/>
                <a:gd name="T91" fmla="*/ 31 h 42"/>
                <a:gd name="T92" fmla="*/ 64 w 195"/>
                <a:gd name="T93" fmla="*/ 27 h 42"/>
                <a:gd name="T94" fmla="*/ 56 w 195"/>
                <a:gd name="T95" fmla="*/ 27 h 42"/>
                <a:gd name="T96" fmla="*/ 48 w 195"/>
                <a:gd name="T97" fmla="*/ 31 h 42"/>
                <a:gd name="T98" fmla="*/ 37 w 195"/>
                <a:gd name="T99" fmla="*/ 27 h 42"/>
                <a:gd name="T100" fmla="*/ 22 w 195"/>
                <a:gd name="T101" fmla="*/ 27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5" h="42">
                  <a:moveTo>
                    <a:pt x="15" y="31"/>
                  </a:moveTo>
                  <a:lnTo>
                    <a:pt x="7" y="27"/>
                  </a:lnTo>
                  <a:lnTo>
                    <a:pt x="3" y="27"/>
                  </a:lnTo>
                  <a:lnTo>
                    <a:pt x="0" y="27"/>
                  </a:lnTo>
                  <a:lnTo>
                    <a:pt x="3" y="27"/>
                  </a:lnTo>
                  <a:lnTo>
                    <a:pt x="3" y="23"/>
                  </a:lnTo>
                  <a:lnTo>
                    <a:pt x="7" y="23"/>
                  </a:lnTo>
                  <a:lnTo>
                    <a:pt x="11" y="23"/>
                  </a:lnTo>
                  <a:lnTo>
                    <a:pt x="15" y="23"/>
                  </a:lnTo>
                  <a:lnTo>
                    <a:pt x="26" y="23"/>
                  </a:lnTo>
                  <a:lnTo>
                    <a:pt x="30" y="23"/>
                  </a:lnTo>
                  <a:lnTo>
                    <a:pt x="33" y="23"/>
                  </a:lnTo>
                  <a:lnTo>
                    <a:pt x="37" y="23"/>
                  </a:lnTo>
                  <a:lnTo>
                    <a:pt x="37" y="19"/>
                  </a:lnTo>
                  <a:lnTo>
                    <a:pt x="41" y="19"/>
                  </a:lnTo>
                  <a:lnTo>
                    <a:pt x="37" y="19"/>
                  </a:lnTo>
                  <a:lnTo>
                    <a:pt x="33" y="19"/>
                  </a:lnTo>
                  <a:lnTo>
                    <a:pt x="30" y="19"/>
                  </a:lnTo>
                  <a:lnTo>
                    <a:pt x="26" y="23"/>
                  </a:lnTo>
                  <a:lnTo>
                    <a:pt x="22" y="23"/>
                  </a:lnTo>
                  <a:lnTo>
                    <a:pt x="18" y="23"/>
                  </a:lnTo>
                  <a:lnTo>
                    <a:pt x="15" y="23"/>
                  </a:lnTo>
                  <a:lnTo>
                    <a:pt x="7" y="23"/>
                  </a:lnTo>
                  <a:lnTo>
                    <a:pt x="7" y="19"/>
                  </a:lnTo>
                  <a:lnTo>
                    <a:pt x="11" y="19"/>
                  </a:lnTo>
                  <a:lnTo>
                    <a:pt x="15" y="19"/>
                  </a:lnTo>
                  <a:lnTo>
                    <a:pt x="18" y="19"/>
                  </a:lnTo>
                  <a:lnTo>
                    <a:pt x="22" y="19"/>
                  </a:lnTo>
                  <a:lnTo>
                    <a:pt x="26" y="19"/>
                  </a:lnTo>
                  <a:lnTo>
                    <a:pt x="30" y="19"/>
                  </a:lnTo>
                  <a:lnTo>
                    <a:pt x="30" y="15"/>
                  </a:lnTo>
                  <a:lnTo>
                    <a:pt x="30" y="19"/>
                  </a:lnTo>
                  <a:lnTo>
                    <a:pt x="33" y="19"/>
                  </a:lnTo>
                  <a:lnTo>
                    <a:pt x="37" y="19"/>
                  </a:lnTo>
                  <a:lnTo>
                    <a:pt x="37" y="15"/>
                  </a:lnTo>
                  <a:lnTo>
                    <a:pt x="41" y="15"/>
                  </a:lnTo>
                  <a:lnTo>
                    <a:pt x="45" y="15"/>
                  </a:lnTo>
                  <a:lnTo>
                    <a:pt x="41" y="15"/>
                  </a:lnTo>
                  <a:lnTo>
                    <a:pt x="37" y="15"/>
                  </a:lnTo>
                  <a:lnTo>
                    <a:pt x="33" y="15"/>
                  </a:lnTo>
                  <a:lnTo>
                    <a:pt x="30" y="15"/>
                  </a:lnTo>
                  <a:lnTo>
                    <a:pt x="26" y="15"/>
                  </a:lnTo>
                  <a:lnTo>
                    <a:pt x="18" y="15"/>
                  </a:lnTo>
                  <a:lnTo>
                    <a:pt x="15" y="15"/>
                  </a:lnTo>
                  <a:lnTo>
                    <a:pt x="18" y="15"/>
                  </a:lnTo>
                  <a:lnTo>
                    <a:pt x="15" y="15"/>
                  </a:lnTo>
                  <a:lnTo>
                    <a:pt x="15" y="12"/>
                  </a:lnTo>
                  <a:lnTo>
                    <a:pt x="18" y="12"/>
                  </a:lnTo>
                  <a:lnTo>
                    <a:pt x="22" y="12"/>
                  </a:lnTo>
                  <a:lnTo>
                    <a:pt x="26" y="12"/>
                  </a:lnTo>
                  <a:lnTo>
                    <a:pt x="30" y="12"/>
                  </a:lnTo>
                  <a:lnTo>
                    <a:pt x="33" y="12"/>
                  </a:lnTo>
                  <a:lnTo>
                    <a:pt x="37" y="12"/>
                  </a:lnTo>
                  <a:lnTo>
                    <a:pt x="41" y="12"/>
                  </a:lnTo>
                  <a:lnTo>
                    <a:pt x="45" y="12"/>
                  </a:lnTo>
                  <a:lnTo>
                    <a:pt x="48" y="12"/>
                  </a:lnTo>
                  <a:lnTo>
                    <a:pt x="45" y="12"/>
                  </a:lnTo>
                  <a:lnTo>
                    <a:pt x="41" y="12"/>
                  </a:lnTo>
                  <a:lnTo>
                    <a:pt x="37" y="12"/>
                  </a:lnTo>
                  <a:lnTo>
                    <a:pt x="33" y="12"/>
                  </a:lnTo>
                  <a:lnTo>
                    <a:pt x="30" y="12"/>
                  </a:lnTo>
                  <a:lnTo>
                    <a:pt x="26" y="12"/>
                  </a:lnTo>
                  <a:lnTo>
                    <a:pt x="30" y="8"/>
                  </a:lnTo>
                  <a:lnTo>
                    <a:pt x="33" y="8"/>
                  </a:lnTo>
                  <a:lnTo>
                    <a:pt x="37" y="8"/>
                  </a:lnTo>
                  <a:lnTo>
                    <a:pt x="41" y="8"/>
                  </a:lnTo>
                  <a:lnTo>
                    <a:pt x="45" y="8"/>
                  </a:lnTo>
                  <a:lnTo>
                    <a:pt x="48" y="8"/>
                  </a:lnTo>
                  <a:lnTo>
                    <a:pt x="45" y="8"/>
                  </a:lnTo>
                  <a:lnTo>
                    <a:pt x="48" y="8"/>
                  </a:lnTo>
                  <a:lnTo>
                    <a:pt x="52" y="8"/>
                  </a:lnTo>
                  <a:lnTo>
                    <a:pt x="56" y="8"/>
                  </a:lnTo>
                  <a:lnTo>
                    <a:pt x="56" y="12"/>
                  </a:lnTo>
                  <a:lnTo>
                    <a:pt x="60" y="12"/>
                  </a:lnTo>
                  <a:lnTo>
                    <a:pt x="64" y="12"/>
                  </a:lnTo>
                  <a:lnTo>
                    <a:pt x="67" y="12"/>
                  </a:lnTo>
                  <a:lnTo>
                    <a:pt x="71" y="12"/>
                  </a:lnTo>
                  <a:lnTo>
                    <a:pt x="75" y="12"/>
                  </a:lnTo>
                  <a:lnTo>
                    <a:pt x="79" y="12"/>
                  </a:lnTo>
                  <a:lnTo>
                    <a:pt x="82" y="12"/>
                  </a:lnTo>
                  <a:lnTo>
                    <a:pt x="82" y="15"/>
                  </a:lnTo>
                  <a:lnTo>
                    <a:pt x="86" y="15"/>
                  </a:lnTo>
                  <a:lnTo>
                    <a:pt x="90" y="15"/>
                  </a:lnTo>
                  <a:lnTo>
                    <a:pt x="94" y="15"/>
                  </a:lnTo>
                  <a:lnTo>
                    <a:pt x="90" y="15"/>
                  </a:lnTo>
                  <a:lnTo>
                    <a:pt x="86" y="19"/>
                  </a:lnTo>
                  <a:lnTo>
                    <a:pt x="90" y="19"/>
                  </a:lnTo>
                  <a:lnTo>
                    <a:pt x="94" y="19"/>
                  </a:lnTo>
                  <a:lnTo>
                    <a:pt x="97" y="19"/>
                  </a:lnTo>
                  <a:lnTo>
                    <a:pt x="101" y="19"/>
                  </a:lnTo>
                  <a:lnTo>
                    <a:pt x="97" y="19"/>
                  </a:lnTo>
                  <a:lnTo>
                    <a:pt x="101" y="23"/>
                  </a:lnTo>
                  <a:lnTo>
                    <a:pt x="105" y="23"/>
                  </a:lnTo>
                  <a:lnTo>
                    <a:pt x="109" y="23"/>
                  </a:lnTo>
                  <a:lnTo>
                    <a:pt x="112" y="23"/>
                  </a:lnTo>
                  <a:lnTo>
                    <a:pt x="116" y="23"/>
                  </a:lnTo>
                  <a:lnTo>
                    <a:pt x="120" y="23"/>
                  </a:lnTo>
                  <a:lnTo>
                    <a:pt x="124" y="23"/>
                  </a:lnTo>
                  <a:lnTo>
                    <a:pt x="127" y="23"/>
                  </a:lnTo>
                  <a:lnTo>
                    <a:pt x="131" y="23"/>
                  </a:lnTo>
                  <a:lnTo>
                    <a:pt x="135" y="23"/>
                  </a:lnTo>
                  <a:lnTo>
                    <a:pt x="139" y="23"/>
                  </a:lnTo>
                  <a:lnTo>
                    <a:pt x="139" y="19"/>
                  </a:lnTo>
                  <a:lnTo>
                    <a:pt x="135" y="19"/>
                  </a:lnTo>
                  <a:lnTo>
                    <a:pt x="131" y="19"/>
                  </a:lnTo>
                  <a:lnTo>
                    <a:pt x="127" y="19"/>
                  </a:lnTo>
                  <a:lnTo>
                    <a:pt x="127" y="15"/>
                  </a:lnTo>
                  <a:lnTo>
                    <a:pt x="124" y="15"/>
                  </a:lnTo>
                  <a:lnTo>
                    <a:pt x="124" y="19"/>
                  </a:lnTo>
                  <a:lnTo>
                    <a:pt x="120" y="15"/>
                  </a:lnTo>
                  <a:lnTo>
                    <a:pt x="124" y="15"/>
                  </a:lnTo>
                  <a:lnTo>
                    <a:pt x="127" y="15"/>
                  </a:lnTo>
                  <a:lnTo>
                    <a:pt x="131" y="15"/>
                  </a:lnTo>
                  <a:lnTo>
                    <a:pt x="131" y="12"/>
                  </a:lnTo>
                  <a:lnTo>
                    <a:pt x="124" y="12"/>
                  </a:lnTo>
                  <a:lnTo>
                    <a:pt x="120" y="12"/>
                  </a:lnTo>
                  <a:lnTo>
                    <a:pt x="116" y="12"/>
                  </a:lnTo>
                  <a:lnTo>
                    <a:pt x="116" y="8"/>
                  </a:lnTo>
                  <a:lnTo>
                    <a:pt x="120" y="8"/>
                  </a:lnTo>
                  <a:lnTo>
                    <a:pt x="124" y="8"/>
                  </a:lnTo>
                  <a:lnTo>
                    <a:pt x="124" y="4"/>
                  </a:lnTo>
                  <a:lnTo>
                    <a:pt x="127" y="4"/>
                  </a:lnTo>
                  <a:lnTo>
                    <a:pt x="131" y="4"/>
                  </a:lnTo>
                  <a:lnTo>
                    <a:pt x="131" y="0"/>
                  </a:lnTo>
                  <a:lnTo>
                    <a:pt x="135" y="0"/>
                  </a:lnTo>
                  <a:lnTo>
                    <a:pt x="139" y="0"/>
                  </a:lnTo>
                  <a:lnTo>
                    <a:pt x="142" y="0"/>
                  </a:lnTo>
                  <a:lnTo>
                    <a:pt x="142" y="4"/>
                  </a:lnTo>
                  <a:lnTo>
                    <a:pt x="146" y="4"/>
                  </a:lnTo>
                  <a:lnTo>
                    <a:pt x="142" y="4"/>
                  </a:lnTo>
                  <a:lnTo>
                    <a:pt x="142" y="8"/>
                  </a:lnTo>
                  <a:lnTo>
                    <a:pt x="146" y="8"/>
                  </a:lnTo>
                  <a:lnTo>
                    <a:pt x="150" y="12"/>
                  </a:lnTo>
                  <a:lnTo>
                    <a:pt x="146" y="12"/>
                  </a:lnTo>
                  <a:lnTo>
                    <a:pt x="146" y="15"/>
                  </a:lnTo>
                  <a:lnTo>
                    <a:pt x="150" y="15"/>
                  </a:lnTo>
                  <a:lnTo>
                    <a:pt x="154" y="15"/>
                  </a:lnTo>
                  <a:lnTo>
                    <a:pt x="157" y="15"/>
                  </a:lnTo>
                  <a:lnTo>
                    <a:pt x="154" y="15"/>
                  </a:lnTo>
                  <a:lnTo>
                    <a:pt x="150" y="19"/>
                  </a:lnTo>
                  <a:lnTo>
                    <a:pt x="154" y="19"/>
                  </a:lnTo>
                  <a:lnTo>
                    <a:pt x="157" y="15"/>
                  </a:lnTo>
                  <a:lnTo>
                    <a:pt x="161" y="15"/>
                  </a:lnTo>
                  <a:lnTo>
                    <a:pt x="165" y="15"/>
                  </a:lnTo>
                  <a:lnTo>
                    <a:pt x="165" y="19"/>
                  </a:lnTo>
                  <a:lnTo>
                    <a:pt x="169" y="19"/>
                  </a:lnTo>
                  <a:lnTo>
                    <a:pt x="172" y="19"/>
                  </a:lnTo>
                  <a:lnTo>
                    <a:pt x="169" y="19"/>
                  </a:lnTo>
                  <a:lnTo>
                    <a:pt x="169" y="15"/>
                  </a:lnTo>
                  <a:lnTo>
                    <a:pt x="172" y="15"/>
                  </a:lnTo>
                  <a:lnTo>
                    <a:pt x="176" y="15"/>
                  </a:lnTo>
                  <a:lnTo>
                    <a:pt x="180" y="15"/>
                  </a:lnTo>
                  <a:lnTo>
                    <a:pt x="184" y="15"/>
                  </a:lnTo>
                  <a:lnTo>
                    <a:pt x="188" y="15"/>
                  </a:lnTo>
                  <a:lnTo>
                    <a:pt x="191" y="15"/>
                  </a:lnTo>
                  <a:lnTo>
                    <a:pt x="191" y="19"/>
                  </a:lnTo>
                  <a:lnTo>
                    <a:pt x="195" y="19"/>
                  </a:lnTo>
                  <a:lnTo>
                    <a:pt x="191" y="23"/>
                  </a:lnTo>
                  <a:lnTo>
                    <a:pt x="188" y="23"/>
                  </a:lnTo>
                  <a:lnTo>
                    <a:pt x="191" y="23"/>
                  </a:lnTo>
                  <a:lnTo>
                    <a:pt x="188" y="27"/>
                  </a:lnTo>
                  <a:lnTo>
                    <a:pt x="184" y="27"/>
                  </a:lnTo>
                  <a:lnTo>
                    <a:pt x="184" y="31"/>
                  </a:lnTo>
                  <a:lnTo>
                    <a:pt x="180" y="31"/>
                  </a:lnTo>
                  <a:lnTo>
                    <a:pt x="176" y="31"/>
                  </a:lnTo>
                  <a:lnTo>
                    <a:pt x="172" y="31"/>
                  </a:lnTo>
                  <a:lnTo>
                    <a:pt x="169" y="31"/>
                  </a:lnTo>
                  <a:lnTo>
                    <a:pt x="165" y="31"/>
                  </a:lnTo>
                  <a:lnTo>
                    <a:pt x="161" y="31"/>
                  </a:lnTo>
                  <a:lnTo>
                    <a:pt x="157" y="31"/>
                  </a:lnTo>
                  <a:lnTo>
                    <a:pt x="154" y="31"/>
                  </a:lnTo>
                  <a:lnTo>
                    <a:pt x="150" y="31"/>
                  </a:lnTo>
                  <a:lnTo>
                    <a:pt x="146" y="31"/>
                  </a:lnTo>
                  <a:lnTo>
                    <a:pt x="142" y="31"/>
                  </a:lnTo>
                  <a:lnTo>
                    <a:pt x="139" y="31"/>
                  </a:lnTo>
                  <a:lnTo>
                    <a:pt x="142" y="31"/>
                  </a:lnTo>
                  <a:lnTo>
                    <a:pt x="139" y="31"/>
                  </a:lnTo>
                  <a:lnTo>
                    <a:pt x="135" y="31"/>
                  </a:lnTo>
                  <a:lnTo>
                    <a:pt x="131" y="31"/>
                  </a:lnTo>
                  <a:lnTo>
                    <a:pt x="131" y="34"/>
                  </a:lnTo>
                  <a:lnTo>
                    <a:pt x="127" y="34"/>
                  </a:lnTo>
                  <a:lnTo>
                    <a:pt x="124" y="34"/>
                  </a:lnTo>
                  <a:lnTo>
                    <a:pt x="120" y="34"/>
                  </a:lnTo>
                  <a:lnTo>
                    <a:pt x="116" y="34"/>
                  </a:lnTo>
                  <a:lnTo>
                    <a:pt x="112" y="34"/>
                  </a:lnTo>
                  <a:lnTo>
                    <a:pt x="109" y="34"/>
                  </a:lnTo>
                  <a:lnTo>
                    <a:pt x="109" y="38"/>
                  </a:lnTo>
                  <a:lnTo>
                    <a:pt x="105" y="38"/>
                  </a:lnTo>
                  <a:lnTo>
                    <a:pt x="101" y="38"/>
                  </a:lnTo>
                  <a:lnTo>
                    <a:pt x="97" y="38"/>
                  </a:lnTo>
                  <a:lnTo>
                    <a:pt x="94" y="38"/>
                  </a:lnTo>
                  <a:lnTo>
                    <a:pt x="90" y="38"/>
                  </a:lnTo>
                  <a:lnTo>
                    <a:pt x="86" y="38"/>
                  </a:lnTo>
                  <a:lnTo>
                    <a:pt x="82" y="38"/>
                  </a:lnTo>
                  <a:lnTo>
                    <a:pt x="82" y="42"/>
                  </a:lnTo>
                  <a:lnTo>
                    <a:pt x="79" y="42"/>
                  </a:lnTo>
                  <a:lnTo>
                    <a:pt x="75" y="42"/>
                  </a:lnTo>
                  <a:lnTo>
                    <a:pt x="71" y="42"/>
                  </a:lnTo>
                  <a:lnTo>
                    <a:pt x="67" y="42"/>
                  </a:lnTo>
                  <a:lnTo>
                    <a:pt x="67" y="38"/>
                  </a:lnTo>
                  <a:lnTo>
                    <a:pt x="64" y="38"/>
                  </a:lnTo>
                  <a:lnTo>
                    <a:pt x="60" y="38"/>
                  </a:lnTo>
                  <a:lnTo>
                    <a:pt x="56" y="38"/>
                  </a:lnTo>
                  <a:lnTo>
                    <a:pt x="52" y="38"/>
                  </a:lnTo>
                  <a:lnTo>
                    <a:pt x="52" y="34"/>
                  </a:lnTo>
                  <a:lnTo>
                    <a:pt x="56" y="34"/>
                  </a:lnTo>
                  <a:lnTo>
                    <a:pt x="64" y="34"/>
                  </a:lnTo>
                  <a:lnTo>
                    <a:pt x="67" y="34"/>
                  </a:lnTo>
                  <a:lnTo>
                    <a:pt x="71" y="34"/>
                  </a:lnTo>
                  <a:lnTo>
                    <a:pt x="71" y="31"/>
                  </a:lnTo>
                  <a:lnTo>
                    <a:pt x="75" y="31"/>
                  </a:lnTo>
                  <a:lnTo>
                    <a:pt x="79" y="31"/>
                  </a:lnTo>
                  <a:lnTo>
                    <a:pt x="82" y="31"/>
                  </a:lnTo>
                  <a:lnTo>
                    <a:pt x="90" y="31"/>
                  </a:lnTo>
                  <a:lnTo>
                    <a:pt x="94" y="31"/>
                  </a:lnTo>
                  <a:lnTo>
                    <a:pt x="97" y="31"/>
                  </a:lnTo>
                  <a:lnTo>
                    <a:pt x="101" y="31"/>
                  </a:lnTo>
                  <a:lnTo>
                    <a:pt x="105" y="27"/>
                  </a:lnTo>
                  <a:lnTo>
                    <a:pt x="101" y="27"/>
                  </a:lnTo>
                  <a:lnTo>
                    <a:pt x="97" y="27"/>
                  </a:lnTo>
                  <a:lnTo>
                    <a:pt x="94" y="27"/>
                  </a:lnTo>
                  <a:lnTo>
                    <a:pt x="90" y="27"/>
                  </a:lnTo>
                  <a:lnTo>
                    <a:pt x="86" y="31"/>
                  </a:lnTo>
                  <a:lnTo>
                    <a:pt x="82" y="31"/>
                  </a:lnTo>
                  <a:lnTo>
                    <a:pt x="82" y="27"/>
                  </a:lnTo>
                  <a:lnTo>
                    <a:pt x="86" y="27"/>
                  </a:lnTo>
                  <a:lnTo>
                    <a:pt x="82" y="27"/>
                  </a:lnTo>
                  <a:lnTo>
                    <a:pt x="79" y="27"/>
                  </a:lnTo>
                  <a:lnTo>
                    <a:pt x="75" y="31"/>
                  </a:lnTo>
                  <a:lnTo>
                    <a:pt x="71" y="31"/>
                  </a:lnTo>
                  <a:lnTo>
                    <a:pt x="67" y="31"/>
                  </a:lnTo>
                  <a:lnTo>
                    <a:pt x="64" y="31"/>
                  </a:lnTo>
                  <a:lnTo>
                    <a:pt x="60" y="31"/>
                  </a:lnTo>
                  <a:lnTo>
                    <a:pt x="60" y="27"/>
                  </a:lnTo>
                  <a:lnTo>
                    <a:pt x="64" y="27"/>
                  </a:lnTo>
                  <a:lnTo>
                    <a:pt x="67" y="23"/>
                  </a:lnTo>
                  <a:lnTo>
                    <a:pt x="64" y="23"/>
                  </a:lnTo>
                  <a:lnTo>
                    <a:pt x="60" y="23"/>
                  </a:lnTo>
                  <a:lnTo>
                    <a:pt x="56" y="23"/>
                  </a:lnTo>
                  <a:lnTo>
                    <a:pt x="56" y="27"/>
                  </a:lnTo>
                  <a:lnTo>
                    <a:pt x="52" y="27"/>
                  </a:lnTo>
                  <a:lnTo>
                    <a:pt x="48" y="27"/>
                  </a:lnTo>
                  <a:lnTo>
                    <a:pt x="52" y="27"/>
                  </a:lnTo>
                  <a:lnTo>
                    <a:pt x="52" y="31"/>
                  </a:lnTo>
                  <a:lnTo>
                    <a:pt x="48" y="31"/>
                  </a:lnTo>
                  <a:lnTo>
                    <a:pt x="45" y="31"/>
                  </a:lnTo>
                  <a:lnTo>
                    <a:pt x="41" y="31"/>
                  </a:lnTo>
                  <a:lnTo>
                    <a:pt x="37" y="31"/>
                  </a:lnTo>
                  <a:lnTo>
                    <a:pt x="41" y="31"/>
                  </a:lnTo>
                  <a:lnTo>
                    <a:pt x="37" y="27"/>
                  </a:lnTo>
                  <a:lnTo>
                    <a:pt x="37" y="31"/>
                  </a:lnTo>
                  <a:lnTo>
                    <a:pt x="33" y="31"/>
                  </a:lnTo>
                  <a:lnTo>
                    <a:pt x="30" y="31"/>
                  </a:lnTo>
                  <a:lnTo>
                    <a:pt x="22" y="31"/>
                  </a:lnTo>
                  <a:lnTo>
                    <a:pt x="22" y="27"/>
                  </a:lnTo>
                  <a:lnTo>
                    <a:pt x="18" y="27"/>
                  </a:lnTo>
                  <a:lnTo>
                    <a:pt x="15" y="31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" name="Freeform 2554"/>
            <p:cNvSpPr>
              <a:spLocks/>
            </p:cNvSpPr>
            <p:nvPr/>
          </p:nvSpPr>
          <p:spPr bwMode="auto">
            <a:xfrm>
              <a:off x="2489340" y="1959811"/>
              <a:ext cx="195927" cy="83628"/>
            </a:xfrm>
            <a:custGeom>
              <a:avLst/>
              <a:gdLst>
                <a:gd name="T0" fmla="*/ 22 w 109"/>
                <a:gd name="T1" fmla="*/ 46 h 46"/>
                <a:gd name="T2" fmla="*/ 22 w 109"/>
                <a:gd name="T3" fmla="*/ 38 h 46"/>
                <a:gd name="T4" fmla="*/ 18 w 109"/>
                <a:gd name="T5" fmla="*/ 34 h 46"/>
                <a:gd name="T6" fmla="*/ 11 w 109"/>
                <a:gd name="T7" fmla="*/ 38 h 46"/>
                <a:gd name="T8" fmla="*/ 7 w 109"/>
                <a:gd name="T9" fmla="*/ 38 h 46"/>
                <a:gd name="T10" fmla="*/ 0 w 109"/>
                <a:gd name="T11" fmla="*/ 38 h 46"/>
                <a:gd name="T12" fmla="*/ 3 w 109"/>
                <a:gd name="T13" fmla="*/ 30 h 46"/>
                <a:gd name="T14" fmla="*/ 11 w 109"/>
                <a:gd name="T15" fmla="*/ 30 h 46"/>
                <a:gd name="T16" fmla="*/ 15 w 109"/>
                <a:gd name="T17" fmla="*/ 27 h 46"/>
                <a:gd name="T18" fmla="*/ 11 w 109"/>
                <a:gd name="T19" fmla="*/ 23 h 46"/>
                <a:gd name="T20" fmla="*/ 15 w 109"/>
                <a:gd name="T21" fmla="*/ 19 h 46"/>
                <a:gd name="T22" fmla="*/ 15 w 109"/>
                <a:gd name="T23" fmla="*/ 12 h 46"/>
                <a:gd name="T24" fmla="*/ 18 w 109"/>
                <a:gd name="T25" fmla="*/ 4 h 46"/>
                <a:gd name="T26" fmla="*/ 22 w 109"/>
                <a:gd name="T27" fmla="*/ 0 h 46"/>
                <a:gd name="T28" fmla="*/ 26 w 109"/>
                <a:gd name="T29" fmla="*/ 4 h 46"/>
                <a:gd name="T30" fmla="*/ 30 w 109"/>
                <a:gd name="T31" fmla="*/ 0 h 46"/>
                <a:gd name="T32" fmla="*/ 33 w 109"/>
                <a:gd name="T33" fmla="*/ 4 h 46"/>
                <a:gd name="T34" fmla="*/ 30 w 109"/>
                <a:gd name="T35" fmla="*/ 8 h 46"/>
                <a:gd name="T36" fmla="*/ 33 w 109"/>
                <a:gd name="T37" fmla="*/ 12 h 46"/>
                <a:gd name="T38" fmla="*/ 37 w 109"/>
                <a:gd name="T39" fmla="*/ 8 h 46"/>
                <a:gd name="T40" fmla="*/ 45 w 109"/>
                <a:gd name="T41" fmla="*/ 8 h 46"/>
                <a:gd name="T42" fmla="*/ 48 w 109"/>
                <a:gd name="T43" fmla="*/ 12 h 46"/>
                <a:gd name="T44" fmla="*/ 56 w 109"/>
                <a:gd name="T45" fmla="*/ 12 h 46"/>
                <a:gd name="T46" fmla="*/ 60 w 109"/>
                <a:gd name="T47" fmla="*/ 15 h 46"/>
                <a:gd name="T48" fmla="*/ 67 w 109"/>
                <a:gd name="T49" fmla="*/ 15 h 46"/>
                <a:gd name="T50" fmla="*/ 71 w 109"/>
                <a:gd name="T51" fmla="*/ 19 h 46"/>
                <a:gd name="T52" fmla="*/ 79 w 109"/>
                <a:gd name="T53" fmla="*/ 19 h 46"/>
                <a:gd name="T54" fmla="*/ 79 w 109"/>
                <a:gd name="T55" fmla="*/ 19 h 46"/>
                <a:gd name="T56" fmla="*/ 82 w 109"/>
                <a:gd name="T57" fmla="*/ 27 h 46"/>
                <a:gd name="T58" fmla="*/ 86 w 109"/>
                <a:gd name="T59" fmla="*/ 30 h 46"/>
                <a:gd name="T60" fmla="*/ 79 w 109"/>
                <a:gd name="T61" fmla="*/ 30 h 46"/>
                <a:gd name="T62" fmla="*/ 86 w 109"/>
                <a:gd name="T63" fmla="*/ 30 h 46"/>
                <a:gd name="T64" fmla="*/ 97 w 109"/>
                <a:gd name="T65" fmla="*/ 30 h 46"/>
                <a:gd name="T66" fmla="*/ 105 w 109"/>
                <a:gd name="T67" fmla="*/ 30 h 46"/>
                <a:gd name="T68" fmla="*/ 105 w 109"/>
                <a:gd name="T69" fmla="*/ 34 h 46"/>
                <a:gd name="T70" fmla="*/ 105 w 109"/>
                <a:gd name="T71" fmla="*/ 34 h 46"/>
                <a:gd name="T72" fmla="*/ 97 w 109"/>
                <a:gd name="T73" fmla="*/ 38 h 46"/>
                <a:gd name="T74" fmla="*/ 90 w 109"/>
                <a:gd name="T75" fmla="*/ 38 h 46"/>
                <a:gd name="T76" fmla="*/ 82 w 109"/>
                <a:gd name="T77" fmla="*/ 38 h 46"/>
                <a:gd name="T78" fmla="*/ 79 w 109"/>
                <a:gd name="T79" fmla="*/ 34 h 46"/>
                <a:gd name="T80" fmla="*/ 75 w 109"/>
                <a:gd name="T81" fmla="*/ 38 h 46"/>
                <a:gd name="T82" fmla="*/ 75 w 109"/>
                <a:gd name="T83" fmla="*/ 34 h 46"/>
                <a:gd name="T84" fmla="*/ 71 w 109"/>
                <a:gd name="T85" fmla="*/ 30 h 46"/>
                <a:gd name="T86" fmla="*/ 64 w 109"/>
                <a:gd name="T87" fmla="*/ 30 h 46"/>
                <a:gd name="T88" fmla="*/ 60 w 109"/>
                <a:gd name="T89" fmla="*/ 30 h 46"/>
                <a:gd name="T90" fmla="*/ 52 w 109"/>
                <a:gd name="T91" fmla="*/ 30 h 46"/>
                <a:gd name="T92" fmla="*/ 56 w 109"/>
                <a:gd name="T93" fmla="*/ 34 h 46"/>
                <a:gd name="T94" fmla="*/ 48 w 109"/>
                <a:gd name="T95" fmla="*/ 34 h 46"/>
                <a:gd name="T96" fmla="*/ 45 w 109"/>
                <a:gd name="T97" fmla="*/ 38 h 46"/>
                <a:gd name="T98" fmla="*/ 41 w 109"/>
                <a:gd name="T99" fmla="*/ 42 h 46"/>
                <a:gd name="T100" fmla="*/ 33 w 109"/>
                <a:gd name="T101" fmla="*/ 42 h 46"/>
                <a:gd name="T102" fmla="*/ 26 w 109"/>
                <a:gd name="T10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9" h="46">
                  <a:moveTo>
                    <a:pt x="26" y="46"/>
                  </a:moveTo>
                  <a:lnTo>
                    <a:pt x="22" y="46"/>
                  </a:lnTo>
                  <a:lnTo>
                    <a:pt x="22" y="42"/>
                  </a:lnTo>
                  <a:lnTo>
                    <a:pt x="22" y="38"/>
                  </a:lnTo>
                  <a:lnTo>
                    <a:pt x="22" y="34"/>
                  </a:lnTo>
                  <a:lnTo>
                    <a:pt x="18" y="34"/>
                  </a:lnTo>
                  <a:lnTo>
                    <a:pt x="15" y="38"/>
                  </a:lnTo>
                  <a:lnTo>
                    <a:pt x="11" y="38"/>
                  </a:lnTo>
                  <a:lnTo>
                    <a:pt x="7" y="34"/>
                  </a:lnTo>
                  <a:lnTo>
                    <a:pt x="7" y="38"/>
                  </a:lnTo>
                  <a:lnTo>
                    <a:pt x="3" y="38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3" y="30"/>
                  </a:lnTo>
                  <a:lnTo>
                    <a:pt x="7" y="30"/>
                  </a:lnTo>
                  <a:lnTo>
                    <a:pt x="11" y="30"/>
                  </a:lnTo>
                  <a:lnTo>
                    <a:pt x="15" y="30"/>
                  </a:lnTo>
                  <a:lnTo>
                    <a:pt x="15" y="27"/>
                  </a:lnTo>
                  <a:lnTo>
                    <a:pt x="11" y="27"/>
                  </a:lnTo>
                  <a:lnTo>
                    <a:pt x="11" y="23"/>
                  </a:lnTo>
                  <a:lnTo>
                    <a:pt x="11" y="19"/>
                  </a:lnTo>
                  <a:lnTo>
                    <a:pt x="15" y="19"/>
                  </a:lnTo>
                  <a:lnTo>
                    <a:pt x="15" y="15"/>
                  </a:lnTo>
                  <a:lnTo>
                    <a:pt x="15" y="12"/>
                  </a:lnTo>
                  <a:lnTo>
                    <a:pt x="15" y="8"/>
                  </a:lnTo>
                  <a:lnTo>
                    <a:pt x="18" y="4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26" y="4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0" y="4"/>
                  </a:lnTo>
                  <a:lnTo>
                    <a:pt x="33" y="4"/>
                  </a:lnTo>
                  <a:lnTo>
                    <a:pt x="30" y="4"/>
                  </a:lnTo>
                  <a:lnTo>
                    <a:pt x="30" y="8"/>
                  </a:lnTo>
                  <a:lnTo>
                    <a:pt x="33" y="8"/>
                  </a:lnTo>
                  <a:lnTo>
                    <a:pt x="33" y="12"/>
                  </a:lnTo>
                  <a:lnTo>
                    <a:pt x="37" y="12"/>
                  </a:lnTo>
                  <a:lnTo>
                    <a:pt x="37" y="8"/>
                  </a:lnTo>
                  <a:lnTo>
                    <a:pt x="41" y="8"/>
                  </a:lnTo>
                  <a:lnTo>
                    <a:pt x="45" y="8"/>
                  </a:lnTo>
                  <a:lnTo>
                    <a:pt x="45" y="12"/>
                  </a:lnTo>
                  <a:lnTo>
                    <a:pt x="48" y="12"/>
                  </a:lnTo>
                  <a:lnTo>
                    <a:pt x="52" y="12"/>
                  </a:lnTo>
                  <a:lnTo>
                    <a:pt x="56" y="12"/>
                  </a:lnTo>
                  <a:lnTo>
                    <a:pt x="60" y="12"/>
                  </a:lnTo>
                  <a:lnTo>
                    <a:pt x="60" y="15"/>
                  </a:lnTo>
                  <a:lnTo>
                    <a:pt x="64" y="15"/>
                  </a:lnTo>
                  <a:lnTo>
                    <a:pt x="67" y="15"/>
                  </a:lnTo>
                  <a:lnTo>
                    <a:pt x="67" y="19"/>
                  </a:lnTo>
                  <a:lnTo>
                    <a:pt x="71" y="19"/>
                  </a:lnTo>
                  <a:lnTo>
                    <a:pt x="75" y="19"/>
                  </a:lnTo>
                  <a:lnTo>
                    <a:pt x="79" y="19"/>
                  </a:lnTo>
                  <a:lnTo>
                    <a:pt x="75" y="19"/>
                  </a:lnTo>
                  <a:lnTo>
                    <a:pt x="79" y="19"/>
                  </a:lnTo>
                  <a:lnTo>
                    <a:pt x="82" y="23"/>
                  </a:lnTo>
                  <a:lnTo>
                    <a:pt x="82" y="27"/>
                  </a:lnTo>
                  <a:lnTo>
                    <a:pt x="86" y="27"/>
                  </a:lnTo>
                  <a:lnTo>
                    <a:pt x="86" y="30"/>
                  </a:lnTo>
                  <a:lnTo>
                    <a:pt x="82" y="30"/>
                  </a:lnTo>
                  <a:lnTo>
                    <a:pt x="79" y="30"/>
                  </a:lnTo>
                  <a:lnTo>
                    <a:pt x="82" y="30"/>
                  </a:lnTo>
                  <a:lnTo>
                    <a:pt x="86" y="30"/>
                  </a:lnTo>
                  <a:lnTo>
                    <a:pt x="90" y="30"/>
                  </a:lnTo>
                  <a:lnTo>
                    <a:pt x="97" y="30"/>
                  </a:lnTo>
                  <a:lnTo>
                    <a:pt x="101" y="30"/>
                  </a:lnTo>
                  <a:lnTo>
                    <a:pt x="105" y="30"/>
                  </a:lnTo>
                  <a:lnTo>
                    <a:pt x="101" y="34"/>
                  </a:lnTo>
                  <a:lnTo>
                    <a:pt x="105" y="34"/>
                  </a:lnTo>
                  <a:lnTo>
                    <a:pt x="109" y="34"/>
                  </a:lnTo>
                  <a:lnTo>
                    <a:pt x="105" y="34"/>
                  </a:lnTo>
                  <a:lnTo>
                    <a:pt x="101" y="38"/>
                  </a:lnTo>
                  <a:lnTo>
                    <a:pt x="97" y="38"/>
                  </a:lnTo>
                  <a:lnTo>
                    <a:pt x="94" y="38"/>
                  </a:lnTo>
                  <a:lnTo>
                    <a:pt x="90" y="38"/>
                  </a:lnTo>
                  <a:lnTo>
                    <a:pt x="86" y="38"/>
                  </a:lnTo>
                  <a:lnTo>
                    <a:pt x="82" y="38"/>
                  </a:lnTo>
                  <a:lnTo>
                    <a:pt x="79" y="38"/>
                  </a:lnTo>
                  <a:lnTo>
                    <a:pt x="79" y="34"/>
                  </a:lnTo>
                  <a:lnTo>
                    <a:pt x="75" y="34"/>
                  </a:lnTo>
                  <a:lnTo>
                    <a:pt x="75" y="38"/>
                  </a:lnTo>
                  <a:lnTo>
                    <a:pt x="71" y="34"/>
                  </a:lnTo>
                  <a:lnTo>
                    <a:pt x="75" y="34"/>
                  </a:lnTo>
                  <a:lnTo>
                    <a:pt x="75" y="30"/>
                  </a:lnTo>
                  <a:lnTo>
                    <a:pt x="71" y="30"/>
                  </a:lnTo>
                  <a:lnTo>
                    <a:pt x="67" y="30"/>
                  </a:lnTo>
                  <a:lnTo>
                    <a:pt x="64" y="30"/>
                  </a:lnTo>
                  <a:lnTo>
                    <a:pt x="64" y="27"/>
                  </a:lnTo>
                  <a:lnTo>
                    <a:pt x="60" y="30"/>
                  </a:lnTo>
                  <a:lnTo>
                    <a:pt x="56" y="30"/>
                  </a:lnTo>
                  <a:lnTo>
                    <a:pt x="52" y="30"/>
                  </a:lnTo>
                  <a:lnTo>
                    <a:pt x="56" y="30"/>
                  </a:lnTo>
                  <a:lnTo>
                    <a:pt x="56" y="34"/>
                  </a:lnTo>
                  <a:lnTo>
                    <a:pt x="52" y="34"/>
                  </a:lnTo>
                  <a:lnTo>
                    <a:pt x="48" y="34"/>
                  </a:lnTo>
                  <a:lnTo>
                    <a:pt x="48" y="38"/>
                  </a:lnTo>
                  <a:lnTo>
                    <a:pt x="45" y="38"/>
                  </a:lnTo>
                  <a:lnTo>
                    <a:pt x="41" y="38"/>
                  </a:lnTo>
                  <a:lnTo>
                    <a:pt x="41" y="42"/>
                  </a:lnTo>
                  <a:lnTo>
                    <a:pt x="37" y="42"/>
                  </a:lnTo>
                  <a:lnTo>
                    <a:pt x="33" y="42"/>
                  </a:lnTo>
                  <a:lnTo>
                    <a:pt x="30" y="46"/>
                  </a:lnTo>
                  <a:lnTo>
                    <a:pt x="26" y="46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" name="Freeform 2555"/>
            <p:cNvSpPr>
              <a:spLocks/>
            </p:cNvSpPr>
            <p:nvPr/>
          </p:nvSpPr>
          <p:spPr bwMode="auto">
            <a:xfrm>
              <a:off x="2048951" y="1728924"/>
              <a:ext cx="183345" cy="81810"/>
            </a:xfrm>
            <a:custGeom>
              <a:avLst/>
              <a:gdLst>
                <a:gd name="T0" fmla="*/ 57 w 102"/>
                <a:gd name="T1" fmla="*/ 41 h 45"/>
                <a:gd name="T2" fmla="*/ 45 w 102"/>
                <a:gd name="T3" fmla="*/ 37 h 45"/>
                <a:gd name="T4" fmla="*/ 38 w 102"/>
                <a:gd name="T5" fmla="*/ 33 h 45"/>
                <a:gd name="T6" fmla="*/ 27 w 102"/>
                <a:gd name="T7" fmla="*/ 30 h 45"/>
                <a:gd name="T8" fmla="*/ 19 w 102"/>
                <a:gd name="T9" fmla="*/ 30 h 45"/>
                <a:gd name="T10" fmla="*/ 12 w 102"/>
                <a:gd name="T11" fmla="*/ 26 h 45"/>
                <a:gd name="T12" fmla="*/ 0 w 102"/>
                <a:gd name="T13" fmla="*/ 22 h 45"/>
                <a:gd name="T14" fmla="*/ 4 w 102"/>
                <a:gd name="T15" fmla="*/ 15 h 45"/>
                <a:gd name="T16" fmla="*/ 12 w 102"/>
                <a:gd name="T17" fmla="*/ 18 h 45"/>
                <a:gd name="T18" fmla="*/ 19 w 102"/>
                <a:gd name="T19" fmla="*/ 22 h 45"/>
                <a:gd name="T20" fmla="*/ 30 w 102"/>
                <a:gd name="T21" fmla="*/ 22 h 45"/>
                <a:gd name="T22" fmla="*/ 34 w 102"/>
                <a:gd name="T23" fmla="*/ 22 h 45"/>
                <a:gd name="T24" fmla="*/ 34 w 102"/>
                <a:gd name="T25" fmla="*/ 15 h 45"/>
                <a:gd name="T26" fmla="*/ 38 w 102"/>
                <a:gd name="T27" fmla="*/ 18 h 45"/>
                <a:gd name="T28" fmla="*/ 38 w 102"/>
                <a:gd name="T29" fmla="*/ 15 h 45"/>
                <a:gd name="T30" fmla="*/ 38 w 102"/>
                <a:gd name="T31" fmla="*/ 11 h 45"/>
                <a:gd name="T32" fmla="*/ 42 w 102"/>
                <a:gd name="T33" fmla="*/ 15 h 45"/>
                <a:gd name="T34" fmla="*/ 34 w 102"/>
                <a:gd name="T35" fmla="*/ 11 h 45"/>
                <a:gd name="T36" fmla="*/ 23 w 102"/>
                <a:gd name="T37" fmla="*/ 11 h 45"/>
                <a:gd name="T38" fmla="*/ 15 w 102"/>
                <a:gd name="T39" fmla="*/ 7 h 45"/>
                <a:gd name="T40" fmla="*/ 27 w 102"/>
                <a:gd name="T41" fmla="*/ 7 h 45"/>
                <a:gd name="T42" fmla="*/ 34 w 102"/>
                <a:gd name="T43" fmla="*/ 7 h 45"/>
                <a:gd name="T44" fmla="*/ 23 w 102"/>
                <a:gd name="T45" fmla="*/ 3 h 45"/>
                <a:gd name="T46" fmla="*/ 34 w 102"/>
                <a:gd name="T47" fmla="*/ 3 h 45"/>
                <a:gd name="T48" fmla="*/ 45 w 102"/>
                <a:gd name="T49" fmla="*/ 3 h 45"/>
                <a:gd name="T50" fmla="*/ 42 w 102"/>
                <a:gd name="T51" fmla="*/ 3 h 45"/>
                <a:gd name="T52" fmla="*/ 45 w 102"/>
                <a:gd name="T53" fmla="*/ 3 h 45"/>
                <a:gd name="T54" fmla="*/ 57 w 102"/>
                <a:gd name="T55" fmla="*/ 3 h 45"/>
                <a:gd name="T56" fmla="*/ 68 w 102"/>
                <a:gd name="T57" fmla="*/ 3 h 45"/>
                <a:gd name="T58" fmla="*/ 79 w 102"/>
                <a:gd name="T59" fmla="*/ 3 h 45"/>
                <a:gd name="T60" fmla="*/ 91 w 102"/>
                <a:gd name="T61" fmla="*/ 3 h 45"/>
                <a:gd name="T62" fmla="*/ 83 w 102"/>
                <a:gd name="T63" fmla="*/ 7 h 45"/>
                <a:gd name="T64" fmla="*/ 79 w 102"/>
                <a:gd name="T65" fmla="*/ 7 h 45"/>
                <a:gd name="T66" fmla="*/ 87 w 102"/>
                <a:gd name="T67" fmla="*/ 11 h 45"/>
                <a:gd name="T68" fmla="*/ 76 w 102"/>
                <a:gd name="T69" fmla="*/ 11 h 45"/>
                <a:gd name="T70" fmla="*/ 68 w 102"/>
                <a:gd name="T71" fmla="*/ 15 h 45"/>
                <a:gd name="T72" fmla="*/ 72 w 102"/>
                <a:gd name="T73" fmla="*/ 15 h 45"/>
                <a:gd name="T74" fmla="*/ 83 w 102"/>
                <a:gd name="T75" fmla="*/ 15 h 45"/>
                <a:gd name="T76" fmla="*/ 91 w 102"/>
                <a:gd name="T77" fmla="*/ 22 h 45"/>
                <a:gd name="T78" fmla="*/ 94 w 102"/>
                <a:gd name="T79" fmla="*/ 18 h 45"/>
                <a:gd name="T80" fmla="*/ 102 w 102"/>
                <a:gd name="T81" fmla="*/ 26 h 45"/>
                <a:gd name="T82" fmla="*/ 91 w 102"/>
                <a:gd name="T83" fmla="*/ 26 h 45"/>
                <a:gd name="T84" fmla="*/ 94 w 102"/>
                <a:gd name="T85" fmla="*/ 30 h 45"/>
                <a:gd name="T86" fmla="*/ 94 w 102"/>
                <a:gd name="T87" fmla="*/ 30 h 45"/>
                <a:gd name="T88" fmla="*/ 94 w 102"/>
                <a:gd name="T89" fmla="*/ 33 h 45"/>
                <a:gd name="T90" fmla="*/ 91 w 102"/>
                <a:gd name="T91" fmla="*/ 33 h 45"/>
                <a:gd name="T92" fmla="*/ 83 w 102"/>
                <a:gd name="T93" fmla="*/ 37 h 45"/>
                <a:gd name="T94" fmla="*/ 72 w 102"/>
                <a:gd name="T95" fmla="*/ 37 h 45"/>
                <a:gd name="T96" fmla="*/ 72 w 102"/>
                <a:gd name="T97" fmla="*/ 33 h 45"/>
                <a:gd name="T98" fmla="*/ 68 w 102"/>
                <a:gd name="T99" fmla="*/ 37 h 45"/>
                <a:gd name="T100" fmla="*/ 64 w 102"/>
                <a:gd name="T101" fmla="*/ 4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2" h="45">
                  <a:moveTo>
                    <a:pt x="60" y="45"/>
                  </a:moveTo>
                  <a:lnTo>
                    <a:pt x="60" y="41"/>
                  </a:lnTo>
                  <a:lnTo>
                    <a:pt x="57" y="41"/>
                  </a:lnTo>
                  <a:lnTo>
                    <a:pt x="53" y="41"/>
                  </a:lnTo>
                  <a:lnTo>
                    <a:pt x="49" y="37"/>
                  </a:lnTo>
                  <a:lnTo>
                    <a:pt x="45" y="37"/>
                  </a:lnTo>
                  <a:lnTo>
                    <a:pt x="45" y="33"/>
                  </a:lnTo>
                  <a:lnTo>
                    <a:pt x="42" y="33"/>
                  </a:lnTo>
                  <a:lnTo>
                    <a:pt x="38" y="33"/>
                  </a:lnTo>
                  <a:lnTo>
                    <a:pt x="34" y="30"/>
                  </a:lnTo>
                  <a:lnTo>
                    <a:pt x="30" y="30"/>
                  </a:lnTo>
                  <a:lnTo>
                    <a:pt x="27" y="30"/>
                  </a:lnTo>
                  <a:lnTo>
                    <a:pt x="23" y="26"/>
                  </a:lnTo>
                  <a:lnTo>
                    <a:pt x="19" y="26"/>
                  </a:lnTo>
                  <a:lnTo>
                    <a:pt x="19" y="30"/>
                  </a:lnTo>
                  <a:lnTo>
                    <a:pt x="19" y="26"/>
                  </a:lnTo>
                  <a:lnTo>
                    <a:pt x="15" y="26"/>
                  </a:lnTo>
                  <a:lnTo>
                    <a:pt x="12" y="26"/>
                  </a:lnTo>
                  <a:lnTo>
                    <a:pt x="8" y="22"/>
                  </a:lnTo>
                  <a:lnTo>
                    <a:pt x="4" y="22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4" y="15"/>
                  </a:lnTo>
                  <a:lnTo>
                    <a:pt x="8" y="15"/>
                  </a:lnTo>
                  <a:lnTo>
                    <a:pt x="12" y="15"/>
                  </a:lnTo>
                  <a:lnTo>
                    <a:pt x="12" y="18"/>
                  </a:lnTo>
                  <a:lnTo>
                    <a:pt x="15" y="18"/>
                  </a:lnTo>
                  <a:lnTo>
                    <a:pt x="19" y="18"/>
                  </a:lnTo>
                  <a:lnTo>
                    <a:pt x="19" y="22"/>
                  </a:lnTo>
                  <a:lnTo>
                    <a:pt x="23" y="22"/>
                  </a:lnTo>
                  <a:lnTo>
                    <a:pt x="27" y="22"/>
                  </a:lnTo>
                  <a:lnTo>
                    <a:pt x="30" y="22"/>
                  </a:lnTo>
                  <a:lnTo>
                    <a:pt x="30" y="18"/>
                  </a:lnTo>
                  <a:lnTo>
                    <a:pt x="34" y="18"/>
                  </a:lnTo>
                  <a:lnTo>
                    <a:pt x="34" y="22"/>
                  </a:lnTo>
                  <a:lnTo>
                    <a:pt x="38" y="18"/>
                  </a:lnTo>
                  <a:lnTo>
                    <a:pt x="34" y="18"/>
                  </a:lnTo>
                  <a:lnTo>
                    <a:pt x="34" y="15"/>
                  </a:lnTo>
                  <a:lnTo>
                    <a:pt x="38" y="15"/>
                  </a:lnTo>
                  <a:lnTo>
                    <a:pt x="34" y="18"/>
                  </a:lnTo>
                  <a:lnTo>
                    <a:pt x="38" y="18"/>
                  </a:lnTo>
                  <a:lnTo>
                    <a:pt x="42" y="18"/>
                  </a:lnTo>
                  <a:lnTo>
                    <a:pt x="42" y="15"/>
                  </a:lnTo>
                  <a:lnTo>
                    <a:pt x="38" y="15"/>
                  </a:lnTo>
                  <a:lnTo>
                    <a:pt x="34" y="15"/>
                  </a:lnTo>
                  <a:lnTo>
                    <a:pt x="34" y="11"/>
                  </a:lnTo>
                  <a:lnTo>
                    <a:pt x="38" y="11"/>
                  </a:lnTo>
                  <a:lnTo>
                    <a:pt x="42" y="15"/>
                  </a:lnTo>
                  <a:lnTo>
                    <a:pt x="45" y="15"/>
                  </a:lnTo>
                  <a:lnTo>
                    <a:pt x="42" y="15"/>
                  </a:lnTo>
                  <a:lnTo>
                    <a:pt x="42" y="11"/>
                  </a:lnTo>
                  <a:lnTo>
                    <a:pt x="38" y="11"/>
                  </a:lnTo>
                  <a:lnTo>
                    <a:pt x="34" y="11"/>
                  </a:lnTo>
                  <a:lnTo>
                    <a:pt x="30" y="11"/>
                  </a:lnTo>
                  <a:lnTo>
                    <a:pt x="27" y="11"/>
                  </a:lnTo>
                  <a:lnTo>
                    <a:pt x="23" y="11"/>
                  </a:lnTo>
                  <a:lnTo>
                    <a:pt x="19" y="11"/>
                  </a:lnTo>
                  <a:lnTo>
                    <a:pt x="15" y="11"/>
                  </a:lnTo>
                  <a:lnTo>
                    <a:pt x="15" y="7"/>
                  </a:lnTo>
                  <a:lnTo>
                    <a:pt x="19" y="7"/>
                  </a:lnTo>
                  <a:lnTo>
                    <a:pt x="23" y="7"/>
                  </a:lnTo>
                  <a:lnTo>
                    <a:pt x="27" y="7"/>
                  </a:lnTo>
                  <a:lnTo>
                    <a:pt x="30" y="7"/>
                  </a:lnTo>
                  <a:lnTo>
                    <a:pt x="34" y="11"/>
                  </a:lnTo>
                  <a:lnTo>
                    <a:pt x="34" y="7"/>
                  </a:lnTo>
                  <a:lnTo>
                    <a:pt x="30" y="7"/>
                  </a:lnTo>
                  <a:lnTo>
                    <a:pt x="27" y="7"/>
                  </a:lnTo>
                  <a:lnTo>
                    <a:pt x="23" y="3"/>
                  </a:lnTo>
                  <a:lnTo>
                    <a:pt x="27" y="3"/>
                  </a:lnTo>
                  <a:lnTo>
                    <a:pt x="30" y="3"/>
                  </a:lnTo>
                  <a:lnTo>
                    <a:pt x="34" y="3"/>
                  </a:lnTo>
                  <a:lnTo>
                    <a:pt x="38" y="3"/>
                  </a:lnTo>
                  <a:lnTo>
                    <a:pt x="42" y="3"/>
                  </a:lnTo>
                  <a:lnTo>
                    <a:pt x="45" y="3"/>
                  </a:lnTo>
                  <a:lnTo>
                    <a:pt x="42" y="3"/>
                  </a:lnTo>
                  <a:lnTo>
                    <a:pt x="38" y="3"/>
                  </a:lnTo>
                  <a:lnTo>
                    <a:pt x="42" y="3"/>
                  </a:lnTo>
                  <a:lnTo>
                    <a:pt x="42" y="0"/>
                  </a:lnTo>
                  <a:lnTo>
                    <a:pt x="45" y="0"/>
                  </a:lnTo>
                  <a:lnTo>
                    <a:pt x="45" y="3"/>
                  </a:lnTo>
                  <a:lnTo>
                    <a:pt x="49" y="3"/>
                  </a:lnTo>
                  <a:lnTo>
                    <a:pt x="53" y="3"/>
                  </a:lnTo>
                  <a:lnTo>
                    <a:pt x="57" y="3"/>
                  </a:lnTo>
                  <a:lnTo>
                    <a:pt x="60" y="3"/>
                  </a:lnTo>
                  <a:lnTo>
                    <a:pt x="64" y="3"/>
                  </a:lnTo>
                  <a:lnTo>
                    <a:pt x="68" y="3"/>
                  </a:lnTo>
                  <a:lnTo>
                    <a:pt x="72" y="3"/>
                  </a:lnTo>
                  <a:lnTo>
                    <a:pt x="76" y="3"/>
                  </a:lnTo>
                  <a:lnTo>
                    <a:pt x="79" y="3"/>
                  </a:lnTo>
                  <a:lnTo>
                    <a:pt x="83" y="3"/>
                  </a:lnTo>
                  <a:lnTo>
                    <a:pt x="87" y="3"/>
                  </a:lnTo>
                  <a:lnTo>
                    <a:pt x="91" y="3"/>
                  </a:lnTo>
                  <a:lnTo>
                    <a:pt x="91" y="7"/>
                  </a:lnTo>
                  <a:lnTo>
                    <a:pt x="87" y="7"/>
                  </a:lnTo>
                  <a:lnTo>
                    <a:pt x="83" y="7"/>
                  </a:lnTo>
                  <a:lnTo>
                    <a:pt x="79" y="7"/>
                  </a:lnTo>
                  <a:lnTo>
                    <a:pt x="79" y="11"/>
                  </a:lnTo>
                  <a:lnTo>
                    <a:pt x="79" y="7"/>
                  </a:lnTo>
                  <a:lnTo>
                    <a:pt x="83" y="7"/>
                  </a:lnTo>
                  <a:lnTo>
                    <a:pt x="87" y="7"/>
                  </a:lnTo>
                  <a:lnTo>
                    <a:pt x="87" y="11"/>
                  </a:lnTo>
                  <a:lnTo>
                    <a:pt x="83" y="11"/>
                  </a:lnTo>
                  <a:lnTo>
                    <a:pt x="79" y="11"/>
                  </a:lnTo>
                  <a:lnTo>
                    <a:pt x="76" y="11"/>
                  </a:lnTo>
                  <a:lnTo>
                    <a:pt x="76" y="15"/>
                  </a:lnTo>
                  <a:lnTo>
                    <a:pt x="72" y="15"/>
                  </a:lnTo>
                  <a:lnTo>
                    <a:pt x="68" y="15"/>
                  </a:lnTo>
                  <a:lnTo>
                    <a:pt x="68" y="18"/>
                  </a:lnTo>
                  <a:lnTo>
                    <a:pt x="68" y="15"/>
                  </a:lnTo>
                  <a:lnTo>
                    <a:pt x="72" y="15"/>
                  </a:lnTo>
                  <a:lnTo>
                    <a:pt x="76" y="15"/>
                  </a:lnTo>
                  <a:lnTo>
                    <a:pt x="79" y="15"/>
                  </a:lnTo>
                  <a:lnTo>
                    <a:pt x="83" y="15"/>
                  </a:lnTo>
                  <a:lnTo>
                    <a:pt x="83" y="18"/>
                  </a:lnTo>
                  <a:lnTo>
                    <a:pt x="87" y="18"/>
                  </a:lnTo>
                  <a:lnTo>
                    <a:pt x="91" y="22"/>
                  </a:lnTo>
                  <a:lnTo>
                    <a:pt x="87" y="22"/>
                  </a:lnTo>
                  <a:lnTo>
                    <a:pt x="91" y="22"/>
                  </a:lnTo>
                  <a:lnTo>
                    <a:pt x="94" y="18"/>
                  </a:lnTo>
                  <a:lnTo>
                    <a:pt x="98" y="22"/>
                  </a:lnTo>
                  <a:lnTo>
                    <a:pt x="98" y="26"/>
                  </a:lnTo>
                  <a:lnTo>
                    <a:pt x="102" y="26"/>
                  </a:lnTo>
                  <a:lnTo>
                    <a:pt x="98" y="26"/>
                  </a:lnTo>
                  <a:lnTo>
                    <a:pt x="94" y="26"/>
                  </a:lnTo>
                  <a:lnTo>
                    <a:pt x="91" y="26"/>
                  </a:lnTo>
                  <a:lnTo>
                    <a:pt x="94" y="26"/>
                  </a:lnTo>
                  <a:lnTo>
                    <a:pt x="98" y="30"/>
                  </a:lnTo>
                  <a:lnTo>
                    <a:pt x="94" y="30"/>
                  </a:lnTo>
                  <a:lnTo>
                    <a:pt x="91" y="30"/>
                  </a:lnTo>
                  <a:lnTo>
                    <a:pt x="94" y="33"/>
                  </a:lnTo>
                  <a:lnTo>
                    <a:pt x="94" y="30"/>
                  </a:lnTo>
                  <a:lnTo>
                    <a:pt x="98" y="30"/>
                  </a:lnTo>
                  <a:lnTo>
                    <a:pt x="98" y="33"/>
                  </a:lnTo>
                  <a:lnTo>
                    <a:pt x="94" y="33"/>
                  </a:lnTo>
                  <a:lnTo>
                    <a:pt x="98" y="33"/>
                  </a:lnTo>
                  <a:lnTo>
                    <a:pt x="94" y="33"/>
                  </a:lnTo>
                  <a:lnTo>
                    <a:pt x="91" y="33"/>
                  </a:lnTo>
                  <a:lnTo>
                    <a:pt x="91" y="37"/>
                  </a:lnTo>
                  <a:lnTo>
                    <a:pt x="87" y="37"/>
                  </a:lnTo>
                  <a:lnTo>
                    <a:pt x="83" y="37"/>
                  </a:lnTo>
                  <a:lnTo>
                    <a:pt x="79" y="37"/>
                  </a:lnTo>
                  <a:lnTo>
                    <a:pt x="76" y="37"/>
                  </a:lnTo>
                  <a:lnTo>
                    <a:pt x="72" y="37"/>
                  </a:lnTo>
                  <a:lnTo>
                    <a:pt x="68" y="37"/>
                  </a:lnTo>
                  <a:lnTo>
                    <a:pt x="68" y="33"/>
                  </a:lnTo>
                  <a:lnTo>
                    <a:pt x="72" y="33"/>
                  </a:lnTo>
                  <a:lnTo>
                    <a:pt x="68" y="33"/>
                  </a:lnTo>
                  <a:lnTo>
                    <a:pt x="64" y="37"/>
                  </a:lnTo>
                  <a:lnTo>
                    <a:pt x="68" y="37"/>
                  </a:lnTo>
                  <a:lnTo>
                    <a:pt x="72" y="37"/>
                  </a:lnTo>
                  <a:lnTo>
                    <a:pt x="72" y="41"/>
                  </a:lnTo>
                  <a:lnTo>
                    <a:pt x="64" y="41"/>
                  </a:lnTo>
                  <a:lnTo>
                    <a:pt x="64" y="45"/>
                  </a:lnTo>
                  <a:lnTo>
                    <a:pt x="60" y="45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" name="Freeform 2556"/>
            <p:cNvSpPr>
              <a:spLocks/>
            </p:cNvSpPr>
            <p:nvPr/>
          </p:nvSpPr>
          <p:spPr bwMode="auto">
            <a:xfrm>
              <a:off x="2244879" y="1728924"/>
              <a:ext cx="156382" cy="59994"/>
            </a:xfrm>
            <a:custGeom>
              <a:avLst/>
              <a:gdLst>
                <a:gd name="T0" fmla="*/ 8 w 87"/>
                <a:gd name="T1" fmla="*/ 30 h 33"/>
                <a:gd name="T2" fmla="*/ 15 w 87"/>
                <a:gd name="T3" fmla="*/ 30 h 33"/>
                <a:gd name="T4" fmla="*/ 8 w 87"/>
                <a:gd name="T5" fmla="*/ 30 h 33"/>
                <a:gd name="T6" fmla="*/ 8 w 87"/>
                <a:gd name="T7" fmla="*/ 22 h 33"/>
                <a:gd name="T8" fmla="*/ 0 w 87"/>
                <a:gd name="T9" fmla="*/ 22 h 33"/>
                <a:gd name="T10" fmla="*/ 0 w 87"/>
                <a:gd name="T11" fmla="*/ 15 h 33"/>
                <a:gd name="T12" fmla="*/ 0 w 87"/>
                <a:gd name="T13" fmla="*/ 11 h 33"/>
                <a:gd name="T14" fmla="*/ 0 w 87"/>
                <a:gd name="T15" fmla="*/ 3 h 33"/>
                <a:gd name="T16" fmla="*/ 8 w 87"/>
                <a:gd name="T17" fmla="*/ 3 h 33"/>
                <a:gd name="T18" fmla="*/ 15 w 87"/>
                <a:gd name="T19" fmla="*/ 7 h 33"/>
                <a:gd name="T20" fmla="*/ 15 w 87"/>
                <a:gd name="T21" fmla="*/ 7 h 33"/>
                <a:gd name="T22" fmla="*/ 8 w 87"/>
                <a:gd name="T23" fmla="*/ 3 h 33"/>
                <a:gd name="T24" fmla="*/ 12 w 87"/>
                <a:gd name="T25" fmla="*/ 0 h 33"/>
                <a:gd name="T26" fmla="*/ 19 w 87"/>
                <a:gd name="T27" fmla="*/ 0 h 33"/>
                <a:gd name="T28" fmla="*/ 27 w 87"/>
                <a:gd name="T29" fmla="*/ 0 h 33"/>
                <a:gd name="T30" fmla="*/ 34 w 87"/>
                <a:gd name="T31" fmla="*/ 0 h 33"/>
                <a:gd name="T32" fmla="*/ 42 w 87"/>
                <a:gd name="T33" fmla="*/ 0 h 33"/>
                <a:gd name="T34" fmla="*/ 49 w 87"/>
                <a:gd name="T35" fmla="*/ 0 h 33"/>
                <a:gd name="T36" fmla="*/ 57 w 87"/>
                <a:gd name="T37" fmla="*/ 0 h 33"/>
                <a:gd name="T38" fmla="*/ 64 w 87"/>
                <a:gd name="T39" fmla="*/ 0 h 33"/>
                <a:gd name="T40" fmla="*/ 72 w 87"/>
                <a:gd name="T41" fmla="*/ 0 h 33"/>
                <a:gd name="T42" fmla="*/ 83 w 87"/>
                <a:gd name="T43" fmla="*/ 3 h 33"/>
                <a:gd name="T44" fmla="*/ 83 w 87"/>
                <a:gd name="T45" fmla="*/ 3 h 33"/>
                <a:gd name="T46" fmla="*/ 75 w 87"/>
                <a:gd name="T47" fmla="*/ 7 h 33"/>
                <a:gd name="T48" fmla="*/ 68 w 87"/>
                <a:gd name="T49" fmla="*/ 15 h 33"/>
                <a:gd name="T50" fmla="*/ 60 w 87"/>
                <a:gd name="T51" fmla="*/ 18 h 33"/>
                <a:gd name="T52" fmla="*/ 57 w 87"/>
                <a:gd name="T53" fmla="*/ 22 h 33"/>
                <a:gd name="T54" fmla="*/ 49 w 87"/>
                <a:gd name="T55" fmla="*/ 22 h 33"/>
                <a:gd name="T56" fmla="*/ 45 w 87"/>
                <a:gd name="T57" fmla="*/ 18 h 33"/>
                <a:gd name="T58" fmla="*/ 38 w 87"/>
                <a:gd name="T59" fmla="*/ 18 h 33"/>
                <a:gd name="T60" fmla="*/ 30 w 87"/>
                <a:gd name="T61" fmla="*/ 18 h 33"/>
                <a:gd name="T62" fmla="*/ 23 w 87"/>
                <a:gd name="T63" fmla="*/ 18 h 33"/>
                <a:gd name="T64" fmla="*/ 27 w 87"/>
                <a:gd name="T65" fmla="*/ 22 h 33"/>
                <a:gd name="T66" fmla="*/ 34 w 87"/>
                <a:gd name="T67" fmla="*/ 22 h 33"/>
                <a:gd name="T68" fmla="*/ 30 w 87"/>
                <a:gd name="T69" fmla="*/ 26 h 33"/>
                <a:gd name="T70" fmla="*/ 27 w 87"/>
                <a:gd name="T71" fmla="*/ 30 h 33"/>
                <a:gd name="T72" fmla="*/ 27 w 87"/>
                <a:gd name="T73" fmla="*/ 30 h 33"/>
                <a:gd name="T74" fmla="*/ 23 w 87"/>
                <a:gd name="T75" fmla="*/ 33 h 33"/>
                <a:gd name="T76" fmla="*/ 15 w 87"/>
                <a:gd name="T77" fmla="*/ 33 h 33"/>
                <a:gd name="T78" fmla="*/ 8 w 87"/>
                <a:gd name="T79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7" h="33">
                  <a:moveTo>
                    <a:pt x="8" y="33"/>
                  </a:moveTo>
                  <a:lnTo>
                    <a:pt x="8" y="30"/>
                  </a:lnTo>
                  <a:lnTo>
                    <a:pt x="12" y="30"/>
                  </a:lnTo>
                  <a:lnTo>
                    <a:pt x="15" y="30"/>
                  </a:lnTo>
                  <a:lnTo>
                    <a:pt x="12" y="30"/>
                  </a:lnTo>
                  <a:lnTo>
                    <a:pt x="8" y="30"/>
                  </a:lnTo>
                  <a:lnTo>
                    <a:pt x="8" y="26"/>
                  </a:lnTo>
                  <a:lnTo>
                    <a:pt x="8" y="22"/>
                  </a:lnTo>
                  <a:lnTo>
                    <a:pt x="4" y="22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4" y="15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3"/>
                  </a:lnTo>
                  <a:lnTo>
                    <a:pt x="4" y="3"/>
                  </a:lnTo>
                  <a:lnTo>
                    <a:pt x="8" y="3"/>
                  </a:lnTo>
                  <a:lnTo>
                    <a:pt x="12" y="7"/>
                  </a:lnTo>
                  <a:lnTo>
                    <a:pt x="15" y="7"/>
                  </a:lnTo>
                  <a:lnTo>
                    <a:pt x="19" y="7"/>
                  </a:lnTo>
                  <a:lnTo>
                    <a:pt x="15" y="7"/>
                  </a:lnTo>
                  <a:lnTo>
                    <a:pt x="12" y="3"/>
                  </a:lnTo>
                  <a:lnTo>
                    <a:pt x="8" y="3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0" y="0"/>
                  </a:lnTo>
                  <a:lnTo>
                    <a:pt x="64" y="0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9" y="0"/>
                  </a:lnTo>
                  <a:lnTo>
                    <a:pt x="83" y="3"/>
                  </a:lnTo>
                  <a:lnTo>
                    <a:pt x="87" y="3"/>
                  </a:lnTo>
                  <a:lnTo>
                    <a:pt x="83" y="3"/>
                  </a:lnTo>
                  <a:lnTo>
                    <a:pt x="79" y="7"/>
                  </a:lnTo>
                  <a:lnTo>
                    <a:pt x="75" y="7"/>
                  </a:lnTo>
                  <a:lnTo>
                    <a:pt x="72" y="11"/>
                  </a:lnTo>
                  <a:lnTo>
                    <a:pt x="68" y="15"/>
                  </a:lnTo>
                  <a:lnTo>
                    <a:pt x="64" y="15"/>
                  </a:lnTo>
                  <a:lnTo>
                    <a:pt x="60" y="18"/>
                  </a:lnTo>
                  <a:lnTo>
                    <a:pt x="57" y="18"/>
                  </a:lnTo>
                  <a:lnTo>
                    <a:pt x="57" y="22"/>
                  </a:lnTo>
                  <a:lnTo>
                    <a:pt x="53" y="22"/>
                  </a:lnTo>
                  <a:lnTo>
                    <a:pt x="49" y="22"/>
                  </a:lnTo>
                  <a:lnTo>
                    <a:pt x="45" y="22"/>
                  </a:lnTo>
                  <a:lnTo>
                    <a:pt x="45" y="18"/>
                  </a:lnTo>
                  <a:lnTo>
                    <a:pt x="42" y="18"/>
                  </a:lnTo>
                  <a:lnTo>
                    <a:pt x="38" y="18"/>
                  </a:lnTo>
                  <a:lnTo>
                    <a:pt x="34" y="18"/>
                  </a:lnTo>
                  <a:lnTo>
                    <a:pt x="30" y="18"/>
                  </a:lnTo>
                  <a:lnTo>
                    <a:pt x="27" y="18"/>
                  </a:lnTo>
                  <a:lnTo>
                    <a:pt x="23" y="18"/>
                  </a:lnTo>
                  <a:lnTo>
                    <a:pt x="23" y="22"/>
                  </a:lnTo>
                  <a:lnTo>
                    <a:pt x="27" y="22"/>
                  </a:lnTo>
                  <a:lnTo>
                    <a:pt x="30" y="22"/>
                  </a:lnTo>
                  <a:lnTo>
                    <a:pt x="34" y="22"/>
                  </a:lnTo>
                  <a:lnTo>
                    <a:pt x="34" y="26"/>
                  </a:lnTo>
                  <a:lnTo>
                    <a:pt x="30" y="26"/>
                  </a:lnTo>
                  <a:lnTo>
                    <a:pt x="30" y="30"/>
                  </a:lnTo>
                  <a:lnTo>
                    <a:pt x="27" y="30"/>
                  </a:lnTo>
                  <a:lnTo>
                    <a:pt x="23" y="30"/>
                  </a:lnTo>
                  <a:lnTo>
                    <a:pt x="27" y="30"/>
                  </a:lnTo>
                  <a:lnTo>
                    <a:pt x="27" y="33"/>
                  </a:lnTo>
                  <a:lnTo>
                    <a:pt x="23" y="33"/>
                  </a:lnTo>
                  <a:lnTo>
                    <a:pt x="19" y="33"/>
                  </a:lnTo>
                  <a:lnTo>
                    <a:pt x="15" y="33"/>
                  </a:lnTo>
                  <a:lnTo>
                    <a:pt x="12" y="33"/>
                  </a:lnTo>
                  <a:lnTo>
                    <a:pt x="8" y="3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" name="Freeform 2557"/>
            <p:cNvSpPr>
              <a:spLocks/>
            </p:cNvSpPr>
            <p:nvPr/>
          </p:nvSpPr>
          <p:spPr bwMode="auto">
            <a:xfrm>
              <a:off x="1320963" y="2390679"/>
              <a:ext cx="147395" cy="76356"/>
            </a:xfrm>
            <a:custGeom>
              <a:avLst/>
              <a:gdLst>
                <a:gd name="T0" fmla="*/ 71 w 82"/>
                <a:gd name="T1" fmla="*/ 42 h 42"/>
                <a:gd name="T2" fmla="*/ 67 w 82"/>
                <a:gd name="T3" fmla="*/ 38 h 42"/>
                <a:gd name="T4" fmla="*/ 60 w 82"/>
                <a:gd name="T5" fmla="*/ 38 h 42"/>
                <a:gd name="T6" fmla="*/ 52 w 82"/>
                <a:gd name="T7" fmla="*/ 34 h 42"/>
                <a:gd name="T8" fmla="*/ 56 w 82"/>
                <a:gd name="T9" fmla="*/ 30 h 42"/>
                <a:gd name="T10" fmla="*/ 56 w 82"/>
                <a:gd name="T11" fmla="*/ 30 h 42"/>
                <a:gd name="T12" fmla="*/ 48 w 82"/>
                <a:gd name="T13" fmla="*/ 30 h 42"/>
                <a:gd name="T14" fmla="*/ 41 w 82"/>
                <a:gd name="T15" fmla="*/ 30 h 42"/>
                <a:gd name="T16" fmla="*/ 45 w 82"/>
                <a:gd name="T17" fmla="*/ 27 h 42"/>
                <a:gd name="T18" fmla="*/ 37 w 82"/>
                <a:gd name="T19" fmla="*/ 27 h 42"/>
                <a:gd name="T20" fmla="*/ 37 w 82"/>
                <a:gd name="T21" fmla="*/ 23 h 42"/>
                <a:gd name="T22" fmla="*/ 37 w 82"/>
                <a:gd name="T23" fmla="*/ 23 h 42"/>
                <a:gd name="T24" fmla="*/ 30 w 82"/>
                <a:gd name="T25" fmla="*/ 23 h 42"/>
                <a:gd name="T26" fmla="*/ 33 w 82"/>
                <a:gd name="T27" fmla="*/ 19 h 42"/>
                <a:gd name="T28" fmla="*/ 33 w 82"/>
                <a:gd name="T29" fmla="*/ 19 h 42"/>
                <a:gd name="T30" fmla="*/ 26 w 82"/>
                <a:gd name="T31" fmla="*/ 15 h 42"/>
                <a:gd name="T32" fmla="*/ 18 w 82"/>
                <a:gd name="T33" fmla="*/ 15 h 42"/>
                <a:gd name="T34" fmla="*/ 22 w 82"/>
                <a:gd name="T35" fmla="*/ 12 h 42"/>
                <a:gd name="T36" fmla="*/ 18 w 82"/>
                <a:gd name="T37" fmla="*/ 15 h 42"/>
                <a:gd name="T38" fmla="*/ 15 w 82"/>
                <a:gd name="T39" fmla="*/ 12 h 42"/>
                <a:gd name="T40" fmla="*/ 7 w 82"/>
                <a:gd name="T41" fmla="*/ 12 h 42"/>
                <a:gd name="T42" fmla="*/ 11 w 82"/>
                <a:gd name="T43" fmla="*/ 8 h 42"/>
                <a:gd name="T44" fmla="*/ 11 w 82"/>
                <a:gd name="T45" fmla="*/ 8 h 42"/>
                <a:gd name="T46" fmla="*/ 15 w 82"/>
                <a:gd name="T47" fmla="*/ 4 h 42"/>
                <a:gd name="T48" fmla="*/ 7 w 82"/>
                <a:gd name="T49" fmla="*/ 4 h 42"/>
                <a:gd name="T50" fmla="*/ 15 w 82"/>
                <a:gd name="T51" fmla="*/ 4 h 42"/>
                <a:gd name="T52" fmla="*/ 3 w 82"/>
                <a:gd name="T53" fmla="*/ 8 h 42"/>
                <a:gd name="T54" fmla="*/ 0 w 82"/>
                <a:gd name="T55" fmla="*/ 4 h 42"/>
                <a:gd name="T56" fmla="*/ 3 w 82"/>
                <a:gd name="T57" fmla="*/ 0 h 42"/>
                <a:gd name="T58" fmla="*/ 11 w 82"/>
                <a:gd name="T59" fmla="*/ 0 h 42"/>
                <a:gd name="T60" fmla="*/ 15 w 82"/>
                <a:gd name="T61" fmla="*/ 4 h 42"/>
                <a:gd name="T62" fmla="*/ 22 w 82"/>
                <a:gd name="T63" fmla="*/ 4 h 42"/>
                <a:gd name="T64" fmla="*/ 30 w 82"/>
                <a:gd name="T65" fmla="*/ 8 h 42"/>
                <a:gd name="T66" fmla="*/ 37 w 82"/>
                <a:gd name="T67" fmla="*/ 8 h 42"/>
                <a:gd name="T68" fmla="*/ 45 w 82"/>
                <a:gd name="T69" fmla="*/ 8 h 42"/>
                <a:gd name="T70" fmla="*/ 48 w 82"/>
                <a:gd name="T71" fmla="*/ 12 h 42"/>
                <a:gd name="T72" fmla="*/ 52 w 82"/>
                <a:gd name="T73" fmla="*/ 19 h 42"/>
                <a:gd name="T74" fmla="*/ 56 w 82"/>
                <a:gd name="T75" fmla="*/ 23 h 42"/>
                <a:gd name="T76" fmla="*/ 67 w 82"/>
                <a:gd name="T77" fmla="*/ 27 h 42"/>
                <a:gd name="T78" fmla="*/ 75 w 82"/>
                <a:gd name="T79" fmla="*/ 30 h 42"/>
                <a:gd name="T80" fmla="*/ 78 w 82"/>
                <a:gd name="T81" fmla="*/ 38 h 42"/>
                <a:gd name="T82" fmla="*/ 78 w 82"/>
                <a:gd name="T83" fmla="*/ 38 h 42"/>
                <a:gd name="T84" fmla="*/ 78 w 82"/>
                <a:gd name="T85" fmla="*/ 38 h 42"/>
                <a:gd name="T86" fmla="*/ 75 w 82"/>
                <a:gd name="T8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2" h="42">
                  <a:moveTo>
                    <a:pt x="75" y="42"/>
                  </a:moveTo>
                  <a:lnTo>
                    <a:pt x="71" y="42"/>
                  </a:lnTo>
                  <a:lnTo>
                    <a:pt x="71" y="38"/>
                  </a:lnTo>
                  <a:lnTo>
                    <a:pt x="67" y="38"/>
                  </a:lnTo>
                  <a:lnTo>
                    <a:pt x="63" y="38"/>
                  </a:lnTo>
                  <a:lnTo>
                    <a:pt x="60" y="38"/>
                  </a:lnTo>
                  <a:lnTo>
                    <a:pt x="56" y="34"/>
                  </a:lnTo>
                  <a:lnTo>
                    <a:pt x="52" y="34"/>
                  </a:lnTo>
                  <a:lnTo>
                    <a:pt x="52" y="30"/>
                  </a:lnTo>
                  <a:lnTo>
                    <a:pt x="56" y="30"/>
                  </a:lnTo>
                  <a:lnTo>
                    <a:pt x="56" y="27"/>
                  </a:lnTo>
                  <a:lnTo>
                    <a:pt x="56" y="30"/>
                  </a:lnTo>
                  <a:lnTo>
                    <a:pt x="52" y="30"/>
                  </a:lnTo>
                  <a:lnTo>
                    <a:pt x="48" y="30"/>
                  </a:lnTo>
                  <a:lnTo>
                    <a:pt x="45" y="30"/>
                  </a:lnTo>
                  <a:lnTo>
                    <a:pt x="41" y="30"/>
                  </a:lnTo>
                  <a:lnTo>
                    <a:pt x="41" y="27"/>
                  </a:lnTo>
                  <a:lnTo>
                    <a:pt x="45" y="27"/>
                  </a:lnTo>
                  <a:lnTo>
                    <a:pt x="41" y="27"/>
                  </a:lnTo>
                  <a:lnTo>
                    <a:pt x="37" y="27"/>
                  </a:lnTo>
                  <a:lnTo>
                    <a:pt x="41" y="23"/>
                  </a:lnTo>
                  <a:lnTo>
                    <a:pt x="37" y="23"/>
                  </a:lnTo>
                  <a:lnTo>
                    <a:pt x="37" y="27"/>
                  </a:lnTo>
                  <a:lnTo>
                    <a:pt x="37" y="23"/>
                  </a:lnTo>
                  <a:lnTo>
                    <a:pt x="33" y="23"/>
                  </a:lnTo>
                  <a:lnTo>
                    <a:pt x="30" y="23"/>
                  </a:lnTo>
                  <a:lnTo>
                    <a:pt x="30" y="19"/>
                  </a:lnTo>
                  <a:lnTo>
                    <a:pt x="33" y="19"/>
                  </a:lnTo>
                  <a:lnTo>
                    <a:pt x="37" y="19"/>
                  </a:lnTo>
                  <a:lnTo>
                    <a:pt x="33" y="19"/>
                  </a:lnTo>
                  <a:lnTo>
                    <a:pt x="30" y="19"/>
                  </a:lnTo>
                  <a:lnTo>
                    <a:pt x="26" y="15"/>
                  </a:lnTo>
                  <a:lnTo>
                    <a:pt x="22" y="15"/>
                  </a:lnTo>
                  <a:lnTo>
                    <a:pt x="18" y="15"/>
                  </a:lnTo>
                  <a:lnTo>
                    <a:pt x="18" y="12"/>
                  </a:lnTo>
                  <a:lnTo>
                    <a:pt x="22" y="12"/>
                  </a:lnTo>
                  <a:lnTo>
                    <a:pt x="18" y="12"/>
                  </a:lnTo>
                  <a:lnTo>
                    <a:pt x="18" y="15"/>
                  </a:lnTo>
                  <a:lnTo>
                    <a:pt x="15" y="15"/>
                  </a:lnTo>
                  <a:lnTo>
                    <a:pt x="15" y="12"/>
                  </a:lnTo>
                  <a:lnTo>
                    <a:pt x="11" y="12"/>
                  </a:lnTo>
                  <a:lnTo>
                    <a:pt x="7" y="12"/>
                  </a:lnTo>
                  <a:lnTo>
                    <a:pt x="11" y="12"/>
                  </a:lnTo>
                  <a:lnTo>
                    <a:pt x="11" y="8"/>
                  </a:lnTo>
                  <a:lnTo>
                    <a:pt x="7" y="8"/>
                  </a:lnTo>
                  <a:lnTo>
                    <a:pt x="11" y="8"/>
                  </a:lnTo>
                  <a:lnTo>
                    <a:pt x="15" y="8"/>
                  </a:lnTo>
                  <a:lnTo>
                    <a:pt x="15" y="4"/>
                  </a:lnTo>
                  <a:lnTo>
                    <a:pt x="11" y="4"/>
                  </a:lnTo>
                  <a:lnTo>
                    <a:pt x="7" y="4"/>
                  </a:lnTo>
                  <a:lnTo>
                    <a:pt x="11" y="4"/>
                  </a:lnTo>
                  <a:lnTo>
                    <a:pt x="15" y="4"/>
                  </a:lnTo>
                  <a:lnTo>
                    <a:pt x="7" y="8"/>
                  </a:lnTo>
                  <a:lnTo>
                    <a:pt x="3" y="8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5" y="4"/>
                  </a:lnTo>
                  <a:lnTo>
                    <a:pt x="18" y="4"/>
                  </a:lnTo>
                  <a:lnTo>
                    <a:pt x="22" y="4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3" y="8"/>
                  </a:lnTo>
                  <a:lnTo>
                    <a:pt x="37" y="8"/>
                  </a:lnTo>
                  <a:lnTo>
                    <a:pt x="41" y="8"/>
                  </a:lnTo>
                  <a:lnTo>
                    <a:pt x="45" y="8"/>
                  </a:lnTo>
                  <a:lnTo>
                    <a:pt x="48" y="8"/>
                  </a:lnTo>
                  <a:lnTo>
                    <a:pt x="48" y="12"/>
                  </a:lnTo>
                  <a:lnTo>
                    <a:pt x="52" y="15"/>
                  </a:lnTo>
                  <a:lnTo>
                    <a:pt x="52" y="19"/>
                  </a:lnTo>
                  <a:lnTo>
                    <a:pt x="56" y="19"/>
                  </a:lnTo>
                  <a:lnTo>
                    <a:pt x="56" y="23"/>
                  </a:lnTo>
                  <a:lnTo>
                    <a:pt x="60" y="23"/>
                  </a:lnTo>
                  <a:lnTo>
                    <a:pt x="67" y="27"/>
                  </a:lnTo>
                  <a:lnTo>
                    <a:pt x="71" y="27"/>
                  </a:lnTo>
                  <a:lnTo>
                    <a:pt x="75" y="30"/>
                  </a:lnTo>
                  <a:lnTo>
                    <a:pt x="75" y="34"/>
                  </a:lnTo>
                  <a:lnTo>
                    <a:pt x="78" y="38"/>
                  </a:lnTo>
                  <a:lnTo>
                    <a:pt x="78" y="34"/>
                  </a:lnTo>
                  <a:lnTo>
                    <a:pt x="78" y="38"/>
                  </a:lnTo>
                  <a:lnTo>
                    <a:pt x="82" y="38"/>
                  </a:lnTo>
                  <a:lnTo>
                    <a:pt x="78" y="38"/>
                  </a:lnTo>
                  <a:lnTo>
                    <a:pt x="78" y="42"/>
                  </a:lnTo>
                  <a:lnTo>
                    <a:pt x="75" y="4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" name="Freeform 2558"/>
            <p:cNvSpPr>
              <a:spLocks/>
            </p:cNvSpPr>
            <p:nvPr/>
          </p:nvSpPr>
          <p:spPr bwMode="auto">
            <a:xfrm>
              <a:off x="1475548" y="1625298"/>
              <a:ext cx="215700" cy="54540"/>
            </a:xfrm>
            <a:custGeom>
              <a:avLst/>
              <a:gdLst>
                <a:gd name="T0" fmla="*/ 38 w 120"/>
                <a:gd name="T1" fmla="*/ 30 h 30"/>
                <a:gd name="T2" fmla="*/ 41 w 120"/>
                <a:gd name="T3" fmla="*/ 26 h 30"/>
                <a:gd name="T4" fmla="*/ 34 w 120"/>
                <a:gd name="T5" fmla="*/ 26 h 30"/>
                <a:gd name="T6" fmla="*/ 30 w 120"/>
                <a:gd name="T7" fmla="*/ 23 h 30"/>
                <a:gd name="T8" fmla="*/ 26 w 120"/>
                <a:gd name="T9" fmla="*/ 26 h 30"/>
                <a:gd name="T10" fmla="*/ 19 w 120"/>
                <a:gd name="T11" fmla="*/ 26 h 30"/>
                <a:gd name="T12" fmla="*/ 7 w 120"/>
                <a:gd name="T13" fmla="*/ 26 h 30"/>
                <a:gd name="T14" fmla="*/ 7 w 120"/>
                <a:gd name="T15" fmla="*/ 26 h 30"/>
                <a:gd name="T16" fmla="*/ 4 w 120"/>
                <a:gd name="T17" fmla="*/ 23 h 30"/>
                <a:gd name="T18" fmla="*/ 4 w 120"/>
                <a:gd name="T19" fmla="*/ 23 h 30"/>
                <a:gd name="T20" fmla="*/ 0 w 120"/>
                <a:gd name="T21" fmla="*/ 26 h 30"/>
                <a:gd name="T22" fmla="*/ 4 w 120"/>
                <a:gd name="T23" fmla="*/ 23 h 30"/>
                <a:gd name="T24" fmla="*/ 7 w 120"/>
                <a:gd name="T25" fmla="*/ 19 h 30"/>
                <a:gd name="T26" fmla="*/ 15 w 120"/>
                <a:gd name="T27" fmla="*/ 19 h 30"/>
                <a:gd name="T28" fmla="*/ 22 w 120"/>
                <a:gd name="T29" fmla="*/ 19 h 30"/>
                <a:gd name="T30" fmla="*/ 30 w 120"/>
                <a:gd name="T31" fmla="*/ 15 h 30"/>
                <a:gd name="T32" fmla="*/ 38 w 120"/>
                <a:gd name="T33" fmla="*/ 15 h 30"/>
                <a:gd name="T34" fmla="*/ 41 w 120"/>
                <a:gd name="T35" fmla="*/ 11 h 30"/>
                <a:gd name="T36" fmla="*/ 49 w 120"/>
                <a:gd name="T37" fmla="*/ 11 h 30"/>
                <a:gd name="T38" fmla="*/ 53 w 120"/>
                <a:gd name="T39" fmla="*/ 8 h 30"/>
                <a:gd name="T40" fmla="*/ 56 w 120"/>
                <a:gd name="T41" fmla="*/ 4 h 30"/>
                <a:gd name="T42" fmla="*/ 64 w 120"/>
                <a:gd name="T43" fmla="*/ 4 h 30"/>
                <a:gd name="T44" fmla="*/ 71 w 120"/>
                <a:gd name="T45" fmla="*/ 4 h 30"/>
                <a:gd name="T46" fmla="*/ 79 w 120"/>
                <a:gd name="T47" fmla="*/ 4 h 30"/>
                <a:gd name="T48" fmla="*/ 86 w 120"/>
                <a:gd name="T49" fmla="*/ 4 h 30"/>
                <a:gd name="T50" fmla="*/ 94 w 120"/>
                <a:gd name="T51" fmla="*/ 4 h 30"/>
                <a:gd name="T52" fmla="*/ 94 w 120"/>
                <a:gd name="T53" fmla="*/ 4 h 30"/>
                <a:gd name="T54" fmla="*/ 94 w 120"/>
                <a:gd name="T55" fmla="*/ 4 h 30"/>
                <a:gd name="T56" fmla="*/ 94 w 120"/>
                <a:gd name="T57" fmla="*/ 4 h 30"/>
                <a:gd name="T58" fmla="*/ 94 w 120"/>
                <a:gd name="T59" fmla="*/ 4 h 30"/>
                <a:gd name="T60" fmla="*/ 98 w 120"/>
                <a:gd name="T61" fmla="*/ 0 h 30"/>
                <a:gd name="T62" fmla="*/ 105 w 120"/>
                <a:gd name="T63" fmla="*/ 0 h 30"/>
                <a:gd name="T64" fmla="*/ 109 w 120"/>
                <a:gd name="T65" fmla="*/ 4 h 30"/>
                <a:gd name="T66" fmla="*/ 116 w 120"/>
                <a:gd name="T67" fmla="*/ 4 h 30"/>
                <a:gd name="T68" fmla="*/ 116 w 120"/>
                <a:gd name="T69" fmla="*/ 8 h 30"/>
                <a:gd name="T70" fmla="*/ 109 w 120"/>
                <a:gd name="T71" fmla="*/ 8 h 30"/>
                <a:gd name="T72" fmla="*/ 105 w 120"/>
                <a:gd name="T73" fmla="*/ 11 h 30"/>
                <a:gd name="T74" fmla="*/ 113 w 120"/>
                <a:gd name="T75" fmla="*/ 11 h 30"/>
                <a:gd name="T76" fmla="*/ 105 w 120"/>
                <a:gd name="T77" fmla="*/ 11 h 30"/>
                <a:gd name="T78" fmla="*/ 113 w 120"/>
                <a:gd name="T79" fmla="*/ 15 h 30"/>
                <a:gd name="T80" fmla="*/ 105 w 120"/>
                <a:gd name="T81" fmla="*/ 15 h 30"/>
                <a:gd name="T82" fmla="*/ 94 w 120"/>
                <a:gd name="T83" fmla="*/ 19 h 30"/>
                <a:gd name="T84" fmla="*/ 90 w 120"/>
                <a:gd name="T85" fmla="*/ 23 h 30"/>
                <a:gd name="T86" fmla="*/ 83 w 120"/>
                <a:gd name="T87" fmla="*/ 23 h 30"/>
                <a:gd name="T88" fmla="*/ 79 w 120"/>
                <a:gd name="T89" fmla="*/ 15 h 30"/>
                <a:gd name="T90" fmla="*/ 83 w 120"/>
                <a:gd name="T91" fmla="*/ 11 h 30"/>
                <a:gd name="T92" fmla="*/ 79 w 120"/>
                <a:gd name="T93" fmla="*/ 15 h 30"/>
                <a:gd name="T94" fmla="*/ 71 w 120"/>
                <a:gd name="T95" fmla="*/ 15 h 30"/>
                <a:gd name="T96" fmla="*/ 68 w 120"/>
                <a:gd name="T97" fmla="*/ 19 h 30"/>
                <a:gd name="T98" fmla="*/ 68 w 120"/>
                <a:gd name="T99" fmla="*/ 19 h 30"/>
                <a:gd name="T100" fmla="*/ 64 w 120"/>
                <a:gd name="T101" fmla="*/ 23 h 30"/>
                <a:gd name="T102" fmla="*/ 60 w 120"/>
                <a:gd name="T103" fmla="*/ 23 h 30"/>
                <a:gd name="T104" fmla="*/ 53 w 120"/>
                <a:gd name="T105" fmla="*/ 23 h 30"/>
                <a:gd name="T106" fmla="*/ 53 w 120"/>
                <a:gd name="T107" fmla="*/ 26 h 30"/>
                <a:gd name="T108" fmla="*/ 53 w 120"/>
                <a:gd name="T109" fmla="*/ 26 h 30"/>
                <a:gd name="T110" fmla="*/ 49 w 120"/>
                <a:gd name="T111" fmla="*/ 30 h 30"/>
                <a:gd name="T112" fmla="*/ 45 w 120"/>
                <a:gd name="T113" fmla="*/ 2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0" h="30">
                  <a:moveTo>
                    <a:pt x="41" y="30"/>
                  </a:moveTo>
                  <a:lnTo>
                    <a:pt x="38" y="30"/>
                  </a:lnTo>
                  <a:lnTo>
                    <a:pt x="38" y="26"/>
                  </a:lnTo>
                  <a:lnTo>
                    <a:pt x="41" y="26"/>
                  </a:lnTo>
                  <a:lnTo>
                    <a:pt x="38" y="26"/>
                  </a:lnTo>
                  <a:lnTo>
                    <a:pt x="34" y="26"/>
                  </a:lnTo>
                  <a:lnTo>
                    <a:pt x="34" y="23"/>
                  </a:lnTo>
                  <a:lnTo>
                    <a:pt x="30" y="23"/>
                  </a:lnTo>
                  <a:lnTo>
                    <a:pt x="30" y="26"/>
                  </a:lnTo>
                  <a:lnTo>
                    <a:pt x="26" y="26"/>
                  </a:lnTo>
                  <a:lnTo>
                    <a:pt x="22" y="26"/>
                  </a:lnTo>
                  <a:lnTo>
                    <a:pt x="19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4" y="26"/>
                  </a:lnTo>
                  <a:lnTo>
                    <a:pt x="7" y="26"/>
                  </a:lnTo>
                  <a:lnTo>
                    <a:pt x="7" y="23"/>
                  </a:lnTo>
                  <a:lnTo>
                    <a:pt x="4" y="23"/>
                  </a:lnTo>
                  <a:lnTo>
                    <a:pt x="7" y="23"/>
                  </a:lnTo>
                  <a:lnTo>
                    <a:pt x="4" y="23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23"/>
                  </a:lnTo>
                  <a:lnTo>
                    <a:pt x="4" y="23"/>
                  </a:lnTo>
                  <a:lnTo>
                    <a:pt x="4" y="19"/>
                  </a:lnTo>
                  <a:lnTo>
                    <a:pt x="7" y="19"/>
                  </a:lnTo>
                  <a:lnTo>
                    <a:pt x="11" y="19"/>
                  </a:lnTo>
                  <a:lnTo>
                    <a:pt x="15" y="19"/>
                  </a:lnTo>
                  <a:lnTo>
                    <a:pt x="19" y="19"/>
                  </a:lnTo>
                  <a:lnTo>
                    <a:pt x="22" y="19"/>
                  </a:lnTo>
                  <a:lnTo>
                    <a:pt x="26" y="15"/>
                  </a:lnTo>
                  <a:lnTo>
                    <a:pt x="30" y="15"/>
                  </a:lnTo>
                  <a:lnTo>
                    <a:pt x="34" y="15"/>
                  </a:lnTo>
                  <a:lnTo>
                    <a:pt x="38" y="15"/>
                  </a:lnTo>
                  <a:lnTo>
                    <a:pt x="41" y="15"/>
                  </a:lnTo>
                  <a:lnTo>
                    <a:pt x="41" y="11"/>
                  </a:lnTo>
                  <a:lnTo>
                    <a:pt x="45" y="11"/>
                  </a:lnTo>
                  <a:lnTo>
                    <a:pt x="49" y="11"/>
                  </a:lnTo>
                  <a:lnTo>
                    <a:pt x="49" y="8"/>
                  </a:lnTo>
                  <a:lnTo>
                    <a:pt x="53" y="8"/>
                  </a:lnTo>
                  <a:lnTo>
                    <a:pt x="56" y="8"/>
                  </a:lnTo>
                  <a:lnTo>
                    <a:pt x="56" y="4"/>
                  </a:lnTo>
                  <a:lnTo>
                    <a:pt x="60" y="4"/>
                  </a:lnTo>
                  <a:lnTo>
                    <a:pt x="64" y="4"/>
                  </a:lnTo>
                  <a:lnTo>
                    <a:pt x="68" y="4"/>
                  </a:lnTo>
                  <a:lnTo>
                    <a:pt x="71" y="4"/>
                  </a:lnTo>
                  <a:lnTo>
                    <a:pt x="75" y="4"/>
                  </a:lnTo>
                  <a:lnTo>
                    <a:pt x="79" y="4"/>
                  </a:lnTo>
                  <a:lnTo>
                    <a:pt x="83" y="4"/>
                  </a:lnTo>
                  <a:lnTo>
                    <a:pt x="86" y="4"/>
                  </a:lnTo>
                  <a:lnTo>
                    <a:pt x="90" y="4"/>
                  </a:lnTo>
                  <a:lnTo>
                    <a:pt x="94" y="4"/>
                  </a:lnTo>
                  <a:lnTo>
                    <a:pt x="90" y="4"/>
                  </a:lnTo>
                  <a:lnTo>
                    <a:pt x="94" y="4"/>
                  </a:lnTo>
                  <a:lnTo>
                    <a:pt x="98" y="4"/>
                  </a:lnTo>
                  <a:lnTo>
                    <a:pt x="94" y="4"/>
                  </a:lnTo>
                  <a:lnTo>
                    <a:pt x="90" y="4"/>
                  </a:lnTo>
                  <a:lnTo>
                    <a:pt x="94" y="4"/>
                  </a:lnTo>
                  <a:lnTo>
                    <a:pt x="98" y="4"/>
                  </a:lnTo>
                  <a:lnTo>
                    <a:pt x="94" y="4"/>
                  </a:lnTo>
                  <a:lnTo>
                    <a:pt x="94" y="0"/>
                  </a:lnTo>
                  <a:lnTo>
                    <a:pt x="98" y="0"/>
                  </a:lnTo>
                  <a:lnTo>
                    <a:pt x="101" y="0"/>
                  </a:lnTo>
                  <a:lnTo>
                    <a:pt x="105" y="0"/>
                  </a:lnTo>
                  <a:lnTo>
                    <a:pt x="105" y="4"/>
                  </a:lnTo>
                  <a:lnTo>
                    <a:pt x="109" y="4"/>
                  </a:lnTo>
                  <a:lnTo>
                    <a:pt x="113" y="4"/>
                  </a:lnTo>
                  <a:lnTo>
                    <a:pt x="116" y="4"/>
                  </a:lnTo>
                  <a:lnTo>
                    <a:pt x="120" y="4"/>
                  </a:lnTo>
                  <a:lnTo>
                    <a:pt x="116" y="8"/>
                  </a:lnTo>
                  <a:lnTo>
                    <a:pt x="113" y="8"/>
                  </a:lnTo>
                  <a:lnTo>
                    <a:pt x="109" y="8"/>
                  </a:lnTo>
                  <a:lnTo>
                    <a:pt x="105" y="8"/>
                  </a:lnTo>
                  <a:lnTo>
                    <a:pt x="105" y="11"/>
                  </a:lnTo>
                  <a:lnTo>
                    <a:pt x="109" y="11"/>
                  </a:lnTo>
                  <a:lnTo>
                    <a:pt x="113" y="11"/>
                  </a:lnTo>
                  <a:lnTo>
                    <a:pt x="109" y="11"/>
                  </a:lnTo>
                  <a:lnTo>
                    <a:pt x="105" y="11"/>
                  </a:lnTo>
                  <a:lnTo>
                    <a:pt x="109" y="11"/>
                  </a:lnTo>
                  <a:lnTo>
                    <a:pt x="113" y="15"/>
                  </a:lnTo>
                  <a:lnTo>
                    <a:pt x="109" y="15"/>
                  </a:lnTo>
                  <a:lnTo>
                    <a:pt x="105" y="15"/>
                  </a:lnTo>
                  <a:lnTo>
                    <a:pt x="98" y="15"/>
                  </a:lnTo>
                  <a:lnTo>
                    <a:pt x="94" y="19"/>
                  </a:lnTo>
                  <a:lnTo>
                    <a:pt x="94" y="23"/>
                  </a:lnTo>
                  <a:lnTo>
                    <a:pt x="90" y="23"/>
                  </a:lnTo>
                  <a:lnTo>
                    <a:pt x="86" y="23"/>
                  </a:lnTo>
                  <a:lnTo>
                    <a:pt x="83" y="23"/>
                  </a:lnTo>
                  <a:lnTo>
                    <a:pt x="79" y="19"/>
                  </a:lnTo>
                  <a:lnTo>
                    <a:pt x="79" y="15"/>
                  </a:lnTo>
                  <a:lnTo>
                    <a:pt x="83" y="15"/>
                  </a:lnTo>
                  <a:lnTo>
                    <a:pt x="83" y="11"/>
                  </a:lnTo>
                  <a:lnTo>
                    <a:pt x="79" y="11"/>
                  </a:lnTo>
                  <a:lnTo>
                    <a:pt x="79" y="15"/>
                  </a:lnTo>
                  <a:lnTo>
                    <a:pt x="75" y="15"/>
                  </a:lnTo>
                  <a:lnTo>
                    <a:pt x="71" y="15"/>
                  </a:lnTo>
                  <a:lnTo>
                    <a:pt x="71" y="19"/>
                  </a:lnTo>
                  <a:lnTo>
                    <a:pt x="68" y="19"/>
                  </a:lnTo>
                  <a:lnTo>
                    <a:pt x="64" y="19"/>
                  </a:lnTo>
                  <a:lnTo>
                    <a:pt x="68" y="19"/>
                  </a:lnTo>
                  <a:lnTo>
                    <a:pt x="68" y="23"/>
                  </a:lnTo>
                  <a:lnTo>
                    <a:pt x="64" y="23"/>
                  </a:lnTo>
                  <a:lnTo>
                    <a:pt x="60" y="26"/>
                  </a:lnTo>
                  <a:lnTo>
                    <a:pt x="60" y="23"/>
                  </a:lnTo>
                  <a:lnTo>
                    <a:pt x="56" y="23"/>
                  </a:lnTo>
                  <a:lnTo>
                    <a:pt x="53" y="23"/>
                  </a:lnTo>
                  <a:lnTo>
                    <a:pt x="49" y="23"/>
                  </a:lnTo>
                  <a:lnTo>
                    <a:pt x="53" y="26"/>
                  </a:lnTo>
                  <a:lnTo>
                    <a:pt x="56" y="26"/>
                  </a:lnTo>
                  <a:lnTo>
                    <a:pt x="53" y="26"/>
                  </a:lnTo>
                  <a:lnTo>
                    <a:pt x="49" y="26"/>
                  </a:lnTo>
                  <a:lnTo>
                    <a:pt x="49" y="30"/>
                  </a:lnTo>
                  <a:lnTo>
                    <a:pt x="45" y="30"/>
                  </a:lnTo>
                  <a:lnTo>
                    <a:pt x="45" y="26"/>
                  </a:lnTo>
                  <a:lnTo>
                    <a:pt x="41" y="3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" name="Freeform 2559"/>
            <p:cNvSpPr>
              <a:spLocks/>
            </p:cNvSpPr>
            <p:nvPr/>
          </p:nvSpPr>
          <p:spPr bwMode="auto">
            <a:xfrm>
              <a:off x="2043559" y="1652568"/>
              <a:ext cx="154585" cy="49086"/>
            </a:xfrm>
            <a:custGeom>
              <a:avLst/>
              <a:gdLst>
                <a:gd name="T0" fmla="*/ 37 w 86"/>
                <a:gd name="T1" fmla="*/ 23 h 27"/>
                <a:gd name="T2" fmla="*/ 41 w 86"/>
                <a:gd name="T3" fmla="*/ 23 h 27"/>
                <a:gd name="T4" fmla="*/ 37 w 86"/>
                <a:gd name="T5" fmla="*/ 23 h 27"/>
                <a:gd name="T6" fmla="*/ 33 w 86"/>
                <a:gd name="T7" fmla="*/ 23 h 27"/>
                <a:gd name="T8" fmla="*/ 33 w 86"/>
                <a:gd name="T9" fmla="*/ 19 h 27"/>
                <a:gd name="T10" fmla="*/ 45 w 86"/>
                <a:gd name="T11" fmla="*/ 19 h 27"/>
                <a:gd name="T12" fmla="*/ 48 w 86"/>
                <a:gd name="T13" fmla="*/ 19 h 27"/>
                <a:gd name="T14" fmla="*/ 48 w 86"/>
                <a:gd name="T15" fmla="*/ 15 h 27"/>
                <a:gd name="T16" fmla="*/ 60 w 86"/>
                <a:gd name="T17" fmla="*/ 15 h 27"/>
                <a:gd name="T18" fmla="*/ 56 w 86"/>
                <a:gd name="T19" fmla="*/ 15 h 27"/>
                <a:gd name="T20" fmla="*/ 45 w 86"/>
                <a:gd name="T21" fmla="*/ 15 h 27"/>
                <a:gd name="T22" fmla="*/ 33 w 86"/>
                <a:gd name="T23" fmla="*/ 15 h 27"/>
                <a:gd name="T24" fmla="*/ 18 w 86"/>
                <a:gd name="T25" fmla="*/ 19 h 27"/>
                <a:gd name="T26" fmla="*/ 7 w 86"/>
                <a:gd name="T27" fmla="*/ 19 h 27"/>
                <a:gd name="T28" fmla="*/ 3 w 86"/>
                <a:gd name="T29" fmla="*/ 15 h 27"/>
                <a:gd name="T30" fmla="*/ 15 w 86"/>
                <a:gd name="T31" fmla="*/ 15 h 27"/>
                <a:gd name="T32" fmla="*/ 7 w 86"/>
                <a:gd name="T33" fmla="*/ 11 h 27"/>
                <a:gd name="T34" fmla="*/ 18 w 86"/>
                <a:gd name="T35" fmla="*/ 11 h 27"/>
                <a:gd name="T36" fmla="*/ 22 w 86"/>
                <a:gd name="T37" fmla="*/ 15 h 27"/>
                <a:gd name="T38" fmla="*/ 22 w 86"/>
                <a:gd name="T39" fmla="*/ 11 h 27"/>
                <a:gd name="T40" fmla="*/ 26 w 86"/>
                <a:gd name="T41" fmla="*/ 11 h 27"/>
                <a:gd name="T42" fmla="*/ 15 w 86"/>
                <a:gd name="T43" fmla="*/ 11 h 27"/>
                <a:gd name="T44" fmla="*/ 22 w 86"/>
                <a:gd name="T45" fmla="*/ 8 h 27"/>
                <a:gd name="T46" fmla="*/ 15 w 86"/>
                <a:gd name="T47" fmla="*/ 4 h 27"/>
                <a:gd name="T48" fmla="*/ 18 w 86"/>
                <a:gd name="T49" fmla="*/ 4 h 27"/>
                <a:gd name="T50" fmla="*/ 30 w 86"/>
                <a:gd name="T51" fmla="*/ 4 h 27"/>
                <a:gd name="T52" fmla="*/ 33 w 86"/>
                <a:gd name="T53" fmla="*/ 8 h 27"/>
                <a:gd name="T54" fmla="*/ 45 w 86"/>
                <a:gd name="T55" fmla="*/ 11 h 27"/>
                <a:gd name="T56" fmla="*/ 48 w 86"/>
                <a:gd name="T57" fmla="*/ 11 h 27"/>
                <a:gd name="T58" fmla="*/ 45 w 86"/>
                <a:gd name="T59" fmla="*/ 8 h 27"/>
                <a:gd name="T60" fmla="*/ 48 w 86"/>
                <a:gd name="T61" fmla="*/ 8 h 27"/>
                <a:gd name="T62" fmla="*/ 37 w 86"/>
                <a:gd name="T63" fmla="*/ 8 h 27"/>
                <a:gd name="T64" fmla="*/ 48 w 86"/>
                <a:gd name="T65" fmla="*/ 8 h 27"/>
                <a:gd name="T66" fmla="*/ 37 w 86"/>
                <a:gd name="T67" fmla="*/ 4 h 27"/>
                <a:gd name="T68" fmla="*/ 33 w 86"/>
                <a:gd name="T69" fmla="*/ 4 h 27"/>
                <a:gd name="T70" fmla="*/ 41 w 86"/>
                <a:gd name="T71" fmla="*/ 0 h 27"/>
                <a:gd name="T72" fmla="*/ 52 w 86"/>
                <a:gd name="T73" fmla="*/ 0 h 27"/>
                <a:gd name="T74" fmla="*/ 63 w 86"/>
                <a:gd name="T75" fmla="*/ 4 h 27"/>
                <a:gd name="T76" fmla="*/ 63 w 86"/>
                <a:gd name="T77" fmla="*/ 0 h 27"/>
                <a:gd name="T78" fmla="*/ 67 w 86"/>
                <a:gd name="T79" fmla="*/ 0 h 27"/>
                <a:gd name="T80" fmla="*/ 71 w 86"/>
                <a:gd name="T81" fmla="*/ 0 h 27"/>
                <a:gd name="T82" fmla="*/ 79 w 86"/>
                <a:gd name="T83" fmla="*/ 4 h 27"/>
                <a:gd name="T84" fmla="*/ 82 w 86"/>
                <a:gd name="T85" fmla="*/ 8 h 27"/>
                <a:gd name="T86" fmla="*/ 82 w 86"/>
                <a:gd name="T87" fmla="*/ 11 h 27"/>
                <a:gd name="T88" fmla="*/ 82 w 86"/>
                <a:gd name="T89" fmla="*/ 15 h 27"/>
                <a:gd name="T90" fmla="*/ 82 w 86"/>
                <a:gd name="T91" fmla="*/ 19 h 27"/>
                <a:gd name="T92" fmla="*/ 79 w 86"/>
                <a:gd name="T93" fmla="*/ 19 h 27"/>
                <a:gd name="T94" fmla="*/ 79 w 86"/>
                <a:gd name="T95" fmla="*/ 23 h 27"/>
                <a:gd name="T96" fmla="*/ 82 w 86"/>
                <a:gd name="T97" fmla="*/ 23 h 27"/>
                <a:gd name="T98" fmla="*/ 82 w 86"/>
                <a:gd name="T99" fmla="*/ 27 h 27"/>
                <a:gd name="T100" fmla="*/ 75 w 86"/>
                <a:gd name="T101" fmla="*/ 27 h 27"/>
                <a:gd name="T102" fmla="*/ 71 w 86"/>
                <a:gd name="T103" fmla="*/ 27 h 27"/>
                <a:gd name="T104" fmla="*/ 60 w 86"/>
                <a:gd name="T105" fmla="*/ 27 h 27"/>
                <a:gd name="T106" fmla="*/ 48 w 86"/>
                <a:gd name="T10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6" h="27">
                  <a:moveTo>
                    <a:pt x="41" y="27"/>
                  </a:moveTo>
                  <a:lnTo>
                    <a:pt x="37" y="27"/>
                  </a:lnTo>
                  <a:lnTo>
                    <a:pt x="37" y="23"/>
                  </a:lnTo>
                  <a:lnTo>
                    <a:pt x="41" y="23"/>
                  </a:lnTo>
                  <a:lnTo>
                    <a:pt x="45" y="23"/>
                  </a:lnTo>
                  <a:lnTo>
                    <a:pt x="41" y="23"/>
                  </a:lnTo>
                  <a:lnTo>
                    <a:pt x="37" y="23"/>
                  </a:lnTo>
                  <a:lnTo>
                    <a:pt x="41" y="23"/>
                  </a:lnTo>
                  <a:lnTo>
                    <a:pt x="37" y="23"/>
                  </a:lnTo>
                  <a:lnTo>
                    <a:pt x="33" y="23"/>
                  </a:lnTo>
                  <a:lnTo>
                    <a:pt x="33" y="19"/>
                  </a:lnTo>
                  <a:lnTo>
                    <a:pt x="33" y="23"/>
                  </a:lnTo>
                  <a:lnTo>
                    <a:pt x="37" y="23"/>
                  </a:lnTo>
                  <a:lnTo>
                    <a:pt x="37" y="19"/>
                  </a:lnTo>
                  <a:lnTo>
                    <a:pt x="33" y="19"/>
                  </a:lnTo>
                  <a:lnTo>
                    <a:pt x="37" y="19"/>
                  </a:lnTo>
                  <a:lnTo>
                    <a:pt x="41" y="19"/>
                  </a:lnTo>
                  <a:lnTo>
                    <a:pt x="45" y="19"/>
                  </a:lnTo>
                  <a:lnTo>
                    <a:pt x="41" y="19"/>
                  </a:lnTo>
                  <a:lnTo>
                    <a:pt x="45" y="19"/>
                  </a:lnTo>
                  <a:lnTo>
                    <a:pt x="48" y="19"/>
                  </a:lnTo>
                  <a:lnTo>
                    <a:pt x="45" y="19"/>
                  </a:lnTo>
                  <a:lnTo>
                    <a:pt x="48" y="19"/>
                  </a:lnTo>
                  <a:lnTo>
                    <a:pt x="48" y="15"/>
                  </a:lnTo>
                  <a:lnTo>
                    <a:pt x="52" y="15"/>
                  </a:lnTo>
                  <a:lnTo>
                    <a:pt x="56" y="15"/>
                  </a:lnTo>
                  <a:lnTo>
                    <a:pt x="60" y="15"/>
                  </a:lnTo>
                  <a:lnTo>
                    <a:pt x="63" y="15"/>
                  </a:lnTo>
                  <a:lnTo>
                    <a:pt x="60" y="15"/>
                  </a:lnTo>
                  <a:lnTo>
                    <a:pt x="56" y="15"/>
                  </a:lnTo>
                  <a:lnTo>
                    <a:pt x="52" y="15"/>
                  </a:lnTo>
                  <a:lnTo>
                    <a:pt x="48" y="15"/>
                  </a:lnTo>
                  <a:lnTo>
                    <a:pt x="45" y="15"/>
                  </a:lnTo>
                  <a:lnTo>
                    <a:pt x="41" y="15"/>
                  </a:lnTo>
                  <a:lnTo>
                    <a:pt x="37" y="15"/>
                  </a:lnTo>
                  <a:lnTo>
                    <a:pt x="33" y="15"/>
                  </a:lnTo>
                  <a:lnTo>
                    <a:pt x="26" y="19"/>
                  </a:lnTo>
                  <a:lnTo>
                    <a:pt x="22" y="19"/>
                  </a:lnTo>
                  <a:lnTo>
                    <a:pt x="18" y="19"/>
                  </a:lnTo>
                  <a:lnTo>
                    <a:pt x="15" y="19"/>
                  </a:lnTo>
                  <a:lnTo>
                    <a:pt x="11" y="19"/>
                  </a:lnTo>
                  <a:lnTo>
                    <a:pt x="7" y="19"/>
                  </a:lnTo>
                  <a:lnTo>
                    <a:pt x="3" y="19"/>
                  </a:lnTo>
                  <a:lnTo>
                    <a:pt x="0" y="15"/>
                  </a:lnTo>
                  <a:lnTo>
                    <a:pt x="3" y="15"/>
                  </a:lnTo>
                  <a:lnTo>
                    <a:pt x="7" y="15"/>
                  </a:lnTo>
                  <a:lnTo>
                    <a:pt x="11" y="15"/>
                  </a:lnTo>
                  <a:lnTo>
                    <a:pt x="15" y="15"/>
                  </a:lnTo>
                  <a:lnTo>
                    <a:pt x="11" y="15"/>
                  </a:lnTo>
                  <a:lnTo>
                    <a:pt x="7" y="15"/>
                  </a:lnTo>
                  <a:lnTo>
                    <a:pt x="7" y="11"/>
                  </a:lnTo>
                  <a:lnTo>
                    <a:pt x="11" y="11"/>
                  </a:lnTo>
                  <a:lnTo>
                    <a:pt x="15" y="11"/>
                  </a:lnTo>
                  <a:lnTo>
                    <a:pt x="18" y="11"/>
                  </a:lnTo>
                  <a:lnTo>
                    <a:pt x="22" y="15"/>
                  </a:lnTo>
                  <a:lnTo>
                    <a:pt x="26" y="15"/>
                  </a:lnTo>
                  <a:lnTo>
                    <a:pt x="22" y="15"/>
                  </a:lnTo>
                  <a:lnTo>
                    <a:pt x="26" y="15"/>
                  </a:lnTo>
                  <a:lnTo>
                    <a:pt x="22" y="15"/>
                  </a:lnTo>
                  <a:lnTo>
                    <a:pt x="22" y="11"/>
                  </a:lnTo>
                  <a:lnTo>
                    <a:pt x="18" y="11"/>
                  </a:lnTo>
                  <a:lnTo>
                    <a:pt x="22" y="11"/>
                  </a:lnTo>
                  <a:lnTo>
                    <a:pt x="26" y="11"/>
                  </a:lnTo>
                  <a:lnTo>
                    <a:pt x="22" y="11"/>
                  </a:lnTo>
                  <a:lnTo>
                    <a:pt x="18" y="11"/>
                  </a:lnTo>
                  <a:lnTo>
                    <a:pt x="15" y="11"/>
                  </a:lnTo>
                  <a:lnTo>
                    <a:pt x="15" y="8"/>
                  </a:lnTo>
                  <a:lnTo>
                    <a:pt x="18" y="8"/>
                  </a:lnTo>
                  <a:lnTo>
                    <a:pt x="22" y="8"/>
                  </a:lnTo>
                  <a:lnTo>
                    <a:pt x="18" y="8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11" y="4"/>
                  </a:lnTo>
                  <a:lnTo>
                    <a:pt x="15" y="4"/>
                  </a:lnTo>
                  <a:lnTo>
                    <a:pt x="18" y="4"/>
                  </a:lnTo>
                  <a:lnTo>
                    <a:pt x="22" y="4"/>
                  </a:lnTo>
                  <a:lnTo>
                    <a:pt x="26" y="4"/>
                  </a:lnTo>
                  <a:lnTo>
                    <a:pt x="30" y="4"/>
                  </a:lnTo>
                  <a:lnTo>
                    <a:pt x="26" y="8"/>
                  </a:lnTo>
                  <a:lnTo>
                    <a:pt x="30" y="8"/>
                  </a:lnTo>
                  <a:lnTo>
                    <a:pt x="33" y="8"/>
                  </a:lnTo>
                  <a:lnTo>
                    <a:pt x="37" y="8"/>
                  </a:lnTo>
                  <a:lnTo>
                    <a:pt x="41" y="11"/>
                  </a:lnTo>
                  <a:lnTo>
                    <a:pt x="45" y="11"/>
                  </a:lnTo>
                  <a:lnTo>
                    <a:pt x="48" y="11"/>
                  </a:lnTo>
                  <a:lnTo>
                    <a:pt x="52" y="11"/>
                  </a:lnTo>
                  <a:lnTo>
                    <a:pt x="48" y="11"/>
                  </a:lnTo>
                  <a:lnTo>
                    <a:pt x="45" y="11"/>
                  </a:lnTo>
                  <a:lnTo>
                    <a:pt x="41" y="8"/>
                  </a:lnTo>
                  <a:lnTo>
                    <a:pt x="45" y="8"/>
                  </a:lnTo>
                  <a:lnTo>
                    <a:pt x="48" y="8"/>
                  </a:lnTo>
                  <a:lnTo>
                    <a:pt x="52" y="8"/>
                  </a:lnTo>
                  <a:lnTo>
                    <a:pt x="48" y="8"/>
                  </a:lnTo>
                  <a:lnTo>
                    <a:pt x="45" y="8"/>
                  </a:lnTo>
                  <a:lnTo>
                    <a:pt x="41" y="8"/>
                  </a:lnTo>
                  <a:lnTo>
                    <a:pt x="37" y="8"/>
                  </a:lnTo>
                  <a:lnTo>
                    <a:pt x="41" y="8"/>
                  </a:lnTo>
                  <a:lnTo>
                    <a:pt x="45" y="8"/>
                  </a:lnTo>
                  <a:lnTo>
                    <a:pt x="48" y="8"/>
                  </a:lnTo>
                  <a:lnTo>
                    <a:pt x="45" y="8"/>
                  </a:lnTo>
                  <a:lnTo>
                    <a:pt x="41" y="4"/>
                  </a:lnTo>
                  <a:lnTo>
                    <a:pt x="37" y="4"/>
                  </a:lnTo>
                  <a:lnTo>
                    <a:pt x="33" y="4"/>
                  </a:lnTo>
                  <a:lnTo>
                    <a:pt x="30" y="4"/>
                  </a:lnTo>
                  <a:lnTo>
                    <a:pt x="33" y="4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6" y="4"/>
                  </a:lnTo>
                  <a:lnTo>
                    <a:pt x="60" y="4"/>
                  </a:lnTo>
                  <a:lnTo>
                    <a:pt x="63" y="4"/>
                  </a:lnTo>
                  <a:lnTo>
                    <a:pt x="60" y="4"/>
                  </a:lnTo>
                  <a:lnTo>
                    <a:pt x="60" y="0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71" y="0"/>
                  </a:lnTo>
                  <a:lnTo>
                    <a:pt x="75" y="0"/>
                  </a:lnTo>
                  <a:lnTo>
                    <a:pt x="71" y="0"/>
                  </a:lnTo>
                  <a:lnTo>
                    <a:pt x="71" y="4"/>
                  </a:lnTo>
                  <a:lnTo>
                    <a:pt x="75" y="4"/>
                  </a:lnTo>
                  <a:lnTo>
                    <a:pt x="79" y="4"/>
                  </a:lnTo>
                  <a:lnTo>
                    <a:pt x="82" y="4"/>
                  </a:lnTo>
                  <a:lnTo>
                    <a:pt x="79" y="4"/>
                  </a:lnTo>
                  <a:lnTo>
                    <a:pt x="82" y="8"/>
                  </a:lnTo>
                  <a:lnTo>
                    <a:pt x="86" y="8"/>
                  </a:lnTo>
                  <a:lnTo>
                    <a:pt x="82" y="8"/>
                  </a:lnTo>
                  <a:lnTo>
                    <a:pt x="82" y="11"/>
                  </a:lnTo>
                  <a:lnTo>
                    <a:pt x="82" y="15"/>
                  </a:lnTo>
                  <a:lnTo>
                    <a:pt x="79" y="15"/>
                  </a:lnTo>
                  <a:lnTo>
                    <a:pt x="82" y="15"/>
                  </a:lnTo>
                  <a:lnTo>
                    <a:pt x="86" y="15"/>
                  </a:lnTo>
                  <a:lnTo>
                    <a:pt x="86" y="19"/>
                  </a:lnTo>
                  <a:lnTo>
                    <a:pt x="82" y="19"/>
                  </a:lnTo>
                  <a:lnTo>
                    <a:pt x="79" y="19"/>
                  </a:lnTo>
                  <a:lnTo>
                    <a:pt x="75" y="19"/>
                  </a:lnTo>
                  <a:lnTo>
                    <a:pt x="79" y="19"/>
                  </a:lnTo>
                  <a:lnTo>
                    <a:pt x="75" y="19"/>
                  </a:lnTo>
                  <a:lnTo>
                    <a:pt x="79" y="19"/>
                  </a:lnTo>
                  <a:lnTo>
                    <a:pt x="79" y="23"/>
                  </a:lnTo>
                  <a:lnTo>
                    <a:pt x="75" y="23"/>
                  </a:lnTo>
                  <a:lnTo>
                    <a:pt x="79" y="23"/>
                  </a:lnTo>
                  <a:lnTo>
                    <a:pt x="82" y="23"/>
                  </a:lnTo>
                  <a:lnTo>
                    <a:pt x="79" y="23"/>
                  </a:lnTo>
                  <a:lnTo>
                    <a:pt x="82" y="23"/>
                  </a:lnTo>
                  <a:lnTo>
                    <a:pt x="82" y="27"/>
                  </a:lnTo>
                  <a:lnTo>
                    <a:pt x="79" y="27"/>
                  </a:lnTo>
                  <a:lnTo>
                    <a:pt x="75" y="23"/>
                  </a:lnTo>
                  <a:lnTo>
                    <a:pt x="75" y="27"/>
                  </a:lnTo>
                  <a:lnTo>
                    <a:pt x="79" y="27"/>
                  </a:lnTo>
                  <a:lnTo>
                    <a:pt x="75" y="27"/>
                  </a:lnTo>
                  <a:lnTo>
                    <a:pt x="71" y="27"/>
                  </a:lnTo>
                  <a:lnTo>
                    <a:pt x="67" y="27"/>
                  </a:lnTo>
                  <a:lnTo>
                    <a:pt x="63" y="27"/>
                  </a:lnTo>
                  <a:lnTo>
                    <a:pt x="60" y="27"/>
                  </a:lnTo>
                  <a:lnTo>
                    <a:pt x="56" y="27"/>
                  </a:lnTo>
                  <a:lnTo>
                    <a:pt x="52" y="27"/>
                  </a:lnTo>
                  <a:lnTo>
                    <a:pt x="48" y="27"/>
                  </a:lnTo>
                  <a:lnTo>
                    <a:pt x="45" y="27"/>
                  </a:lnTo>
                  <a:lnTo>
                    <a:pt x="41" y="27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" name="Freeform 2560"/>
            <p:cNvSpPr>
              <a:spLocks/>
            </p:cNvSpPr>
            <p:nvPr/>
          </p:nvSpPr>
          <p:spPr bwMode="auto">
            <a:xfrm>
              <a:off x="1968064" y="1578029"/>
              <a:ext cx="183345" cy="39996"/>
            </a:xfrm>
            <a:custGeom>
              <a:avLst/>
              <a:gdLst>
                <a:gd name="T0" fmla="*/ 83 w 102"/>
                <a:gd name="T1" fmla="*/ 22 h 22"/>
                <a:gd name="T2" fmla="*/ 75 w 102"/>
                <a:gd name="T3" fmla="*/ 22 h 22"/>
                <a:gd name="T4" fmla="*/ 72 w 102"/>
                <a:gd name="T5" fmla="*/ 19 h 22"/>
                <a:gd name="T6" fmla="*/ 64 w 102"/>
                <a:gd name="T7" fmla="*/ 19 h 22"/>
                <a:gd name="T8" fmla="*/ 53 w 102"/>
                <a:gd name="T9" fmla="*/ 15 h 22"/>
                <a:gd name="T10" fmla="*/ 45 w 102"/>
                <a:gd name="T11" fmla="*/ 15 h 22"/>
                <a:gd name="T12" fmla="*/ 45 w 102"/>
                <a:gd name="T13" fmla="*/ 15 h 22"/>
                <a:gd name="T14" fmla="*/ 45 w 102"/>
                <a:gd name="T15" fmla="*/ 15 h 22"/>
                <a:gd name="T16" fmla="*/ 38 w 102"/>
                <a:gd name="T17" fmla="*/ 15 h 22"/>
                <a:gd name="T18" fmla="*/ 30 w 102"/>
                <a:gd name="T19" fmla="*/ 15 h 22"/>
                <a:gd name="T20" fmla="*/ 27 w 102"/>
                <a:gd name="T21" fmla="*/ 19 h 22"/>
                <a:gd name="T22" fmla="*/ 23 w 102"/>
                <a:gd name="T23" fmla="*/ 15 h 22"/>
                <a:gd name="T24" fmla="*/ 15 w 102"/>
                <a:gd name="T25" fmla="*/ 15 h 22"/>
                <a:gd name="T26" fmla="*/ 8 w 102"/>
                <a:gd name="T27" fmla="*/ 15 h 22"/>
                <a:gd name="T28" fmla="*/ 12 w 102"/>
                <a:gd name="T29" fmla="*/ 11 h 22"/>
                <a:gd name="T30" fmla="*/ 19 w 102"/>
                <a:gd name="T31" fmla="*/ 11 h 22"/>
                <a:gd name="T32" fmla="*/ 27 w 102"/>
                <a:gd name="T33" fmla="*/ 11 h 22"/>
                <a:gd name="T34" fmla="*/ 34 w 102"/>
                <a:gd name="T35" fmla="*/ 11 h 22"/>
                <a:gd name="T36" fmla="*/ 27 w 102"/>
                <a:gd name="T37" fmla="*/ 11 h 22"/>
                <a:gd name="T38" fmla="*/ 27 w 102"/>
                <a:gd name="T39" fmla="*/ 11 h 22"/>
                <a:gd name="T40" fmla="*/ 34 w 102"/>
                <a:gd name="T41" fmla="*/ 7 h 22"/>
                <a:gd name="T42" fmla="*/ 34 w 102"/>
                <a:gd name="T43" fmla="*/ 7 h 22"/>
                <a:gd name="T44" fmla="*/ 27 w 102"/>
                <a:gd name="T45" fmla="*/ 7 h 22"/>
                <a:gd name="T46" fmla="*/ 27 w 102"/>
                <a:gd name="T47" fmla="*/ 7 h 22"/>
                <a:gd name="T48" fmla="*/ 19 w 102"/>
                <a:gd name="T49" fmla="*/ 7 h 22"/>
                <a:gd name="T50" fmla="*/ 27 w 102"/>
                <a:gd name="T51" fmla="*/ 7 h 22"/>
                <a:gd name="T52" fmla="*/ 23 w 102"/>
                <a:gd name="T53" fmla="*/ 4 h 22"/>
                <a:gd name="T54" fmla="*/ 15 w 102"/>
                <a:gd name="T55" fmla="*/ 7 h 22"/>
                <a:gd name="T56" fmla="*/ 8 w 102"/>
                <a:gd name="T57" fmla="*/ 7 h 22"/>
                <a:gd name="T58" fmla="*/ 12 w 102"/>
                <a:gd name="T59" fmla="*/ 4 h 22"/>
                <a:gd name="T60" fmla="*/ 4 w 102"/>
                <a:gd name="T61" fmla="*/ 4 h 22"/>
                <a:gd name="T62" fmla="*/ 0 w 102"/>
                <a:gd name="T63" fmla="*/ 0 h 22"/>
                <a:gd name="T64" fmla="*/ 8 w 102"/>
                <a:gd name="T65" fmla="*/ 0 h 22"/>
                <a:gd name="T66" fmla="*/ 15 w 102"/>
                <a:gd name="T67" fmla="*/ 0 h 22"/>
                <a:gd name="T68" fmla="*/ 27 w 102"/>
                <a:gd name="T69" fmla="*/ 0 h 22"/>
                <a:gd name="T70" fmla="*/ 34 w 102"/>
                <a:gd name="T71" fmla="*/ 0 h 22"/>
                <a:gd name="T72" fmla="*/ 42 w 102"/>
                <a:gd name="T73" fmla="*/ 0 h 22"/>
                <a:gd name="T74" fmla="*/ 45 w 102"/>
                <a:gd name="T75" fmla="*/ 4 h 22"/>
                <a:gd name="T76" fmla="*/ 49 w 102"/>
                <a:gd name="T77" fmla="*/ 7 h 22"/>
                <a:gd name="T78" fmla="*/ 53 w 102"/>
                <a:gd name="T79" fmla="*/ 4 h 22"/>
                <a:gd name="T80" fmla="*/ 60 w 102"/>
                <a:gd name="T81" fmla="*/ 4 h 22"/>
                <a:gd name="T82" fmla="*/ 68 w 102"/>
                <a:gd name="T83" fmla="*/ 4 h 22"/>
                <a:gd name="T84" fmla="*/ 68 w 102"/>
                <a:gd name="T85" fmla="*/ 4 h 22"/>
                <a:gd name="T86" fmla="*/ 68 w 102"/>
                <a:gd name="T87" fmla="*/ 7 h 22"/>
                <a:gd name="T88" fmla="*/ 75 w 102"/>
                <a:gd name="T89" fmla="*/ 7 h 22"/>
                <a:gd name="T90" fmla="*/ 83 w 102"/>
                <a:gd name="T91" fmla="*/ 7 h 22"/>
                <a:gd name="T92" fmla="*/ 90 w 102"/>
                <a:gd name="T93" fmla="*/ 11 h 22"/>
                <a:gd name="T94" fmla="*/ 90 w 102"/>
                <a:gd name="T95" fmla="*/ 11 h 22"/>
                <a:gd name="T96" fmla="*/ 90 w 102"/>
                <a:gd name="T97" fmla="*/ 11 h 22"/>
                <a:gd name="T98" fmla="*/ 94 w 102"/>
                <a:gd name="T99" fmla="*/ 15 h 22"/>
                <a:gd name="T100" fmla="*/ 98 w 102"/>
                <a:gd name="T101" fmla="*/ 19 h 22"/>
                <a:gd name="T102" fmla="*/ 102 w 102"/>
                <a:gd name="T103" fmla="*/ 22 h 22"/>
                <a:gd name="T104" fmla="*/ 94 w 102"/>
                <a:gd name="T105" fmla="*/ 22 h 22"/>
                <a:gd name="T106" fmla="*/ 87 w 102"/>
                <a:gd name="T10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2" h="22">
                  <a:moveTo>
                    <a:pt x="87" y="22"/>
                  </a:moveTo>
                  <a:lnTo>
                    <a:pt x="83" y="22"/>
                  </a:lnTo>
                  <a:lnTo>
                    <a:pt x="79" y="22"/>
                  </a:lnTo>
                  <a:lnTo>
                    <a:pt x="75" y="22"/>
                  </a:lnTo>
                  <a:lnTo>
                    <a:pt x="75" y="19"/>
                  </a:lnTo>
                  <a:lnTo>
                    <a:pt x="72" y="19"/>
                  </a:lnTo>
                  <a:lnTo>
                    <a:pt x="68" y="19"/>
                  </a:lnTo>
                  <a:lnTo>
                    <a:pt x="64" y="19"/>
                  </a:lnTo>
                  <a:lnTo>
                    <a:pt x="57" y="15"/>
                  </a:lnTo>
                  <a:lnTo>
                    <a:pt x="53" y="15"/>
                  </a:lnTo>
                  <a:lnTo>
                    <a:pt x="49" y="15"/>
                  </a:lnTo>
                  <a:lnTo>
                    <a:pt x="45" y="15"/>
                  </a:lnTo>
                  <a:lnTo>
                    <a:pt x="45" y="19"/>
                  </a:lnTo>
                  <a:lnTo>
                    <a:pt x="45" y="15"/>
                  </a:lnTo>
                  <a:lnTo>
                    <a:pt x="42" y="15"/>
                  </a:lnTo>
                  <a:lnTo>
                    <a:pt x="45" y="15"/>
                  </a:lnTo>
                  <a:lnTo>
                    <a:pt x="42" y="15"/>
                  </a:lnTo>
                  <a:lnTo>
                    <a:pt x="38" y="15"/>
                  </a:lnTo>
                  <a:lnTo>
                    <a:pt x="34" y="15"/>
                  </a:lnTo>
                  <a:lnTo>
                    <a:pt x="30" y="15"/>
                  </a:lnTo>
                  <a:lnTo>
                    <a:pt x="27" y="15"/>
                  </a:lnTo>
                  <a:lnTo>
                    <a:pt x="27" y="19"/>
                  </a:lnTo>
                  <a:lnTo>
                    <a:pt x="23" y="19"/>
                  </a:lnTo>
                  <a:lnTo>
                    <a:pt x="23" y="15"/>
                  </a:lnTo>
                  <a:lnTo>
                    <a:pt x="19" y="15"/>
                  </a:lnTo>
                  <a:lnTo>
                    <a:pt x="15" y="15"/>
                  </a:lnTo>
                  <a:lnTo>
                    <a:pt x="12" y="15"/>
                  </a:lnTo>
                  <a:lnTo>
                    <a:pt x="8" y="15"/>
                  </a:lnTo>
                  <a:lnTo>
                    <a:pt x="8" y="11"/>
                  </a:lnTo>
                  <a:lnTo>
                    <a:pt x="12" y="11"/>
                  </a:lnTo>
                  <a:lnTo>
                    <a:pt x="15" y="11"/>
                  </a:lnTo>
                  <a:lnTo>
                    <a:pt x="19" y="11"/>
                  </a:lnTo>
                  <a:lnTo>
                    <a:pt x="23" y="11"/>
                  </a:lnTo>
                  <a:lnTo>
                    <a:pt x="27" y="11"/>
                  </a:lnTo>
                  <a:lnTo>
                    <a:pt x="30" y="11"/>
                  </a:lnTo>
                  <a:lnTo>
                    <a:pt x="34" y="11"/>
                  </a:lnTo>
                  <a:lnTo>
                    <a:pt x="30" y="11"/>
                  </a:lnTo>
                  <a:lnTo>
                    <a:pt x="27" y="11"/>
                  </a:lnTo>
                  <a:lnTo>
                    <a:pt x="23" y="11"/>
                  </a:lnTo>
                  <a:lnTo>
                    <a:pt x="27" y="11"/>
                  </a:lnTo>
                  <a:lnTo>
                    <a:pt x="30" y="11"/>
                  </a:lnTo>
                  <a:lnTo>
                    <a:pt x="34" y="7"/>
                  </a:lnTo>
                  <a:lnTo>
                    <a:pt x="34" y="11"/>
                  </a:lnTo>
                  <a:lnTo>
                    <a:pt x="34" y="7"/>
                  </a:lnTo>
                  <a:lnTo>
                    <a:pt x="30" y="7"/>
                  </a:lnTo>
                  <a:lnTo>
                    <a:pt x="27" y="7"/>
                  </a:lnTo>
                  <a:lnTo>
                    <a:pt x="30" y="7"/>
                  </a:lnTo>
                  <a:lnTo>
                    <a:pt x="27" y="7"/>
                  </a:lnTo>
                  <a:lnTo>
                    <a:pt x="23" y="7"/>
                  </a:lnTo>
                  <a:lnTo>
                    <a:pt x="19" y="7"/>
                  </a:lnTo>
                  <a:lnTo>
                    <a:pt x="23" y="7"/>
                  </a:lnTo>
                  <a:lnTo>
                    <a:pt x="27" y="7"/>
                  </a:lnTo>
                  <a:lnTo>
                    <a:pt x="23" y="7"/>
                  </a:lnTo>
                  <a:lnTo>
                    <a:pt x="23" y="4"/>
                  </a:lnTo>
                  <a:lnTo>
                    <a:pt x="19" y="4"/>
                  </a:lnTo>
                  <a:lnTo>
                    <a:pt x="15" y="7"/>
                  </a:lnTo>
                  <a:lnTo>
                    <a:pt x="12" y="7"/>
                  </a:lnTo>
                  <a:lnTo>
                    <a:pt x="8" y="7"/>
                  </a:lnTo>
                  <a:lnTo>
                    <a:pt x="12" y="7"/>
                  </a:lnTo>
                  <a:lnTo>
                    <a:pt x="12" y="4"/>
                  </a:lnTo>
                  <a:lnTo>
                    <a:pt x="8" y="4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2" y="4"/>
                  </a:lnTo>
                  <a:lnTo>
                    <a:pt x="45" y="4"/>
                  </a:lnTo>
                  <a:lnTo>
                    <a:pt x="45" y="7"/>
                  </a:lnTo>
                  <a:lnTo>
                    <a:pt x="49" y="7"/>
                  </a:lnTo>
                  <a:lnTo>
                    <a:pt x="49" y="4"/>
                  </a:lnTo>
                  <a:lnTo>
                    <a:pt x="53" y="4"/>
                  </a:lnTo>
                  <a:lnTo>
                    <a:pt x="57" y="4"/>
                  </a:lnTo>
                  <a:lnTo>
                    <a:pt x="60" y="4"/>
                  </a:lnTo>
                  <a:lnTo>
                    <a:pt x="64" y="4"/>
                  </a:lnTo>
                  <a:lnTo>
                    <a:pt x="68" y="4"/>
                  </a:lnTo>
                  <a:lnTo>
                    <a:pt x="68" y="7"/>
                  </a:lnTo>
                  <a:lnTo>
                    <a:pt x="68" y="4"/>
                  </a:lnTo>
                  <a:lnTo>
                    <a:pt x="72" y="7"/>
                  </a:lnTo>
                  <a:lnTo>
                    <a:pt x="68" y="7"/>
                  </a:lnTo>
                  <a:lnTo>
                    <a:pt x="72" y="7"/>
                  </a:lnTo>
                  <a:lnTo>
                    <a:pt x="75" y="7"/>
                  </a:lnTo>
                  <a:lnTo>
                    <a:pt x="79" y="7"/>
                  </a:lnTo>
                  <a:lnTo>
                    <a:pt x="83" y="7"/>
                  </a:lnTo>
                  <a:lnTo>
                    <a:pt x="87" y="7"/>
                  </a:lnTo>
                  <a:lnTo>
                    <a:pt x="90" y="11"/>
                  </a:lnTo>
                  <a:lnTo>
                    <a:pt x="87" y="11"/>
                  </a:lnTo>
                  <a:lnTo>
                    <a:pt x="90" y="11"/>
                  </a:lnTo>
                  <a:lnTo>
                    <a:pt x="94" y="11"/>
                  </a:lnTo>
                  <a:lnTo>
                    <a:pt x="90" y="11"/>
                  </a:lnTo>
                  <a:lnTo>
                    <a:pt x="90" y="15"/>
                  </a:lnTo>
                  <a:lnTo>
                    <a:pt x="94" y="15"/>
                  </a:lnTo>
                  <a:lnTo>
                    <a:pt x="94" y="19"/>
                  </a:lnTo>
                  <a:lnTo>
                    <a:pt x="98" y="19"/>
                  </a:lnTo>
                  <a:lnTo>
                    <a:pt x="102" y="19"/>
                  </a:lnTo>
                  <a:lnTo>
                    <a:pt x="102" y="22"/>
                  </a:lnTo>
                  <a:lnTo>
                    <a:pt x="98" y="22"/>
                  </a:lnTo>
                  <a:lnTo>
                    <a:pt x="94" y="22"/>
                  </a:lnTo>
                  <a:lnTo>
                    <a:pt x="90" y="22"/>
                  </a:lnTo>
                  <a:lnTo>
                    <a:pt x="87" y="2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7" name="Freeform 2561"/>
            <p:cNvSpPr>
              <a:spLocks/>
            </p:cNvSpPr>
            <p:nvPr/>
          </p:nvSpPr>
          <p:spPr bwMode="auto">
            <a:xfrm>
              <a:off x="2137029" y="1843458"/>
              <a:ext cx="122230" cy="41815"/>
            </a:xfrm>
            <a:custGeom>
              <a:avLst/>
              <a:gdLst>
                <a:gd name="T0" fmla="*/ 49 w 68"/>
                <a:gd name="T1" fmla="*/ 23 h 23"/>
                <a:gd name="T2" fmla="*/ 45 w 68"/>
                <a:gd name="T3" fmla="*/ 23 h 23"/>
                <a:gd name="T4" fmla="*/ 42 w 68"/>
                <a:gd name="T5" fmla="*/ 23 h 23"/>
                <a:gd name="T6" fmla="*/ 38 w 68"/>
                <a:gd name="T7" fmla="*/ 23 h 23"/>
                <a:gd name="T8" fmla="*/ 34 w 68"/>
                <a:gd name="T9" fmla="*/ 23 h 23"/>
                <a:gd name="T10" fmla="*/ 30 w 68"/>
                <a:gd name="T11" fmla="*/ 23 h 23"/>
                <a:gd name="T12" fmla="*/ 27 w 68"/>
                <a:gd name="T13" fmla="*/ 23 h 23"/>
                <a:gd name="T14" fmla="*/ 23 w 68"/>
                <a:gd name="T15" fmla="*/ 19 h 23"/>
                <a:gd name="T16" fmla="*/ 23 w 68"/>
                <a:gd name="T17" fmla="*/ 23 h 23"/>
                <a:gd name="T18" fmla="*/ 19 w 68"/>
                <a:gd name="T19" fmla="*/ 19 h 23"/>
                <a:gd name="T20" fmla="*/ 15 w 68"/>
                <a:gd name="T21" fmla="*/ 19 h 23"/>
                <a:gd name="T22" fmla="*/ 11 w 68"/>
                <a:gd name="T23" fmla="*/ 19 h 23"/>
                <a:gd name="T24" fmla="*/ 11 w 68"/>
                <a:gd name="T25" fmla="*/ 16 h 23"/>
                <a:gd name="T26" fmla="*/ 8 w 68"/>
                <a:gd name="T27" fmla="*/ 16 h 23"/>
                <a:gd name="T28" fmla="*/ 8 w 68"/>
                <a:gd name="T29" fmla="*/ 19 h 23"/>
                <a:gd name="T30" fmla="*/ 4 w 68"/>
                <a:gd name="T31" fmla="*/ 19 h 23"/>
                <a:gd name="T32" fmla="*/ 0 w 68"/>
                <a:gd name="T33" fmla="*/ 19 h 23"/>
                <a:gd name="T34" fmla="*/ 0 w 68"/>
                <a:gd name="T35" fmla="*/ 16 h 23"/>
                <a:gd name="T36" fmla="*/ 4 w 68"/>
                <a:gd name="T37" fmla="*/ 16 h 23"/>
                <a:gd name="T38" fmla="*/ 8 w 68"/>
                <a:gd name="T39" fmla="*/ 16 h 23"/>
                <a:gd name="T40" fmla="*/ 11 w 68"/>
                <a:gd name="T41" fmla="*/ 12 h 23"/>
                <a:gd name="T42" fmla="*/ 15 w 68"/>
                <a:gd name="T43" fmla="*/ 12 h 23"/>
                <a:gd name="T44" fmla="*/ 19 w 68"/>
                <a:gd name="T45" fmla="*/ 12 h 23"/>
                <a:gd name="T46" fmla="*/ 15 w 68"/>
                <a:gd name="T47" fmla="*/ 12 h 23"/>
                <a:gd name="T48" fmla="*/ 15 w 68"/>
                <a:gd name="T49" fmla="*/ 8 h 23"/>
                <a:gd name="T50" fmla="*/ 19 w 68"/>
                <a:gd name="T51" fmla="*/ 8 h 23"/>
                <a:gd name="T52" fmla="*/ 15 w 68"/>
                <a:gd name="T53" fmla="*/ 8 h 23"/>
                <a:gd name="T54" fmla="*/ 19 w 68"/>
                <a:gd name="T55" fmla="*/ 8 h 23"/>
                <a:gd name="T56" fmla="*/ 23 w 68"/>
                <a:gd name="T57" fmla="*/ 8 h 23"/>
                <a:gd name="T58" fmla="*/ 19 w 68"/>
                <a:gd name="T59" fmla="*/ 8 h 23"/>
                <a:gd name="T60" fmla="*/ 19 w 68"/>
                <a:gd name="T61" fmla="*/ 4 h 23"/>
                <a:gd name="T62" fmla="*/ 23 w 68"/>
                <a:gd name="T63" fmla="*/ 4 h 23"/>
                <a:gd name="T64" fmla="*/ 23 w 68"/>
                <a:gd name="T65" fmla="*/ 0 h 23"/>
                <a:gd name="T66" fmla="*/ 27 w 68"/>
                <a:gd name="T67" fmla="*/ 0 h 23"/>
                <a:gd name="T68" fmla="*/ 27 w 68"/>
                <a:gd name="T69" fmla="*/ 4 h 23"/>
                <a:gd name="T70" fmla="*/ 30 w 68"/>
                <a:gd name="T71" fmla="*/ 4 h 23"/>
                <a:gd name="T72" fmla="*/ 34 w 68"/>
                <a:gd name="T73" fmla="*/ 4 h 23"/>
                <a:gd name="T74" fmla="*/ 34 w 68"/>
                <a:gd name="T75" fmla="*/ 8 h 23"/>
                <a:gd name="T76" fmla="*/ 34 w 68"/>
                <a:gd name="T77" fmla="*/ 4 h 23"/>
                <a:gd name="T78" fmla="*/ 38 w 68"/>
                <a:gd name="T79" fmla="*/ 4 h 23"/>
                <a:gd name="T80" fmla="*/ 38 w 68"/>
                <a:gd name="T81" fmla="*/ 8 h 23"/>
                <a:gd name="T82" fmla="*/ 42 w 68"/>
                <a:gd name="T83" fmla="*/ 8 h 23"/>
                <a:gd name="T84" fmla="*/ 45 w 68"/>
                <a:gd name="T85" fmla="*/ 8 h 23"/>
                <a:gd name="T86" fmla="*/ 49 w 68"/>
                <a:gd name="T87" fmla="*/ 8 h 23"/>
                <a:gd name="T88" fmla="*/ 49 w 68"/>
                <a:gd name="T89" fmla="*/ 12 h 23"/>
                <a:gd name="T90" fmla="*/ 53 w 68"/>
                <a:gd name="T91" fmla="*/ 12 h 23"/>
                <a:gd name="T92" fmla="*/ 53 w 68"/>
                <a:gd name="T93" fmla="*/ 16 h 23"/>
                <a:gd name="T94" fmla="*/ 53 w 68"/>
                <a:gd name="T95" fmla="*/ 12 h 23"/>
                <a:gd name="T96" fmla="*/ 57 w 68"/>
                <a:gd name="T97" fmla="*/ 12 h 23"/>
                <a:gd name="T98" fmla="*/ 57 w 68"/>
                <a:gd name="T99" fmla="*/ 16 h 23"/>
                <a:gd name="T100" fmla="*/ 60 w 68"/>
                <a:gd name="T101" fmla="*/ 19 h 23"/>
                <a:gd name="T102" fmla="*/ 64 w 68"/>
                <a:gd name="T103" fmla="*/ 19 h 23"/>
                <a:gd name="T104" fmla="*/ 68 w 68"/>
                <a:gd name="T105" fmla="*/ 19 h 23"/>
                <a:gd name="T106" fmla="*/ 64 w 68"/>
                <a:gd name="T107" fmla="*/ 19 h 23"/>
                <a:gd name="T108" fmla="*/ 60 w 68"/>
                <a:gd name="T109" fmla="*/ 19 h 23"/>
                <a:gd name="T110" fmla="*/ 57 w 68"/>
                <a:gd name="T111" fmla="*/ 23 h 23"/>
                <a:gd name="T112" fmla="*/ 53 w 68"/>
                <a:gd name="T113" fmla="*/ 23 h 23"/>
                <a:gd name="T114" fmla="*/ 49 w 68"/>
                <a:gd name="T11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8" h="23">
                  <a:moveTo>
                    <a:pt x="49" y="23"/>
                  </a:moveTo>
                  <a:lnTo>
                    <a:pt x="45" y="23"/>
                  </a:lnTo>
                  <a:lnTo>
                    <a:pt x="42" y="23"/>
                  </a:lnTo>
                  <a:lnTo>
                    <a:pt x="38" y="23"/>
                  </a:lnTo>
                  <a:lnTo>
                    <a:pt x="34" y="23"/>
                  </a:lnTo>
                  <a:lnTo>
                    <a:pt x="30" y="23"/>
                  </a:lnTo>
                  <a:lnTo>
                    <a:pt x="27" y="23"/>
                  </a:lnTo>
                  <a:lnTo>
                    <a:pt x="23" y="19"/>
                  </a:lnTo>
                  <a:lnTo>
                    <a:pt x="23" y="23"/>
                  </a:lnTo>
                  <a:lnTo>
                    <a:pt x="19" y="19"/>
                  </a:lnTo>
                  <a:lnTo>
                    <a:pt x="15" y="19"/>
                  </a:lnTo>
                  <a:lnTo>
                    <a:pt x="11" y="19"/>
                  </a:lnTo>
                  <a:lnTo>
                    <a:pt x="11" y="16"/>
                  </a:lnTo>
                  <a:lnTo>
                    <a:pt x="8" y="16"/>
                  </a:lnTo>
                  <a:lnTo>
                    <a:pt x="8" y="19"/>
                  </a:lnTo>
                  <a:lnTo>
                    <a:pt x="4" y="19"/>
                  </a:lnTo>
                  <a:lnTo>
                    <a:pt x="0" y="19"/>
                  </a:lnTo>
                  <a:lnTo>
                    <a:pt x="0" y="16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1" y="12"/>
                  </a:lnTo>
                  <a:lnTo>
                    <a:pt x="15" y="12"/>
                  </a:lnTo>
                  <a:lnTo>
                    <a:pt x="19" y="12"/>
                  </a:lnTo>
                  <a:lnTo>
                    <a:pt x="15" y="12"/>
                  </a:lnTo>
                  <a:lnTo>
                    <a:pt x="15" y="8"/>
                  </a:lnTo>
                  <a:lnTo>
                    <a:pt x="19" y="8"/>
                  </a:lnTo>
                  <a:lnTo>
                    <a:pt x="15" y="8"/>
                  </a:lnTo>
                  <a:lnTo>
                    <a:pt x="19" y="8"/>
                  </a:lnTo>
                  <a:lnTo>
                    <a:pt x="23" y="8"/>
                  </a:lnTo>
                  <a:lnTo>
                    <a:pt x="19" y="8"/>
                  </a:lnTo>
                  <a:lnTo>
                    <a:pt x="19" y="4"/>
                  </a:lnTo>
                  <a:lnTo>
                    <a:pt x="23" y="4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27" y="4"/>
                  </a:lnTo>
                  <a:lnTo>
                    <a:pt x="30" y="4"/>
                  </a:lnTo>
                  <a:lnTo>
                    <a:pt x="34" y="4"/>
                  </a:lnTo>
                  <a:lnTo>
                    <a:pt x="34" y="8"/>
                  </a:lnTo>
                  <a:lnTo>
                    <a:pt x="34" y="4"/>
                  </a:lnTo>
                  <a:lnTo>
                    <a:pt x="38" y="4"/>
                  </a:lnTo>
                  <a:lnTo>
                    <a:pt x="38" y="8"/>
                  </a:lnTo>
                  <a:lnTo>
                    <a:pt x="42" y="8"/>
                  </a:lnTo>
                  <a:lnTo>
                    <a:pt x="45" y="8"/>
                  </a:lnTo>
                  <a:lnTo>
                    <a:pt x="49" y="8"/>
                  </a:lnTo>
                  <a:lnTo>
                    <a:pt x="49" y="12"/>
                  </a:lnTo>
                  <a:lnTo>
                    <a:pt x="53" y="12"/>
                  </a:lnTo>
                  <a:lnTo>
                    <a:pt x="53" y="16"/>
                  </a:lnTo>
                  <a:lnTo>
                    <a:pt x="53" y="12"/>
                  </a:lnTo>
                  <a:lnTo>
                    <a:pt x="57" y="12"/>
                  </a:lnTo>
                  <a:lnTo>
                    <a:pt x="57" y="16"/>
                  </a:lnTo>
                  <a:lnTo>
                    <a:pt x="60" y="19"/>
                  </a:lnTo>
                  <a:lnTo>
                    <a:pt x="64" y="19"/>
                  </a:lnTo>
                  <a:lnTo>
                    <a:pt x="68" y="19"/>
                  </a:lnTo>
                  <a:lnTo>
                    <a:pt x="64" y="19"/>
                  </a:lnTo>
                  <a:lnTo>
                    <a:pt x="60" y="19"/>
                  </a:lnTo>
                  <a:lnTo>
                    <a:pt x="57" y="23"/>
                  </a:lnTo>
                  <a:lnTo>
                    <a:pt x="53" y="23"/>
                  </a:lnTo>
                  <a:lnTo>
                    <a:pt x="49" y="2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8" name="Freeform 2562"/>
            <p:cNvSpPr>
              <a:spLocks/>
            </p:cNvSpPr>
            <p:nvPr/>
          </p:nvSpPr>
          <p:spPr bwMode="auto">
            <a:xfrm>
              <a:off x="2663697" y="1734378"/>
              <a:ext cx="134813" cy="34543"/>
            </a:xfrm>
            <a:custGeom>
              <a:avLst/>
              <a:gdLst>
                <a:gd name="T0" fmla="*/ 23 w 75"/>
                <a:gd name="T1" fmla="*/ 19 h 19"/>
                <a:gd name="T2" fmla="*/ 23 w 75"/>
                <a:gd name="T3" fmla="*/ 15 h 19"/>
                <a:gd name="T4" fmla="*/ 19 w 75"/>
                <a:gd name="T5" fmla="*/ 15 h 19"/>
                <a:gd name="T6" fmla="*/ 15 w 75"/>
                <a:gd name="T7" fmla="*/ 15 h 19"/>
                <a:gd name="T8" fmla="*/ 12 w 75"/>
                <a:gd name="T9" fmla="*/ 15 h 19"/>
                <a:gd name="T10" fmla="*/ 12 w 75"/>
                <a:gd name="T11" fmla="*/ 12 h 19"/>
                <a:gd name="T12" fmla="*/ 12 w 75"/>
                <a:gd name="T13" fmla="*/ 8 h 19"/>
                <a:gd name="T14" fmla="*/ 8 w 75"/>
                <a:gd name="T15" fmla="*/ 8 h 19"/>
                <a:gd name="T16" fmla="*/ 4 w 75"/>
                <a:gd name="T17" fmla="*/ 8 h 19"/>
                <a:gd name="T18" fmla="*/ 0 w 75"/>
                <a:gd name="T19" fmla="*/ 8 h 19"/>
                <a:gd name="T20" fmla="*/ 0 w 75"/>
                <a:gd name="T21" fmla="*/ 4 h 19"/>
                <a:gd name="T22" fmla="*/ 0 w 75"/>
                <a:gd name="T23" fmla="*/ 0 h 19"/>
                <a:gd name="T24" fmla="*/ 4 w 75"/>
                <a:gd name="T25" fmla="*/ 0 h 19"/>
                <a:gd name="T26" fmla="*/ 8 w 75"/>
                <a:gd name="T27" fmla="*/ 0 h 19"/>
                <a:gd name="T28" fmla="*/ 12 w 75"/>
                <a:gd name="T29" fmla="*/ 0 h 19"/>
                <a:gd name="T30" fmla="*/ 12 w 75"/>
                <a:gd name="T31" fmla="*/ 4 h 19"/>
                <a:gd name="T32" fmla="*/ 15 w 75"/>
                <a:gd name="T33" fmla="*/ 4 h 19"/>
                <a:gd name="T34" fmla="*/ 19 w 75"/>
                <a:gd name="T35" fmla="*/ 4 h 19"/>
                <a:gd name="T36" fmla="*/ 23 w 75"/>
                <a:gd name="T37" fmla="*/ 4 h 19"/>
                <a:gd name="T38" fmla="*/ 30 w 75"/>
                <a:gd name="T39" fmla="*/ 4 h 19"/>
                <a:gd name="T40" fmla="*/ 34 w 75"/>
                <a:gd name="T41" fmla="*/ 4 h 19"/>
                <a:gd name="T42" fmla="*/ 38 w 75"/>
                <a:gd name="T43" fmla="*/ 4 h 19"/>
                <a:gd name="T44" fmla="*/ 42 w 75"/>
                <a:gd name="T45" fmla="*/ 4 h 19"/>
                <a:gd name="T46" fmla="*/ 45 w 75"/>
                <a:gd name="T47" fmla="*/ 4 h 19"/>
                <a:gd name="T48" fmla="*/ 49 w 75"/>
                <a:gd name="T49" fmla="*/ 4 h 19"/>
                <a:gd name="T50" fmla="*/ 53 w 75"/>
                <a:gd name="T51" fmla="*/ 4 h 19"/>
                <a:gd name="T52" fmla="*/ 57 w 75"/>
                <a:gd name="T53" fmla="*/ 4 h 19"/>
                <a:gd name="T54" fmla="*/ 60 w 75"/>
                <a:gd name="T55" fmla="*/ 4 h 19"/>
                <a:gd name="T56" fmla="*/ 60 w 75"/>
                <a:gd name="T57" fmla="*/ 8 h 19"/>
                <a:gd name="T58" fmla="*/ 64 w 75"/>
                <a:gd name="T59" fmla="*/ 8 h 19"/>
                <a:gd name="T60" fmla="*/ 68 w 75"/>
                <a:gd name="T61" fmla="*/ 12 h 19"/>
                <a:gd name="T62" fmla="*/ 72 w 75"/>
                <a:gd name="T63" fmla="*/ 12 h 19"/>
                <a:gd name="T64" fmla="*/ 72 w 75"/>
                <a:gd name="T65" fmla="*/ 15 h 19"/>
                <a:gd name="T66" fmla="*/ 75 w 75"/>
                <a:gd name="T67" fmla="*/ 15 h 19"/>
                <a:gd name="T68" fmla="*/ 72 w 75"/>
                <a:gd name="T69" fmla="*/ 15 h 19"/>
                <a:gd name="T70" fmla="*/ 68 w 75"/>
                <a:gd name="T71" fmla="*/ 15 h 19"/>
                <a:gd name="T72" fmla="*/ 64 w 75"/>
                <a:gd name="T73" fmla="*/ 15 h 19"/>
                <a:gd name="T74" fmla="*/ 60 w 75"/>
                <a:gd name="T75" fmla="*/ 15 h 19"/>
                <a:gd name="T76" fmla="*/ 57 w 75"/>
                <a:gd name="T77" fmla="*/ 15 h 19"/>
                <a:gd name="T78" fmla="*/ 53 w 75"/>
                <a:gd name="T79" fmla="*/ 15 h 19"/>
                <a:gd name="T80" fmla="*/ 49 w 75"/>
                <a:gd name="T81" fmla="*/ 15 h 19"/>
                <a:gd name="T82" fmla="*/ 45 w 75"/>
                <a:gd name="T83" fmla="*/ 15 h 19"/>
                <a:gd name="T84" fmla="*/ 42 w 75"/>
                <a:gd name="T85" fmla="*/ 15 h 19"/>
                <a:gd name="T86" fmla="*/ 38 w 75"/>
                <a:gd name="T87" fmla="*/ 15 h 19"/>
                <a:gd name="T88" fmla="*/ 30 w 75"/>
                <a:gd name="T89" fmla="*/ 15 h 19"/>
                <a:gd name="T90" fmla="*/ 27 w 75"/>
                <a:gd name="T91" fmla="*/ 15 h 19"/>
                <a:gd name="T92" fmla="*/ 27 w 75"/>
                <a:gd name="T93" fmla="*/ 19 h 19"/>
                <a:gd name="T94" fmla="*/ 23 w 75"/>
                <a:gd name="T9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5" h="19">
                  <a:moveTo>
                    <a:pt x="23" y="19"/>
                  </a:moveTo>
                  <a:lnTo>
                    <a:pt x="23" y="15"/>
                  </a:lnTo>
                  <a:lnTo>
                    <a:pt x="19" y="15"/>
                  </a:lnTo>
                  <a:lnTo>
                    <a:pt x="15" y="15"/>
                  </a:lnTo>
                  <a:lnTo>
                    <a:pt x="12" y="15"/>
                  </a:lnTo>
                  <a:lnTo>
                    <a:pt x="12" y="12"/>
                  </a:lnTo>
                  <a:lnTo>
                    <a:pt x="12" y="8"/>
                  </a:lnTo>
                  <a:lnTo>
                    <a:pt x="8" y="8"/>
                  </a:lnTo>
                  <a:lnTo>
                    <a:pt x="4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15" y="4"/>
                  </a:lnTo>
                  <a:lnTo>
                    <a:pt x="19" y="4"/>
                  </a:lnTo>
                  <a:lnTo>
                    <a:pt x="23" y="4"/>
                  </a:lnTo>
                  <a:lnTo>
                    <a:pt x="30" y="4"/>
                  </a:lnTo>
                  <a:lnTo>
                    <a:pt x="34" y="4"/>
                  </a:lnTo>
                  <a:lnTo>
                    <a:pt x="38" y="4"/>
                  </a:lnTo>
                  <a:lnTo>
                    <a:pt x="42" y="4"/>
                  </a:lnTo>
                  <a:lnTo>
                    <a:pt x="45" y="4"/>
                  </a:lnTo>
                  <a:lnTo>
                    <a:pt x="49" y="4"/>
                  </a:lnTo>
                  <a:lnTo>
                    <a:pt x="53" y="4"/>
                  </a:lnTo>
                  <a:lnTo>
                    <a:pt x="57" y="4"/>
                  </a:lnTo>
                  <a:lnTo>
                    <a:pt x="60" y="4"/>
                  </a:lnTo>
                  <a:lnTo>
                    <a:pt x="60" y="8"/>
                  </a:lnTo>
                  <a:lnTo>
                    <a:pt x="64" y="8"/>
                  </a:lnTo>
                  <a:lnTo>
                    <a:pt x="68" y="12"/>
                  </a:lnTo>
                  <a:lnTo>
                    <a:pt x="72" y="12"/>
                  </a:lnTo>
                  <a:lnTo>
                    <a:pt x="72" y="15"/>
                  </a:lnTo>
                  <a:lnTo>
                    <a:pt x="75" y="15"/>
                  </a:lnTo>
                  <a:lnTo>
                    <a:pt x="72" y="15"/>
                  </a:lnTo>
                  <a:lnTo>
                    <a:pt x="68" y="15"/>
                  </a:lnTo>
                  <a:lnTo>
                    <a:pt x="64" y="15"/>
                  </a:lnTo>
                  <a:lnTo>
                    <a:pt x="60" y="15"/>
                  </a:lnTo>
                  <a:lnTo>
                    <a:pt x="57" y="15"/>
                  </a:lnTo>
                  <a:lnTo>
                    <a:pt x="53" y="15"/>
                  </a:lnTo>
                  <a:lnTo>
                    <a:pt x="49" y="15"/>
                  </a:lnTo>
                  <a:lnTo>
                    <a:pt x="45" y="15"/>
                  </a:lnTo>
                  <a:lnTo>
                    <a:pt x="42" y="15"/>
                  </a:lnTo>
                  <a:lnTo>
                    <a:pt x="38" y="15"/>
                  </a:lnTo>
                  <a:lnTo>
                    <a:pt x="30" y="15"/>
                  </a:lnTo>
                  <a:lnTo>
                    <a:pt x="27" y="15"/>
                  </a:lnTo>
                  <a:lnTo>
                    <a:pt x="27" y="19"/>
                  </a:lnTo>
                  <a:lnTo>
                    <a:pt x="23" y="19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9" name="Freeform 2563"/>
            <p:cNvSpPr>
              <a:spLocks/>
            </p:cNvSpPr>
            <p:nvPr/>
          </p:nvSpPr>
          <p:spPr bwMode="auto">
            <a:xfrm>
              <a:off x="2766156" y="1892545"/>
              <a:ext cx="66507" cy="34542"/>
            </a:xfrm>
            <a:custGeom>
              <a:avLst/>
              <a:gdLst>
                <a:gd name="T0" fmla="*/ 11 w 37"/>
                <a:gd name="T1" fmla="*/ 19 h 19"/>
                <a:gd name="T2" fmla="*/ 3 w 37"/>
                <a:gd name="T3" fmla="*/ 19 h 19"/>
                <a:gd name="T4" fmla="*/ 3 w 37"/>
                <a:gd name="T5" fmla="*/ 15 h 19"/>
                <a:gd name="T6" fmla="*/ 0 w 37"/>
                <a:gd name="T7" fmla="*/ 15 h 19"/>
                <a:gd name="T8" fmla="*/ 0 w 37"/>
                <a:gd name="T9" fmla="*/ 11 h 19"/>
                <a:gd name="T10" fmla="*/ 0 w 37"/>
                <a:gd name="T11" fmla="*/ 7 h 19"/>
                <a:gd name="T12" fmla="*/ 7 w 37"/>
                <a:gd name="T13" fmla="*/ 4 h 19"/>
                <a:gd name="T14" fmla="*/ 7 w 37"/>
                <a:gd name="T15" fmla="*/ 0 h 19"/>
                <a:gd name="T16" fmla="*/ 11 w 37"/>
                <a:gd name="T17" fmla="*/ 0 h 19"/>
                <a:gd name="T18" fmla="*/ 15 w 37"/>
                <a:gd name="T19" fmla="*/ 0 h 19"/>
                <a:gd name="T20" fmla="*/ 18 w 37"/>
                <a:gd name="T21" fmla="*/ 0 h 19"/>
                <a:gd name="T22" fmla="*/ 22 w 37"/>
                <a:gd name="T23" fmla="*/ 0 h 19"/>
                <a:gd name="T24" fmla="*/ 26 w 37"/>
                <a:gd name="T25" fmla="*/ 0 h 19"/>
                <a:gd name="T26" fmla="*/ 30 w 37"/>
                <a:gd name="T27" fmla="*/ 0 h 19"/>
                <a:gd name="T28" fmla="*/ 34 w 37"/>
                <a:gd name="T29" fmla="*/ 0 h 19"/>
                <a:gd name="T30" fmla="*/ 37 w 37"/>
                <a:gd name="T31" fmla="*/ 4 h 19"/>
                <a:gd name="T32" fmla="*/ 34 w 37"/>
                <a:gd name="T33" fmla="*/ 4 h 19"/>
                <a:gd name="T34" fmla="*/ 34 w 37"/>
                <a:gd name="T35" fmla="*/ 7 h 19"/>
                <a:gd name="T36" fmla="*/ 37 w 37"/>
                <a:gd name="T37" fmla="*/ 11 h 19"/>
                <a:gd name="T38" fmla="*/ 34 w 37"/>
                <a:gd name="T39" fmla="*/ 11 h 19"/>
                <a:gd name="T40" fmla="*/ 34 w 37"/>
                <a:gd name="T41" fmla="*/ 15 h 19"/>
                <a:gd name="T42" fmla="*/ 30 w 37"/>
                <a:gd name="T43" fmla="*/ 15 h 19"/>
                <a:gd name="T44" fmla="*/ 26 w 37"/>
                <a:gd name="T45" fmla="*/ 15 h 19"/>
                <a:gd name="T46" fmla="*/ 22 w 37"/>
                <a:gd name="T47" fmla="*/ 15 h 19"/>
                <a:gd name="T48" fmla="*/ 18 w 37"/>
                <a:gd name="T49" fmla="*/ 15 h 19"/>
                <a:gd name="T50" fmla="*/ 15 w 37"/>
                <a:gd name="T51" fmla="*/ 15 h 19"/>
                <a:gd name="T52" fmla="*/ 11 w 37"/>
                <a:gd name="T5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7" h="19">
                  <a:moveTo>
                    <a:pt x="11" y="19"/>
                  </a:moveTo>
                  <a:lnTo>
                    <a:pt x="3" y="19"/>
                  </a:lnTo>
                  <a:lnTo>
                    <a:pt x="3" y="15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0" y="7"/>
                  </a:lnTo>
                  <a:lnTo>
                    <a:pt x="7" y="4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7" y="4"/>
                  </a:lnTo>
                  <a:lnTo>
                    <a:pt x="34" y="4"/>
                  </a:lnTo>
                  <a:lnTo>
                    <a:pt x="34" y="7"/>
                  </a:lnTo>
                  <a:lnTo>
                    <a:pt x="37" y="11"/>
                  </a:lnTo>
                  <a:lnTo>
                    <a:pt x="34" y="11"/>
                  </a:lnTo>
                  <a:lnTo>
                    <a:pt x="34" y="15"/>
                  </a:lnTo>
                  <a:lnTo>
                    <a:pt x="30" y="15"/>
                  </a:lnTo>
                  <a:lnTo>
                    <a:pt x="26" y="15"/>
                  </a:lnTo>
                  <a:lnTo>
                    <a:pt x="22" y="15"/>
                  </a:lnTo>
                  <a:lnTo>
                    <a:pt x="18" y="15"/>
                  </a:lnTo>
                  <a:lnTo>
                    <a:pt x="15" y="15"/>
                  </a:lnTo>
                  <a:lnTo>
                    <a:pt x="11" y="19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0" name="Freeform 2564"/>
            <p:cNvSpPr>
              <a:spLocks/>
            </p:cNvSpPr>
            <p:nvPr/>
          </p:nvSpPr>
          <p:spPr bwMode="auto">
            <a:xfrm>
              <a:off x="2217916" y="1679838"/>
              <a:ext cx="95268" cy="34543"/>
            </a:xfrm>
            <a:custGeom>
              <a:avLst/>
              <a:gdLst>
                <a:gd name="T0" fmla="*/ 34 w 53"/>
                <a:gd name="T1" fmla="*/ 19 h 19"/>
                <a:gd name="T2" fmla="*/ 30 w 53"/>
                <a:gd name="T3" fmla="*/ 19 h 19"/>
                <a:gd name="T4" fmla="*/ 27 w 53"/>
                <a:gd name="T5" fmla="*/ 15 h 19"/>
                <a:gd name="T6" fmla="*/ 23 w 53"/>
                <a:gd name="T7" fmla="*/ 15 h 19"/>
                <a:gd name="T8" fmla="*/ 19 w 53"/>
                <a:gd name="T9" fmla="*/ 15 h 19"/>
                <a:gd name="T10" fmla="*/ 15 w 53"/>
                <a:gd name="T11" fmla="*/ 15 h 19"/>
                <a:gd name="T12" fmla="*/ 12 w 53"/>
                <a:gd name="T13" fmla="*/ 15 h 19"/>
                <a:gd name="T14" fmla="*/ 8 w 53"/>
                <a:gd name="T15" fmla="*/ 12 h 19"/>
                <a:gd name="T16" fmla="*/ 12 w 53"/>
                <a:gd name="T17" fmla="*/ 12 h 19"/>
                <a:gd name="T18" fmla="*/ 8 w 53"/>
                <a:gd name="T19" fmla="*/ 12 h 19"/>
                <a:gd name="T20" fmla="*/ 4 w 53"/>
                <a:gd name="T21" fmla="*/ 12 h 19"/>
                <a:gd name="T22" fmla="*/ 0 w 53"/>
                <a:gd name="T23" fmla="*/ 12 h 19"/>
                <a:gd name="T24" fmla="*/ 4 w 53"/>
                <a:gd name="T25" fmla="*/ 8 h 19"/>
                <a:gd name="T26" fmla="*/ 8 w 53"/>
                <a:gd name="T27" fmla="*/ 8 h 19"/>
                <a:gd name="T28" fmla="*/ 12 w 53"/>
                <a:gd name="T29" fmla="*/ 8 h 19"/>
                <a:gd name="T30" fmla="*/ 12 w 53"/>
                <a:gd name="T31" fmla="*/ 4 h 19"/>
                <a:gd name="T32" fmla="*/ 8 w 53"/>
                <a:gd name="T33" fmla="*/ 4 h 19"/>
                <a:gd name="T34" fmla="*/ 12 w 53"/>
                <a:gd name="T35" fmla="*/ 4 h 19"/>
                <a:gd name="T36" fmla="*/ 15 w 53"/>
                <a:gd name="T37" fmla="*/ 4 h 19"/>
                <a:gd name="T38" fmla="*/ 19 w 53"/>
                <a:gd name="T39" fmla="*/ 4 h 19"/>
                <a:gd name="T40" fmla="*/ 23 w 53"/>
                <a:gd name="T41" fmla="*/ 4 h 19"/>
                <a:gd name="T42" fmla="*/ 27 w 53"/>
                <a:gd name="T43" fmla="*/ 4 h 19"/>
                <a:gd name="T44" fmla="*/ 27 w 53"/>
                <a:gd name="T45" fmla="*/ 0 h 19"/>
                <a:gd name="T46" fmla="*/ 30 w 53"/>
                <a:gd name="T47" fmla="*/ 0 h 19"/>
                <a:gd name="T48" fmla="*/ 34 w 53"/>
                <a:gd name="T49" fmla="*/ 0 h 19"/>
                <a:gd name="T50" fmla="*/ 34 w 53"/>
                <a:gd name="T51" fmla="*/ 4 h 19"/>
                <a:gd name="T52" fmla="*/ 38 w 53"/>
                <a:gd name="T53" fmla="*/ 4 h 19"/>
                <a:gd name="T54" fmla="*/ 42 w 53"/>
                <a:gd name="T55" fmla="*/ 4 h 19"/>
                <a:gd name="T56" fmla="*/ 45 w 53"/>
                <a:gd name="T57" fmla="*/ 4 h 19"/>
                <a:gd name="T58" fmla="*/ 45 w 53"/>
                <a:gd name="T59" fmla="*/ 8 h 19"/>
                <a:gd name="T60" fmla="*/ 49 w 53"/>
                <a:gd name="T61" fmla="*/ 8 h 19"/>
                <a:gd name="T62" fmla="*/ 49 w 53"/>
                <a:gd name="T63" fmla="*/ 12 h 19"/>
                <a:gd name="T64" fmla="*/ 53 w 53"/>
                <a:gd name="T65" fmla="*/ 12 h 19"/>
                <a:gd name="T66" fmla="*/ 53 w 53"/>
                <a:gd name="T67" fmla="*/ 15 h 19"/>
                <a:gd name="T68" fmla="*/ 49 w 53"/>
                <a:gd name="T69" fmla="*/ 15 h 19"/>
                <a:gd name="T70" fmla="*/ 45 w 53"/>
                <a:gd name="T71" fmla="*/ 19 h 19"/>
                <a:gd name="T72" fmla="*/ 42 w 53"/>
                <a:gd name="T73" fmla="*/ 19 h 19"/>
                <a:gd name="T74" fmla="*/ 38 w 53"/>
                <a:gd name="T75" fmla="*/ 19 h 19"/>
                <a:gd name="T76" fmla="*/ 34 w 53"/>
                <a:gd name="T7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" h="19">
                  <a:moveTo>
                    <a:pt x="34" y="19"/>
                  </a:moveTo>
                  <a:lnTo>
                    <a:pt x="30" y="19"/>
                  </a:lnTo>
                  <a:lnTo>
                    <a:pt x="27" y="15"/>
                  </a:lnTo>
                  <a:lnTo>
                    <a:pt x="23" y="15"/>
                  </a:lnTo>
                  <a:lnTo>
                    <a:pt x="19" y="15"/>
                  </a:lnTo>
                  <a:lnTo>
                    <a:pt x="15" y="15"/>
                  </a:lnTo>
                  <a:lnTo>
                    <a:pt x="12" y="15"/>
                  </a:lnTo>
                  <a:lnTo>
                    <a:pt x="8" y="12"/>
                  </a:lnTo>
                  <a:lnTo>
                    <a:pt x="12" y="12"/>
                  </a:lnTo>
                  <a:lnTo>
                    <a:pt x="8" y="12"/>
                  </a:lnTo>
                  <a:lnTo>
                    <a:pt x="4" y="12"/>
                  </a:lnTo>
                  <a:lnTo>
                    <a:pt x="0" y="12"/>
                  </a:lnTo>
                  <a:lnTo>
                    <a:pt x="4" y="8"/>
                  </a:lnTo>
                  <a:lnTo>
                    <a:pt x="8" y="8"/>
                  </a:lnTo>
                  <a:lnTo>
                    <a:pt x="12" y="8"/>
                  </a:lnTo>
                  <a:lnTo>
                    <a:pt x="12" y="4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5" y="4"/>
                  </a:lnTo>
                  <a:lnTo>
                    <a:pt x="19" y="4"/>
                  </a:lnTo>
                  <a:lnTo>
                    <a:pt x="23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4" y="4"/>
                  </a:lnTo>
                  <a:lnTo>
                    <a:pt x="38" y="4"/>
                  </a:lnTo>
                  <a:lnTo>
                    <a:pt x="42" y="4"/>
                  </a:lnTo>
                  <a:lnTo>
                    <a:pt x="45" y="4"/>
                  </a:lnTo>
                  <a:lnTo>
                    <a:pt x="45" y="8"/>
                  </a:lnTo>
                  <a:lnTo>
                    <a:pt x="49" y="8"/>
                  </a:lnTo>
                  <a:lnTo>
                    <a:pt x="49" y="12"/>
                  </a:lnTo>
                  <a:lnTo>
                    <a:pt x="53" y="12"/>
                  </a:lnTo>
                  <a:lnTo>
                    <a:pt x="53" y="15"/>
                  </a:lnTo>
                  <a:lnTo>
                    <a:pt x="49" y="15"/>
                  </a:lnTo>
                  <a:lnTo>
                    <a:pt x="45" y="19"/>
                  </a:lnTo>
                  <a:lnTo>
                    <a:pt x="42" y="19"/>
                  </a:lnTo>
                  <a:lnTo>
                    <a:pt x="38" y="19"/>
                  </a:lnTo>
                  <a:lnTo>
                    <a:pt x="34" y="19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1" name="Freeform 2565"/>
            <p:cNvSpPr>
              <a:spLocks/>
            </p:cNvSpPr>
            <p:nvPr/>
          </p:nvSpPr>
          <p:spPr bwMode="auto">
            <a:xfrm>
              <a:off x="3211936" y="2499759"/>
              <a:ext cx="46735" cy="41814"/>
            </a:xfrm>
            <a:custGeom>
              <a:avLst/>
              <a:gdLst>
                <a:gd name="T0" fmla="*/ 7 w 26"/>
                <a:gd name="T1" fmla="*/ 23 h 23"/>
                <a:gd name="T2" fmla="*/ 3 w 26"/>
                <a:gd name="T3" fmla="*/ 23 h 23"/>
                <a:gd name="T4" fmla="*/ 0 w 26"/>
                <a:gd name="T5" fmla="*/ 23 h 23"/>
                <a:gd name="T6" fmla="*/ 0 w 26"/>
                <a:gd name="T7" fmla="*/ 19 h 23"/>
                <a:gd name="T8" fmla="*/ 0 w 26"/>
                <a:gd name="T9" fmla="*/ 15 h 23"/>
                <a:gd name="T10" fmla="*/ 3 w 26"/>
                <a:gd name="T11" fmla="*/ 15 h 23"/>
                <a:gd name="T12" fmla="*/ 3 w 26"/>
                <a:gd name="T13" fmla="*/ 12 h 23"/>
                <a:gd name="T14" fmla="*/ 7 w 26"/>
                <a:gd name="T15" fmla="*/ 12 h 23"/>
                <a:gd name="T16" fmla="*/ 7 w 26"/>
                <a:gd name="T17" fmla="*/ 8 h 23"/>
                <a:gd name="T18" fmla="*/ 11 w 26"/>
                <a:gd name="T19" fmla="*/ 4 h 23"/>
                <a:gd name="T20" fmla="*/ 15 w 26"/>
                <a:gd name="T21" fmla="*/ 4 h 23"/>
                <a:gd name="T22" fmla="*/ 15 w 26"/>
                <a:gd name="T23" fmla="*/ 0 h 23"/>
                <a:gd name="T24" fmla="*/ 18 w 26"/>
                <a:gd name="T25" fmla="*/ 0 h 23"/>
                <a:gd name="T26" fmla="*/ 15 w 26"/>
                <a:gd name="T27" fmla="*/ 4 h 23"/>
                <a:gd name="T28" fmla="*/ 18 w 26"/>
                <a:gd name="T29" fmla="*/ 4 h 23"/>
                <a:gd name="T30" fmla="*/ 15 w 26"/>
                <a:gd name="T31" fmla="*/ 12 h 23"/>
                <a:gd name="T32" fmla="*/ 15 w 26"/>
                <a:gd name="T33" fmla="*/ 15 h 23"/>
                <a:gd name="T34" fmla="*/ 15 w 26"/>
                <a:gd name="T35" fmla="*/ 12 h 23"/>
                <a:gd name="T36" fmla="*/ 18 w 26"/>
                <a:gd name="T37" fmla="*/ 12 h 23"/>
                <a:gd name="T38" fmla="*/ 15 w 26"/>
                <a:gd name="T39" fmla="*/ 15 h 23"/>
                <a:gd name="T40" fmla="*/ 11 w 26"/>
                <a:gd name="T41" fmla="*/ 15 h 23"/>
                <a:gd name="T42" fmla="*/ 7 w 26"/>
                <a:gd name="T43" fmla="*/ 15 h 23"/>
                <a:gd name="T44" fmla="*/ 7 w 26"/>
                <a:gd name="T45" fmla="*/ 19 h 23"/>
                <a:gd name="T46" fmla="*/ 7 w 26"/>
                <a:gd name="T47" fmla="*/ 15 h 23"/>
                <a:gd name="T48" fmla="*/ 11 w 26"/>
                <a:gd name="T49" fmla="*/ 15 h 23"/>
                <a:gd name="T50" fmla="*/ 11 w 26"/>
                <a:gd name="T51" fmla="*/ 19 h 23"/>
                <a:gd name="T52" fmla="*/ 7 w 26"/>
                <a:gd name="T53" fmla="*/ 19 h 23"/>
                <a:gd name="T54" fmla="*/ 11 w 26"/>
                <a:gd name="T55" fmla="*/ 19 h 23"/>
                <a:gd name="T56" fmla="*/ 7 w 26"/>
                <a:gd name="T57" fmla="*/ 19 h 23"/>
                <a:gd name="T58" fmla="*/ 7 w 26"/>
                <a:gd name="T59" fmla="*/ 23 h 23"/>
                <a:gd name="T60" fmla="*/ 7 w 26"/>
                <a:gd name="T61" fmla="*/ 19 h 23"/>
                <a:gd name="T62" fmla="*/ 11 w 26"/>
                <a:gd name="T63" fmla="*/ 19 h 23"/>
                <a:gd name="T64" fmla="*/ 11 w 26"/>
                <a:gd name="T65" fmla="*/ 23 h 23"/>
                <a:gd name="T66" fmla="*/ 11 w 26"/>
                <a:gd name="T67" fmla="*/ 19 h 23"/>
                <a:gd name="T68" fmla="*/ 15 w 26"/>
                <a:gd name="T69" fmla="*/ 19 h 23"/>
                <a:gd name="T70" fmla="*/ 18 w 26"/>
                <a:gd name="T71" fmla="*/ 15 h 23"/>
                <a:gd name="T72" fmla="*/ 15 w 26"/>
                <a:gd name="T73" fmla="*/ 19 h 23"/>
                <a:gd name="T74" fmla="*/ 11 w 26"/>
                <a:gd name="T75" fmla="*/ 19 h 23"/>
                <a:gd name="T76" fmla="*/ 15 w 26"/>
                <a:gd name="T77" fmla="*/ 15 h 23"/>
                <a:gd name="T78" fmla="*/ 18 w 26"/>
                <a:gd name="T79" fmla="*/ 15 h 23"/>
                <a:gd name="T80" fmla="*/ 18 w 26"/>
                <a:gd name="T81" fmla="*/ 12 h 23"/>
                <a:gd name="T82" fmla="*/ 18 w 26"/>
                <a:gd name="T83" fmla="*/ 15 h 23"/>
                <a:gd name="T84" fmla="*/ 15 w 26"/>
                <a:gd name="T85" fmla="*/ 15 h 23"/>
                <a:gd name="T86" fmla="*/ 18 w 26"/>
                <a:gd name="T87" fmla="*/ 12 h 23"/>
                <a:gd name="T88" fmla="*/ 22 w 26"/>
                <a:gd name="T89" fmla="*/ 12 h 23"/>
                <a:gd name="T90" fmla="*/ 26 w 26"/>
                <a:gd name="T91" fmla="*/ 15 h 23"/>
                <a:gd name="T92" fmla="*/ 26 w 26"/>
                <a:gd name="T93" fmla="*/ 19 h 23"/>
                <a:gd name="T94" fmla="*/ 22 w 26"/>
                <a:gd name="T95" fmla="*/ 19 h 23"/>
                <a:gd name="T96" fmla="*/ 18 w 26"/>
                <a:gd name="T97" fmla="*/ 23 h 23"/>
                <a:gd name="T98" fmla="*/ 15 w 26"/>
                <a:gd name="T99" fmla="*/ 23 h 23"/>
                <a:gd name="T100" fmla="*/ 11 w 26"/>
                <a:gd name="T101" fmla="*/ 23 h 23"/>
                <a:gd name="T102" fmla="*/ 7 w 26"/>
                <a:gd name="T10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6" h="23">
                  <a:moveTo>
                    <a:pt x="7" y="23"/>
                  </a:moveTo>
                  <a:lnTo>
                    <a:pt x="3" y="23"/>
                  </a:lnTo>
                  <a:lnTo>
                    <a:pt x="0" y="23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3" y="15"/>
                  </a:lnTo>
                  <a:lnTo>
                    <a:pt x="3" y="12"/>
                  </a:lnTo>
                  <a:lnTo>
                    <a:pt x="7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4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15" y="4"/>
                  </a:lnTo>
                  <a:lnTo>
                    <a:pt x="18" y="4"/>
                  </a:lnTo>
                  <a:lnTo>
                    <a:pt x="15" y="12"/>
                  </a:lnTo>
                  <a:lnTo>
                    <a:pt x="15" y="15"/>
                  </a:lnTo>
                  <a:lnTo>
                    <a:pt x="15" y="12"/>
                  </a:lnTo>
                  <a:lnTo>
                    <a:pt x="18" y="12"/>
                  </a:lnTo>
                  <a:lnTo>
                    <a:pt x="15" y="15"/>
                  </a:lnTo>
                  <a:lnTo>
                    <a:pt x="11" y="15"/>
                  </a:lnTo>
                  <a:lnTo>
                    <a:pt x="7" y="15"/>
                  </a:lnTo>
                  <a:lnTo>
                    <a:pt x="7" y="19"/>
                  </a:lnTo>
                  <a:lnTo>
                    <a:pt x="7" y="15"/>
                  </a:lnTo>
                  <a:lnTo>
                    <a:pt x="11" y="15"/>
                  </a:lnTo>
                  <a:lnTo>
                    <a:pt x="11" y="19"/>
                  </a:lnTo>
                  <a:lnTo>
                    <a:pt x="7" y="19"/>
                  </a:lnTo>
                  <a:lnTo>
                    <a:pt x="11" y="19"/>
                  </a:lnTo>
                  <a:lnTo>
                    <a:pt x="7" y="19"/>
                  </a:lnTo>
                  <a:lnTo>
                    <a:pt x="7" y="23"/>
                  </a:lnTo>
                  <a:lnTo>
                    <a:pt x="7" y="19"/>
                  </a:lnTo>
                  <a:lnTo>
                    <a:pt x="11" y="19"/>
                  </a:lnTo>
                  <a:lnTo>
                    <a:pt x="11" y="23"/>
                  </a:lnTo>
                  <a:lnTo>
                    <a:pt x="11" y="19"/>
                  </a:lnTo>
                  <a:lnTo>
                    <a:pt x="15" y="19"/>
                  </a:lnTo>
                  <a:lnTo>
                    <a:pt x="18" y="15"/>
                  </a:lnTo>
                  <a:lnTo>
                    <a:pt x="15" y="19"/>
                  </a:lnTo>
                  <a:lnTo>
                    <a:pt x="11" y="19"/>
                  </a:lnTo>
                  <a:lnTo>
                    <a:pt x="15" y="15"/>
                  </a:lnTo>
                  <a:lnTo>
                    <a:pt x="18" y="15"/>
                  </a:lnTo>
                  <a:lnTo>
                    <a:pt x="18" y="12"/>
                  </a:lnTo>
                  <a:lnTo>
                    <a:pt x="18" y="15"/>
                  </a:lnTo>
                  <a:lnTo>
                    <a:pt x="15" y="15"/>
                  </a:lnTo>
                  <a:lnTo>
                    <a:pt x="18" y="12"/>
                  </a:lnTo>
                  <a:lnTo>
                    <a:pt x="22" y="12"/>
                  </a:lnTo>
                  <a:lnTo>
                    <a:pt x="26" y="15"/>
                  </a:lnTo>
                  <a:lnTo>
                    <a:pt x="26" y="19"/>
                  </a:lnTo>
                  <a:lnTo>
                    <a:pt x="22" y="19"/>
                  </a:lnTo>
                  <a:lnTo>
                    <a:pt x="18" y="23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7" y="2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2" name="Freeform 2566"/>
            <p:cNvSpPr>
              <a:spLocks/>
            </p:cNvSpPr>
            <p:nvPr/>
          </p:nvSpPr>
          <p:spPr bwMode="auto">
            <a:xfrm>
              <a:off x="2171181" y="1590756"/>
              <a:ext cx="100660" cy="27270"/>
            </a:xfrm>
            <a:custGeom>
              <a:avLst/>
              <a:gdLst>
                <a:gd name="T0" fmla="*/ 23 w 56"/>
                <a:gd name="T1" fmla="*/ 15 h 15"/>
                <a:gd name="T2" fmla="*/ 19 w 56"/>
                <a:gd name="T3" fmla="*/ 15 h 15"/>
                <a:gd name="T4" fmla="*/ 23 w 56"/>
                <a:gd name="T5" fmla="*/ 15 h 15"/>
                <a:gd name="T6" fmla="*/ 19 w 56"/>
                <a:gd name="T7" fmla="*/ 15 h 15"/>
                <a:gd name="T8" fmla="*/ 15 w 56"/>
                <a:gd name="T9" fmla="*/ 15 h 15"/>
                <a:gd name="T10" fmla="*/ 15 w 56"/>
                <a:gd name="T11" fmla="*/ 12 h 15"/>
                <a:gd name="T12" fmla="*/ 11 w 56"/>
                <a:gd name="T13" fmla="*/ 12 h 15"/>
                <a:gd name="T14" fmla="*/ 8 w 56"/>
                <a:gd name="T15" fmla="*/ 12 h 15"/>
                <a:gd name="T16" fmla="*/ 11 w 56"/>
                <a:gd name="T17" fmla="*/ 12 h 15"/>
                <a:gd name="T18" fmla="*/ 15 w 56"/>
                <a:gd name="T19" fmla="*/ 12 h 15"/>
                <a:gd name="T20" fmla="*/ 23 w 56"/>
                <a:gd name="T21" fmla="*/ 12 h 15"/>
                <a:gd name="T22" fmla="*/ 19 w 56"/>
                <a:gd name="T23" fmla="*/ 12 h 15"/>
                <a:gd name="T24" fmla="*/ 15 w 56"/>
                <a:gd name="T25" fmla="*/ 12 h 15"/>
                <a:gd name="T26" fmla="*/ 11 w 56"/>
                <a:gd name="T27" fmla="*/ 12 h 15"/>
                <a:gd name="T28" fmla="*/ 8 w 56"/>
                <a:gd name="T29" fmla="*/ 12 h 15"/>
                <a:gd name="T30" fmla="*/ 8 w 56"/>
                <a:gd name="T31" fmla="*/ 8 h 15"/>
                <a:gd name="T32" fmla="*/ 4 w 56"/>
                <a:gd name="T33" fmla="*/ 8 h 15"/>
                <a:gd name="T34" fmla="*/ 0 w 56"/>
                <a:gd name="T35" fmla="*/ 8 h 15"/>
                <a:gd name="T36" fmla="*/ 0 w 56"/>
                <a:gd name="T37" fmla="*/ 4 h 15"/>
                <a:gd name="T38" fmla="*/ 4 w 56"/>
                <a:gd name="T39" fmla="*/ 4 h 15"/>
                <a:gd name="T40" fmla="*/ 0 w 56"/>
                <a:gd name="T41" fmla="*/ 4 h 15"/>
                <a:gd name="T42" fmla="*/ 0 w 56"/>
                <a:gd name="T43" fmla="*/ 0 h 15"/>
                <a:gd name="T44" fmla="*/ 4 w 56"/>
                <a:gd name="T45" fmla="*/ 0 h 15"/>
                <a:gd name="T46" fmla="*/ 8 w 56"/>
                <a:gd name="T47" fmla="*/ 0 h 15"/>
                <a:gd name="T48" fmla="*/ 11 w 56"/>
                <a:gd name="T49" fmla="*/ 0 h 15"/>
                <a:gd name="T50" fmla="*/ 15 w 56"/>
                <a:gd name="T51" fmla="*/ 0 h 15"/>
                <a:gd name="T52" fmla="*/ 19 w 56"/>
                <a:gd name="T53" fmla="*/ 0 h 15"/>
                <a:gd name="T54" fmla="*/ 23 w 56"/>
                <a:gd name="T55" fmla="*/ 0 h 15"/>
                <a:gd name="T56" fmla="*/ 23 w 56"/>
                <a:gd name="T57" fmla="*/ 4 h 15"/>
                <a:gd name="T58" fmla="*/ 26 w 56"/>
                <a:gd name="T59" fmla="*/ 4 h 15"/>
                <a:gd name="T60" fmla="*/ 30 w 56"/>
                <a:gd name="T61" fmla="*/ 4 h 15"/>
                <a:gd name="T62" fmla="*/ 34 w 56"/>
                <a:gd name="T63" fmla="*/ 4 h 15"/>
                <a:gd name="T64" fmla="*/ 38 w 56"/>
                <a:gd name="T65" fmla="*/ 4 h 15"/>
                <a:gd name="T66" fmla="*/ 41 w 56"/>
                <a:gd name="T67" fmla="*/ 4 h 15"/>
                <a:gd name="T68" fmla="*/ 45 w 56"/>
                <a:gd name="T69" fmla="*/ 4 h 15"/>
                <a:gd name="T70" fmla="*/ 49 w 56"/>
                <a:gd name="T71" fmla="*/ 8 h 15"/>
                <a:gd name="T72" fmla="*/ 53 w 56"/>
                <a:gd name="T73" fmla="*/ 8 h 15"/>
                <a:gd name="T74" fmla="*/ 56 w 56"/>
                <a:gd name="T75" fmla="*/ 8 h 15"/>
                <a:gd name="T76" fmla="*/ 53 w 56"/>
                <a:gd name="T77" fmla="*/ 8 h 15"/>
                <a:gd name="T78" fmla="*/ 45 w 56"/>
                <a:gd name="T79" fmla="*/ 8 h 15"/>
                <a:gd name="T80" fmla="*/ 45 w 56"/>
                <a:gd name="T81" fmla="*/ 12 h 15"/>
                <a:gd name="T82" fmla="*/ 49 w 56"/>
                <a:gd name="T83" fmla="*/ 12 h 15"/>
                <a:gd name="T84" fmla="*/ 53 w 56"/>
                <a:gd name="T85" fmla="*/ 12 h 15"/>
                <a:gd name="T86" fmla="*/ 53 w 56"/>
                <a:gd name="T87" fmla="*/ 15 h 15"/>
                <a:gd name="T88" fmla="*/ 49 w 56"/>
                <a:gd name="T89" fmla="*/ 15 h 15"/>
                <a:gd name="T90" fmla="*/ 45 w 56"/>
                <a:gd name="T91" fmla="*/ 15 h 15"/>
                <a:gd name="T92" fmla="*/ 41 w 56"/>
                <a:gd name="T93" fmla="*/ 15 h 15"/>
                <a:gd name="T94" fmla="*/ 38 w 56"/>
                <a:gd name="T95" fmla="*/ 15 h 15"/>
                <a:gd name="T96" fmla="*/ 34 w 56"/>
                <a:gd name="T97" fmla="*/ 15 h 15"/>
                <a:gd name="T98" fmla="*/ 30 w 56"/>
                <a:gd name="T99" fmla="*/ 15 h 15"/>
                <a:gd name="T100" fmla="*/ 26 w 56"/>
                <a:gd name="T101" fmla="*/ 15 h 15"/>
                <a:gd name="T102" fmla="*/ 30 w 56"/>
                <a:gd name="T103" fmla="*/ 15 h 15"/>
                <a:gd name="T104" fmla="*/ 26 w 56"/>
                <a:gd name="T105" fmla="*/ 15 h 15"/>
                <a:gd name="T106" fmla="*/ 23 w 56"/>
                <a:gd name="T107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6" h="15">
                  <a:moveTo>
                    <a:pt x="23" y="15"/>
                  </a:moveTo>
                  <a:lnTo>
                    <a:pt x="19" y="15"/>
                  </a:lnTo>
                  <a:lnTo>
                    <a:pt x="23" y="15"/>
                  </a:lnTo>
                  <a:lnTo>
                    <a:pt x="19" y="15"/>
                  </a:lnTo>
                  <a:lnTo>
                    <a:pt x="15" y="15"/>
                  </a:lnTo>
                  <a:lnTo>
                    <a:pt x="15" y="12"/>
                  </a:lnTo>
                  <a:lnTo>
                    <a:pt x="11" y="12"/>
                  </a:lnTo>
                  <a:lnTo>
                    <a:pt x="8" y="12"/>
                  </a:lnTo>
                  <a:lnTo>
                    <a:pt x="11" y="12"/>
                  </a:lnTo>
                  <a:lnTo>
                    <a:pt x="15" y="12"/>
                  </a:lnTo>
                  <a:lnTo>
                    <a:pt x="23" y="12"/>
                  </a:lnTo>
                  <a:lnTo>
                    <a:pt x="19" y="12"/>
                  </a:lnTo>
                  <a:lnTo>
                    <a:pt x="15" y="12"/>
                  </a:lnTo>
                  <a:lnTo>
                    <a:pt x="11" y="12"/>
                  </a:lnTo>
                  <a:lnTo>
                    <a:pt x="8" y="12"/>
                  </a:lnTo>
                  <a:lnTo>
                    <a:pt x="8" y="8"/>
                  </a:lnTo>
                  <a:lnTo>
                    <a:pt x="4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3" y="4"/>
                  </a:lnTo>
                  <a:lnTo>
                    <a:pt x="26" y="4"/>
                  </a:lnTo>
                  <a:lnTo>
                    <a:pt x="30" y="4"/>
                  </a:lnTo>
                  <a:lnTo>
                    <a:pt x="34" y="4"/>
                  </a:lnTo>
                  <a:lnTo>
                    <a:pt x="38" y="4"/>
                  </a:lnTo>
                  <a:lnTo>
                    <a:pt x="41" y="4"/>
                  </a:lnTo>
                  <a:lnTo>
                    <a:pt x="45" y="4"/>
                  </a:lnTo>
                  <a:lnTo>
                    <a:pt x="49" y="8"/>
                  </a:lnTo>
                  <a:lnTo>
                    <a:pt x="53" y="8"/>
                  </a:lnTo>
                  <a:lnTo>
                    <a:pt x="56" y="8"/>
                  </a:lnTo>
                  <a:lnTo>
                    <a:pt x="53" y="8"/>
                  </a:lnTo>
                  <a:lnTo>
                    <a:pt x="45" y="8"/>
                  </a:lnTo>
                  <a:lnTo>
                    <a:pt x="45" y="12"/>
                  </a:lnTo>
                  <a:lnTo>
                    <a:pt x="49" y="12"/>
                  </a:lnTo>
                  <a:lnTo>
                    <a:pt x="53" y="12"/>
                  </a:lnTo>
                  <a:lnTo>
                    <a:pt x="53" y="15"/>
                  </a:lnTo>
                  <a:lnTo>
                    <a:pt x="49" y="15"/>
                  </a:lnTo>
                  <a:lnTo>
                    <a:pt x="45" y="15"/>
                  </a:lnTo>
                  <a:lnTo>
                    <a:pt x="41" y="15"/>
                  </a:lnTo>
                  <a:lnTo>
                    <a:pt x="38" y="15"/>
                  </a:lnTo>
                  <a:lnTo>
                    <a:pt x="34" y="15"/>
                  </a:lnTo>
                  <a:lnTo>
                    <a:pt x="30" y="15"/>
                  </a:lnTo>
                  <a:lnTo>
                    <a:pt x="26" y="15"/>
                  </a:lnTo>
                  <a:lnTo>
                    <a:pt x="30" y="15"/>
                  </a:lnTo>
                  <a:lnTo>
                    <a:pt x="26" y="15"/>
                  </a:lnTo>
                  <a:lnTo>
                    <a:pt x="23" y="15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3" name="Freeform 2567"/>
            <p:cNvSpPr>
              <a:spLocks/>
            </p:cNvSpPr>
            <p:nvPr/>
          </p:nvSpPr>
          <p:spPr bwMode="auto">
            <a:xfrm>
              <a:off x="1745173" y="1612572"/>
              <a:ext cx="107850" cy="19997"/>
            </a:xfrm>
            <a:custGeom>
              <a:avLst/>
              <a:gdLst>
                <a:gd name="T0" fmla="*/ 23 w 60"/>
                <a:gd name="T1" fmla="*/ 11 h 11"/>
                <a:gd name="T2" fmla="*/ 19 w 60"/>
                <a:gd name="T3" fmla="*/ 11 h 11"/>
                <a:gd name="T4" fmla="*/ 15 w 60"/>
                <a:gd name="T5" fmla="*/ 11 h 11"/>
                <a:gd name="T6" fmla="*/ 12 w 60"/>
                <a:gd name="T7" fmla="*/ 11 h 11"/>
                <a:gd name="T8" fmla="*/ 8 w 60"/>
                <a:gd name="T9" fmla="*/ 11 h 11"/>
                <a:gd name="T10" fmla="*/ 4 w 60"/>
                <a:gd name="T11" fmla="*/ 11 h 11"/>
                <a:gd name="T12" fmla="*/ 4 w 60"/>
                <a:gd name="T13" fmla="*/ 7 h 11"/>
                <a:gd name="T14" fmla="*/ 0 w 60"/>
                <a:gd name="T15" fmla="*/ 3 h 11"/>
                <a:gd name="T16" fmla="*/ 4 w 60"/>
                <a:gd name="T17" fmla="*/ 3 h 11"/>
                <a:gd name="T18" fmla="*/ 8 w 60"/>
                <a:gd name="T19" fmla="*/ 3 h 11"/>
                <a:gd name="T20" fmla="*/ 12 w 60"/>
                <a:gd name="T21" fmla="*/ 3 h 11"/>
                <a:gd name="T22" fmla="*/ 15 w 60"/>
                <a:gd name="T23" fmla="*/ 3 h 11"/>
                <a:gd name="T24" fmla="*/ 19 w 60"/>
                <a:gd name="T25" fmla="*/ 0 h 11"/>
                <a:gd name="T26" fmla="*/ 23 w 60"/>
                <a:gd name="T27" fmla="*/ 0 h 11"/>
                <a:gd name="T28" fmla="*/ 27 w 60"/>
                <a:gd name="T29" fmla="*/ 0 h 11"/>
                <a:gd name="T30" fmla="*/ 34 w 60"/>
                <a:gd name="T31" fmla="*/ 0 h 11"/>
                <a:gd name="T32" fmla="*/ 38 w 60"/>
                <a:gd name="T33" fmla="*/ 0 h 11"/>
                <a:gd name="T34" fmla="*/ 42 w 60"/>
                <a:gd name="T35" fmla="*/ 0 h 11"/>
                <a:gd name="T36" fmla="*/ 45 w 60"/>
                <a:gd name="T37" fmla="*/ 0 h 11"/>
                <a:gd name="T38" fmla="*/ 49 w 60"/>
                <a:gd name="T39" fmla="*/ 0 h 11"/>
                <a:gd name="T40" fmla="*/ 53 w 60"/>
                <a:gd name="T41" fmla="*/ 0 h 11"/>
                <a:gd name="T42" fmla="*/ 57 w 60"/>
                <a:gd name="T43" fmla="*/ 0 h 11"/>
                <a:gd name="T44" fmla="*/ 60 w 60"/>
                <a:gd name="T45" fmla="*/ 0 h 11"/>
                <a:gd name="T46" fmla="*/ 60 w 60"/>
                <a:gd name="T47" fmla="*/ 3 h 11"/>
                <a:gd name="T48" fmla="*/ 57 w 60"/>
                <a:gd name="T49" fmla="*/ 3 h 11"/>
                <a:gd name="T50" fmla="*/ 53 w 60"/>
                <a:gd name="T51" fmla="*/ 3 h 11"/>
                <a:gd name="T52" fmla="*/ 49 w 60"/>
                <a:gd name="T53" fmla="*/ 3 h 11"/>
                <a:gd name="T54" fmla="*/ 45 w 60"/>
                <a:gd name="T55" fmla="*/ 3 h 11"/>
                <a:gd name="T56" fmla="*/ 42 w 60"/>
                <a:gd name="T57" fmla="*/ 3 h 11"/>
                <a:gd name="T58" fmla="*/ 38 w 60"/>
                <a:gd name="T59" fmla="*/ 3 h 11"/>
                <a:gd name="T60" fmla="*/ 42 w 60"/>
                <a:gd name="T61" fmla="*/ 3 h 11"/>
                <a:gd name="T62" fmla="*/ 42 w 60"/>
                <a:gd name="T63" fmla="*/ 7 h 11"/>
                <a:gd name="T64" fmla="*/ 45 w 60"/>
                <a:gd name="T65" fmla="*/ 7 h 11"/>
                <a:gd name="T66" fmla="*/ 45 w 60"/>
                <a:gd name="T67" fmla="*/ 3 h 11"/>
                <a:gd name="T68" fmla="*/ 49 w 60"/>
                <a:gd name="T69" fmla="*/ 3 h 11"/>
                <a:gd name="T70" fmla="*/ 53 w 60"/>
                <a:gd name="T71" fmla="*/ 3 h 11"/>
                <a:gd name="T72" fmla="*/ 53 w 60"/>
                <a:gd name="T73" fmla="*/ 7 h 11"/>
                <a:gd name="T74" fmla="*/ 49 w 60"/>
                <a:gd name="T75" fmla="*/ 11 h 11"/>
                <a:gd name="T76" fmla="*/ 45 w 60"/>
                <a:gd name="T77" fmla="*/ 11 h 11"/>
                <a:gd name="T78" fmla="*/ 42 w 60"/>
                <a:gd name="T79" fmla="*/ 11 h 11"/>
                <a:gd name="T80" fmla="*/ 38 w 60"/>
                <a:gd name="T81" fmla="*/ 11 h 11"/>
                <a:gd name="T82" fmla="*/ 34 w 60"/>
                <a:gd name="T83" fmla="*/ 11 h 11"/>
                <a:gd name="T84" fmla="*/ 30 w 60"/>
                <a:gd name="T85" fmla="*/ 11 h 11"/>
                <a:gd name="T86" fmla="*/ 27 w 60"/>
                <a:gd name="T87" fmla="*/ 11 h 11"/>
                <a:gd name="T88" fmla="*/ 23 w 60"/>
                <a:gd name="T8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0" h="11">
                  <a:moveTo>
                    <a:pt x="23" y="11"/>
                  </a:moveTo>
                  <a:lnTo>
                    <a:pt x="19" y="11"/>
                  </a:lnTo>
                  <a:lnTo>
                    <a:pt x="15" y="11"/>
                  </a:lnTo>
                  <a:lnTo>
                    <a:pt x="12" y="11"/>
                  </a:lnTo>
                  <a:lnTo>
                    <a:pt x="8" y="11"/>
                  </a:lnTo>
                  <a:lnTo>
                    <a:pt x="4" y="11"/>
                  </a:lnTo>
                  <a:lnTo>
                    <a:pt x="4" y="7"/>
                  </a:lnTo>
                  <a:lnTo>
                    <a:pt x="0" y="3"/>
                  </a:lnTo>
                  <a:lnTo>
                    <a:pt x="4" y="3"/>
                  </a:lnTo>
                  <a:lnTo>
                    <a:pt x="8" y="3"/>
                  </a:lnTo>
                  <a:lnTo>
                    <a:pt x="12" y="3"/>
                  </a:lnTo>
                  <a:lnTo>
                    <a:pt x="15" y="3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0" y="0"/>
                  </a:lnTo>
                  <a:lnTo>
                    <a:pt x="60" y="3"/>
                  </a:lnTo>
                  <a:lnTo>
                    <a:pt x="57" y="3"/>
                  </a:lnTo>
                  <a:lnTo>
                    <a:pt x="53" y="3"/>
                  </a:lnTo>
                  <a:lnTo>
                    <a:pt x="49" y="3"/>
                  </a:lnTo>
                  <a:lnTo>
                    <a:pt x="45" y="3"/>
                  </a:lnTo>
                  <a:lnTo>
                    <a:pt x="42" y="3"/>
                  </a:lnTo>
                  <a:lnTo>
                    <a:pt x="38" y="3"/>
                  </a:lnTo>
                  <a:lnTo>
                    <a:pt x="42" y="3"/>
                  </a:lnTo>
                  <a:lnTo>
                    <a:pt x="42" y="7"/>
                  </a:lnTo>
                  <a:lnTo>
                    <a:pt x="45" y="7"/>
                  </a:lnTo>
                  <a:lnTo>
                    <a:pt x="45" y="3"/>
                  </a:lnTo>
                  <a:lnTo>
                    <a:pt x="49" y="3"/>
                  </a:lnTo>
                  <a:lnTo>
                    <a:pt x="53" y="3"/>
                  </a:lnTo>
                  <a:lnTo>
                    <a:pt x="53" y="7"/>
                  </a:lnTo>
                  <a:lnTo>
                    <a:pt x="49" y="11"/>
                  </a:lnTo>
                  <a:lnTo>
                    <a:pt x="45" y="11"/>
                  </a:lnTo>
                  <a:lnTo>
                    <a:pt x="42" y="11"/>
                  </a:lnTo>
                  <a:lnTo>
                    <a:pt x="38" y="11"/>
                  </a:lnTo>
                  <a:lnTo>
                    <a:pt x="34" y="11"/>
                  </a:lnTo>
                  <a:lnTo>
                    <a:pt x="30" y="11"/>
                  </a:lnTo>
                  <a:lnTo>
                    <a:pt x="27" y="11"/>
                  </a:lnTo>
                  <a:lnTo>
                    <a:pt x="23" y="11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" name="Freeform 2568"/>
            <p:cNvSpPr>
              <a:spLocks/>
            </p:cNvSpPr>
            <p:nvPr/>
          </p:nvSpPr>
          <p:spPr bwMode="auto">
            <a:xfrm>
              <a:off x="3131048" y="2417948"/>
              <a:ext cx="73698" cy="27271"/>
            </a:xfrm>
            <a:custGeom>
              <a:avLst/>
              <a:gdLst>
                <a:gd name="T0" fmla="*/ 37 w 41"/>
                <a:gd name="T1" fmla="*/ 15 h 15"/>
                <a:gd name="T2" fmla="*/ 33 w 41"/>
                <a:gd name="T3" fmla="*/ 15 h 15"/>
                <a:gd name="T4" fmla="*/ 33 w 41"/>
                <a:gd name="T5" fmla="*/ 12 h 15"/>
                <a:gd name="T6" fmla="*/ 26 w 41"/>
                <a:gd name="T7" fmla="*/ 12 h 15"/>
                <a:gd name="T8" fmla="*/ 22 w 41"/>
                <a:gd name="T9" fmla="*/ 12 h 15"/>
                <a:gd name="T10" fmla="*/ 18 w 41"/>
                <a:gd name="T11" fmla="*/ 12 h 15"/>
                <a:gd name="T12" fmla="*/ 15 w 41"/>
                <a:gd name="T13" fmla="*/ 8 h 15"/>
                <a:gd name="T14" fmla="*/ 11 w 41"/>
                <a:gd name="T15" fmla="*/ 8 h 15"/>
                <a:gd name="T16" fmla="*/ 11 w 41"/>
                <a:gd name="T17" fmla="*/ 4 h 15"/>
                <a:gd name="T18" fmla="*/ 7 w 41"/>
                <a:gd name="T19" fmla="*/ 4 h 15"/>
                <a:gd name="T20" fmla="*/ 0 w 41"/>
                <a:gd name="T21" fmla="*/ 4 h 15"/>
                <a:gd name="T22" fmla="*/ 0 w 41"/>
                <a:gd name="T23" fmla="*/ 0 h 15"/>
                <a:gd name="T24" fmla="*/ 3 w 41"/>
                <a:gd name="T25" fmla="*/ 0 h 15"/>
                <a:gd name="T26" fmla="*/ 7 w 41"/>
                <a:gd name="T27" fmla="*/ 0 h 15"/>
                <a:gd name="T28" fmla="*/ 11 w 41"/>
                <a:gd name="T29" fmla="*/ 0 h 15"/>
                <a:gd name="T30" fmla="*/ 15 w 41"/>
                <a:gd name="T31" fmla="*/ 0 h 15"/>
                <a:gd name="T32" fmla="*/ 18 w 41"/>
                <a:gd name="T33" fmla="*/ 0 h 15"/>
                <a:gd name="T34" fmla="*/ 18 w 41"/>
                <a:gd name="T35" fmla="*/ 4 h 15"/>
                <a:gd name="T36" fmla="*/ 22 w 41"/>
                <a:gd name="T37" fmla="*/ 4 h 15"/>
                <a:gd name="T38" fmla="*/ 26 w 41"/>
                <a:gd name="T39" fmla="*/ 4 h 15"/>
                <a:gd name="T40" fmla="*/ 30 w 41"/>
                <a:gd name="T41" fmla="*/ 4 h 15"/>
                <a:gd name="T42" fmla="*/ 30 w 41"/>
                <a:gd name="T43" fmla="*/ 8 h 15"/>
                <a:gd name="T44" fmla="*/ 33 w 41"/>
                <a:gd name="T45" fmla="*/ 8 h 15"/>
                <a:gd name="T46" fmla="*/ 37 w 41"/>
                <a:gd name="T47" fmla="*/ 8 h 15"/>
                <a:gd name="T48" fmla="*/ 41 w 41"/>
                <a:gd name="T49" fmla="*/ 8 h 15"/>
                <a:gd name="T50" fmla="*/ 41 w 41"/>
                <a:gd name="T51" fmla="*/ 12 h 15"/>
                <a:gd name="T52" fmla="*/ 41 w 41"/>
                <a:gd name="T53" fmla="*/ 15 h 15"/>
                <a:gd name="T54" fmla="*/ 37 w 41"/>
                <a:gd name="T5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1" h="15">
                  <a:moveTo>
                    <a:pt x="37" y="15"/>
                  </a:moveTo>
                  <a:lnTo>
                    <a:pt x="33" y="15"/>
                  </a:lnTo>
                  <a:lnTo>
                    <a:pt x="33" y="12"/>
                  </a:lnTo>
                  <a:lnTo>
                    <a:pt x="26" y="12"/>
                  </a:lnTo>
                  <a:lnTo>
                    <a:pt x="22" y="12"/>
                  </a:lnTo>
                  <a:lnTo>
                    <a:pt x="18" y="12"/>
                  </a:lnTo>
                  <a:lnTo>
                    <a:pt x="15" y="8"/>
                  </a:lnTo>
                  <a:lnTo>
                    <a:pt x="11" y="8"/>
                  </a:lnTo>
                  <a:lnTo>
                    <a:pt x="11" y="4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18" y="4"/>
                  </a:lnTo>
                  <a:lnTo>
                    <a:pt x="22" y="4"/>
                  </a:lnTo>
                  <a:lnTo>
                    <a:pt x="26" y="4"/>
                  </a:lnTo>
                  <a:lnTo>
                    <a:pt x="30" y="4"/>
                  </a:lnTo>
                  <a:lnTo>
                    <a:pt x="30" y="8"/>
                  </a:lnTo>
                  <a:lnTo>
                    <a:pt x="33" y="8"/>
                  </a:lnTo>
                  <a:lnTo>
                    <a:pt x="37" y="8"/>
                  </a:lnTo>
                  <a:lnTo>
                    <a:pt x="41" y="8"/>
                  </a:lnTo>
                  <a:lnTo>
                    <a:pt x="41" y="12"/>
                  </a:lnTo>
                  <a:lnTo>
                    <a:pt x="41" y="15"/>
                  </a:lnTo>
                  <a:lnTo>
                    <a:pt x="37" y="15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" name="Freeform 2569"/>
            <p:cNvSpPr>
              <a:spLocks/>
            </p:cNvSpPr>
            <p:nvPr/>
          </p:nvSpPr>
          <p:spPr bwMode="auto">
            <a:xfrm>
              <a:off x="1184352" y="2296142"/>
              <a:ext cx="48532" cy="32724"/>
            </a:xfrm>
            <a:custGeom>
              <a:avLst/>
              <a:gdLst>
                <a:gd name="T0" fmla="*/ 12 w 27"/>
                <a:gd name="T1" fmla="*/ 18 h 18"/>
                <a:gd name="T2" fmla="*/ 12 w 27"/>
                <a:gd name="T3" fmla="*/ 15 h 18"/>
                <a:gd name="T4" fmla="*/ 8 w 27"/>
                <a:gd name="T5" fmla="*/ 15 h 18"/>
                <a:gd name="T6" fmla="*/ 12 w 27"/>
                <a:gd name="T7" fmla="*/ 15 h 18"/>
                <a:gd name="T8" fmla="*/ 8 w 27"/>
                <a:gd name="T9" fmla="*/ 15 h 18"/>
                <a:gd name="T10" fmla="*/ 12 w 27"/>
                <a:gd name="T11" fmla="*/ 15 h 18"/>
                <a:gd name="T12" fmla="*/ 12 w 27"/>
                <a:gd name="T13" fmla="*/ 11 h 18"/>
                <a:gd name="T14" fmla="*/ 8 w 27"/>
                <a:gd name="T15" fmla="*/ 11 h 18"/>
                <a:gd name="T16" fmla="*/ 4 w 27"/>
                <a:gd name="T17" fmla="*/ 11 h 18"/>
                <a:gd name="T18" fmla="*/ 4 w 27"/>
                <a:gd name="T19" fmla="*/ 7 h 18"/>
                <a:gd name="T20" fmla="*/ 0 w 27"/>
                <a:gd name="T21" fmla="*/ 3 h 18"/>
                <a:gd name="T22" fmla="*/ 4 w 27"/>
                <a:gd name="T23" fmla="*/ 3 h 18"/>
                <a:gd name="T24" fmla="*/ 4 w 27"/>
                <a:gd name="T25" fmla="*/ 0 h 18"/>
                <a:gd name="T26" fmla="*/ 8 w 27"/>
                <a:gd name="T27" fmla="*/ 0 h 18"/>
                <a:gd name="T28" fmla="*/ 12 w 27"/>
                <a:gd name="T29" fmla="*/ 0 h 18"/>
                <a:gd name="T30" fmla="*/ 12 w 27"/>
                <a:gd name="T31" fmla="*/ 3 h 18"/>
                <a:gd name="T32" fmla="*/ 8 w 27"/>
                <a:gd name="T33" fmla="*/ 3 h 18"/>
                <a:gd name="T34" fmla="*/ 12 w 27"/>
                <a:gd name="T35" fmla="*/ 3 h 18"/>
                <a:gd name="T36" fmla="*/ 15 w 27"/>
                <a:gd name="T37" fmla="*/ 0 h 18"/>
                <a:gd name="T38" fmla="*/ 15 w 27"/>
                <a:gd name="T39" fmla="*/ 3 h 18"/>
                <a:gd name="T40" fmla="*/ 19 w 27"/>
                <a:gd name="T41" fmla="*/ 3 h 18"/>
                <a:gd name="T42" fmla="*/ 19 w 27"/>
                <a:gd name="T43" fmla="*/ 7 h 18"/>
                <a:gd name="T44" fmla="*/ 15 w 27"/>
                <a:gd name="T45" fmla="*/ 7 h 18"/>
                <a:gd name="T46" fmla="*/ 12 w 27"/>
                <a:gd name="T47" fmla="*/ 7 h 18"/>
                <a:gd name="T48" fmla="*/ 8 w 27"/>
                <a:gd name="T49" fmla="*/ 7 h 18"/>
                <a:gd name="T50" fmla="*/ 12 w 27"/>
                <a:gd name="T51" fmla="*/ 11 h 18"/>
                <a:gd name="T52" fmla="*/ 15 w 27"/>
                <a:gd name="T53" fmla="*/ 7 h 18"/>
                <a:gd name="T54" fmla="*/ 19 w 27"/>
                <a:gd name="T55" fmla="*/ 7 h 18"/>
                <a:gd name="T56" fmla="*/ 19 w 27"/>
                <a:gd name="T57" fmla="*/ 3 h 18"/>
                <a:gd name="T58" fmla="*/ 23 w 27"/>
                <a:gd name="T59" fmla="*/ 3 h 18"/>
                <a:gd name="T60" fmla="*/ 23 w 27"/>
                <a:gd name="T61" fmla="*/ 0 h 18"/>
                <a:gd name="T62" fmla="*/ 27 w 27"/>
                <a:gd name="T63" fmla="*/ 0 h 18"/>
                <a:gd name="T64" fmla="*/ 27 w 27"/>
                <a:gd name="T65" fmla="*/ 3 h 18"/>
                <a:gd name="T66" fmla="*/ 23 w 27"/>
                <a:gd name="T67" fmla="*/ 3 h 18"/>
                <a:gd name="T68" fmla="*/ 23 w 27"/>
                <a:gd name="T69" fmla="*/ 7 h 18"/>
                <a:gd name="T70" fmla="*/ 19 w 27"/>
                <a:gd name="T71" fmla="*/ 11 h 18"/>
                <a:gd name="T72" fmla="*/ 23 w 27"/>
                <a:gd name="T73" fmla="*/ 11 h 18"/>
                <a:gd name="T74" fmla="*/ 23 w 27"/>
                <a:gd name="T75" fmla="*/ 15 h 18"/>
                <a:gd name="T76" fmla="*/ 19 w 27"/>
                <a:gd name="T77" fmla="*/ 15 h 18"/>
                <a:gd name="T78" fmla="*/ 15 w 27"/>
                <a:gd name="T79" fmla="*/ 15 h 18"/>
                <a:gd name="T80" fmla="*/ 19 w 27"/>
                <a:gd name="T81" fmla="*/ 15 h 18"/>
                <a:gd name="T82" fmla="*/ 15 w 27"/>
                <a:gd name="T83" fmla="*/ 15 h 18"/>
                <a:gd name="T84" fmla="*/ 12 w 27"/>
                <a:gd name="T8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7" h="18">
                  <a:moveTo>
                    <a:pt x="12" y="18"/>
                  </a:moveTo>
                  <a:lnTo>
                    <a:pt x="12" y="15"/>
                  </a:lnTo>
                  <a:lnTo>
                    <a:pt x="8" y="15"/>
                  </a:lnTo>
                  <a:lnTo>
                    <a:pt x="12" y="15"/>
                  </a:lnTo>
                  <a:lnTo>
                    <a:pt x="8" y="15"/>
                  </a:lnTo>
                  <a:lnTo>
                    <a:pt x="12" y="15"/>
                  </a:lnTo>
                  <a:lnTo>
                    <a:pt x="12" y="11"/>
                  </a:lnTo>
                  <a:lnTo>
                    <a:pt x="8" y="11"/>
                  </a:lnTo>
                  <a:lnTo>
                    <a:pt x="4" y="11"/>
                  </a:lnTo>
                  <a:lnTo>
                    <a:pt x="4" y="7"/>
                  </a:lnTo>
                  <a:lnTo>
                    <a:pt x="0" y="3"/>
                  </a:lnTo>
                  <a:lnTo>
                    <a:pt x="4" y="3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8" y="3"/>
                  </a:lnTo>
                  <a:lnTo>
                    <a:pt x="12" y="3"/>
                  </a:lnTo>
                  <a:lnTo>
                    <a:pt x="15" y="0"/>
                  </a:lnTo>
                  <a:lnTo>
                    <a:pt x="15" y="3"/>
                  </a:lnTo>
                  <a:lnTo>
                    <a:pt x="19" y="3"/>
                  </a:lnTo>
                  <a:lnTo>
                    <a:pt x="19" y="7"/>
                  </a:lnTo>
                  <a:lnTo>
                    <a:pt x="15" y="7"/>
                  </a:lnTo>
                  <a:lnTo>
                    <a:pt x="12" y="7"/>
                  </a:lnTo>
                  <a:lnTo>
                    <a:pt x="8" y="7"/>
                  </a:lnTo>
                  <a:lnTo>
                    <a:pt x="12" y="11"/>
                  </a:lnTo>
                  <a:lnTo>
                    <a:pt x="15" y="7"/>
                  </a:lnTo>
                  <a:lnTo>
                    <a:pt x="19" y="7"/>
                  </a:lnTo>
                  <a:lnTo>
                    <a:pt x="19" y="3"/>
                  </a:lnTo>
                  <a:lnTo>
                    <a:pt x="23" y="3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27" y="3"/>
                  </a:lnTo>
                  <a:lnTo>
                    <a:pt x="23" y="3"/>
                  </a:lnTo>
                  <a:lnTo>
                    <a:pt x="23" y="7"/>
                  </a:lnTo>
                  <a:lnTo>
                    <a:pt x="19" y="11"/>
                  </a:lnTo>
                  <a:lnTo>
                    <a:pt x="23" y="11"/>
                  </a:lnTo>
                  <a:lnTo>
                    <a:pt x="23" y="15"/>
                  </a:lnTo>
                  <a:lnTo>
                    <a:pt x="19" y="15"/>
                  </a:lnTo>
                  <a:lnTo>
                    <a:pt x="15" y="15"/>
                  </a:lnTo>
                  <a:lnTo>
                    <a:pt x="19" y="15"/>
                  </a:lnTo>
                  <a:lnTo>
                    <a:pt x="15" y="15"/>
                  </a:lnTo>
                  <a:lnTo>
                    <a:pt x="12" y="1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6" name="Freeform 2570"/>
            <p:cNvSpPr>
              <a:spLocks/>
            </p:cNvSpPr>
            <p:nvPr/>
          </p:nvSpPr>
          <p:spPr bwMode="auto">
            <a:xfrm>
              <a:off x="2575620" y="2043439"/>
              <a:ext cx="61115" cy="27271"/>
            </a:xfrm>
            <a:custGeom>
              <a:avLst/>
              <a:gdLst>
                <a:gd name="T0" fmla="*/ 4 w 34"/>
                <a:gd name="T1" fmla="*/ 15 h 15"/>
                <a:gd name="T2" fmla="*/ 4 w 34"/>
                <a:gd name="T3" fmla="*/ 11 h 15"/>
                <a:gd name="T4" fmla="*/ 0 w 34"/>
                <a:gd name="T5" fmla="*/ 11 h 15"/>
                <a:gd name="T6" fmla="*/ 0 w 34"/>
                <a:gd name="T7" fmla="*/ 7 h 15"/>
                <a:gd name="T8" fmla="*/ 4 w 34"/>
                <a:gd name="T9" fmla="*/ 7 h 15"/>
                <a:gd name="T10" fmla="*/ 8 w 34"/>
                <a:gd name="T11" fmla="*/ 7 h 15"/>
                <a:gd name="T12" fmla="*/ 8 w 34"/>
                <a:gd name="T13" fmla="*/ 3 h 15"/>
                <a:gd name="T14" fmla="*/ 12 w 34"/>
                <a:gd name="T15" fmla="*/ 3 h 15"/>
                <a:gd name="T16" fmla="*/ 16 w 34"/>
                <a:gd name="T17" fmla="*/ 3 h 15"/>
                <a:gd name="T18" fmla="*/ 19 w 34"/>
                <a:gd name="T19" fmla="*/ 3 h 15"/>
                <a:gd name="T20" fmla="*/ 23 w 34"/>
                <a:gd name="T21" fmla="*/ 3 h 15"/>
                <a:gd name="T22" fmla="*/ 23 w 34"/>
                <a:gd name="T23" fmla="*/ 0 h 15"/>
                <a:gd name="T24" fmla="*/ 23 w 34"/>
                <a:gd name="T25" fmla="*/ 3 h 15"/>
                <a:gd name="T26" fmla="*/ 27 w 34"/>
                <a:gd name="T27" fmla="*/ 3 h 15"/>
                <a:gd name="T28" fmla="*/ 27 w 34"/>
                <a:gd name="T29" fmla="*/ 0 h 15"/>
                <a:gd name="T30" fmla="*/ 31 w 34"/>
                <a:gd name="T31" fmla="*/ 0 h 15"/>
                <a:gd name="T32" fmla="*/ 34 w 34"/>
                <a:gd name="T33" fmla="*/ 0 h 15"/>
                <a:gd name="T34" fmla="*/ 34 w 34"/>
                <a:gd name="T35" fmla="*/ 3 h 15"/>
                <a:gd name="T36" fmla="*/ 34 w 34"/>
                <a:gd name="T37" fmla="*/ 7 h 15"/>
                <a:gd name="T38" fmla="*/ 31 w 34"/>
                <a:gd name="T39" fmla="*/ 7 h 15"/>
                <a:gd name="T40" fmla="*/ 27 w 34"/>
                <a:gd name="T41" fmla="*/ 7 h 15"/>
                <a:gd name="T42" fmla="*/ 27 w 34"/>
                <a:gd name="T43" fmla="*/ 11 h 15"/>
                <a:gd name="T44" fmla="*/ 23 w 34"/>
                <a:gd name="T45" fmla="*/ 11 h 15"/>
                <a:gd name="T46" fmla="*/ 19 w 34"/>
                <a:gd name="T47" fmla="*/ 11 h 15"/>
                <a:gd name="T48" fmla="*/ 16 w 34"/>
                <a:gd name="T49" fmla="*/ 15 h 15"/>
                <a:gd name="T50" fmla="*/ 12 w 34"/>
                <a:gd name="T51" fmla="*/ 15 h 15"/>
                <a:gd name="T52" fmla="*/ 12 w 34"/>
                <a:gd name="T53" fmla="*/ 11 h 15"/>
                <a:gd name="T54" fmla="*/ 8 w 34"/>
                <a:gd name="T55" fmla="*/ 15 h 15"/>
                <a:gd name="T56" fmla="*/ 4 w 34"/>
                <a:gd name="T57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4" h="15">
                  <a:moveTo>
                    <a:pt x="4" y="15"/>
                  </a:moveTo>
                  <a:lnTo>
                    <a:pt x="4" y="11"/>
                  </a:lnTo>
                  <a:lnTo>
                    <a:pt x="0" y="11"/>
                  </a:lnTo>
                  <a:lnTo>
                    <a:pt x="0" y="7"/>
                  </a:lnTo>
                  <a:lnTo>
                    <a:pt x="4" y="7"/>
                  </a:lnTo>
                  <a:lnTo>
                    <a:pt x="8" y="7"/>
                  </a:lnTo>
                  <a:lnTo>
                    <a:pt x="8" y="3"/>
                  </a:lnTo>
                  <a:lnTo>
                    <a:pt x="12" y="3"/>
                  </a:lnTo>
                  <a:lnTo>
                    <a:pt x="16" y="3"/>
                  </a:lnTo>
                  <a:lnTo>
                    <a:pt x="19" y="3"/>
                  </a:lnTo>
                  <a:lnTo>
                    <a:pt x="23" y="3"/>
                  </a:lnTo>
                  <a:lnTo>
                    <a:pt x="23" y="0"/>
                  </a:lnTo>
                  <a:lnTo>
                    <a:pt x="23" y="3"/>
                  </a:lnTo>
                  <a:lnTo>
                    <a:pt x="27" y="3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4" y="0"/>
                  </a:lnTo>
                  <a:lnTo>
                    <a:pt x="34" y="3"/>
                  </a:lnTo>
                  <a:lnTo>
                    <a:pt x="34" y="7"/>
                  </a:lnTo>
                  <a:lnTo>
                    <a:pt x="31" y="7"/>
                  </a:lnTo>
                  <a:lnTo>
                    <a:pt x="27" y="7"/>
                  </a:lnTo>
                  <a:lnTo>
                    <a:pt x="27" y="11"/>
                  </a:lnTo>
                  <a:lnTo>
                    <a:pt x="23" y="11"/>
                  </a:lnTo>
                  <a:lnTo>
                    <a:pt x="19" y="11"/>
                  </a:lnTo>
                  <a:lnTo>
                    <a:pt x="16" y="15"/>
                  </a:lnTo>
                  <a:lnTo>
                    <a:pt x="12" y="15"/>
                  </a:lnTo>
                  <a:lnTo>
                    <a:pt x="12" y="11"/>
                  </a:lnTo>
                  <a:lnTo>
                    <a:pt x="8" y="15"/>
                  </a:lnTo>
                  <a:lnTo>
                    <a:pt x="4" y="15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7" name="Freeform 2571"/>
            <p:cNvSpPr>
              <a:spLocks/>
            </p:cNvSpPr>
            <p:nvPr/>
          </p:nvSpPr>
          <p:spPr bwMode="auto">
            <a:xfrm>
              <a:off x="1928519" y="1734378"/>
              <a:ext cx="66507" cy="27271"/>
            </a:xfrm>
            <a:custGeom>
              <a:avLst/>
              <a:gdLst>
                <a:gd name="T0" fmla="*/ 26 w 37"/>
                <a:gd name="T1" fmla="*/ 15 h 15"/>
                <a:gd name="T2" fmla="*/ 22 w 37"/>
                <a:gd name="T3" fmla="*/ 15 h 15"/>
                <a:gd name="T4" fmla="*/ 22 w 37"/>
                <a:gd name="T5" fmla="*/ 12 h 15"/>
                <a:gd name="T6" fmla="*/ 19 w 37"/>
                <a:gd name="T7" fmla="*/ 12 h 15"/>
                <a:gd name="T8" fmla="*/ 15 w 37"/>
                <a:gd name="T9" fmla="*/ 12 h 15"/>
                <a:gd name="T10" fmla="*/ 15 w 37"/>
                <a:gd name="T11" fmla="*/ 8 h 15"/>
                <a:gd name="T12" fmla="*/ 11 w 37"/>
                <a:gd name="T13" fmla="*/ 8 h 15"/>
                <a:gd name="T14" fmla="*/ 7 w 37"/>
                <a:gd name="T15" fmla="*/ 8 h 15"/>
                <a:gd name="T16" fmla="*/ 3 w 37"/>
                <a:gd name="T17" fmla="*/ 8 h 15"/>
                <a:gd name="T18" fmla="*/ 0 w 37"/>
                <a:gd name="T19" fmla="*/ 4 h 15"/>
                <a:gd name="T20" fmla="*/ 3 w 37"/>
                <a:gd name="T21" fmla="*/ 4 h 15"/>
                <a:gd name="T22" fmla="*/ 3 w 37"/>
                <a:gd name="T23" fmla="*/ 0 h 15"/>
                <a:gd name="T24" fmla="*/ 7 w 37"/>
                <a:gd name="T25" fmla="*/ 0 h 15"/>
                <a:gd name="T26" fmla="*/ 11 w 37"/>
                <a:gd name="T27" fmla="*/ 0 h 15"/>
                <a:gd name="T28" fmla="*/ 15 w 37"/>
                <a:gd name="T29" fmla="*/ 0 h 15"/>
                <a:gd name="T30" fmla="*/ 19 w 37"/>
                <a:gd name="T31" fmla="*/ 0 h 15"/>
                <a:gd name="T32" fmla="*/ 22 w 37"/>
                <a:gd name="T33" fmla="*/ 0 h 15"/>
                <a:gd name="T34" fmla="*/ 26 w 37"/>
                <a:gd name="T35" fmla="*/ 0 h 15"/>
                <a:gd name="T36" fmla="*/ 30 w 37"/>
                <a:gd name="T37" fmla="*/ 0 h 15"/>
                <a:gd name="T38" fmla="*/ 30 w 37"/>
                <a:gd name="T39" fmla="*/ 4 h 15"/>
                <a:gd name="T40" fmla="*/ 34 w 37"/>
                <a:gd name="T41" fmla="*/ 4 h 15"/>
                <a:gd name="T42" fmla="*/ 37 w 37"/>
                <a:gd name="T43" fmla="*/ 4 h 15"/>
                <a:gd name="T44" fmla="*/ 37 w 37"/>
                <a:gd name="T45" fmla="*/ 8 h 15"/>
                <a:gd name="T46" fmla="*/ 34 w 37"/>
                <a:gd name="T47" fmla="*/ 8 h 15"/>
                <a:gd name="T48" fmla="*/ 34 w 37"/>
                <a:gd name="T49" fmla="*/ 12 h 15"/>
                <a:gd name="T50" fmla="*/ 30 w 37"/>
                <a:gd name="T51" fmla="*/ 12 h 15"/>
                <a:gd name="T52" fmla="*/ 30 w 37"/>
                <a:gd name="T53" fmla="*/ 15 h 15"/>
                <a:gd name="T54" fmla="*/ 26 w 37"/>
                <a:gd name="T5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" h="15">
                  <a:moveTo>
                    <a:pt x="26" y="15"/>
                  </a:moveTo>
                  <a:lnTo>
                    <a:pt x="22" y="15"/>
                  </a:lnTo>
                  <a:lnTo>
                    <a:pt x="22" y="12"/>
                  </a:lnTo>
                  <a:lnTo>
                    <a:pt x="19" y="12"/>
                  </a:lnTo>
                  <a:lnTo>
                    <a:pt x="15" y="12"/>
                  </a:lnTo>
                  <a:lnTo>
                    <a:pt x="15" y="8"/>
                  </a:lnTo>
                  <a:lnTo>
                    <a:pt x="11" y="8"/>
                  </a:lnTo>
                  <a:lnTo>
                    <a:pt x="7" y="8"/>
                  </a:lnTo>
                  <a:lnTo>
                    <a:pt x="3" y="8"/>
                  </a:lnTo>
                  <a:lnTo>
                    <a:pt x="0" y="4"/>
                  </a:lnTo>
                  <a:lnTo>
                    <a:pt x="3" y="4"/>
                  </a:lnTo>
                  <a:lnTo>
                    <a:pt x="3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0" y="4"/>
                  </a:lnTo>
                  <a:lnTo>
                    <a:pt x="34" y="4"/>
                  </a:lnTo>
                  <a:lnTo>
                    <a:pt x="37" y="4"/>
                  </a:lnTo>
                  <a:lnTo>
                    <a:pt x="37" y="8"/>
                  </a:lnTo>
                  <a:lnTo>
                    <a:pt x="34" y="8"/>
                  </a:lnTo>
                  <a:lnTo>
                    <a:pt x="34" y="12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6" y="15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8" name="Freeform 2572"/>
            <p:cNvSpPr>
              <a:spLocks/>
            </p:cNvSpPr>
            <p:nvPr/>
          </p:nvSpPr>
          <p:spPr bwMode="auto">
            <a:xfrm>
              <a:off x="3131048" y="2499759"/>
              <a:ext cx="66508" cy="34542"/>
            </a:xfrm>
            <a:custGeom>
              <a:avLst/>
              <a:gdLst>
                <a:gd name="T0" fmla="*/ 26 w 37"/>
                <a:gd name="T1" fmla="*/ 19 h 19"/>
                <a:gd name="T2" fmla="*/ 22 w 37"/>
                <a:gd name="T3" fmla="*/ 15 h 19"/>
                <a:gd name="T4" fmla="*/ 18 w 37"/>
                <a:gd name="T5" fmla="*/ 15 h 19"/>
                <a:gd name="T6" fmla="*/ 22 w 37"/>
                <a:gd name="T7" fmla="*/ 12 h 19"/>
                <a:gd name="T8" fmla="*/ 18 w 37"/>
                <a:gd name="T9" fmla="*/ 15 h 19"/>
                <a:gd name="T10" fmla="*/ 15 w 37"/>
                <a:gd name="T11" fmla="*/ 15 h 19"/>
                <a:gd name="T12" fmla="*/ 11 w 37"/>
                <a:gd name="T13" fmla="*/ 15 h 19"/>
                <a:gd name="T14" fmla="*/ 11 w 37"/>
                <a:gd name="T15" fmla="*/ 12 h 19"/>
                <a:gd name="T16" fmla="*/ 7 w 37"/>
                <a:gd name="T17" fmla="*/ 12 h 19"/>
                <a:gd name="T18" fmla="*/ 11 w 37"/>
                <a:gd name="T19" fmla="*/ 12 h 19"/>
                <a:gd name="T20" fmla="*/ 7 w 37"/>
                <a:gd name="T21" fmla="*/ 12 h 19"/>
                <a:gd name="T22" fmla="*/ 3 w 37"/>
                <a:gd name="T23" fmla="*/ 12 h 19"/>
                <a:gd name="T24" fmla="*/ 3 w 37"/>
                <a:gd name="T25" fmla="*/ 8 h 19"/>
                <a:gd name="T26" fmla="*/ 0 w 37"/>
                <a:gd name="T27" fmla="*/ 8 h 19"/>
                <a:gd name="T28" fmla="*/ 0 w 37"/>
                <a:gd name="T29" fmla="*/ 4 h 19"/>
                <a:gd name="T30" fmla="*/ 3 w 37"/>
                <a:gd name="T31" fmla="*/ 4 h 19"/>
                <a:gd name="T32" fmla="*/ 3 w 37"/>
                <a:gd name="T33" fmla="*/ 0 h 19"/>
                <a:gd name="T34" fmla="*/ 7 w 37"/>
                <a:gd name="T35" fmla="*/ 0 h 19"/>
                <a:gd name="T36" fmla="*/ 7 w 37"/>
                <a:gd name="T37" fmla="*/ 4 h 19"/>
                <a:gd name="T38" fmla="*/ 3 w 37"/>
                <a:gd name="T39" fmla="*/ 4 h 19"/>
                <a:gd name="T40" fmla="*/ 7 w 37"/>
                <a:gd name="T41" fmla="*/ 4 h 19"/>
                <a:gd name="T42" fmla="*/ 7 w 37"/>
                <a:gd name="T43" fmla="*/ 8 h 19"/>
                <a:gd name="T44" fmla="*/ 11 w 37"/>
                <a:gd name="T45" fmla="*/ 12 h 19"/>
                <a:gd name="T46" fmla="*/ 11 w 37"/>
                <a:gd name="T47" fmla="*/ 8 h 19"/>
                <a:gd name="T48" fmla="*/ 15 w 37"/>
                <a:gd name="T49" fmla="*/ 8 h 19"/>
                <a:gd name="T50" fmla="*/ 18 w 37"/>
                <a:gd name="T51" fmla="*/ 8 h 19"/>
                <a:gd name="T52" fmla="*/ 18 w 37"/>
                <a:gd name="T53" fmla="*/ 12 h 19"/>
                <a:gd name="T54" fmla="*/ 22 w 37"/>
                <a:gd name="T55" fmla="*/ 12 h 19"/>
                <a:gd name="T56" fmla="*/ 26 w 37"/>
                <a:gd name="T57" fmla="*/ 12 h 19"/>
                <a:gd name="T58" fmla="*/ 26 w 37"/>
                <a:gd name="T59" fmla="*/ 8 h 19"/>
                <a:gd name="T60" fmla="*/ 30 w 37"/>
                <a:gd name="T61" fmla="*/ 8 h 19"/>
                <a:gd name="T62" fmla="*/ 33 w 37"/>
                <a:gd name="T63" fmla="*/ 8 h 19"/>
                <a:gd name="T64" fmla="*/ 37 w 37"/>
                <a:gd name="T65" fmla="*/ 8 h 19"/>
                <a:gd name="T66" fmla="*/ 37 w 37"/>
                <a:gd name="T67" fmla="*/ 12 h 19"/>
                <a:gd name="T68" fmla="*/ 33 w 37"/>
                <a:gd name="T69" fmla="*/ 12 h 19"/>
                <a:gd name="T70" fmla="*/ 30 w 37"/>
                <a:gd name="T71" fmla="*/ 12 h 19"/>
                <a:gd name="T72" fmla="*/ 30 w 37"/>
                <a:gd name="T73" fmla="*/ 15 h 19"/>
                <a:gd name="T74" fmla="*/ 30 w 37"/>
                <a:gd name="T75" fmla="*/ 19 h 19"/>
                <a:gd name="T76" fmla="*/ 26 w 37"/>
                <a:gd name="T7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7" h="19">
                  <a:moveTo>
                    <a:pt x="26" y="19"/>
                  </a:moveTo>
                  <a:lnTo>
                    <a:pt x="22" y="15"/>
                  </a:lnTo>
                  <a:lnTo>
                    <a:pt x="18" y="15"/>
                  </a:lnTo>
                  <a:lnTo>
                    <a:pt x="22" y="12"/>
                  </a:lnTo>
                  <a:lnTo>
                    <a:pt x="18" y="15"/>
                  </a:lnTo>
                  <a:lnTo>
                    <a:pt x="15" y="15"/>
                  </a:lnTo>
                  <a:lnTo>
                    <a:pt x="11" y="15"/>
                  </a:lnTo>
                  <a:lnTo>
                    <a:pt x="11" y="12"/>
                  </a:lnTo>
                  <a:lnTo>
                    <a:pt x="7" y="12"/>
                  </a:lnTo>
                  <a:lnTo>
                    <a:pt x="11" y="12"/>
                  </a:lnTo>
                  <a:lnTo>
                    <a:pt x="7" y="12"/>
                  </a:lnTo>
                  <a:lnTo>
                    <a:pt x="3" y="12"/>
                  </a:lnTo>
                  <a:lnTo>
                    <a:pt x="3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3" y="4"/>
                  </a:lnTo>
                  <a:lnTo>
                    <a:pt x="3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3" y="4"/>
                  </a:lnTo>
                  <a:lnTo>
                    <a:pt x="7" y="4"/>
                  </a:lnTo>
                  <a:lnTo>
                    <a:pt x="7" y="8"/>
                  </a:lnTo>
                  <a:lnTo>
                    <a:pt x="11" y="12"/>
                  </a:lnTo>
                  <a:lnTo>
                    <a:pt x="11" y="8"/>
                  </a:lnTo>
                  <a:lnTo>
                    <a:pt x="15" y="8"/>
                  </a:lnTo>
                  <a:lnTo>
                    <a:pt x="18" y="8"/>
                  </a:lnTo>
                  <a:lnTo>
                    <a:pt x="18" y="12"/>
                  </a:lnTo>
                  <a:lnTo>
                    <a:pt x="22" y="12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30" y="8"/>
                  </a:lnTo>
                  <a:lnTo>
                    <a:pt x="33" y="8"/>
                  </a:lnTo>
                  <a:lnTo>
                    <a:pt x="37" y="8"/>
                  </a:lnTo>
                  <a:lnTo>
                    <a:pt x="37" y="12"/>
                  </a:lnTo>
                  <a:lnTo>
                    <a:pt x="33" y="12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30" y="19"/>
                  </a:lnTo>
                  <a:lnTo>
                    <a:pt x="26" y="19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9" name="Freeform 2573"/>
            <p:cNvSpPr>
              <a:spLocks/>
            </p:cNvSpPr>
            <p:nvPr/>
          </p:nvSpPr>
          <p:spPr bwMode="auto">
            <a:xfrm>
              <a:off x="1103464" y="1850730"/>
              <a:ext cx="68305" cy="27271"/>
            </a:xfrm>
            <a:custGeom>
              <a:avLst/>
              <a:gdLst>
                <a:gd name="T0" fmla="*/ 30 w 38"/>
                <a:gd name="T1" fmla="*/ 15 h 15"/>
                <a:gd name="T2" fmla="*/ 27 w 38"/>
                <a:gd name="T3" fmla="*/ 15 h 15"/>
                <a:gd name="T4" fmla="*/ 23 w 38"/>
                <a:gd name="T5" fmla="*/ 15 h 15"/>
                <a:gd name="T6" fmla="*/ 23 w 38"/>
                <a:gd name="T7" fmla="*/ 12 h 15"/>
                <a:gd name="T8" fmla="*/ 19 w 38"/>
                <a:gd name="T9" fmla="*/ 12 h 15"/>
                <a:gd name="T10" fmla="*/ 19 w 38"/>
                <a:gd name="T11" fmla="*/ 15 h 15"/>
                <a:gd name="T12" fmla="*/ 15 w 38"/>
                <a:gd name="T13" fmla="*/ 15 h 15"/>
                <a:gd name="T14" fmla="*/ 15 w 38"/>
                <a:gd name="T15" fmla="*/ 12 h 15"/>
                <a:gd name="T16" fmla="*/ 12 w 38"/>
                <a:gd name="T17" fmla="*/ 12 h 15"/>
                <a:gd name="T18" fmla="*/ 4 w 38"/>
                <a:gd name="T19" fmla="*/ 15 h 15"/>
                <a:gd name="T20" fmla="*/ 4 w 38"/>
                <a:gd name="T21" fmla="*/ 12 h 15"/>
                <a:gd name="T22" fmla="*/ 0 w 38"/>
                <a:gd name="T23" fmla="*/ 12 h 15"/>
                <a:gd name="T24" fmla="*/ 4 w 38"/>
                <a:gd name="T25" fmla="*/ 12 h 15"/>
                <a:gd name="T26" fmla="*/ 8 w 38"/>
                <a:gd name="T27" fmla="*/ 12 h 15"/>
                <a:gd name="T28" fmla="*/ 4 w 38"/>
                <a:gd name="T29" fmla="*/ 12 h 15"/>
                <a:gd name="T30" fmla="*/ 4 w 38"/>
                <a:gd name="T31" fmla="*/ 8 h 15"/>
                <a:gd name="T32" fmla="*/ 8 w 38"/>
                <a:gd name="T33" fmla="*/ 12 h 15"/>
                <a:gd name="T34" fmla="*/ 12 w 38"/>
                <a:gd name="T35" fmla="*/ 12 h 15"/>
                <a:gd name="T36" fmla="*/ 8 w 38"/>
                <a:gd name="T37" fmla="*/ 12 h 15"/>
                <a:gd name="T38" fmla="*/ 4 w 38"/>
                <a:gd name="T39" fmla="*/ 8 h 15"/>
                <a:gd name="T40" fmla="*/ 8 w 38"/>
                <a:gd name="T41" fmla="*/ 8 h 15"/>
                <a:gd name="T42" fmla="*/ 12 w 38"/>
                <a:gd name="T43" fmla="*/ 8 h 15"/>
                <a:gd name="T44" fmla="*/ 15 w 38"/>
                <a:gd name="T45" fmla="*/ 8 h 15"/>
                <a:gd name="T46" fmla="*/ 12 w 38"/>
                <a:gd name="T47" fmla="*/ 4 h 15"/>
                <a:gd name="T48" fmla="*/ 15 w 38"/>
                <a:gd name="T49" fmla="*/ 4 h 15"/>
                <a:gd name="T50" fmla="*/ 19 w 38"/>
                <a:gd name="T51" fmla="*/ 4 h 15"/>
                <a:gd name="T52" fmla="*/ 23 w 38"/>
                <a:gd name="T53" fmla="*/ 4 h 15"/>
                <a:gd name="T54" fmla="*/ 27 w 38"/>
                <a:gd name="T55" fmla="*/ 4 h 15"/>
                <a:gd name="T56" fmla="*/ 27 w 38"/>
                <a:gd name="T57" fmla="*/ 0 h 15"/>
                <a:gd name="T58" fmla="*/ 30 w 38"/>
                <a:gd name="T59" fmla="*/ 0 h 15"/>
                <a:gd name="T60" fmla="*/ 30 w 38"/>
                <a:gd name="T61" fmla="*/ 4 h 15"/>
                <a:gd name="T62" fmla="*/ 34 w 38"/>
                <a:gd name="T63" fmla="*/ 4 h 15"/>
                <a:gd name="T64" fmla="*/ 38 w 38"/>
                <a:gd name="T65" fmla="*/ 4 h 15"/>
                <a:gd name="T66" fmla="*/ 34 w 38"/>
                <a:gd name="T67" fmla="*/ 4 h 15"/>
                <a:gd name="T68" fmla="*/ 30 w 38"/>
                <a:gd name="T69" fmla="*/ 8 h 15"/>
                <a:gd name="T70" fmla="*/ 27 w 38"/>
                <a:gd name="T71" fmla="*/ 12 h 15"/>
                <a:gd name="T72" fmla="*/ 23 w 38"/>
                <a:gd name="T73" fmla="*/ 12 h 15"/>
                <a:gd name="T74" fmla="*/ 27 w 38"/>
                <a:gd name="T75" fmla="*/ 15 h 15"/>
                <a:gd name="T76" fmla="*/ 30 w 38"/>
                <a:gd name="T77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8" h="15">
                  <a:moveTo>
                    <a:pt x="30" y="15"/>
                  </a:moveTo>
                  <a:lnTo>
                    <a:pt x="27" y="15"/>
                  </a:lnTo>
                  <a:lnTo>
                    <a:pt x="23" y="15"/>
                  </a:lnTo>
                  <a:lnTo>
                    <a:pt x="23" y="12"/>
                  </a:lnTo>
                  <a:lnTo>
                    <a:pt x="19" y="12"/>
                  </a:lnTo>
                  <a:lnTo>
                    <a:pt x="19" y="15"/>
                  </a:lnTo>
                  <a:lnTo>
                    <a:pt x="15" y="15"/>
                  </a:lnTo>
                  <a:lnTo>
                    <a:pt x="15" y="12"/>
                  </a:lnTo>
                  <a:lnTo>
                    <a:pt x="12" y="12"/>
                  </a:lnTo>
                  <a:lnTo>
                    <a:pt x="4" y="15"/>
                  </a:lnTo>
                  <a:lnTo>
                    <a:pt x="4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8" y="12"/>
                  </a:lnTo>
                  <a:lnTo>
                    <a:pt x="4" y="12"/>
                  </a:lnTo>
                  <a:lnTo>
                    <a:pt x="4" y="8"/>
                  </a:lnTo>
                  <a:lnTo>
                    <a:pt x="8" y="12"/>
                  </a:lnTo>
                  <a:lnTo>
                    <a:pt x="12" y="12"/>
                  </a:lnTo>
                  <a:lnTo>
                    <a:pt x="8" y="12"/>
                  </a:lnTo>
                  <a:lnTo>
                    <a:pt x="4" y="8"/>
                  </a:lnTo>
                  <a:lnTo>
                    <a:pt x="8" y="8"/>
                  </a:lnTo>
                  <a:lnTo>
                    <a:pt x="12" y="8"/>
                  </a:lnTo>
                  <a:lnTo>
                    <a:pt x="15" y="8"/>
                  </a:lnTo>
                  <a:lnTo>
                    <a:pt x="12" y="4"/>
                  </a:lnTo>
                  <a:lnTo>
                    <a:pt x="15" y="4"/>
                  </a:lnTo>
                  <a:lnTo>
                    <a:pt x="19" y="4"/>
                  </a:lnTo>
                  <a:lnTo>
                    <a:pt x="23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30" y="4"/>
                  </a:lnTo>
                  <a:lnTo>
                    <a:pt x="34" y="4"/>
                  </a:lnTo>
                  <a:lnTo>
                    <a:pt x="38" y="4"/>
                  </a:lnTo>
                  <a:lnTo>
                    <a:pt x="34" y="4"/>
                  </a:lnTo>
                  <a:lnTo>
                    <a:pt x="30" y="8"/>
                  </a:lnTo>
                  <a:lnTo>
                    <a:pt x="27" y="12"/>
                  </a:lnTo>
                  <a:lnTo>
                    <a:pt x="23" y="12"/>
                  </a:lnTo>
                  <a:lnTo>
                    <a:pt x="27" y="15"/>
                  </a:lnTo>
                  <a:lnTo>
                    <a:pt x="30" y="15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0" name="Freeform 2574"/>
            <p:cNvSpPr>
              <a:spLocks/>
            </p:cNvSpPr>
            <p:nvPr/>
          </p:nvSpPr>
          <p:spPr bwMode="auto">
            <a:xfrm>
              <a:off x="1745173" y="1590756"/>
              <a:ext cx="115040" cy="14544"/>
            </a:xfrm>
            <a:custGeom>
              <a:avLst/>
              <a:gdLst>
                <a:gd name="T0" fmla="*/ 30 w 64"/>
                <a:gd name="T1" fmla="*/ 8 h 8"/>
                <a:gd name="T2" fmla="*/ 27 w 64"/>
                <a:gd name="T3" fmla="*/ 8 h 8"/>
                <a:gd name="T4" fmla="*/ 23 w 64"/>
                <a:gd name="T5" fmla="*/ 8 h 8"/>
                <a:gd name="T6" fmla="*/ 19 w 64"/>
                <a:gd name="T7" fmla="*/ 8 h 8"/>
                <a:gd name="T8" fmla="*/ 15 w 64"/>
                <a:gd name="T9" fmla="*/ 8 h 8"/>
                <a:gd name="T10" fmla="*/ 12 w 64"/>
                <a:gd name="T11" fmla="*/ 8 h 8"/>
                <a:gd name="T12" fmla="*/ 8 w 64"/>
                <a:gd name="T13" fmla="*/ 8 h 8"/>
                <a:gd name="T14" fmla="*/ 4 w 64"/>
                <a:gd name="T15" fmla="*/ 8 h 8"/>
                <a:gd name="T16" fmla="*/ 0 w 64"/>
                <a:gd name="T17" fmla="*/ 8 h 8"/>
                <a:gd name="T18" fmla="*/ 4 w 64"/>
                <a:gd name="T19" fmla="*/ 8 h 8"/>
                <a:gd name="T20" fmla="*/ 8 w 64"/>
                <a:gd name="T21" fmla="*/ 8 h 8"/>
                <a:gd name="T22" fmla="*/ 12 w 64"/>
                <a:gd name="T23" fmla="*/ 4 h 8"/>
                <a:gd name="T24" fmla="*/ 15 w 64"/>
                <a:gd name="T25" fmla="*/ 4 h 8"/>
                <a:gd name="T26" fmla="*/ 19 w 64"/>
                <a:gd name="T27" fmla="*/ 4 h 8"/>
                <a:gd name="T28" fmla="*/ 23 w 64"/>
                <a:gd name="T29" fmla="*/ 4 h 8"/>
                <a:gd name="T30" fmla="*/ 27 w 64"/>
                <a:gd name="T31" fmla="*/ 4 h 8"/>
                <a:gd name="T32" fmla="*/ 30 w 64"/>
                <a:gd name="T33" fmla="*/ 4 h 8"/>
                <a:gd name="T34" fmla="*/ 34 w 64"/>
                <a:gd name="T35" fmla="*/ 4 h 8"/>
                <a:gd name="T36" fmla="*/ 38 w 64"/>
                <a:gd name="T37" fmla="*/ 4 h 8"/>
                <a:gd name="T38" fmla="*/ 42 w 64"/>
                <a:gd name="T39" fmla="*/ 0 h 8"/>
                <a:gd name="T40" fmla="*/ 45 w 64"/>
                <a:gd name="T41" fmla="*/ 0 h 8"/>
                <a:gd name="T42" fmla="*/ 49 w 64"/>
                <a:gd name="T43" fmla="*/ 0 h 8"/>
                <a:gd name="T44" fmla="*/ 53 w 64"/>
                <a:gd name="T45" fmla="*/ 4 h 8"/>
                <a:gd name="T46" fmla="*/ 57 w 64"/>
                <a:gd name="T47" fmla="*/ 4 h 8"/>
                <a:gd name="T48" fmla="*/ 60 w 64"/>
                <a:gd name="T49" fmla="*/ 4 h 8"/>
                <a:gd name="T50" fmla="*/ 64 w 64"/>
                <a:gd name="T51" fmla="*/ 4 h 8"/>
                <a:gd name="T52" fmla="*/ 64 w 64"/>
                <a:gd name="T53" fmla="*/ 8 h 8"/>
                <a:gd name="T54" fmla="*/ 60 w 64"/>
                <a:gd name="T55" fmla="*/ 8 h 8"/>
                <a:gd name="T56" fmla="*/ 57 w 64"/>
                <a:gd name="T57" fmla="*/ 8 h 8"/>
                <a:gd name="T58" fmla="*/ 53 w 64"/>
                <a:gd name="T59" fmla="*/ 8 h 8"/>
                <a:gd name="T60" fmla="*/ 49 w 64"/>
                <a:gd name="T61" fmla="*/ 8 h 8"/>
                <a:gd name="T62" fmla="*/ 45 w 64"/>
                <a:gd name="T63" fmla="*/ 8 h 8"/>
                <a:gd name="T64" fmla="*/ 42 w 64"/>
                <a:gd name="T65" fmla="*/ 8 h 8"/>
                <a:gd name="T66" fmla="*/ 38 w 64"/>
                <a:gd name="T67" fmla="*/ 8 h 8"/>
                <a:gd name="T68" fmla="*/ 34 w 64"/>
                <a:gd name="T69" fmla="*/ 8 h 8"/>
                <a:gd name="T70" fmla="*/ 30 w 64"/>
                <a:gd name="T71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4" h="8">
                  <a:moveTo>
                    <a:pt x="30" y="8"/>
                  </a:moveTo>
                  <a:lnTo>
                    <a:pt x="27" y="8"/>
                  </a:lnTo>
                  <a:lnTo>
                    <a:pt x="23" y="8"/>
                  </a:lnTo>
                  <a:lnTo>
                    <a:pt x="19" y="8"/>
                  </a:lnTo>
                  <a:lnTo>
                    <a:pt x="15" y="8"/>
                  </a:lnTo>
                  <a:lnTo>
                    <a:pt x="12" y="8"/>
                  </a:lnTo>
                  <a:lnTo>
                    <a:pt x="8" y="8"/>
                  </a:lnTo>
                  <a:lnTo>
                    <a:pt x="4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8" y="8"/>
                  </a:lnTo>
                  <a:lnTo>
                    <a:pt x="12" y="4"/>
                  </a:lnTo>
                  <a:lnTo>
                    <a:pt x="15" y="4"/>
                  </a:lnTo>
                  <a:lnTo>
                    <a:pt x="19" y="4"/>
                  </a:lnTo>
                  <a:lnTo>
                    <a:pt x="23" y="4"/>
                  </a:lnTo>
                  <a:lnTo>
                    <a:pt x="27" y="4"/>
                  </a:lnTo>
                  <a:lnTo>
                    <a:pt x="30" y="4"/>
                  </a:lnTo>
                  <a:lnTo>
                    <a:pt x="34" y="4"/>
                  </a:lnTo>
                  <a:lnTo>
                    <a:pt x="38" y="4"/>
                  </a:lnTo>
                  <a:lnTo>
                    <a:pt x="42" y="0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53" y="4"/>
                  </a:lnTo>
                  <a:lnTo>
                    <a:pt x="57" y="4"/>
                  </a:lnTo>
                  <a:lnTo>
                    <a:pt x="60" y="4"/>
                  </a:lnTo>
                  <a:lnTo>
                    <a:pt x="64" y="4"/>
                  </a:lnTo>
                  <a:lnTo>
                    <a:pt x="64" y="8"/>
                  </a:lnTo>
                  <a:lnTo>
                    <a:pt x="60" y="8"/>
                  </a:lnTo>
                  <a:lnTo>
                    <a:pt x="57" y="8"/>
                  </a:lnTo>
                  <a:lnTo>
                    <a:pt x="53" y="8"/>
                  </a:lnTo>
                  <a:lnTo>
                    <a:pt x="49" y="8"/>
                  </a:lnTo>
                  <a:lnTo>
                    <a:pt x="45" y="8"/>
                  </a:lnTo>
                  <a:lnTo>
                    <a:pt x="42" y="8"/>
                  </a:lnTo>
                  <a:lnTo>
                    <a:pt x="38" y="8"/>
                  </a:lnTo>
                  <a:lnTo>
                    <a:pt x="34" y="8"/>
                  </a:lnTo>
                  <a:lnTo>
                    <a:pt x="30" y="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1" name="Freeform 2575"/>
            <p:cNvSpPr>
              <a:spLocks/>
            </p:cNvSpPr>
            <p:nvPr/>
          </p:nvSpPr>
          <p:spPr bwMode="auto">
            <a:xfrm>
              <a:off x="2685267" y="2063438"/>
              <a:ext cx="26963" cy="19997"/>
            </a:xfrm>
            <a:custGeom>
              <a:avLst/>
              <a:gdLst>
                <a:gd name="T0" fmla="*/ 7 w 15"/>
                <a:gd name="T1" fmla="*/ 11 h 11"/>
                <a:gd name="T2" fmla="*/ 3 w 15"/>
                <a:gd name="T3" fmla="*/ 11 h 11"/>
                <a:gd name="T4" fmla="*/ 0 w 15"/>
                <a:gd name="T5" fmla="*/ 11 h 11"/>
                <a:gd name="T6" fmla="*/ 0 w 15"/>
                <a:gd name="T7" fmla="*/ 7 h 11"/>
                <a:gd name="T8" fmla="*/ 0 w 15"/>
                <a:gd name="T9" fmla="*/ 4 h 11"/>
                <a:gd name="T10" fmla="*/ 3 w 15"/>
                <a:gd name="T11" fmla="*/ 0 h 11"/>
                <a:gd name="T12" fmla="*/ 7 w 15"/>
                <a:gd name="T13" fmla="*/ 0 h 11"/>
                <a:gd name="T14" fmla="*/ 11 w 15"/>
                <a:gd name="T15" fmla="*/ 0 h 11"/>
                <a:gd name="T16" fmla="*/ 15 w 15"/>
                <a:gd name="T17" fmla="*/ 0 h 11"/>
                <a:gd name="T18" fmla="*/ 15 w 15"/>
                <a:gd name="T19" fmla="*/ 4 h 11"/>
                <a:gd name="T20" fmla="*/ 11 w 15"/>
                <a:gd name="T21" fmla="*/ 4 h 11"/>
                <a:gd name="T22" fmla="*/ 11 w 15"/>
                <a:gd name="T23" fmla="*/ 7 h 11"/>
                <a:gd name="T24" fmla="*/ 7 w 15"/>
                <a:gd name="T25" fmla="*/ 7 h 11"/>
                <a:gd name="T26" fmla="*/ 7 w 15"/>
                <a:gd name="T27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1">
                  <a:moveTo>
                    <a:pt x="7" y="11"/>
                  </a:moveTo>
                  <a:lnTo>
                    <a:pt x="3" y="11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4"/>
                  </a:lnTo>
                  <a:lnTo>
                    <a:pt x="3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5" y="4"/>
                  </a:lnTo>
                  <a:lnTo>
                    <a:pt x="11" y="4"/>
                  </a:lnTo>
                  <a:lnTo>
                    <a:pt x="11" y="7"/>
                  </a:lnTo>
                  <a:lnTo>
                    <a:pt x="7" y="7"/>
                  </a:lnTo>
                  <a:lnTo>
                    <a:pt x="7" y="11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2" name="Freeform 2576"/>
            <p:cNvSpPr>
              <a:spLocks/>
            </p:cNvSpPr>
            <p:nvPr/>
          </p:nvSpPr>
          <p:spPr bwMode="auto">
            <a:xfrm>
              <a:off x="2225106" y="1618026"/>
              <a:ext cx="95268" cy="14544"/>
            </a:xfrm>
            <a:custGeom>
              <a:avLst/>
              <a:gdLst>
                <a:gd name="T0" fmla="*/ 41 w 53"/>
                <a:gd name="T1" fmla="*/ 8 h 8"/>
                <a:gd name="T2" fmla="*/ 38 w 53"/>
                <a:gd name="T3" fmla="*/ 8 h 8"/>
                <a:gd name="T4" fmla="*/ 34 w 53"/>
                <a:gd name="T5" fmla="*/ 8 h 8"/>
                <a:gd name="T6" fmla="*/ 30 w 53"/>
                <a:gd name="T7" fmla="*/ 8 h 8"/>
                <a:gd name="T8" fmla="*/ 26 w 53"/>
                <a:gd name="T9" fmla="*/ 8 h 8"/>
                <a:gd name="T10" fmla="*/ 23 w 53"/>
                <a:gd name="T11" fmla="*/ 8 h 8"/>
                <a:gd name="T12" fmla="*/ 19 w 53"/>
                <a:gd name="T13" fmla="*/ 8 h 8"/>
                <a:gd name="T14" fmla="*/ 15 w 53"/>
                <a:gd name="T15" fmla="*/ 8 h 8"/>
                <a:gd name="T16" fmla="*/ 11 w 53"/>
                <a:gd name="T17" fmla="*/ 8 h 8"/>
                <a:gd name="T18" fmla="*/ 8 w 53"/>
                <a:gd name="T19" fmla="*/ 8 h 8"/>
                <a:gd name="T20" fmla="*/ 4 w 53"/>
                <a:gd name="T21" fmla="*/ 8 h 8"/>
                <a:gd name="T22" fmla="*/ 4 w 53"/>
                <a:gd name="T23" fmla="*/ 4 h 8"/>
                <a:gd name="T24" fmla="*/ 0 w 53"/>
                <a:gd name="T25" fmla="*/ 4 h 8"/>
                <a:gd name="T26" fmla="*/ 4 w 53"/>
                <a:gd name="T27" fmla="*/ 4 h 8"/>
                <a:gd name="T28" fmla="*/ 8 w 53"/>
                <a:gd name="T29" fmla="*/ 4 h 8"/>
                <a:gd name="T30" fmla="*/ 11 w 53"/>
                <a:gd name="T31" fmla="*/ 4 h 8"/>
                <a:gd name="T32" fmla="*/ 11 w 53"/>
                <a:gd name="T33" fmla="*/ 0 h 8"/>
                <a:gd name="T34" fmla="*/ 15 w 53"/>
                <a:gd name="T35" fmla="*/ 0 h 8"/>
                <a:gd name="T36" fmla="*/ 15 w 53"/>
                <a:gd name="T37" fmla="*/ 4 h 8"/>
                <a:gd name="T38" fmla="*/ 19 w 53"/>
                <a:gd name="T39" fmla="*/ 4 h 8"/>
                <a:gd name="T40" fmla="*/ 23 w 53"/>
                <a:gd name="T41" fmla="*/ 4 h 8"/>
                <a:gd name="T42" fmla="*/ 23 w 53"/>
                <a:gd name="T43" fmla="*/ 0 h 8"/>
                <a:gd name="T44" fmla="*/ 26 w 53"/>
                <a:gd name="T45" fmla="*/ 0 h 8"/>
                <a:gd name="T46" fmla="*/ 30 w 53"/>
                <a:gd name="T47" fmla="*/ 0 h 8"/>
                <a:gd name="T48" fmla="*/ 34 w 53"/>
                <a:gd name="T49" fmla="*/ 0 h 8"/>
                <a:gd name="T50" fmla="*/ 38 w 53"/>
                <a:gd name="T51" fmla="*/ 0 h 8"/>
                <a:gd name="T52" fmla="*/ 38 w 53"/>
                <a:gd name="T53" fmla="*/ 4 h 8"/>
                <a:gd name="T54" fmla="*/ 41 w 53"/>
                <a:gd name="T55" fmla="*/ 4 h 8"/>
                <a:gd name="T56" fmla="*/ 41 w 53"/>
                <a:gd name="T57" fmla="*/ 0 h 8"/>
                <a:gd name="T58" fmla="*/ 45 w 53"/>
                <a:gd name="T59" fmla="*/ 0 h 8"/>
                <a:gd name="T60" fmla="*/ 49 w 53"/>
                <a:gd name="T61" fmla="*/ 4 h 8"/>
                <a:gd name="T62" fmla="*/ 53 w 53"/>
                <a:gd name="T63" fmla="*/ 4 h 8"/>
                <a:gd name="T64" fmla="*/ 49 w 53"/>
                <a:gd name="T65" fmla="*/ 4 h 8"/>
                <a:gd name="T66" fmla="*/ 45 w 53"/>
                <a:gd name="T67" fmla="*/ 4 h 8"/>
                <a:gd name="T68" fmla="*/ 45 w 53"/>
                <a:gd name="T69" fmla="*/ 8 h 8"/>
                <a:gd name="T70" fmla="*/ 41 w 53"/>
                <a:gd name="T71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3" h="8">
                  <a:moveTo>
                    <a:pt x="41" y="8"/>
                  </a:moveTo>
                  <a:lnTo>
                    <a:pt x="38" y="8"/>
                  </a:lnTo>
                  <a:lnTo>
                    <a:pt x="34" y="8"/>
                  </a:lnTo>
                  <a:lnTo>
                    <a:pt x="30" y="8"/>
                  </a:lnTo>
                  <a:lnTo>
                    <a:pt x="26" y="8"/>
                  </a:lnTo>
                  <a:lnTo>
                    <a:pt x="23" y="8"/>
                  </a:lnTo>
                  <a:lnTo>
                    <a:pt x="19" y="8"/>
                  </a:lnTo>
                  <a:lnTo>
                    <a:pt x="15" y="8"/>
                  </a:lnTo>
                  <a:lnTo>
                    <a:pt x="11" y="8"/>
                  </a:lnTo>
                  <a:lnTo>
                    <a:pt x="8" y="8"/>
                  </a:lnTo>
                  <a:lnTo>
                    <a:pt x="4" y="8"/>
                  </a:lnTo>
                  <a:lnTo>
                    <a:pt x="4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8" y="4"/>
                  </a:lnTo>
                  <a:lnTo>
                    <a:pt x="11" y="4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5" y="4"/>
                  </a:lnTo>
                  <a:lnTo>
                    <a:pt x="19" y="4"/>
                  </a:lnTo>
                  <a:lnTo>
                    <a:pt x="23" y="4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38" y="4"/>
                  </a:lnTo>
                  <a:lnTo>
                    <a:pt x="41" y="4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49" y="4"/>
                  </a:lnTo>
                  <a:lnTo>
                    <a:pt x="53" y="4"/>
                  </a:lnTo>
                  <a:lnTo>
                    <a:pt x="49" y="4"/>
                  </a:lnTo>
                  <a:lnTo>
                    <a:pt x="45" y="4"/>
                  </a:lnTo>
                  <a:lnTo>
                    <a:pt x="45" y="8"/>
                  </a:lnTo>
                  <a:lnTo>
                    <a:pt x="41" y="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3" name="Freeform 2577"/>
            <p:cNvSpPr>
              <a:spLocks/>
            </p:cNvSpPr>
            <p:nvPr/>
          </p:nvSpPr>
          <p:spPr bwMode="auto">
            <a:xfrm>
              <a:off x="1205922" y="2323412"/>
              <a:ext cx="39545" cy="32724"/>
            </a:xfrm>
            <a:custGeom>
              <a:avLst/>
              <a:gdLst>
                <a:gd name="T0" fmla="*/ 18 w 22"/>
                <a:gd name="T1" fmla="*/ 18 h 18"/>
                <a:gd name="T2" fmla="*/ 18 w 22"/>
                <a:gd name="T3" fmla="*/ 15 h 18"/>
                <a:gd name="T4" fmla="*/ 15 w 22"/>
                <a:gd name="T5" fmla="*/ 15 h 18"/>
                <a:gd name="T6" fmla="*/ 15 w 22"/>
                <a:gd name="T7" fmla="*/ 11 h 18"/>
                <a:gd name="T8" fmla="*/ 11 w 22"/>
                <a:gd name="T9" fmla="*/ 11 h 18"/>
                <a:gd name="T10" fmla="*/ 7 w 22"/>
                <a:gd name="T11" fmla="*/ 7 h 18"/>
                <a:gd name="T12" fmla="*/ 3 w 22"/>
                <a:gd name="T13" fmla="*/ 7 h 18"/>
                <a:gd name="T14" fmla="*/ 3 w 22"/>
                <a:gd name="T15" fmla="*/ 3 h 18"/>
                <a:gd name="T16" fmla="*/ 7 w 22"/>
                <a:gd name="T17" fmla="*/ 3 h 18"/>
                <a:gd name="T18" fmla="*/ 3 w 22"/>
                <a:gd name="T19" fmla="*/ 3 h 18"/>
                <a:gd name="T20" fmla="*/ 0 w 22"/>
                <a:gd name="T21" fmla="*/ 3 h 18"/>
                <a:gd name="T22" fmla="*/ 3 w 22"/>
                <a:gd name="T23" fmla="*/ 3 h 18"/>
                <a:gd name="T24" fmla="*/ 7 w 22"/>
                <a:gd name="T25" fmla="*/ 0 h 18"/>
                <a:gd name="T26" fmla="*/ 11 w 22"/>
                <a:gd name="T27" fmla="*/ 0 h 18"/>
                <a:gd name="T28" fmla="*/ 15 w 22"/>
                <a:gd name="T29" fmla="*/ 3 h 18"/>
                <a:gd name="T30" fmla="*/ 11 w 22"/>
                <a:gd name="T31" fmla="*/ 3 h 18"/>
                <a:gd name="T32" fmla="*/ 7 w 22"/>
                <a:gd name="T33" fmla="*/ 3 h 18"/>
                <a:gd name="T34" fmla="*/ 11 w 22"/>
                <a:gd name="T35" fmla="*/ 3 h 18"/>
                <a:gd name="T36" fmla="*/ 15 w 22"/>
                <a:gd name="T37" fmla="*/ 3 h 18"/>
                <a:gd name="T38" fmla="*/ 15 w 22"/>
                <a:gd name="T39" fmla="*/ 7 h 18"/>
                <a:gd name="T40" fmla="*/ 11 w 22"/>
                <a:gd name="T41" fmla="*/ 7 h 18"/>
                <a:gd name="T42" fmla="*/ 11 w 22"/>
                <a:gd name="T43" fmla="*/ 3 h 18"/>
                <a:gd name="T44" fmla="*/ 7 w 22"/>
                <a:gd name="T45" fmla="*/ 3 h 18"/>
                <a:gd name="T46" fmla="*/ 7 w 22"/>
                <a:gd name="T47" fmla="*/ 7 h 18"/>
                <a:gd name="T48" fmla="*/ 11 w 22"/>
                <a:gd name="T49" fmla="*/ 7 h 18"/>
                <a:gd name="T50" fmla="*/ 11 w 22"/>
                <a:gd name="T51" fmla="*/ 11 h 18"/>
                <a:gd name="T52" fmla="*/ 15 w 22"/>
                <a:gd name="T53" fmla="*/ 11 h 18"/>
                <a:gd name="T54" fmla="*/ 18 w 22"/>
                <a:gd name="T55" fmla="*/ 11 h 18"/>
                <a:gd name="T56" fmla="*/ 18 w 22"/>
                <a:gd name="T57" fmla="*/ 15 h 18"/>
                <a:gd name="T58" fmla="*/ 18 w 22"/>
                <a:gd name="T59" fmla="*/ 11 h 18"/>
                <a:gd name="T60" fmla="*/ 18 w 22"/>
                <a:gd name="T61" fmla="*/ 15 h 18"/>
                <a:gd name="T62" fmla="*/ 22 w 22"/>
                <a:gd name="T63" fmla="*/ 15 h 18"/>
                <a:gd name="T64" fmla="*/ 22 w 22"/>
                <a:gd name="T65" fmla="*/ 18 h 18"/>
                <a:gd name="T66" fmla="*/ 18 w 22"/>
                <a:gd name="T6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" h="18">
                  <a:moveTo>
                    <a:pt x="18" y="18"/>
                  </a:moveTo>
                  <a:lnTo>
                    <a:pt x="18" y="15"/>
                  </a:lnTo>
                  <a:lnTo>
                    <a:pt x="15" y="15"/>
                  </a:lnTo>
                  <a:lnTo>
                    <a:pt x="15" y="11"/>
                  </a:lnTo>
                  <a:lnTo>
                    <a:pt x="11" y="11"/>
                  </a:lnTo>
                  <a:lnTo>
                    <a:pt x="7" y="7"/>
                  </a:lnTo>
                  <a:lnTo>
                    <a:pt x="3" y="7"/>
                  </a:lnTo>
                  <a:lnTo>
                    <a:pt x="3" y="3"/>
                  </a:lnTo>
                  <a:lnTo>
                    <a:pt x="7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3" y="3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3"/>
                  </a:lnTo>
                  <a:lnTo>
                    <a:pt x="11" y="3"/>
                  </a:lnTo>
                  <a:lnTo>
                    <a:pt x="7" y="3"/>
                  </a:lnTo>
                  <a:lnTo>
                    <a:pt x="11" y="3"/>
                  </a:lnTo>
                  <a:lnTo>
                    <a:pt x="15" y="3"/>
                  </a:lnTo>
                  <a:lnTo>
                    <a:pt x="15" y="7"/>
                  </a:lnTo>
                  <a:lnTo>
                    <a:pt x="11" y="7"/>
                  </a:lnTo>
                  <a:lnTo>
                    <a:pt x="11" y="3"/>
                  </a:lnTo>
                  <a:lnTo>
                    <a:pt x="7" y="3"/>
                  </a:lnTo>
                  <a:lnTo>
                    <a:pt x="7" y="7"/>
                  </a:lnTo>
                  <a:lnTo>
                    <a:pt x="11" y="7"/>
                  </a:lnTo>
                  <a:lnTo>
                    <a:pt x="11" y="11"/>
                  </a:lnTo>
                  <a:lnTo>
                    <a:pt x="15" y="11"/>
                  </a:lnTo>
                  <a:lnTo>
                    <a:pt x="18" y="11"/>
                  </a:lnTo>
                  <a:lnTo>
                    <a:pt x="18" y="15"/>
                  </a:lnTo>
                  <a:lnTo>
                    <a:pt x="18" y="11"/>
                  </a:lnTo>
                  <a:lnTo>
                    <a:pt x="18" y="15"/>
                  </a:lnTo>
                  <a:lnTo>
                    <a:pt x="22" y="15"/>
                  </a:lnTo>
                  <a:lnTo>
                    <a:pt x="22" y="18"/>
                  </a:lnTo>
                  <a:lnTo>
                    <a:pt x="18" y="1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4" name="Freeform 2578"/>
            <p:cNvSpPr>
              <a:spLocks/>
            </p:cNvSpPr>
            <p:nvPr/>
          </p:nvSpPr>
          <p:spPr bwMode="auto">
            <a:xfrm>
              <a:off x="2631342" y="2323412"/>
              <a:ext cx="39545" cy="12727"/>
            </a:xfrm>
            <a:custGeom>
              <a:avLst/>
              <a:gdLst>
                <a:gd name="T0" fmla="*/ 22 w 22"/>
                <a:gd name="T1" fmla="*/ 7 h 7"/>
                <a:gd name="T2" fmla="*/ 18 w 22"/>
                <a:gd name="T3" fmla="*/ 7 h 7"/>
                <a:gd name="T4" fmla="*/ 15 w 22"/>
                <a:gd name="T5" fmla="*/ 7 h 7"/>
                <a:gd name="T6" fmla="*/ 11 w 22"/>
                <a:gd name="T7" fmla="*/ 7 h 7"/>
                <a:gd name="T8" fmla="*/ 7 w 22"/>
                <a:gd name="T9" fmla="*/ 7 h 7"/>
                <a:gd name="T10" fmla="*/ 3 w 22"/>
                <a:gd name="T11" fmla="*/ 3 h 7"/>
                <a:gd name="T12" fmla="*/ 0 w 22"/>
                <a:gd name="T13" fmla="*/ 3 h 7"/>
                <a:gd name="T14" fmla="*/ 3 w 22"/>
                <a:gd name="T15" fmla="*/ 3 h 7"/>
                <a:gd name="T16" fmla="*/ 3 w 22"/>
                <a:gd name="T17" fmla="*/ 0 h 7"/>
                <a:gd name="T18" fmla="*/ 7 w 22"/>
                <a:gd name="T19" fmla="*/ 0 h 7"/>
                <a:gd name="T20" fmla="*/ 11 w 22"/>
                <a:gd name="T21" fmla="*/ 0 h 7"/>
                <a:gd name="T22" fmla="*/ 15 w 22"/>
                <a:gd name="T23" fmla="*/ 0 h 7"/>
                <a:gd name="T24" fmla="*/ 18 w 22"/>
                <a:gd name="T25" fmla="*/ 3 h 7"/>
                <a:gd name="T26" fmla="*/ 22 w 22"/>
                <a:gd name="T27" fmla="*/ 3 h 7"/>
                <a:gd name="T28" fmla="*/ 22 w 22"/>
                <a:gd name="T2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" h="7">
                  <a:moveTo>
                    <a:pt x="22" y="7"/>
                  </a:moveTo>
                  <a:lnTo>
                    <a:pt x="18" y="7"/>
                  </a:lnTo>
                  <a:lnTo>
                    <a:pt x="15" y="7"/>
                  </a:lnTo>
                  <a:lnTo>
                    <a:pt x="11" y="7"/>
                  </a:lnTo>
                  <a:lnTo>
                    <a:pt x="7" y="7"/>
                  </a:lnTo>
                  <a:lnTo>
                    <a:pt x="3" y="3"/>
                  </a:lnTo>
                  <a:lnTo>
                    <a:pt x="0" y="3"/>
                  </a:lnTo>
                  <a:lnTo>
                    <a:pt x="3" y="3"/>
                  </a:lnTo>
                  <a:lnTo>
                    <a:pt x="3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3"/>
                  </a:lnTo>
                  <a:lnTo>
                    <a:pt x="22" y="3"/>
                  </a:lnTo>
                  <a:lnTo>
                    <a:pt x="22" y="7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" name="Freeform 2579"/>
            <p:cNvSpPr>
              <a:spLocks/>
            </p:cNvSpPr>
            <p:nvPr/>
          </p:nvSpPr>
          <p:spPr bwMode="auto">
            <a:xfrm>
              <a:off x="1576208" y="1667112"/>
              <a:ext cx="53925" cy="19997"/>
            </a:xfrm>
            <a:custGeom>
              <a:avLst/>
              <a:gdLst>
                <a:gd name="T0" fmla="*/ 12 w 30"/>
                <a:gd name="T1" fmla="*/ 11 h 11"/>
                <a:gd name="T2" fmla="*/ 8 w 30"/>
                <a:gd name="T3" fmla="*/ 11 h 11"/>
                <a:gd name="T4" fmla="*/ 4 w 30"/>
                <a:gd name="T5" fmla="*/ 11 h 11"/>
                <a:gd name="T6" fmla="*/ 0 w 30"/>
                <a:gd name="T7" fmla="*/ 11 h 11"/>
                <a:gd name="T8" fmla="*/ 0 w 30"/>
                <a:gd name="T9" fmla="*/ 7 h 11"/>
                <a:gd name="T10" fmla="*/ 4 w 30"/>
                <a:gd name="T11" fmla="*/ 7 h 11"/>
                <a:gd name="T12" fmla="*/ 8 w 30"/>
                <a:gd name="T13" fmla="*/ 7 h 11"/>
                <a:gd name="T14" fmla="*/ 12 w 30"/>
                <a:gd name="T15" fmla="*/ 3 h 11"/>
                <a:gd name="T16" fmla="*/ 15 w 30"/>
                <a:gd name="T17" fmla="*/ 3 h 11"/>
                <a:gd name="T18" fmla="*/ 19 w 30"/>
                <a:gd name="T19" fmla="*/ 3 h 11"/>
                <a:gd name="T20" fmla="*/ 23 w 30"/>
                <a:gd name="T21" fmla="*/ 3 h 11"/>
                <a:gd name="T22" fmla="*/ 27 w 30"/>
                <a:gd name="T23" fmla="*/ 0 h 11"/>
                <a:gd name="T24" fmla="*/ 30 w 30"/>
                <a:gd name="T25" fmla="*/ 0 h 11"/>
                <a:gd name="T26" fmla="*/ 30 w 30"/>
                <a:gd name="T27" fmla="*/ 3 h 11"/>
                <a:gd name="T28" fmla="*/ 27 w 30"/>
                <a:gd name="T29" fmla="*/ 3 h 11"/>
                <a:gd name="T30" fmla="*/ 23 w 30"/>
                <a:gd name="T31" fmla="*/ 3 h 11"/>
                <a:gd name="T32" fmla="*/ 23 w 30"/>
                <a:gd name="T33" fmla="*/ 7 h 11"/>
                <a:gd name="T34" fmla="*/ 19 w 30"/>
                <a:gd name="T35" fmla="*/ 7 h 11"/>
                <a:gd name="T36" fmla="*/ 19 w 30"/>
                <a:gd name="T37" fmla="*/ 11 h 11"/>
                <a:gd name="T38" fmla="*/ 15 w 30"/>
                <a:gd name="T39" fmla="*/ 11 h 11"/>
                <a:gd name="T40" fmla="*/ 12 w 30"/>
                <a:gd name="T41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" h="11">
                  <a:moveTo>
                    <a:pt x="12" y="11"/>
                  </a:moveTo>
                  <a:lnTo>
                    <a:pt x="8" y="11"/>
                  </a:lnTo>
                  <a:lnTo>
                    <a:pt x="4" y="11"/>
                  </a:lnTo>
                  <a:lnTo>
                    <a:pt x="0" y="11"/>
                  </a:lnTo>
                  <a:lnTo>
                    <a:pt x="0" y="7"/>
                  </a:lnTo>
                  <a:lnTo>
                    <a:pt x="4" y="7"/>
                  </a:lnTo>
                  <a:lnTo>
                    <a:pt x="8" y="7"/>
                  </a:lnTo>
                  <a:lnTo>
                    <a:pt x="12" y="3"/>
                  </a:lnTo>
                  <a:lnTo>
                    <a:pt x="15" y="3"/>
                  </a:lnTo>
                  <a:lnTo>
                    <a:pt x="19" y="3"/>
                  </a:lnTo>
                  <a:lnTo>
                    <a:pt x="23" y="3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30" y="3"/>
                  </a:lnTo>
                  <a:lnTo>
                    <a:pt x="27" y="3"/>
                  </a:lnTo>
                  <a:lnTo>
                    <a:pt x="23" y="3"/>
                  </a:lnTo>
                  <a:lnTo>
                    <a:pt x="23" y="7"/>
                  </a:lnTo>
                  <a:lnTo>
                    <a:pt x="19" y="7"/>
                  </a:lnTo>
                  <a:lnTo>
                    <a:pt x="19" y="11"/>
                  </a:lnTo>
                  <a:lnTo>
                    <a:pt x="15" y="11"/>
                  </a:lnTo>
                  <a:lnTo>
                    <a:pt x="12" y="11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" name="Freeform 2580"/>
            <p:cNvSpPr>
              <a:spLocks/>
            </p:cNvSpPr>
            <p:nvPr/>
          </p:nvSpPr>
          <p:spPr bwMode="auto">
            <a:xfrm>
              <a:off x="2374300" y="1625298"/>
              <a:ext cx="39545" cy="14544"/>
            </a:xfrm>
            <a:custGeom>
              <a:avLst/>
              <a:gdLst>
                <a:gd name="T0" fmla="*/ 11 w 22"/>
                <a:gd name="T1" fmla="*/ 8 h 8"/>
                <a:gd name="T2" fmla="*/ 7 w 22"/>
                <a:gd name="T3" fmla="*/ 8 h 8"/>
                <a:gd name="T4" fmla="*/ 3 w 22"/>
                <a:gd name="T5" fmla="*/ 4 h 8"/>
                <a:gd name="T6" fmla="*/ 0 w 22"/>
                <a:gd name="T7" fmla="*/ 4 h 8"/>
                <a:gd name="T8" fmla="*/ 0 w 22"/>
                <a:gd name="T9" fmla="*/ 0 h 8"/>
                <a:gd name="T10" fmla="*/ 3 w 22"/>
                <a:gd name="T11" fmla="*/ 0 h 8"/>
                <a:gd name="T12" fmla="*/ 7 w 22"/>
                <a:gd name="T13" fmla="*/ 0 h 8"/>
                <a:gd name="T14" fmla="*/ 11 w 22"/>
                <a:gd name="T15" fmla="*/ 0 h 8"/>
                <a:gd name="T16" fmla="*/ 15 w 22"/>
                <a:gd name="T17" fmla="*/ 0 h 8"/>
                <a:gd name="T18" fmla="*/ 19 w 22"/>
                <a:gd name="T19" fmla="*/ 0 h 8"/>
                <a:gd name="T20" fmla="*/ 22 w 22"/>
                <a:gd name="T21" fmla="*/ 4 h 8"/>
                <a:gd name="T22" fmla="*/ 22 w 22"/>
                <a:gd name="T23" fmla="*/ 8 h 8"/>
                <a:gd name="T24" fmla="*/ 19 w 22"/>
                <a:gd name="T25" fmla="*/ 8 h 8"/>
                <a:gd name="T26" fmla="*/ 15 w 22"/>
                <a:gd name="T27" fmla="*/ 8 h 8"/>
                <a:gd name="T28" fmla="*/ 11 w 22"/>
                <a:gd name="T2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" h="8">
                  <a:moveTo>
                    <a:pt x="11" y="8"/>
                  </a:moveTo>
                  <a:lnTo>
                    <a:pt x="7" y="8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2" y="8"/>
                  </a:lnTo>
                  <a:lnTo>
                    <a:pt x="19" y="8"/>
                  </a:lnTo>
                  <a:lnTo>
                    <a:pt x="15" y="8"/>
                  </a:lnTo>
                  <a:lnTo>
                    <a:pt x="11" y="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" name="Freeform 2581"/>
            <p:cNvSpPr>
              <a:spLocks/>
            </p:cNvSpPr>
            <p:nvPr/>
          </p:nvSpPr>
          <p:spPr bwMode="auto">
            <a:xfrm>
              <a:off x="1299392" y="2323412"/>
              <a:ext cx="21570" cy="19999"/>
            </a:xfrm>
            <a:custGeom>
              <a:avLst/>
              <a:gdLst>
                <a:gd name="T0" fmla="*/ 8 w 12"/>
                <a:gd name="T1" fmla="*/ 11 h 11"/>
                <a:gd name="T2" fmla="*/ 8 w 12"/>
                <a:gd name="T3" fmla="*/ 7 h 11"/>
                <a:gd name="T4" fmla="*/ 8 w 12"/>
                <a:gd name="T5" fmla="*/ 3 h 11"/>
                <a:gd name="T6" fmla="*/ 8 w 12"/>
                <a:gd name="T7" fmla="*/ 7 h 11"/>
                <a:gd name="T8" fmla="*/ 8 w 12"/>
                <a:gd name="T9" fmla="*/ 11 h 11"/>
                <a:gd name="T10" fmla="*/ 4 w 12"/>
                <a:gd name="T11" fmla="*/ 11 h 11"/>
                <a:gd name="T12" fmla="*/ 4 w 12"/>
                <a:gd name="T13" fmla="*/ 7 h 11"/>
                <a:gd name="T14" fmla="*/ 0 w 12"/>
                <a:gd name="T15" fmla="*/ 7 h 11"/>
                <a:gd name="T16" fmla="*/ 4 w 12"/>
                <a:gd name="T17" fmla="*/ 7 h 11"/>
                <a:gd name="T18" fmla="*/ 4 w 12"/>
                <a:gd name="T19" fmla="*/ 3 h 11"/>
                <a:gd name="T20" fmla="*/ 0 w 12"/>
                <a:gd name="T21" fmla="*/ 3 h 11"/>
                <a:gd name="T22" fmla="*/ 0 w 12"/>
                <a:gd name="T23" fmla="*/ 7 h 11"/>
                <a:gd name="T24" fmla="*/ 0 w 12"/>
                <a:gd name="T25" fmla="*/ 3 h 11"/>
                <a:gd name="T26" fmla="*/ 0 w 12"/>
                <a:gd name="T27" fmla="*/ 0 h 11"/>
                <a:gd name="T28" fmla="*/ 4 w 12"/>
                <a:gd name="T29" fmla="*/ 0 h 11"/>
                <a:gd name="T30" fmla="*/ 8 w 12"/>
                <a:gd name="T31" fmla="*/ 0 h 11"/>
                <a:gd name="T32" fmla="*/ 8 w 12"/>
                <a:gd name="T33" fmla="*/ 3 h 11"/>
                <a:gd name="T34" fmla="*/ 12 w 12"/>
                <a:gd name="T35" fmla="*/ 3 h 11"/>
                <a:gd name="T36" fmla="*/ 12 w 12"/>
                <a:gd name="T37" fmla="*/ 7 h 11"/>
                <a:gd name="T38" fmla="*/ 8 w 12"/>
                <a:gd name="T3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" h="11">
                  <a:moveTo>
                    <a:pt x="8" y="11"/>
                  </a:moveTo>
                  <a:lnTo>
                    <a:pt x="8" y="7"/>
                  </a:lnTo>
                  <a:lnTo>
                    <a:pt x="8" y="3"/>
                  </a:lnTo>
                  <a:lnTo>
                    <a:pt x="8" y="7"/>
                  </a:lnTo>
                  <a:lnTo>
                    <a:pt x="8" y="11"/>
                  </a:lnTo>
                  <a:lnTo>
                    <a:pt x="4" y="11"/>
                  </a:lnTo>
                  <a:lnTo>
                    <a:pt x="4" y="7"/>
                  </a:lnTo>
                  <a:lnTo>
                    <a:pt x="0" y="7"/>
                  </a:lnTo>
                  <a:lnTo>
                    <a:pt x="4" y="7"/>
                  </a:lnTo>
                  <a:lnTo>
                    <a:pt x="4" y="3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3"/>
                  </a:lnTo>
                  <a:lnTo>
                    <a:pt x="12" y="3"/>
                  </a:lnTo>
                  <a:lnTo>
                    <a:pt x="12" y="7"/>
                  </a:lnTo>
                  <a:lnTo>
                    <a:pt x="8" y="11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" name="Freeform 2582"/>
            <p:cNvSpPr>
              <a:spLocks/>
            </p:cNvSpPr>
            <p:nvPr/>
          </p:nvSpPr>
          <p:spPr bwMode="auto">
            <a:xfrm>
              <a:off x="2839853" y="1899817"/>
              <a:ext cx="41343" cy="5453"/>
            </a:xfrm>
            <a:custGeom>
              <a:avLst/>
              <a:gdLst>
                <a:gd name="T0" fmla="*/ 19 w 23"/>
                <a:gd name="T1" fmla="*/ 3 h 3"/>
                <a:gd name="T2" fmla="*/ 15 w 23"/>
                <a:gd name="T3" fmla="*/ 3 h 3"/>
                <a:gd name="T4" fmla="*/ 11 w 23"/>
                <a:gd name="T5" fmla="*/ 3 h 3"/>
                <a:gd name="T6" fmla="*/ 8 w 23"/>
                <a:gd name="T7" fmla="*/ 3 h 3"/>
                <a:gd name="T8" fmla="*/ 4 w 23"/>
                <a:gd name="T9" fmla="*/ 3 h 3"/>
                <a:gd name="T10" fmla="*/ 0 w 23"/>
                <a:gd name="T11" fmla="*/ 3 h 3"/>
                <a:gd name="T12" fmla="*/ 0 w 23"/>
                <a:gd name="T13" fmla="*/ 0 h 3"/>
                <a:gd name="T14" fmla="*/ 4 w 23"/>
                <a:gd name="T15" fmla="*/ 0 h 3"/>
                <a:gd name="T16" fmla="*/ 8 w 23"/>
                <a:gd name="T17" fmla="*/ 0 h 3"/>
                <a:gd name="T18" fmla="*/ 11 w 23"/>
                <a:gd name="T19" fmla="*/ 0 h 3"/>
                <a:gd name="T20" fmla="*/ 15 w 23"/>
                <a:gd name="T21" fmla="*/ 0 h 3"/>
                <a:gd name="T22" fmla="*/ 19 w 23"/>
                <a:gd name="T23" fmla="*/ 0 h 3"/>
                <a:gd name="T24" fmla="*/ 23 w 23"/>
                <a:gd name="T25" fmla="*/ 3 h 3"/>
                <a:gd name="T26" fmla="*/ 19 w 23"/>
                <a:gd name="T2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3">
                  <a:moveTo>
                    <a:pt x="19" y="3"/>
                  </a:moveTo>
                  <a:lnTo>
                    <a:pt x="15" y="3"/>
                  </a:lnTo>
                  <a:lnTo>
                    <a:pt x="11" y="3"/>
                  </a:lnTo>
                  <a:lnTo>
                    <a:pt x="8" y="3"/>
                  </a:lnTo>
                  <a:lnTo>
                    <a:pt x="4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3"/>
                  </a:lnTo>
                  <a:lnTo>
                    <a:pt x="19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" name="Freeform 2583"/>
            <p:cNvSpPr>
              <a:spLocks/>
            </p:cNvSpPr>
            <p:nvPr/>
          </p:nvSpPr>
          <p:spPr bwMode="auto">
            <a:xfrm>
              <a:off x="1955481" y="1625298"/>
              <a:ext cx="46735" cy="14544"/>
            </a:xfrm>
            <a:custGeom>
              <a:avLst/>
              <a:gdLst>
                <a:gd name="T0" fmla="*/ 19 w 26"/>
                <a:gd name="T1" fmla="*/ 8 h 8"/>
                <a:gd name="T2" fmla="*/ 15 w 26"/>
                <a:gd name="T3" fmla="*/ 8 h 8"/>
                <a:gd name="T4" fmla="*/ 11 w 26"/>
                <a:gd name="T5" fmla="*/ 8 h 8"/>
                <a:gd name="T6" fmla="*/ 7 w 26"/>
                <a:gd name="T7" fmla="*/ 8 h 8"/>
                <a:gd name="T8" fmla="*/ 7 w 26"/>
                <a:gd name="T9" fmla="*/ 4 h 8"/>
                <a:gd name="T10" fmla="*/ 4 w 26"/>
                <a:gd name="T11" fmla="*/ 4 h 8"/>
                <a:gd name="T12" fmla="*/ 4 w 26"/>
                <a:gd name="T13" fmla="*/ 0 h 8"/>
                <a:gd name="T14" fmla="*/ 0 w 26"/>
                <a:gd name="T15" fmla="*/ 0 h 8"/>
                <a:gd name="T16" fmla="*/ 4 w 26"/>
                <a:gd name="T17" fmla="*/ 0 h 8"/>
                <a:gd name="T18" fmla="*/ 7 w 26"/>
                <a:gd name="T19" fmla="*/ 0 h 8"/>
                <a:gd name="T20" fmla="*/ 11 w 26"/>
                <a:gd name="T21" fmla="*/ 0 h 8"/>
                <a:gd name="T22" fmla="*/ 15 w 26"/>
                <a:gd name="T23" fmla="*/ 0 h 8"/>
                <a:gd name="T24" fmla="*/ 15 w 26"/>
                <a:gd name="T25" fmla="*/ 4 h 8"/>
                <a:gd name="T26" fmla="*/ 19 w 26"/>
                <a:gd name="T27" fmla="*/ 4 h 8"/>
                <a:gd name="T28" fmla="*/ 22 w 26"/>
                <a:gd name="T29" fmla="*/ 4 h 8"/>
                <a:gd name="T30" fmla="*/ 26 w 26"/>
                <a:gd name="T31" fmla="*/ 8 h 8"/>
                <a:gd name="T32" fmla="*/ 22 w 26"/>
                <a:gd name="T33" fmla="*/ 8 h 8"/>
                <a:gd name="T34" fmla="*/ 19 w 26"/>
                <a:gd name="T3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8">
                  <a:moveTo>
                    <a:pt x="19" y="8"/>
                  </a:moveTo>
                  <a:lnTo>
                    <a:pt x="15" y="8"/>
                  </a:lnTo>
                  <a:lnTo>
                    <a:pt x="11" y="8"/>
                  </a:lnTo>
                  <a:lnTo>
                    <a:pt x="7" y="8"/>
                  </a:lnTo>
                  <a:lnTo>
                    <a:pt x="7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5" y="4"/>
                  </a:lnTo>
                  <a:lnTo>
                    <a:pt x="19" y="4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2" y="8"/>
                  </a:lnTo>
                  <a:lnTo>
                    <a:pt x="19" y="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" name="Freeform 2584"/>
            <p:cNvSpPr>
              <a:spLocks/>
            </p:cNvSpPr>
            <p:nvPr/>
          </p:nvSpPr>
          <p:spPr bwMode="auto">
            <a:xfrm>
              <a:off x="2690660" y="2227058"/>
              <a:ext cx="26962" cy="19997"/>
            </a:xfrm>
            <a:custGeom>
              <a:avLst/>
              <a:gdLst>
                <a:gd name="T0" fmla="*/ 4 w 15"/>
                <a:gd name="T1" fmla="*/ 11 h 11"/>
                <a:gd name="T2" fmla="*/ 8 w 15"/>
                <a:gd name="T3" fmla="*/ 8 h 11"/>
                <a:gd name="T4" fmla="*/ 4 w 15"/>
                <a:gd name="T5" fmla="*/ 8 h 11"/>
                <a:gd name="T6" fmla="*/ 4 w 15"/>
                <a:gd name="T7" fmla="*/ 11 h 11"/>
                <a:gd name="T8" fmla="*/ 0 w 15"/>
                <a:gd name="T9" fmla="*/ 11 h 11"/>
                <a:gd name="T10" fmla="*/ 4 w 15"/>
                <a:gd name="T11" fmla="*/ 8 h 11"/>
                <a:gd name="T12" fmla="*/ 8 w 15"/>
                <a:gd name="T13" fmla="*/ 4 h 11"/>
                <a:gd name="T14" fmla="*/ 8 w 15"/>
                <a:gd name="T15" fmla="*/ 0 h 11"/>
                <a:gd name="T16" fmla="*/ 8 w 15"/>
                <a:gd name="T17" fmla="*/ 4 h 11"/>
                <a:gd name="T18" fmla="*/ 8 w 15"/>
                <a:gd name="T19" fmla="*/ 8 h 11"/>
                <a:gd name="T20" fmla="*/ 12 w 15"/>
                <a:gd name="T21" fmla="*/ 4 h 11"/>
                <a:gd name="T22" fmla="*/ 12 w 15"/>
                <a:gd name="T23" fmla="*/ 0 h 11"/>
                <a:gd name="T24" fmla="*/ 12 w 15"/>
                <a:gd name="T25" fmla="*/ 4 h 11"/>
                <a:gd name="T26" fmla="*/ 15 w 15"/>
                <a:gd name="T27" fmla="*/ 4 h 11"/>
                <a:gd name="T28" fmla="*/ 15 w 15"/>
                <a:gd name="T29" fmla="*/ 8 h 11"/>
                <a:gd name="T30" fmla="*/ 12 w 15"/>
                <a:gd name="T31" fmla="*/ 11 h 11"/>
                <a:gd name="T32" fmla="*/ 12 w 15"/>
                <a:gd name="T33" fmla="*/ 8 h 11"/>
                <a:gd name="T34" fmla="*/ 15 w 15"/>
                <a:gd name="T35" fmla="*/ 8 h 11"/>
                <a:gd name="T36" fmla="*/ 15 w 15"/>
                <a:gd name="T37" fmla="*/ 4 h 11"/>
                <a:gd name="T38" fmla="*/ 15 w 15"/>
                <a:gd name="T39" fmla="*/ 8 h 11"/>
                <a:gd name="T40" fmla="*/ 12 w 15"/>
                <a:gd name="T41" fmla="*/ 11 h 11"/>
                <a:gd name="T42" fmla="*/ 12 w 15"/>
                <a:gd name="T43" fmla="*/ 8 h 11"/>
                <a:gd name="T44" fmla="*/ 8 w 15"/>
                <a:gd name="T45" fmla="*/ 11 h 11"/>
                <a:gd name="T46" fmla="*/ 4 w 15"/>
                <a:gd name="T47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5" h="11">
                  <a:moveTo>
                    <a:pt x="4" y="11"/>
                  </a:moveTo>
                  <a:lnTo>
                    <a:pt x="8" y="8"/>
                  </a:lnTo>
                  <a:lnTo>
                    <a:pt x="4" y="8"/>
                  </a:lnTo>
                  <a:lnTo>
                    <a:pt x="4" y="11"/>
                  </a:lnTo>
                  <a:lnTo>
                    <a:pt x="0" y="11"/>
                  </a:lnTo>
                  <a:lnTo>
                    <a:pt x="4" y="8"/>
                  </a:lnTo>
                  <a:lnTo>
                    <a:pt x="8" y="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" y="8"/>
                  </a:lnTo>
                  <a:lnTo>
                    <a:pt x="12" y="4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15" y="4"/>
                  </a:lnTo>
                  <a:lnTo>
                    <a:pt x="15" y="8"/>
                  </a:lnTo>
                  <a:lnTo>
                    <a:pt x="12" y="11"/>
                  </a:lnTo>
                  <a:lnTo>
                    <a:pt x="12" y="8"/>
                  </a:lnTo>
                  <a:lnTo>
                    <a:pt x="15" y="8"/>
                  </a:lnTo>
                  <a:lnTo>
                    <a:pt x="15" y="4"/>
                  </a:lnTo>
                  <a:lnTo>
                    <a:pt x="15" y="8"/>
                  </a:lnTo>
                  <a:lnTo>
                    <a:pt x="12" y="11"/>
                  </a:lnTo>
                  <a:lnTo>
                    <a:pt x="12" y="8"/>
                  </a:lnTo>
                  <a:lnTo>
                    <a:pt x="8" y="11"/>
                  </a:lnTo>
                  <a:lnTo>
                    <a:pt x="4" y="11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" name="Freeform 2585"/>
            <p:cNvSpPr>
              <a:spLocks/>
            </p:cNvSpPr>
            <p:nvPr/>
          </p:nvSpPr>
          <p:spPr bwMode="auto">
            <a:xfrm>
              <a:off x="1989634" y="1687110"/>
              <a:ext cx="32355" cy="14544"/>
            </a:xfrm>
            <a:custGeom>
              <a:avLst/>
              <a:gdLst>
                <a:gd name="T0" fmla="*/ 7 w 18"/>
                <a:gd name="T1" fmla="*/ 8 h 8"/>
                <a:gd name="T2" fmla="*/ 3 w 18"/>
                <a:gd name="T3" fmla="*/ 8 h 8"/>
                <a:gd name="T4" fmla="*/ 0 w 18"/>
                <a:gd name="T5" fmla="*/ 8 h 8"/>
                <a:gd name="T6" fmla="*/ 0 w 18"/>
                <a:gd name="T7" fmla="*/ 4 h 8"/>
                <a:gd name="T8" fmla="*/ 3 w 18"/>
                <a:gd name="T9" fmla="*/ 0 h 8"/>
                <a:gd name="T10" fmla="*/ 7 w 18"/>
                <a:gd name="T11" fmla="*/ 0 h 8"/>
                <a:gd name="T12" fmla="*/ 11 w 18"/>
                <a:gd name="T13" fmla="*/ 0 h 8"/>
                <a:gd name="T14" fmla="*/ 15 w 18"/>
                <a:gd name="T15" fmla="*/ 0 h 8"/>
                <a:gd name="T16" fmla="*/ 15 w 18"/>
                <a:gd name="T17" fmla="*/ 4 h 8"/>
                <a:gd name="T18" fmla="*/ 18 w 18"/>
                <a:gd name="T19" fmla="*/ 4 h 8"/>
                <a:gd name="T20" fmla="*/ 15 w 18"/>
                <a:gd name="T21" fmla="*/ 8 h 8"/>
                <a:gd name="T22" fmla="*/ 7 w 18"/>
                <a:gd name="T2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8">
                  <a:moveTo>
                    <a:pt x="7" y="8"/>
                  </a:moveTo>
                  <a:lnTo>
                    <a:pt x="3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3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5" y="4"/>
                  </a:lnTo>
                  <a:lnTo>
                    <a:pt x="18" y="4"/>
                  </a:lnTo>
                  <a:lnTo>
                    <a:pt x="15" y="8"/>
                  </a:lnTo>
                  <a:lnTo>
                    <a:pt x="7" y="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" name="Freeform 2586"/>
            <p:cNvSpPr>
              <a:spLocks/>
            </p:cNvSpPr>
            <p:nvPr/>
          </p:nvSpPr>
          <p:spPr bwMode="auto">
            <a:xfrm>
              <a:off x="1995026" y="1667112"/>
              <a:ext cx="53925" cy="5453"/>
            </a:xfrm>
            <a:custGeom>
              <a:avLst/>
              <a:gdLst>
                <a:gd name="T0" fmla="*/ 12 w 30"/>
                <a:gd name="T1" fmla="*/ 3 h 3"/>
                <a:gd name="T2" fmla="*/ 8 w 30"/>
                <a:gd name="T3" fmla="*/ 3 h 3"/>
                <a:gd name="T4" fmla="*/ 12 w 30"/>
                <a:gd name="T5" fmla="*/ 3 h 3"/>
                <a:gd name="T6" fmla="*/ 8 w 30"/>
                <a:gd name="T7" fmla="*/ 3 h 3"/>
                <a:gd name="T8" fmla="*/ 4 w 30"/>
                <a:gd name="T9" fmla="*/ 3 h 3"/>
                <a:gd name="T10" fmla="*/ 0 w 30"/>
                <a:gd name="T11" fmla="*/ 0 h 3"/>
                <a:gd name="T12" fmla="*/ 4 w 30"/>
                <a:gd name="T13" fmla="*/ 0 h 3"/>
                <a:gd name="T14" fmla="*/ 8 w 30"/>
                <a:gd name="T15" fmla="*/ 0 h 3"/>
                <a:gd name="T16" fmla="*/ 12 w 30"/>
                <a:gd name="T17" fmla="*/ 0 h 3"/>
                <a:gd name="T18" fmla="*/ 15 w 30"/>
                <a:gd name="T19" fmla="*/ 0 h 3"/>
                <a:gd name="T20" fmla="*/ 19 w 30"/>
                <a:gd name="T21" fmla="*/ 0 h 3"/>
                <a:gd name="T22" fmla="*/ 23 w 30"/>
                <a:gd name="T23" fmla="*/ 0 h 3"/>
                <a:gd name="T24" fmla="*/ 27 w 30"/>
                <a:gd name="T25" fmla="*/ 0 h 3"/>
                <a:gd name="T26" fmla="*/ 30 w 30"/>
                <a:gd name="T27" fmla="*/ 0 h 3"/>
                <a:gd name="T28" fmla="*/ 27 w 30"/>
                <a:gd name="T29" fmla="*/ 0 h 3"/>
                <a:gd name="T30" fmla="*/ 27 w 30"/>
                <a:gd name="T31" fmla="*/ 3 h 3"/>
                <a:gd name="T32" fmla="*/ 19 w 30"/>
                <a:gd name="T33" fmla="*/ 3 h 3"/>
                <a:gd name="T34" fmla="*/ 15 w 30"/>
                <a:gd name="T35" fmla="*/ 3 h 3"/>
                <a:gd name="T36" fmla="*/ 12 w 30"/>
                <a:gd name="T3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" h="3">
                  <a:moveTo>
                    <a:pt x="12" y="3"/>
                  </a:moveTo>
                  <a:lnTo>
                    <a:pt x="8" y="3"/>
                  </a:lnTo>
                  <a:lnTo>
                    <a:pt x="12" y="3"/>
                  </a:lnTo>
                  <a:lnTo>
                    <a:pt x="8" y="3"/>
                  </a:lnTo>
                  <a:lnTo>
                    <a:pt x="4" y="3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27" y="0"/>
                  </a:lnTo>
                  <a:lnTo>
                    <a:pt x="27" y="3"/>
                  </a:lnTo>
                  <a:lnTo>
                    <a:pt x="19" y="3"/>
                  </a:lnTo>
                  <a:lnTo>
                    <a:pt x="15" y="3"/>
                  </a:lnTo>
                  <a:lnTo>
                    <a:pt x="12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" name="Freeform 2587"/>
            <p:cNvSpPr>
              <a:spLocks/>
            </p:cNvSpPr>
            <p:nvPr/>
          </p:nvSpPr>
          <p:spPr bwMode="auto">
            <a:xfrm>
              <a:off x="2117256" y="1558032"/>
              <a:ext cx="46735" cy="12725"/>
            </a:xfrm>
            <a:custGeom>
              <a:avLst/>
              <a:gdLst>
                <a:gd name="T0" fmla="*/ 22 w 26"/>
                <a:gd name="T1" fmla="*/ 7 h 7"/>
                <a:gd name="T2" fmla="*/ 22 w 26"/>
                <a:gd name="T3" fmla="*/ 3 h 7"/>
                <a:gd name="T4" fmla="*/ 19 w 26"/>
                <a:gd name="T5" fmla="*/ 3 h 7"/>
                <a:gd name="T6" fmla="*/ 15 w 26"/>
                <a:gd name="T7" fmla="*/ 3 h 7"/>
                <a:gd name="T8" fmla="*/ 11 w 26"/>
                <a:gd name="T9" fmla="*/ 3 h 7"/>
                <a:gd name="T10" fmla="*/ 7 w 26"/>
                <a:gd name="T11" fmla="*/ 3 h 7"/>
                <a:gd name="T12" fmla="*/ 4 w 26"/>
                <a:gd name="T13" fmla="*/ 3 h 7"/>
                <a:gd name="T14" fmla="*/ 0 w 26"/>
                <a:gd name="T15" fmla="*/ 3 h 7"/>
                <a:gd name="T16" fmla="*/ 0 w 26"/>
                <a:gd name="T17" fmla="*/ 0 h 7"/>
                <a:gd name="T18" fmla="*/ 4 w 26"/>
                <a:gd name="T19" fmla="*/ 0 h 7"/>
                <a:gd name="T20" fmla="*/ 7 w 26"/>
                <a:gd name="T21" fmla="*/ 0 h 7"/>
                <a:gd name="T22" fmla="*/ 11 w 26"/>
                <a:gd name="T23" fmla="*/ 0 h 7"/>
                <a:gd name="T24" fmla="*/ 15 w 26"/>
                <a:gd name="T25" fmla="*/ 0 h 7"/>
                <a:gd name="T26" fmla="*/ 19 w 26"/>
                <a:gd name="T27" fmla="*/ 0 h 7"/>
                <a:gd name="T28" fmla="*/ 22 w 26"/>
                <a:gd name="T29" fmla="*/ 0 h 7"/>
                <a:gd name="T30" fmla="*/ 26 w 26"/>
                <a:gd name="T31" fmla="*/ 3 h 7"/>
                <a:gd name="T32" fmla="*/ 22 w 26"/>
                <a:gd name="T33" fmla="*/ 3 h 7"/>
                <a:gd name="T34" fmla="*/ 22 w 26"/>
                <a:gd name="T3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7">
                  <a:moveTo>
                    <a:pt x="22" y="7"/>
                  </a:moveTo>
                  <a:lnTo>
                    <a:pt x="22" y="3"/>
                  </a:lnTo>
                  <a:lnTo>
                    <a:pt x="19" y="3"/>
                  </a:lnTo>
                  <a:lnTo>
                    <a:pt x="15" y="3"/>
                  </a:lnTo>
                  <a:lnTo>
                    <a:pt x="11" y="3"/>
                  </a:lnTo>
                  <a:lnTo>
                    <a:pt x="7" y="3"/>
                  </a:lnTo>
                  <a:lnTo>
                    <a:pt x="4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6" y="3"/>
                  </a:lnTo>
                  <a:lnTo>
                    <a:pt x="22" y="3"/>
                  </a:lnTo>
                  <a:lnTo>
                    <a:pt x="22" y="7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4" name="Freeform 2588"/>
            <p:cNvSpPr>
              <a:spLocks/>
            </p:cNvSpPr>
            <p:nvPr/>
          </p:nvSpPr>
          <p:spPr bwMode="auto">
            <a:xfrm>
              <a:off x="2732002" y="2028895"/>
              <a:ext cx="26963" cy="14544"/>
            </a:xfrm>
            <a:custGeom>
              <a:avLst/>
              <a:gdLst>
                <a:gd name="T0" fmla="*/ 7 w 15"/>
                <a:gd name="T1" fmla="*/ 8 h 8"/>
                <a:gd name="T2" fmla="*/ 4 w 15"/>
                <a:gd name="T3" fmla="*/ 4 h 8"/>
                <a:gd name="T4" fmla="*/ 0 w 15"/>
                <a:gd name="T5" fmla="*/ 4 h 8"/>
                <a:gd name="T6" fmla="*/ 0 w 15"/>
                <a:gd name="T7" fmla="*/ 0 h 8"/>
                <a:gd name="T8" fmla="*/ 4 w 15"/>
                <a:gd name="T9" fmla="*/ 0 h 8"/>
                <a:gd name="T10" fmla="*/ 7 w 15"/>
                <a:gd name="T11" fmla="*/ 0 h 8"/>
                <a:gd name="T12" fmla="*/ 11 w 15"/>
                <a:gd name="T13" fmla="*/ 0 h 8"/>
                <a:gd name="T14" fmla="*/ 15 w 15"/>
                <a:gd name="T15" fmla="*/ 4 h 8"/>
                <a:gd name="T16" fmla="*/ 15 w 15"/>
                <a:gd name="T17" fmla="*/ 8 h 8"/>
                <a:gd name="T18" fmla="*/ 11 w 15"/>
                <a:gd name="T19" fmla="*/ 8 h 8"/>
                <a:gd name="T20" fmla="*/ 7 w 15"/>
                <a:gd name="T21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8">
                  <a:moveTo>
                    <a:pt x="7" y="8"/>
                  </a:moveTo>
                  <a:lnTo>
                    <a:pt x="4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4"/>
                  </a:lnTo>
                  <a:lnTo>
                    <a:pt x="15" y="8"/>
                  </a:lnTo>
                  <a:lnTo>
                    <a:pt x="11" y="8"/>
                  </a:lnTo>
                  <a:lnTo>
                    <a:pt x="7" y="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" name="Freeform 2589"/>
            <p:cNvSpPr>
              <a:spLocks/>
            </p:cNvSpPr>
            <p:nvPr/>
          </p:nvSpPr>
          <p:spPr bwMode="auto">
            <a:xfrm>
              <a:off x="1995026" y="1652568"/>
              <a:ext cx="41343" cy="14544"/>
            </a:xfrm>
            <a:custGeom>
              <a:avLst/>
              <a:gdLst>
                <a:gd name="T0" fmla="*/ 12 w 23"/>
                <a:gd name="T1" fmla="*/ 8 h 8"/>
                <a:gd name="T2" fmla="*/ 8 w 23"/>
                <a:gd name="T3" fmla="*/ 8 h 8"/>
                <a:gd name="T4" fmla="*/ 4 w 23"/>
                <a:gd name="T5" fmla="*/ 8 h 8"/>
                <a:gd name="T6" fmla="*/ 4 w 23"/>
                <a:gd name="T7" fmla="*/ 4 h 8"/>
                <a:gd name="T8" fmla="*/ 0 w 23"/>
                <a:gd name="T9" fmla="*/ 4 h 8"/>
                <a:gd name="T10" fmla="*/ 0 w 23"/>
                <a:gd name="T11" fmla="*/ 0 h 8"/>
                <a:gd name="T12" fmla="*/ 4 w 23"/>
                <a:gd name="T13" fmla="*/ 0 h 8"/>
                <a:gd name="T14" fmla="*/ 8 w 23"/>
                <a:gd name="T15" fmla="*/ 0 h 8"/>
                <a:gd name="T16" fmla="*/ 12 w 23"/>
                <a:gd name="T17" fmla="*/ 0 h 8"/>
                <a:gd name="T18" fmla="*/ 8 w 23"/>
                <a:gd name="T19" fmla="*/ 0 h 8"/>
                <a:gd name="T20" fmla="*/ 8 w 23"/>
                <a:gd name="T21" fmla="*/ 4 h 8"/>
                <a:gd name="T22" fmla="*/ 12 w 23"/>
                <a:gd name="T23" fmla="*/ 0 h 8"/>
                <a:gd name="T24" fmla="*/ 15 w 23"/>
                <a:gd name="T25" fmla="*/ 4 h 8"/>
                <a:gd name="T26" fmla="*/ 19 w 23"/>
                <a:gd name="T27" fmla="*/ 4 h 8"/>
                <a:gd name="T28" fmla="*/ 23 w 23"/>
                <a:gd name="T29" fmla="*/ 4 h 8"/>
                <a:gd name="T30" fmla="*/ 19 w 23"/>
                <a:gd name="T31" fmla="*/ 4 h 8"/>
                <a:gd name="T32" fmla="*/ 19 w 23"/>
                <a:gd name="T33" fmla="*/ 8 h 8"/>
                <a:gd name="T34" fmla="*/ 15 w 23"/>
                <a:gd name="T35" fmla="*/ 8 h 8"/>
                <a:gd name="T36" fmla="*/ 12 w 23"/>
                <a:gd name="T3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8">
                  <a:moveTo>
                    <a:pt x="12" y="8"/>
                  </a:moveTo>
                  <a:lnTo>
                    <a:pt x="8" y="8"/>
                  </a:lnTo>
                  <a:lnTo>
                    <a:pt x="4" y="8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8" y="4"/>
                  </a:lnTo>
                  <a:lnTo>
                    <a:pt x="12" y="0"/>
                  </a:lnTo>
                  <a:lnTo>
                    <a:pt x="15" y="4"/>
                  </a:lnTo>
                  <a:lnTo>
                    <a:pt x="19" y="4"/>
                  </a:lnTo>
                  <a:lnTo>
                    <a:pt x="23" y="4"/>
                  </a:lnTo>
                  <a:lnTo>
                    <a:pt x="19" y="4"/>
                  </a:lnTo>
                  <a:lnTo>
                    <a:pt x="19" y="8"/>
                  </a:lnTo>
                  <a:lnTo>
                    <a:pt x="15" y="8"/>
                  </a:lnTo>
                  <a:lnTo>
                    <a:pt x="12" y="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" name="Freeform 2590"/>
            <p:cNvSpPr>
              <a:spLocks/>
            </p:cNvSpPr>
            <p:nvPr/>
          </p:nvSpPr>
          <p:spPr bwMode="auto">
            <a:xfrm>
              <a:off x="2137029" y="1728924"/>
              <a:ext cx="53925" cy="5453"/>
            </a:xfrm>
            <a:custGeom>
              <a:avLst/>
              <a:gdLst>
                <a:gd name="T0" fmla="*/ 8 w 30"/>
                <a:gd name="T1" fmla="*/ 3 h 3"/>
                <a:gd name="T2" fmla="*/ 4 w 30"/>
                <a:gd name="T3" fmla="*/ 3 h 3"/>
                <a:gd name="T4" fmla="*/ 0 w 30"/>
                <a:gd name="T5" fmla="*/ 3 h 3"/>
                <a:gd name="T6" fmla="*/ 4 w 30"/>
                <a:gd name="T7" fmla="*/ 3 h 3"/>
                <a:gd name="T8" fmla="*/ 4 w 30"/>
                <a:gd name="T9" fmla="*/ 0 h 3"/>
                <a:gd name="T10" fmla="*/ 8 w 30"/>
                <a:gd name="T11" fmla="*/ 0 h 3"/>
                <a:gd name="T12" fmla="*/ 11 w 30"/>
                <a:gd name="T13" fmla="*/ 0 h 3"/>
                <a:gd name="T14" fmla="*/ 15 w 30"/>
                <a:gd name="T15" fmla="*/ 0 h 3"/>
                <a:gd name="T16" fmla="*/ 19 w 30"/>
                <a:gd name="T17" fmla="*/ 0 h 3"/>
                <a:gd name="T18" fmla="*/ 23 w 30"/>
                <a:gd name="T19" fmla="*/ 0 h 3"/>
                <a:gd name="T20" fmla="*/ 27 w 30"/>
                <a:gd name="T21" fmla="*/ 0 h 3"/>
                <a:gd name="T22" fmla="*/ 30 w 30"/>
                <a:gd name="T23" fmla="*/ 0 h 3"/>
                <a:gd name="T24" fmla="*/ 27 w 30"/>
                <a:gd name="T25" fmla="*/ 0 h 3"/>
                <a:gd name="T26" fmla="*/ 23 w 30"/>
                <a:gd name="T27" fmla="*/ 3 h 3"/>
                <a:gd name="T28" fmla="*/ 19 w 30"/>
                <a:gd name="T29" fmla="*/ 3 h 3"/>
                <a:gd name="T30" fmla="*/ 15 w 30"/>
                <a:gd name="T31" fmla="*/ 3 h 3"/>
                <a:gd name="T32" fmla="*/ 11 w 30"/>
                <a:gd name="T33" fmla="*/ 3 h 3"/>
                <a:gd name="T34" fmla="*/ 8 w 30"/>
                <a:gd name="T3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" h="3">
                  <a:moveTo>
                    <a:pt x="8" y="3"/>
                  </a:moveTo>
                  <a:lnTo>
                    <a:pt x="4" y="3"/>
                  </a:lnTo>
                  <a:lnTo>
                    <a:pt x="0" y="3"/>
                  </a:lnTo>
                  <a:lnTo>
                    <a:pt x="4" y="3"/>
                  </a:lnTo>
                  <a:lnTo>
                    <a:pt x="4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27" y="0"/>
                  </a:lnTo>
                  <a:lnTo>
                    <a:pt x="23" y="3"/>
                  </a:lnTo>
                  <a:lnTo>
                    <a:pt x="19" y="3"/>
                  </a:lnTo>
                  <a:lnTo>
                    <a:pt x="15" y="3"/>
                  </a:lnTo>
                  <a:lnTo>
                    <a:pt x="11" y="3"/>
                  </a:lnTo>
                  <a:lnTo>
                    <a:pt x="8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7" name="Freeform 2591"/>
            <p:cNvSpPr>
              <a:spLocks/>
            </p:cNvSpPr>
            <p:nvPr/>
          </p:nvSpPr>
          <p:spPr bwMode="auto">
            <a:xfrm>
              <a:off x="2494732" y="1892545"/>
              <a:ext cx="14380" cy="12725"/>
            </a:xfrm>
            <a:custGeom>
              <a:avLst/>
              <a:gdLst>
                <a:gd name="T0" fmla="*/ 4 w 8"/>
                <a:gd name="T1" fmla="*/ 7 h 7"/>
                <a:gd name="T2" fmla="*/ 0 w 8"/>
                <a:gd name="T3" fmla="*/ 7 h 7"/>
                <a:gd name="T4" fmla="*/ 0 w 8"/>
                <a:gd name="T5" fmla="*/ 4 h 7"/>
                <a:gd name="T6" fmla="*/ 4 w 8"/>
                <a:gd name="T7" fmla="*/ 0 h 7"/>
                <a:gd name="T8" fmla="*/ 8 w 8"/>
                <a:gd name="T9" fmla="*/ 0 h 7"/>
                <a:gd name="T10" fmla="*/ 8 w 8"/>
                <a:gd name="T11" fmla="*/ 4 h 7"/>
                <a:gd name="T12" fmla="*/ 8 w 8"/>
                <a:gd name="T13" fmla="*/ 7 h 7"/>
                <a:gd name="T14" fmla="*/ 4 w 8"/>
                <a:gd name="T1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7">
                  <a:moveTo>
                    <a:pt x="4" y="7"/>
                  </a:moveTo>
                  <a:lnTo>
                    <a:pt x="0" y="7"/>
                  </a:lnTo>
                  <a:lnTo>
                    <a:pt x="0" y="4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4"/>
                  </a:lnTo>
                  <a:lnTo>
                    <a:pt x="8" y="7"/>
                  </a:lnTo>
                  <a:lnTo>
                    <a:pt x="4" y="7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8" name="Freeform 2592"/>
            <p:cNvSpPr>
              <a:spLocks/>
            </p:cNvSpPr>
            <p:nvPr/>
          </p:nvSpPr>
          <p:spPr bwMode="auto">
            <a:xfrm>
              <a:off x="2705040" y="1865274"/>
              <a:ext cx="34152" cy="12727"/>
            </a:xfrm>
            <a:custGeom>
              <a:avLst/>
              <a:gdLst>
                <a:gd name="T0" fmla="*/ 4 w 19"/>
                <a:gd name="T1" fmla="*/ 7 h 7"/>
                <a:gd name="T2" fmla="*/ 0 w 19"/>
                <a:gd name="T3" fmla="*/ 7 h 7"/>
                <a:gd name="T4" fmla="*/ 0 w 19"/>
                <a:gd name="T5" fmla="*/ 4 h 7"/>
                <a:gd name="T6" fmla="*/ 4 w 19"/>
                <a:gd name="T7" fmla="*/ 4 h 7"/>
                <a:gd name="T8" fmla="*/ 7 w 19"/>
                <a:gd name="T9" fmla="*/ 4 h 7"/>
                <a:gd name="T10" fmla="*/ 11 w 19"/>
                <a:gd name="T11" fmla="*/ 4 h 7"/>
                <a:gd name="T12" fmla="*/ 11 w 19"/>
                <a:gd name="T13" fmla="*/ 0 h 7"/>
                <a:gd name="T14" fmla="*/ 15 w 19"/>
                <a:gd name="T15" fmla="*/ 0 h 7"/>
                <a:gd name="T16" fmla="*/ 19 w 19"/>
                <a:gd name="T17" fmla="*/ 0 h 7"/>
                <a:gd name="T18" fmla="*/ 15 w 19"/>
                <a:gd name="T19" fmla="*/ 0 h 7"/>
                <a:gd name="T20" fmla="*/ 15 w 19"/>
                <a:gd name="T21" fmla="*/ 4 h 7"/>
                <a:gd name="T22" fmla="*/ 11 w 19"/>
                <a:gd name="T23" fmla="*/ 4 h 7"/>
                <a:gd name="T24" fmla="*/ 11 w 19"/>
                <a:gd name="T25" fmla="*/ 7 h 7"/>
                <a:gd name="T26" fmla="*/ 7 w 19"/>
                <a:gd name="T27" fmla="*/ 7 h 7"/>
                <a:gd name="T28" fmla="*/ 4 w 19"/>
                <a:gd name="T2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" h="7">
                  <a:moveTo>
                    <a:pt x="4" y="7"/>
                  </a:moveTo>
                  <a:lnTo>
                    <a:pt x="0" y="7"/>
                  </a:lnTo>
                  <a:lnTo>
                    <a:pt x="0" y="4"/>
                  </a:lnTo>
                  <a:lnTo>
                    <a:pt x="4" y="4"/>
                  </a:lnTo>
                  <a:lnTo>
                    <a:pt x="7" y="4"/>
                  </a:lnTo>
                  <a:lnTo>
                    <a:pt x="11" y="4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15" y="4"/>
                  </a:lnTo>
                  <a:lnTo>
                    <a:pt x="11" y="4"/>
                  </a:lnTo>
                  <a:lnTo>
                    <a:pt x="11" y="7"/>
                  </a:lnTo>
                  <a:lnTo>
                    <a:pt x="7" y="7"/>
                  </a:lnTo>
                  <a:lnTo>
                    <a:pt x="4" y="7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9" name="Freeform 2593"/>
            <p:cNvSpPr>
              <a:spLocks/>
            </p:cNvSpPr>
            <p:nvPr/>
          </p:nvSpPr>
          <p:spPr bwMode="auto">
            <a:xfrm>
              <a:off x="1265239" y="2301596"/>
              <a:ext cx="26963" cy="21816"/>
            </a:xfrm>
            <a:custGeom>
              <a:avLst/>
              <a:gdLst>
                <a:gd name="T0" fmla="*/ 12 w 15"/>
                <a:gd name="T1" fmla="*/ 12 h 12"/>
                <a:gd name="T2" fmla="*/ 8 w 15"/>
                <a:gd name="T3" fmla="*/ 12 h 12"/>
                <a:gd name="T4" fmla="*/ 8 w 15"/>
                <a:gd name="T5" fmla="*/ 8 h 12"/>
                <a:gd name="T6" fmla="*/ 4 w 15"/>
                <a:gd name="T7" fmla="*/ 8 h 12"/>
                <a:gd name="T8" fmla="*/ 8 w 15"/>
                <a:gd name="T9" fmla="*/ 4 h 12"/>
                <a:gd name="T10" fmla="*/ 4 w 15"/>
                <a:gd name="T11" fmla="*/ 4 h 12"/>
                <a:gd name="T12" fmla="*/ 0 w 15"/>
                <a:gd name="T13" fmla="*/ 4 h 12"/>
                <a:gd name="T14" fmla="*/ 0 w 15"/>
                <a:gd name="T15" fmla="*/ 0 h 12"/>
                <a:gd name="T16" fmla="*/ 4 w 15"/>
                <a:gd name="T17" fmla="*/ 0 h 12"/>
                <a:gd name="T18" fmla="*/ 8 w 15"/>
                <a:gd name="T19" fmla="*/ 4 h 12"/>
                <a:gd name="T20" fmla="*/ 12 w 15"/>
                <a:gd name="T21" fmla="*/ 8 h 12"/>
                <a:gd name="T22" fmla="*/ 15 w 15"/>
                <a:gd name="T23" fmla="*/ 8 h 12"/>
                <a:gd name="T24" fmla="*/ 15 w 15"/>
                <a:gd name="T25" fmla="*/ 12 h 12"/>
                <a:gd name="T26" fmla="*/ 12 w 15"/>
                <a:gd name="T2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2">
                  <a:moveTo>
                    <a:pt x="12" y="12"/>
                  </a:moveTo>
                  <a:lnTo>
                    <a:pt x="8" y="12"/>
                  </a:lnTo>
                  <a:lnTo>
                    <a:pt x="8" y="8"/>
                  </a:lnTo>
                  <a:lnTo>
                    <a:pt x="4" y="8"/>
                  </a:lnTo>
                  <a:lnTo>
                    <a:pt x="8" y="4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4"/>
                  </a:lnTo>
                  <a:lnTo>
                    <a:pt x="12" y="8"/>
                  </a:lnTo>
                  <a:lnTo>
                    <a:pt x="15" y="8"/>
                  </a:lnTo>
                  <a:lnTo>
                    <a:pt x="15" y="12"/>
                  </a:lnTo>
                  <a:lnTo>
                    <a:pt x="12" y="1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0" name="Freeform 2594"/>
            <p:cNvSpPr>
              <a:spLocks/>
            </p:cNvSpPr>
            <p:nvPr/>
          </p:nvSpPr>
          <p:spPr bwMode="auto">
            <a:xfrm>
              <a:off x="1698438" y="1612572"/>
              <a:ext cx="41342" cy="12725"/>
            </a:xfrm>
            <a:custGeom>
              <a:avLst/>
              <a:gdLst>
                <a:gd name="T0" fmla="*/ 15 w 23"/>
                <a:gd name="T1" fmla="*/ 7 h 7"/>
                <a:gd name="T2" fmla="*/ 11 w 23"/>
                <a:gd name="T3" fmla="*/ 7 h 7"/>
                <a:gd name="T4" fmla="*/ 7 w 23"/>
                <a:gd name="T5" fmla="*/ 3 h 7"/>
                <a:gd name="T6" fmla="*/ 4 w 23"/>
                <a:gd name="T7" fmla="*/ 3 h 7"/>
                <a:gd name="T8" fmla="*/ 0 w 23"/>
                <a:gd name="T9" fmla="*/ 3 h 7"/>
                <a:gd name="T10" fmla="*/ 4 w 23"/>
                <a:gd name="T11" fmla="*/ 3 h 7"/>
                <a:gd name="T12" fmla="*/ 7 w 23"/>
                <a:gd name="T13" fmla="*/ 0 h 7"/>
                <a:gd name="T14" fmla="*/ 11 w 23"/>
                <a:gd name="T15" fmla="*/ 0 h 7"/>
                <a:gd name="T16" fmla="*/ 15 w 23"/>
                <a:gd name="T17" fmla="*/ 3 h 7"/>
                <a:gd name="T18" fmla="*/ 19 w 23"/>
                <a:gd name="T19" fmla="*/ 3 h 7"/>
                <a:gd name="T20" fmla="*/ 23 w 23"/>
                <a:gd name="T21" fmla="*/ 3 h 7"/>
                <a:gd name="T22" fmla="*/ 19 w 23"/>
                <a:gd name="T23" fmla="*/ 7 h 7"/>
                <a:gd name="T24" fmla="*/ 15 w 23"/>
                <a:gd name="T2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7">
                  <a:moveTo>
                    <a:pt x="15" y="7"/>
                  </a:moveTo>
                  <a:lnTo>
                    <a:pt x="11" y="7"/>
                  </a:lnTo>
                  <a:lnTo>
                    <a:pt x="7" y="3"/>
                  </a:lnTo>
                  <a:lnTo>
                    <a:pt x="4" y="3"/>
                  </a:lnTo>
                  <a:lnTo>
                    <a:pt x="0" y="3"/>
                  </a:lnTo>
                  <a:lnTo>
                    <a:pt x="4" y="3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3"/>
                  </a:lnTo>
                  <a:lnTo>
                    <a:pt x="19" y="3"/>
                  </a:lnTo>
                  <a:lnTo>
                    <a:pt x="23" y="3"/>
                  </a:lnTo>
                  <a:lnTo>
                    <a:pt x="19" y="7"/>
                  </a:lnTo>
                  <a:lnTo>
                    <a:pt x="15" y="7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1" name="Freeform 2595"/>
            <p:cNvSpPr>
              <a:spLocks/>
            </p:cNvSpPr>
            <p:nvPr/>
          </p:nvSpPr>
          <p:spPr bwMode="auto">
            <a:xfrm>
              <a:off x="2563037" y="1954357"/>
              <a:ext cx="34153" cy="12725"/>
            </a:xfrm>
            <a:custGeom>
              <a:avLst/>
              <a:gdLst>
                <a:gd name="T0" fmla="*/ 19 w 19"/>
                <a:gd name="T1" fmla="*/ 7 h 7"/>
                <a:gd name="T2" fmla="*/ 15 w 19"/>
                <a:gd name="T3" fmla="*/ 7 h 7"/>
                <a:gd name="T4" fmla="*/ 11 w 19"/>
                <a:gd name="T5" fmla="*/ 7 h 7"/>
                <a:gd name="T6" fmla="*/ 7 w 19"/>
                <a:gd name="T7" fmla="*/ 7 h 7"/>
                <a:gd name="T8" fmla="*/ 4 w 19"/>
                <a:gd name="T9" fmla="*/ 7 h 7"/>
                <a:gd name="T10" fmla="*/ 7 w 19"/>
                <a:gd name="T11" fmla="*/ 7 h 7"/>
                <a:gd name="T12" fmla="*/ 7 w 19"/>
                <a:gd name="T13" fmla="*/ 3 h 7"/>
                <a:gd name="T14" fmla="*/ 4 w 19"/>
                <a:gd name="T15" fmla="*/ 3 h 7"/>
                <a:gd name="T16" fmla="*/ 0 w 19"/>
                <a:gd name="T17" fmla="*/ 3 h 7"/>
                <a:gd name="T18" fmla="*/ 0 w 19"/>
                <a:gd name="T19" fmla="*/ 0 h 7"/>
                <a:gd name="T20" fmla="*/ 4 w 19"/>
                <a:gd name="T21" fmla="*/ 0 h 7"/>
                <a:gd name="T22" fmla="*/ 7 w 19"/>
                <a:gd name="T23" fmla="*/ 0 h 7"/>
                <a:gd name="T24" fmla="*/ 7 w 19"/>
                <a:gd name="T25" fmla="*/ 3 h 7"/>
                <a:gd name="T26" fmla="*/ 11 w 19"/>
                <a:gd name="T27" fmla="*/ 3 h 7"/>
                <a:gd name="T28" fmla="*/ 11 w 19"/>
                <a:gd name="T29" fmla="*/ 7 h 7"/>
                <a:gd name="T30" fmla="*/ 15 w 19"/>
                <a:gd name="T31" fmla="*/ 7 h 7"/>
                <a:gd name="T32" fmla="*/ 19 w 19"/>
                <a:gd name="T3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7">
                  <a:moveTo>
                    <a:pt x="19" y="7"/>
                  </a:moveTo>
                  <a:lnTo>
                    <a:pt x="15" y="7"/>
                  </a:lnTo>
                  <a:lnTo>
                    <a:pt x="11" y="7"/>
                  </a:lnTo>
                  <a:lnTo>
                    <a:pt x="7" y="7"/>
                  </a:lnTo>
                  <a:lnTo>
                    <a:pt x="4" y="7"/>
                  </a:lnTo>
                  <a:lnTo>
                    <a:pt x="7" y="7"/>
                  </a:lnTo>
                  <a:lnTo>
                    <a:pt x="7" y="3"/>
                  </a:lnTo>
                  <a:lnTo>
                    <a:pt x="4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7" y="3"/>
                  </a:lnTo>
                  <a:lnTo>
                    <a:pt x="11" y="3"/>
                  </a:lnTo>
                  <a:lnTo>
                    <a:pt x="11" y="7"/>
                  </a:lnTo>
                  <a:lnTo>
                    <a:pt x="15" y="7"/>
                  </a:lnTo>
                  <a:lnTo>
                    <a:pt x="19" y="7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2" name="Freeform 2596"/>
            <p:cNvSpPr>
              <a:spLocks/>
            </p:cNvSpPr>
            <p:nvPr/>
          </p:nvSpPr>
          <p:spPr bwMode="auto">
            <a:xfrm>
              <a:off x="3096896" y="2083435"/>
              <a:ext cx="26962" cy="7272"/>
            </a:xfrm>
            <a:custGeom>
              <a:avLst/>
              <a:gdLst>
                <a:gd name="T0" fmla="*/ 11 w 15"/>
                <a:gd name="T1" fmla="*/ 4 h 4"/>
                <a:gd name="T2" fmla="*/ 7 w 15"/>
                <a:gd name="T3" fmla="*/ 4 h 4"/>
                <a:gd name="T4" fmla="*/ 4 w 15"/>
                <a:gd name="T5" fmla="*/ 0 h 4"/>
                <a:gd name="T6" fmla="*/ 0 w 15"/>
                <a:gd name="T7" fmla="*/ 0 h 4"/>
                <a:gd name="T8" fmla="*/ 4 w 15"/>
                <a:gd name="T9" fmla="*/ 0 h 4"/>
                <a:gd name="T10" fmla="*/ 7 w 15"/>
                <a:gd name="T11" fmla="*/ 0 h 4"/>
                <a:gd name="T12" fmla="*/ 11 w 15"/>
                <a:gd name="T13" fmla="*/ 0 h 4"/>
                <a:gd name="T14" fmla="*/ 15 w 15"/>
                <a:gd name="T15" fmla="*/ 0 h 4"/>
                <a:gd name="T16" fmla="*/ 15 w 15"/>
                <a:gd name="T17" fmla="*/ 4 h 4"/>
                <a:gd name="T18" fmla="*/ 11 w 15"/>
                <a:gd name="T1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4">
                  <a:moveTo>
                    <a:pt x="11" y="4"/>
                  </a:moveTo>
                  <a:lnTo>
                    <a:pt x="7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5" y="4"/>
                  </a:lnTo>
                  <a:lnTo>
                    <a:pt x="11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3" name="Freeform 2597"/>
            <p:cNvSpPr>
              <a:spLocks/>
            </p:cNvSpPr>
            <p:nvPr/>
          </p:nvSpPr>
          <p:spPr bwMode="auto">
            <a:xfrm>
              <a:off x="2663697" y="1850730"/>
              <a:ext cx="48533" cy="7272"/>
            </a:xfrm>
            <a:custGeom>
              <a:avLst/>
              <a:gdLst>
                <a:gd name="T0" fmla="*/ 15 w 27"/>
                <a:gd name="T1" fmla="*/ 4 h 4"/>
                <a:gd name="T2" fmla="*/ 12 w 27"/>
                <a:gd name="T3" fmla="*/ 4 h 4"/>
                <a:gd name="T4" fmla="*/ 8 w 27"/>
                <a:gd name="T5" fmla="*/ 4 h 4"/>
                <a:gd name="T6" fmla="*/ 8 w 27"/>
                <a:gd name="T7" fmla="*/ 0 h 4"/>
                <a:gd name="T8" fmla="*/ 4 w 27"/>
                <a:gd name="T9" fmla="*/ 0 h 4"/>
                <a:gd name="T10" fmla="*/ 0 w 27"/>
                <a:gd name="T11" fmla="*/ 0 h 4"/>
                <a:gd name="T12" fmla="*/ 4 w 27"/>
                <a:gd name="T13" fmla="*/ 0 h 4"/>
                <a:gd name="T14" fmla="*/ 8 w 27"/>
                <a:gd name="T15" fmla="*/ 0 h 4"/>
                <a:gd name="T16" fmla="*/ 12 w 27"/>
                <a:gd name="T17" fmla="*/ 0 h 4"/>
                <a:gd name="T18" fmla="*/ 15 w 27"/>
                <a:gd name="T19" fmla="*/ 0 h 4"/>
                <a:gd name="T20" fmla="*/ 19 w 27"/>
                <a:gd name="T21" fmla="*/ 0 h 4"/>
                <a:gd name="T22" fmla="*/ 23 w 27"/>
                <a:gd name="T23" fmla="*/ 0 h 4"/>
                <a:gd name="T24" fmla="*/ 27 w 27"/>
                <a:gd name="T25" fmla="*/ 0 h 4"/>
                <a:gd name="T26" fmla="*/ 23 w 27"/>
                <a:gd name="T27" fmla="*/ 0 h 4"/>
                <a:gd name="T28" fmla="*/ 23 w 27"/>
                <a:gd name="T29" fmla="*/ 4 h 4"/>
                <a:gd name="T30" fmla="*/ 19 w 27"/>
                <a:gd name="T31" fmla="*/ 4 h 4"/>
                <a:gd name="T32" fmla="*/ 15 w 27"/>
                <a:gd name="T33" fmla="*/ 4 h 4"/>
                <a:gd name="T34" fmla="*/ 15 w 27"/>
                <a:gd name="T35" fmla="*/ 0 h 4"/>
                <a:gd name="T36" fmla="*/ 12 w 27"/>
                <a:gd name="T37" fmla="*/ 0 h 4"/>
                <a:gd name="T38" fmla="*/ 12 w 27"/>
                <a:gd name="T39" fmla="*/ 4 h 4"/>
                <a:gd name="T40" fmla="*/ 15 w 27"/>
                <a:gd name="T4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" h="4">
                  <a:moveTo>
                    <a:pt x="15" y="4"/>
                  </a:moveTo>
                  <a:lnTo>
                    <a:pt x="12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23" y="4"/>
                  </a:lnTo>
                  <a:lnTo>
                    <a:pt x="19" y="4"/>
                  </a:lnTo>
                  <a:lnTo>
                    <a:pt x="15" y="4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15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4" name="Freeform 2598"/>
            <p:cNvSpPr>
              <a:spLocks/>
            </p:cNvSpPr>
            <p:nvPr/>
          </p:nvSpPr>
          <p:spPr bwMode="auto">
            <a:xfrm>
              <a:off x="2048951" y="1618026"/>
              <a:ext cx="48533" cy="7272"/>
            </a:xfrm>
            <a:custGeom>
              <a:avLst/>
              <a:gdLst>
                <a:gd name="T0" fmla="*/ 12 w 27"/>
                <a:gd name="T1" fmla="*/ 4 h 4"/>
                <a:gd name="T2" fmla="*/ 8 w 27"/>
                <a:gd name="T3" fmla="*/ 4 h 4"/>
                <a:gd name="T4" fmla="*/ 4 w 27"/>
                <a:gd name="T5" fmla="*/ 4 h 4"/>
                <a:gd name="T6" fmla="*/ 4 w 27"/>
                <a:gd name="T7" fmla="*/ 0 h 4"/>
                <a:gd name="T8" fmla="*/ 0 w 27"/>
                <a:gd name="T9" fmla="*/ 0 h 4"/>
                <a:gd name="T10" fmla="*/ 4 w 27"/>
                <a:gd name="T11" fmla="*/ 0 h 4"/>
                <a:gd name="T12" fmla="*/ 8 w 27"/>
                <a:gd name="T13" fmla="*/ 0 h 4"/>
                <a:gd name="T14" fmla="*/ 12 w 27"/>
                <a:gd name="T15" fmla="*/ 0 h 4"/>
                <a:gd name="T16" fmla="*/ 15 w 27"/>
                <a:gd name="T17" fmla="*/ 0 h 4"/>
                <a:gd name="T18" fmla="*/ 19 w 27"/>
                <a:gd name="T19" fmla="*/ 0 h 4"/>
                <a:gd name="T20" fmla="*/ 23 w 27"/>
                <a:gd name="T21" fmla="*/ 0 h 4"/>
                <a:gd name="T22" fmla="*/ 27 w 27"/>
                <a:gd name="T23" fmla="*/ 4 h 4"/>
                <a:gd name="T24" fmla="*/ 23 w 27"/>
                <a:gd name="T25" fmla="*/ 4 h 4"/>
                <a:gd name="T26" fmla="*/ 19 w 27"/>
                <a:gd name="T27" fmla="*/ 4 h 4"/>
                <a:gd name="T28" fmla="*/ 15 w 27"/>
                <a:gd name="T29" fmla="*/ 4 h 4"/>
                <a:gd name="T30" fmla="*/ 12 w 27"/>
                <a:gd name="T3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" h="4">
                  <a:moveTo>
                    <a:pt x="12" y="4"/>
                  </a:moveTo>
                  <a:lnTo>
                    <a:pt x="8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7" y="4"/>
                  </a:lnTo>
                  <a:lnTo>
                    <a:pt x="23" y="4"/>
                  </a:lnTo>
                  <a:lnTo>
                    <a:pt x="19" y="4"/>
                  </a:lnTo>
                  <a:lnTo>
                    <a:pt x="15" y="4"/>
                  </a:lnTo>
                  <a:lnTo>
                    <a:pt x="12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" name="Freeform 2599"/>
            <p:cNvSpPr>
              <a:spLocks/>
            </p:cNvSpPr>
            <p:nvPr/>
          </p:nvSpPr>
          <p:spPr bwMode="auto">
            <a:xfrm>
              <a:off x="1259847" y="2308868"/>
              <a:ext cx="26962" cy="14544"/>
            </a:xfrm>
            <a:custGeom>
              <a:avLst/>
              <a:gdLst>
                <a:gd name="T0" fmla="*/ 11 w 15"/>
                <a:gd name="T1" fmla="*/ 8 h 8"/>
                <a:gd name="T2" fmla="*/ 7 w 15"/>
                <a:gd name="T3" fmla="*/ 8 h 8"/>
                <a:gd name="T4" fmla="*/ 3 w 15"/>
                <a:gd name="T5" fmla="*/ 8 h 8"/>
                <a:gd name="T6" fmla="*/ 3 w 15"/>
                <a:gd name="T7" fmla="*/ 4 h 8"/>
                <a:gd name="T8" fmla="*/ 0 w 15"/>
                <a:gd name="T9" fmla="*/ 4 h 8"/>
                <a:gd name="T10" fmla="*/ 0 w 15"/>
                <a:gd name="T11" fmla="*/ 0 h 8"/>
                <a:gd name="T12" fmla="*/ 3 w 15"/>
                <a:gd name="T13" fmla="*/ 0 h 8"/>
                <a:gd name="T14" fmla="*/ 3 w 15"/>
                <a:gd name="T15" fmla="*/ 4 h 8"/>
                <a:gd name="T16" fmla="*/ 7 w 15"/>
                <a:gd name="T17" fmla="*/ 4 h 8"/>
                <a:gd name="T18" fmla="*/ 11 w 15"/>
                <a:gd name="T19" fmla="*/ 4 h 8"/>
                <a:gd name="T20" fmla="*/ 15 w 15"/>
                <a:gd name="T21" fmla="*/ 8 h 8"/>
                <a:gd name="T22" fmla="*/ 11 w 15"/>
                <a:gd name="T2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8">
                  <a:moveTo>
                    <a:pt x="11" y="8"/>
                  </a:moveTo>
                  <a:lnTo>
                    <a:pt x="7" y="8"/>
                  </a:lnTo>
                  <a:lnTo>
                    <a:pt x="3" y="8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4"/>
                  </a:lnTo>
                  <a:lnTo>
                    <a:pt x="7" y="4"/>
                  </a:lnTo>
                  <a:lnTo>
                    <a:pt x="11" y="4"/>
                  </a:lnTo>
                  <a:lnTo>
                    <a:pt x="15" y="8"/>
                  </a:lnTo>
                  <a:lnTo>
                    <a:pt x="11" y="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" name="Freeform 2600"/>
            <p:cNvSpPr>
              <a:spLocks/>
            </p:cNvSpPr>
            <p:nvPr/>
          </p:nvSpPr>
          <p:spPr bwMode="auto">
            <a:xfrm>
              <a:off x="2386882" y="1645296"/>
              <a:ext cx="26963" cy="14544"/>
            </a:xfrm>
            <a:custGeom>
              <a:avLst/>
              <a:gdLst>
                <a:gd name="T0" fmla="*/ 12 w 15"/>
                <a:gd name="T1" fmla="*/ 8 h 8"/>
                <a:gd name="T2" fmla="*/ 8 w 15"/>
                <a:gd name="T3" fmla="*/ 8 h 8"/>
                <a:gd name="T4" fmla="*/ 4 w 15"/>
                <a:gd name="T5" fmla="*/ 4 h 8"/>
                <a:gd name="T6" fmla="*/ 0 w 15"/>
                <a:gd name="T7" fmla="*/ 4 h 8"/>
                <a:gd name="T8" fmla="*/ 4 w 15"/>
                <a:gd name="T9" fmla="*/ 4 h 8"/>
                <a:gd name="T10" fmla="*/ 8 w 15"/>
                <a:gd name="T11" fmla="*/ 0 h 8"/>
                <a:gd name="T12" fmla="*/ 12 w 15"/>
                <a:gd name="T13" fmla="*/ 0 h 8"/>
                <a:gd name="T14" fmla="*/ 15 w 15"/>
                <a:gd name="T15" fmla="*/ 4 h 8"/>
                <a:gd name="T16" fmla="*/ 12 w 15"/>
                <a:gd name="T17" fmla="*/ 4 h 8"/>
                <a:gd name="T18" fmla="*/ 15 w 15"/>
                <a:gd name="T19" fmla="*/ 4 h 8"/>
                <a:gd name="T20" fmla="*/ 15 w 15"/>
                <a:gd name="T21" fmla="*/ 8 h 8"/>
                <a:gd name="T22" fmla="*/ 12 w 15"/>
                <a:gd name="T2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8">
                  <a:moveTo>
                    <a:pt x="12" y="8"/>
                  </a:moveTo>
                  <a:lnTo>
                    <a:pt x="8" y="8"/>
                  </a:lnTo>
                  <a:lnTo>
                    <a:pt x="4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5" y="4"/>
                  </a:lnTo>
                  <a:lnTo>
                    <a:pt x="12" y="4"/>
                  </a:lnTo>
                  <a:lnTo>
                    <a:pt x="15" y="4"/>
                  </a:lnTo>
                  <a:lnTo>
                    <a:pt x="15" y="8"/>
                  </a:lnTo>
                  <a:lnTo>
                    <a:pt x="12" y="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7" name="Freeform 2601"/>
            <p:cNvSpPr>
              <a:spLocks/>
            </p:cNvSpPr>
            <p:nvPr/>
          </p:nvSpPr>
          <p:spPr bwMode="auto">
            <a:xfrm>
              <a:off x="2935121" y="2048894"/>
              <a:ext cx="32355" cy="7272"/>
            </a:xfrm>
            <a:custGeom>
              <a:avLst/>
              <a:gdLst>
                <a:gd name="T0" fmla="*/ 15 w 18"/>
                <a:gd name="T1" fmla="*/ 4 h 4"/>
                <a:gd name="T2" fmla="*/ 11 w 18"/>
                <a:gd name="T3" fmla="*/ 4 h 4"/>
                <a:gd name="T4" fmla="*/ 7 w 18"/>
                <a:gd name="T5" fmla="*/ 4 h 4"/>
                <a:gd name="T6" fmla="*/ 7 w 18"/>
                <a:gd name="T7" fmla="*/ 0 h 4"/>
                <a:gd name="T8" fmla="*/ 3 w 18"/>
                <a:gd name="T9" fmla="*/ 0 h 4"/>
                <a:gd name="T10" fmla="*/ 0 w 18"/>
                <a:gd name="T11" fmla="*/ 0 h 4"/>
                <a:gd name="T12" fmla="*/ 3 w 18"/>
                <a:gd name="T13" fmla="*/ 0 h 4"/>
                <a:gd name="T14" fmla="*/ 7 w 18"/>
                <a:gd name="T15" fmla="*/ 0 h 4"/>
                <a:gd name="T16" fmla="*/ 11 w 18"/>
                <a:gd name="T17" fmla="*/ 0 h 4"/>
                <a:gd name="T18" fmla="*/ 15 w 18"/>
                <a:gd name="T19" fmla="*/ 0 h 4"/>
                <a:gd name="T20" fmla="*/ 18 w 18"/>
                <a:gd name="T21" fmla="*/ 4 h 4"/>
                <a:gd name="T22" fmla="*/ 15 w 18"/>
                <a:gd name="T2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4">
                  <a:moveTo>
                    <a:pt x="15" y="4"/>
                  </a:moveTo>
                  <a:lnTo>
                    <a:pt x="11" y="4"/>
                  </a:lnTo>
                  <a:lnTo>
                    <a:pt x="7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4"/>
                  </a:lnTo>
                  <a:lnTo>
                    <a:pt x="15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8" name="Freeform 2602"/>
            <p:cNvSpPr>
              <a:spLocks/>
            </p:cNvSpPr>
            <p:nvPr/>
          </p:nvSpPr>
          <p:spPr bwMode="auto">
            <a:xfrm>
              <a:off x="2758966" y="2021623"/>
              <a:ext cx="26962" cy="14544"/>
            </a:xfrm>
            <a:custGeom>
              <a:avLst/>
              <a:gdLst>
                <a:gd name="T0" fmla="*/ 15 w 15"/>
                <a:gd name="T1" fmla="*/ 8 h 8"/>
                <a:gd name="T2" fmla="*/ 11 w 15"/>
                <a:gd name="T3" fmla="*/ 8 h 8"/>
                <a:gd name="T4" fmla="*/ 7 w 15"/>
                <a:gd name="T5" fmla="*/ 8 h 8"/>
                <a:gd name="T6" fmla="*/ 7 w 15"/>
                <a:gd name="T7" fmla="*/ 4 h 8"/>
                <a:gd name="T8" fmla="*/ 4 w 15"/>
                <a:gd name="T9" fmla="*/ 4 h 8"/>
                <a:gd name="T10" fmla="*/ 0 w 15"/>
                <a:gd name="T11" fmla="*/ 4 h 8"/>
                <a:gd name="T12" fmla="*/ 0 w 15"/>
                <a:gd name="T13" fmla="*/ 0 h 8"/>
                <a:gd name="T14" fmla="*/ 4 w 15"/>
                <a:gd name="T15" fmla="*/ 0 h 8"/>
                <a:gd name="T16" fmla="*/ 7 w 15"/>
                <a:gd name="T17" fmla="*/ 0 h 8"/>
                <a:gd name="T18" fmla="*/ 11 w 15"/>
                <a:gd name="T19" fmla="*/ 4 h 8"/>
                <a:gd name="T20" fmla="*/ 15 w 15"/>
                <a:gd name="T21" fmla="*/ 4 h 8"/>
                <a:gd name="T22" fmla="*/ 15 w 15"/>
                <a:gd name="T2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8">
                  <a:moveTo>
                    <a:pt x="15" y="8"/>
                  </a:moveTo>
                  <a:lnTo>
                    <a:pt x="11" y="8"/>
                  </a:lnTo>
                  <a:lnTo>
                    <a:pt x="7" y="8"/>
                  </a:lnTo>
                  <a:lnTo>
                    <a:pt x="7" y="4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11" y="4"/>
                  </a:lnTo>
                  <a:lnTo>
                    <a:pt x="15" y="4"/>
                  </a:lnTo>
                  <a:lnTo>
                    <a:pt x="15" y="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9" name="Freeform 2603"/>
            <p:cNvSpPr>
              <a:spLocks/>
            </p:cNvSpPr>
            <p:nvPr/>
          </p:nvSpPr>
          <p:spPr bwMode="auto">
            <a:xfrm>
              <a:off x="2543265" y="1959811"/>
              <a:ext cx="19772" cy="14544"/>
            </a:xfrm>
            <a:custGeom>
              <a:avLst/>
              <a:gdLst>
                <a:gd name="T0" fmla="*/ 7 w 11"/>
                <a:gd name="T1" fmla="*/ 8 h 8"/>
                <a:gd name="T2" fmla="*/ 7 w 11"/>
                <a:gd name="T3" fmla="*/ 4 h 8"/>
                <a:gd name="T4" fmla="*/ 3 w 11"/>
                <a:gd name="T5" fmla="*/ 4 h 8"/>
                <a:gd name="T6" fmla="*/ 0 w 11"/>
                <a:gd name="T7" fmla="*/ 4 h 8"/>
                <a:gd name="T8" fmla="*/ 0 w 11"/>
                <a:gd name="T9" fmla="*/ 0 h 8"/>
                <a:gd name="T10" fmla="*/ 3 w 11"/>
                <a:gd name="T11" fmla="*/ 0 h 8"/>
                <a:gd name="T12" fmla="*/ 7 w 11"/>
                <a:gd name="T13" fmla="*/ 0 h 8"/>
                <a:gd name="T14" fmla="*/ 7 w 11"/>
                <a:gd name="T15" fmla="*/ 4 h 8"/>
                <a:gd name="T16" fmla="*/ 11 w 11"/>
                <a:gd name="T17" fmla="*/ 4 h 8"/>
                <a:gd name="T18" fmla="*/ 7 w 11"/>
                <a:gd name="T1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8">
                  <a:moveTo>
                    <a:pt x="7" y="8"/>
                  </a:moveTo>
                  <a:lnTo>
                    <a:pt x="7" y="4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11" y="4"/>
                  </a:lnTo>
                  <a:lnTo>
                    <a:pt x="7" y="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0" name="Freeform 2604"/>
            <p:cNvSpPr>
              <a:spLocks/>
            </p:cNvSpPr>
            <p:nvPr/>
          </p:nvSpPr>
          <p:spPr bwMode="auto">
            <a:xfrm>
              <a:off x="2766156" y="1858002"/>
              <a:ext cx="19772" cy="14544"/>
            </a:xfrm>
            <a:custGeom>
              <a:avLst/>
              <a:gdLst>
                <a:gd name="T0" fmla="*/ 3 w 11"/>
                <a:gd name="T1" fmla="*/ 8 h 8"/>
                <a:gd name="T2" fmla="*/ 0 w 11"/>
                <a:gd name="T3" fmla="*/ 8 h 8"/>
                <a:gd name="T4" fmla="*/ 0 w 11"/>
                <a:gd name="T5" fmla="*/ 4 h 8"/>
                <a:gd name="T6" fmla="*/ 0 w 11"/>
                <a:gd name="T7" fmla="*/ 0 h 8"/>
                <a:gd name="T8" fmla="*/ 3 w 11"/>
                <a:gd name="T9" fmla="*/ 0 h 8"/>
                <a:gd name="T10" fmla="*/ 7 w 11"/>
                <a:gd name="T11" fmla="*/ 4 h 8"/>
                <a:gd name="T12" fmla="*/ 7 w 11"/>
                <a:gd name="T13" fmla="*/ 0 h 8"/>
                <a:gd name="T14" fmla="*/ 11 w 11"/>
                <a:gd name="T15" fmla="*/ 0 h 8"/>
                <a:gd name="T16" fmla="*/ 11 w 11"/>
                <a:gd name="T17" fmla="*/ 4 h 8"/>
                <a:gd name="T18" fmla="*/ 7 w 11"/>
                <a:gd name="T19" fmla="*/ 4 h 8"/>
                <a:gd name="T20" fmla="*/ 3 w 11"/>
                <a:gd name="T21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8">
                  <a:moveTo>
                    <a:pt x="3" y="8"/>
                  </a:moveTo>
                  <a:lnTo>
                    <a:pt x="0" y="8"/>
                  </a:lnTo>
                  <a:lnTo>
                    <a:pt x="0" y="4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4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1" y="4"/>
                  </a:lnTo>
                  <a:lnTo>
                    <a:pt x="7" y="4"/>
                  </a:lnTo>
                  <a:lnTo>
                    <a:pt x="3" y="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1" name="Freeform 2605"/>
            <p:cNvSpPr>
              <a:spLocks/>
            </p:cNvSpPr>
            <p:nvPr/>
          </p:nvSpPr>
          <p:spPr bwMode="auto">
            <a:xfrm>
              <a:off x="1705628" y="1645296"/>
              <a:ext cx="39545" cy="7272"/>
            </a:xfrm>
            <a:custGeom>
              <a:avLst/>
              <a:gdLst>
                <a:gd name="T0" fmla="*/ 11 w 22"/>
                <a:gd name="T1" fmla="*/ 4 h 4"/>
                <a:gd name="T2" fmla="*/ 3 w 22"/>
                <a:gd name="T3" fmla="*/ 4 h 4"/>
                <a:gd name="T4" fmla="*/ 0 w 22"/>
                <a:gd name="T5" fmla="*/ 4 h 4"/>
                <a:gd name="T6" fmla="*/ 0 w 22"/>
                <a:gd name="T7" fmla="*/ 0 h 4"/>
                <a:gd name="T8" fmla="*/ 3 w 22"/>
                <a:gd name="T9" fmla="*/ 0 h 4"/>
                <a:gd name="T10" fmla="*/ 7 w 22"/>
                <a:gd name="T11" fmla="*/ 0 h 4"/>
                <a:gd name="T12" fmla="*/ 11 w 22"/>
                <a:gd name="T13" fmla="*/ 0 h 4"/>
                <a:gd name="T14" fmla="*/ 15 w 22"/>
                <a:gd name="T15" fmla="*/ 0 h 4"/>
                <a:gd name="T16" fmla="*/ 19 w 22"/>
                <a:gd name="T17" fmla="*/ 0 h 4"/>
                <a:gd name="T18" fmla="*/ 22 w 22"/>
                <a:gd name="T19" fmla="*/ 0 h 4"/>
                <a:gd name="T20" fmla="*/ 22 w 22"/>
                <a:gd name="T21" fmla="*/ 4 h 4"/>
                <a:gd name="T22" fmla="*/ 19 w 22"/>
                <a:gd name="T23" fmla="*/ 4 h 4"/>
                <a:gd name="T24" fmla="*/ 15 w 22"/>
                <a:gd name="T25" fmla="*/ 4 h 4"/>
                <a:gd name="T26" fmla="*/ 11 w 22"/>
                <a:gd name="T2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4">
                  <a:moveTo>
                    <a:pt x="11" y="4"/>
                  </a:moveTo>
                  <a:lnTo>
                    <a:pt x="3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2" y="4"/>
                  </a:lnTo>
                  <a:lnTo>
                    <a:pt x="19" y="4"/>
                  </a:lnTo>
                  <a:lnTo>
                    <a:pt x="15" y="4"/>
                  </a:lnTo>
                  <a:lnTo>
                    <a:pt x="11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2" name="Freeform 2606"/>
            <p:cNvSpPr>
              <a:spLocks/>
            </p:cNvSpPr>
            <p:nvPr/>
          </p:nvSpPr>
          <p:spPr bwMode="auto">
            <a:xfrm>
              <a:off x="2820081" y="1878001"/>
              <a:ext cx="19772" cy="14544"/>
            </a:xfrm>
            <a:custGeom>
              <a:avLst/>
              <a:gdLst>
                <a:gd name="T0" fmla="*/ 7 w 11"/>
                <a:gd name="T1" fmla="*/ 8 h 8"/>
                <a:gd name="T2" fmla="*/ 4 w 11"/>
                <a:gd name="T3" fmla="*/ 8 h 8"/>
                <a:gd name="T4" fmla="*/ 4 w 11"/>
                <a:gd name="T5" fmla="*/ 4 h 8"/>
                <a:gd name="T6" fmla="*/ 0 w 11"/>
                <a:gd name="T7" fmla="*/ 4 h 8"/>
                <a:gd name="T8" fmla="*/ 0 w 11"/>
                <a:gd name="T9" fmla="*/ 0 h 8"/>
                <a:gd name="T10" fmla="*/ 4 w 11"/>
                <a:gd name="T11" fmla="*/ 0 h 8"/>
                <a:gd name="T12" fmla="*/ 7 w 11"/>
                <a:gd name="T13" fmla="*/ 4 h 8"/>
                <a:gd name="T14" fmla="*/ 11 w 11"/>
                <a:gd name="T15" fmla="*/ 4 h 8"/>
                <a:gd name="T16" fmla="*/ 11 w 11"/>
                <a:gd name="T17" fmla="*/ 8 h 8"/>
                <a:gd name="T18" fmla="*/ 7 w 11"/>
                <a:gd name="T1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8">
                  <a:moveTo>
                    <a:pt x="7" y="8"/>
                  </a:moveTo>
                  <a:lnTo>
                    <a:pt x="4" y="8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7" y="4"/>
                  </a:lnTo>
                  <a:lnTo>
                    <a:pt x="11" y="4"/>
                  </a:lnTo>
                  <a:lnTo>
                    <a:pt x="11" y="8"/>
                  </a:lnTo>
                  <a:lnTo>
                    <a:pt x="7" y="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3" name="Freeform 2607"/>
            <p:cNvSpPr>
              <a:spLocks/>
            </p:cNvSpPr>
            <p:nvPr/>
          </p:nvSpPr>
          <p:spPr bwMode="auto">
            <a:xfrm>
              <a:off x="3016008" y="2110706"/>
              <a:ext cx="19773" cy="14544"/>
            </a:xfrm>
            <a:custGeom>
              <a:avLst/>
              <a:gdLst>
                <a:gd name="T0" fmla="*/ 3 w 11"/>
                <a:gd name="T1" fmla="*/ 8 h 8"/>
                <a:gd name="T2" fmla="*/ 0 w 11"/>
                <a:gd name="T3" fmla="*/ 8 h 8"/>
                <a:gd name="T4" fmla="*/ 3 w 11"/>
                <a:gd name="T5" fmla="*/ 4 h 8"/>
                <a:gd name="T6" fmla="*/ 3 w 11"/>
                <a:gd name="T7" fmla="*/ 0 h 8"/>
                <a:gd name="T8" fmla="*/ 7 w 11"/>
                <a:gd name="T9" fmla="*/ 0 h 8"/>
                <a:gd name="T10" fmla="*/ 11 w 11"/>
                <a:gd name="T11" fmla="*/ 4 h 8"/>
                <a:gd name="T12" fmla="*/ 7 w 11"/>
                <a:gd name="T13" fmla="*/ 4 h 8"/>
                <a:gd name="T14" fmla="*/ 7 w 11"/>
                <a:gd name="T15" fmla="*/ 8 h 8"/>
                <a:gd name="T16" fmla="*/ 3 w 11"/>
                <a:gd name="T1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8">
                  <a:moveTo>
                    <a:pt x="3" y="8"/>
                  </a:moveTo>
                  <a:lnTo>
                    <a:pt x="0" y="8"/>
                  </a:lnTo>
                  <a:lnTo>
                    <a:pt x="3" y="4"/>
                  </a:lnTo>
                  <a:lnTo>
                    <a:pt x="3" y="0"/>
                  </a:lnTo>
                  <a:lnTo>
                    <a:pt x="7" y="0"/>
                  </a:lnTo>
                  <a:lnTo>
                    <a:pt x="11" y="4"/>
                  </a:lnTo>
                  <a:lnTo>
                    <a:pt x="7" y="4"/>
                  </a:lnTo>
                  <a:lnTo>
                    <a:pt x="7" y="8"/>
                  </a:lnTo>
                  <a:lnTo>
                    <a:pt x="3" y="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4" name="Freeform 2608"/>
            <p:cNvSpPr>
              <a:spLocks/>
            </p:cNvSpPr>
            <p:nvPr/>
          </p:nvSpPr>
          <p:spPr bwMode="auto">
            <a:xfrm>
              <a:off x="1333544" y="2343411"/>
              <a:ext cx="19773" cy="19997"/>
            </a:xfrm>
            <a:custGeom>
              <a:avLst/>
              <a:gdLst>
                <a:gd name="T0" fmla="*/ 0 w 11"/>
                <a:gd name="T1" fmla="*/ 11 h 11"/>
                <a:gd name="T2" fmla="*/ 0 w 11"/>
                <a:gd name="T3" fmla="*/ 7 h 11"/>
                <a:gd name="T4" fmla="*/ 4 w 11"/>
                <a:gd name="T5" fmla="*/ 7 h 11"/>
                <a:gd name="T6" fmla="*/ 4 w 11"/>
                <a:gd name="T7" fmla="*/ 4 h 11"/>
                <a:gd name="T8" fmla="*/ 8 w 11"/>
                <a:gd name="T9" fmla="*/ 4 h 11"/>
                <a:gd name="T10" fmla="*/ 11 w 11"/>
                <a:gd name="T11" fmla="*/ 4 h 11"/>
                <a:gd name="T12" fmla="*/ 11 w 11"/>
                <a:gd name="T13" fmla="*/ 0 h 11"/>
                <a:gd name="T14" fmla="*/ 11 w 11"/>
                <a:gd name="T15" fmla="*/ 4 h 11"/>
                <a:gd name="T16" fmla="*/ 8 w 11"/>
                <a:gd name="T17" fmla="*/ 4 h 11"/>
                <a:gd name="T18" fmla="*/ 8 w 11"/>
                <a:gd name="T19" fmla="*/ 7 h 11"/>
                <a:gd name="T20" fmla="*/ 4 w 11"/>
                <a:gd name="T21" fmla="*/ 7 h 11"/>
                <a:gd name="T22" fmla="*/ 0 w 11"/>
                <a:gd name="T2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" h="11">
                  <a:moveTo>
                    <a:pt x="0" y="11"/>
                  </a:moveTo>
                  <a:lnTo>
                    <a:pt x="0" y="7"/>
                  </a:lnTo>
                  <a:lnTo>
                    <a:pt x="4" y="7"/>
                  </a:lnTo>
                  <a:lnTo>
                    <a:pt x="4" y="4"/>
                  </a:lnTo>
                  <a:lnTo>
                    <a:pt x="8" y="4"/>
                  </a:lnTo>
                  <a:lnTo>
                    <a:pt x="11" y="4"/>
                  </a:lnTo>
                  <a:lnTo>
                    <a:pt x="11" y="0"/>
                  </a:lnTo>
                  <a:lnTo>
                    <a:pt x="11" y="4"/>
                  </a:lnTo>
                  <a:lnTo>
                    <a:pt x="8" y="4"/>
                  </a:lnTo>
                  <a:lnTo>
                    <a:pt x="8" y="7"/>
                  </a:lnTo>
                  <a:lnTo>
                    <a:pt x="4" y="7"/>
                  </a:lnTo>
                  <a:lnTo>
                    <a:pt x="0" y="11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" name="Freeform 2609"/>
            <p:cNvSpPr>
              <a:spLocks/>
            </p:cNvSpPr>
            <p:nvPr/>
          </p:nvSpPr>
          <p:spPr bwMode="auto">
            <a:xfrm>
              <a:off x="2029179" y="1672566"/>
              <a:ext cx="41342" cy="7272"/>
            </a:xfrm>
            <a:custGeom>
              <a:avLst/>
              <a:gdLst>
                <a:gd name="T0" fmla="*/ 4 w 23"/>
                <a:gd name="T1" fmla="*/ 4 h 4"/>
                <a:gd name="T2" fmla="*/ 0 w 23"/>
                <a:gd name="T3" fmla="*/ 4 h 4"/>
                <a:gd name="T4" fmla="*/ 4 w 23"/>
                <a:gd name="T5" fmla="*/ 0 h 4"/>
                <a:gd name="T6" fmla="*/ 8 w 23"/>
                <a:gd name="T7" fmla="*/ 0 h 4"/>
                <a:gd name="T8" fmla="*/ 11 w 23"/>
                <a:gd name="T9" fmla="*/ 0 h 4"/>
                <a:gd name="T10" fmla="*/ 15 w 23"/>
                <a:gd name="T11" fmla="*/ 0 h 4"/>
                <a:gd name="T12" fmla="*/ 19 w 23"/>
                <a:gd name="T13" fmla="*/ 0 h 4"/>
                <a:gd name="T14" fmla="*/ 23 w 23"/>
                <a:gd name="T15" fmla="*/ 0 h 4"/>
                <a:gd name="T16" fmla="*/ 19 w 23"/>
                <a:gd name="T17" fmla="*/ 0 h 4"/>
                <a:gd name="T18" fmla="*/ 15 w 23"/>
                <a:gd name="T19" fmla="*/ 0 h 4"/>
                <a:gd name="T20" fmla="*/ 15 w 23"/>
                <a:gd name="T21" fmla="*/ 4 h 4"/>
                <a:gd name="T22" fmla="*/ 11 w 23"/>
                <a:gd name="T23" fmla="*/ 4 h 4"/>
                <a:gd name="T24" fmla="*/ 8 w 23"/>
                <a:gd name="T25" fmla="*/ 4 h 4"/>
                <a:gd name="T26" fmla="*/ 4 w 23"/>
                <a:gd name="T2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4">
                  <a:moveTo>
                    <a:pt x="4" y="4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15" y="4"/>
                  </a:lnTo>
                  <a:lnTo>
                    <a:pt x="11" y="4"/>
                  </a:lnTo>
                  <a:lnTo>
                    <a:pt x="8" y="4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" name="Freeform 2610"/>
            <p:cNvSpPr>
              <a:spLocks/>
            </p:cNvSpPr>
            <p:nvPr/>
          </p:nvSpPr>
          <p:spPr bwMode="auto">
            <a:xfrm>
              <a:off x="2239486" y="1858002"/>
              <a:ext cx="12583" cy="7272"/>
            </a:xfrm>
            <a:custGeom>
              <a:avLst/>
              <a:gdLst>
                <a:gd name="T0" fmla="*/ 3 w 7"/>
                <a:gd name="T1" fmla="*/ 4 h 4"/>
                <a:gd name="T2" fmla="*/ 3 w 7"/>
                <a:gd name="T3" fmla="*/ 0 h 4"/>
                <a:gd name="T4" fmla="*/ 0 w 7"/>
                <a:gd name="T5" fmla="*/ 4 h 4"/>
                <a:gd name="T6" fmla="*/ 0 w 7"/>
                <a:gd name="T7" fmla="*/ 0 h 4"/>
                <a:gd name="T8" fmla="*/ 3 w 7"/>
                <a:gd name="T9" fmla="*/ 0 h 4"/>
                <a:gd name="T10" fmla="*/ 7 w 7"/>
                <a:gd name="T11" fmla="*/ 0 h 4"/>
                <a:gd name="T12" fmla="*/ 7 w 7"/>
                <a:gd name="T13" fmla="*/ 4 h 4"/>
                <a:gd name="T14" fmla="*/ 3 w 7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4">
                  <a:moveTo>
                    <a:pt x="3" y="4"/>
                  </a:moveTo>
                  <a:lnTo>
                    <a:pt x="3" y="0"/>
                  </a:lnTo>
                  <a:lnTo>
                    <a:pt x="0" y="4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3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7" name="Freeform 2611"/>
            <p:cNvSpPr>
              <a:spLocks/>
            </p:cNvSpPr>
            <p:nvPr/>
          </p:nvSpPr>
          <p:spPr bwMode="auto">
            <a:xfrm>
              <a:off x="2908158" y="1810734"/>
              <a:ext cx="26963" cy="12727"/>
            </a:xfrm>
            <a:custGeom>
              <a:avLst/>
              <a:gdLst>
                <a:gd name="T0" fmla="*/ 3 w 15"/>
                <a:gd name="T1" fmla="*/ 7 h 7"/>
                <a:gd name="T2" fmla="*/ 0 w 15"/>
                <a:gd name="T3" fmla="*/ 3 h 7"/>
                <a:gd name="T4" fmla="*/ 3 w 15"/>
                <a:gd name="T5" fmla="*/ 3 h 7"/>
                <a:gd name="T6" fmla="*/ 7 w 15"/>
                <a:gd name="T7" fmla="*/ 3 h 7"/>
                <a:gd name="T8" fmla="*/ 7 w 15"/>
                <a:gd name="T9" fmla="*/ 0 h 7"/>
                <a:gd name="T10" fmla="*/ 7 w 15"/>
                <a:gd name="T11" fmla="*/ 3 h 7"/>
                <a:gd name="T12" fmla="*/ 11 w 15"/>
                <a:gd name="T13" fmla="*/ 3 h 7"/>
                <a:gd name="T14" fmla="*/ 15 w 15"/>
                <a:gd name="T15" fmla="*/ 3 h 7"/>
                <a:gd name="T16" fmla="*/ 11 w 15"/>
                <a:gd name="T17" fmla="*/ 3 h 7"/>
                <a:gd name="T18" fmla="*/ 7 w 15"/>
                <a:gd name="T19" fmla="*/ 3 h 7"/>
                <a:gd name="T20" fmla="*/ 3 w 15"/>
                <a:gd name="T2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7">
                  <a:moveTo>
                    <a:pt x="3" y="7"/>
                  </a:moveTo>
                  <a:lnTo>
                    <a:pt x="0" y="3"/>
                  </a:lnTo>
                  <a:lnTo>
                    <a:pt x="3" y="3"/>
                  </a:lnTo>
                  <a:lnTo>
                    <a:pt x="7" y="3"/>
                  </a:lnTo>
                  <a:lnTo>
                    <a:pt x="7" y="0"/>
                  </a:lnTo>
                  <a:lnTo>
                    <a:pt x="7" y="3"/>
                  </a:lnTo>
                  <a:lnTo>
                    <a:pt x="11" y="3"/>
                  </a:lnTo>
                  <a:lnTo>
                    <a:pt x="15" y="3"/>
                  </a:lnTo>
                  <a:lnTo>
                    <a:pt x="11" y="3"/>
                  </a:lnTo>
                  <a:lnTo>
                    <a:pt x="7" y="3"/>
                  </a:lnTo>
                  <a:lnTo>
                    <a:pt x="3" y="7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8" name="Freeform 2612"/>
            <p:cNvSpPr>
              <a:spLocks/>
            </p:cNvSpPr>
            <p:nvPr/>
          </p:nvSpPr>
          <p:spPr bwMode="auto">
            <a:xfrm>
              <a:off x="2205334" y="1679838"/>
              <a:ext cx="34152" cy="14544"/>
            </a:xfrm>
            <a:custGeom>
              <a:avLst/>
              <a:gdLst>
                <a:gd name="T0" fmla="*/ 4 w 19"/>
                <a:gd name="T1" fmla="*/ 8 h 8"/>
                <a:gd name="T2" fmla="*/ 4 w 19"/>
                <a:gd name="T3" fmla="*/ 4 h 8"/>
                <a:gd name="T4" fmla="*/ 0 w 19"/>
                <a:gd name="T5" fmla="*/ 4 h 8"/>
                <a:gd name="T6" fmla="*/ 4 w 19"/>
                <a:gd name="T7" fmla="*/ 4 h 8"/>
                <a:gd name="T8" fmla="*/ 7 w 19"/>
                <a:gd name="T9" fmla="*/ 4 h 8"/>
                <a:gd name="T10" fmla="*/ 11 w 19"/>
                <a:gd name="T11" fmla="*/ 4 h 8"/>
                <a:gd name="T12" fmla="*/ 11 w 19"/>
                <a:gd name="T13" fmla="*/ 0 h 8"/>
                <a:gd name="T14" fmla="*/ 15 w 19"/>
                <a:gd name="T15" fmla="*/ 0 h 8"/>
                <a:gd name="T16" fmla="*/ 15 w 19"/>
                <a:gd name="T17" fmla="*/ 4 h 8"/>
                <a:gd name="T18" fmla="*/ 19 w 19"/>
                <a:gd name="T19" fmla="*/ 4 h 8"/>
                <a:gd name="T20" fmla="*/ 15 w 19"/>
                <a:gd name="T21" fmla="*/ 4 h 8"/>
                <a:gd name="T22" fmla="*/ 11 w 19"/>
                <a:gd name="T23" fmla="*/ 4 h 8"/>
                <a:gd name="T24" fmla="*/ 7 w 19"/>
                <a:gd name="T25" fmla="*/ 4 h 8"/>
                <a:gd name="T26" fmla="*/ 11 w 19"/>
                <a:gd name="T27" fmla="*/ 4 h 8"/>
                <a:gd name="T28" fmla="*/ 7 w 19"/>
                <a:gd name="T29" fmla="*/ 4 h 8"/>
                <a:gd name="T30" fmla="*/ 4 w 19"/>
                <a:gd name="T31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" h="8">
                  <a:moveTo>
                    <a:pt x="4" y="8"/>
                  </a:moveTo>
                  <a:lnTo>
                    <a:pt x="4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7" y="4"/>
                  </a:lnTo>
                  <a:lnTo>
                    <a:pt x="11" y="4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5" y="4"/>
                  </a:lnTo>
                  <a:lnTo>
                    <a:pt x="19" y="4"/>
                  </a:lnTo>
                  <a:lnTo>
                    <a:pt x="15" y="4"/>
                  </a:lnTo>
                  <a:lnTo>
                    <a:pt x="11" y="4"/>
                  </a:lnTo>
                  <a:lnTo>
                    <a:pt x="7" y="4"/>
                  </a:lnTo>
                  <a:lnTo>
                    <a:pt x="11" y="4"/>
                  </a:lnTo>
                  <a:lnTo>
                    <a:pt x="7" y="4"/>
                  </a:lnTo>
                  <a:lnTo>
                    <a:pt x="4" y="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9" name="Freeform 2613"/>
            <p:cNvSpPr>
              <a:spLocks/>
            </p:cNvSpPr>
            <p:nvPr/>
          </p:nvSpPr>
          <p:spPr bwMode="auto">
            <a:xfrm>
              <a:off x="2009406" y="1667112"/>
              <a:ext cx="46735" cy="5453"/>
            </a:xfrm>
            <a:custGeom>
              <a:avLst/>
              <a:gdLst>
                <a:gd name="T0" fmla="*/ 7 w 26"/>
                <a:gd name="T1" fmla="*/ 3 h 3"/>
                <a:gd name="T2" fmla="*/ 4 w 26"/>
                <a:gd name="T3" fmla="*/ 3 h 3"/>
                <a:gd name="T4" fmla="*/ 0 w 26"/>
                <a:gd name="T5" fmla="*/ 3 h 3"/>
                <a:gd name="T6" fmla="*/ 4 w 26"/>
                <a:gd name="T7" fmla="*/ 3 h 3"/>
                <a:gd name="T8" fmla="*/ 7 w 26"/>
                <a:gd name="T9" fmla="*/ 3 h 3"/>
                <a:gd name="T10" fmla="*/ 11 w 26"/>
                <a:gd name="T11" fmla="*/ 3 h 3"/>
                <a:gd name="T12" fmla="*/ 15 w 26"/>
                <a:gd name="T13" fmla="*/ 3 h 3"/>
                <a:gd name="T14" fmla="*/ 19 w 26"/>
                <a:gd name="T15" fmla="*/ 3 h 3"/>
                <a:gd name="T16" fmla="*/ 22 w 26"/>
                <a:gd name="T17" fmla="*/ 3 h 3"/>
                <a:gd name="T18" fmla="*/ 26 w 26"/>
                <a:gd name="T19" fmla="*/ 0 h 3"/>
                <a:gd name="T20" fmla="*/ 26 w 26"/>
                <a:gd name="T21" fmla="*/ 3 h 3"/>
                <a:gd name="T22" fmla="*/ 22 w 26"/>
                <a:gd name="T23" fmla="*/ 3 h 3"/>
                <a:gd name="T24" fmla="*/ 19 w 26"/>
                <a:gd name="T25" fmla="*/ 3 h 3"/>
                <a:gd name="T26" fmla="*/ 15 w 26"/>
                <a:gd name="T27" fmla="*/ 3 h 3"/>
                <a:gd name="T28" fmla="*/ 11 w 26"/>
                <a:gd name="T29" fmla="*/ 3 h 3"/>
                <a:gd name="T30" fmla="*/ 7 w 26"/>
                <a:gd name="T3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" h="3">
                  <a:moveTo>
                    <a:pt x="7" y="3"/>
                  </a:moveTo>
                  <a:lnTo>
                    <a:pt x="4" y="3"/>
                  </a:lnTo>
                  <a:lnTo>
                    <a:pt x="0" y="3"/>
                  </a:lnTo>
                  <a:lnTo>
                    <a:pt x="4" y="3"/>
                  </a:lnTo>
                  <a:lnTo>
                    <a:pt x="7" y="3"/>
                  </a:lnTo>
                  <a:lnTo>
                    <a:pt x="11" y="3"/>
                  </a:lnTo>
                  <a:lnTo>
                    <a:pt x="15" y="3"/>
                  </a:lnTo>
                  <a:lnTo>
                    <a:pt x="19" y="3"/>
                  </a:lnTo>
                  <a:lnTo>
                    <a:pt x="22" y="3"/>
                  </a:lnTo>
                  <a:lnTo>
                    <a:pt x="26" y="0"/>
                  </a:lnTo>
                  <a:lnTo>
                    <a:pt x="26" y="3"/>
                  </a:lnTo>
                  <a:lnTo>
                    <a:pt x="22" y="3"/>
                  </a:lnTo>
                  <a:lnTo>
                    <a:pt x="19" y="3"/>
                  </a:lnTo>
                  <a:lnTo>
                    <a:pt x="15" y="3"/>
                  </a:lnTo>
                  <a:lnTo>
                    <a:pt x="11" y="3"/>
                  </a:lnTo>
                  <a:lnTo>
                    <a:pt x="7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0" name="Freeform 2614"/>
            <p:cNvSpPr>
              <a:spLocks/>
            </p:cNvSpPr>
            <p:nvPr/>
          </p:nvSpPr>
          <p:spPr bwMode="auto">
            <a:xfrm>
              <a:off x="2102876" y="1872546"/>
              <a:ext cx="21570" cy="5455"/>
            </a:xfrm>
            <a:custGeom>
              <a:avLst/>
              <a:gdLst>
                <a:gd name="T0" fmla="*/ 4 w 12"/>
                <a:gd name="T1" fmla="*/ 3 h 3"/>
                <a:gd name="T2" fmla="*/ 0 w 12"/>
                <a:gd name="T3" fmla="*/ 3 h 3"/>
                <a:gd name="T4" fmla="*/ 4 w 12"/>
                <a:gd name="T5" fmla="*/ 0 h 3"/>
                <a:gd name="T6" fmla="*/ 8 w 12"/>
                <a:gd name="T7" fmla="*/ 0 h 3"/>
                <a:gd name="T8" fmla="*/ 8 w 12"/>
                <a:gd name="T9" fmla="*/ 3 h 3"/>
                <a:gd name="T10" fmla="*/ 12 w 12"/>
                <a:gd name="T11" fmla="*/ 3 h 3"/>
                <a:gd name="T12" fmla="*/ 8 w 12"/>
                <a:gd name="T13" fmla="*/ 3 h 3"/>
                <a:gd name="T14" fmla="*/ 4 w 1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3">
                  <a:moveTo>
                    <a:pt x="4" y="3"/>
                  </a:moveTo>
                  <a:lnTo>
                    <a:pt x="0" y="3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3"/>
                  </a:lnTo>
                  <a:lnTo>
                    <a:pt x="12" y="3"/>
                  </a:lnTo>
                  <a:lnTo>
                    <a:pt x="8" y="3"/>
                  </a:lnTo>
                  <a:lnTo>
                    <a:pt x="4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1" name="Freeform 2615"/>
            <p:cNvSpPr>
              <a:spLocks/>
            </p:cNvSpPr>
            <p:nvPr/>
          </p:nvSpPr>
          <p:spPr bwMode="auto">
            <a:xfrm>
              <a:off x="2205334" y="1756194"/>
              <a:ext cx="12582" cy="5455"/>
            </a:xfrm>
            <a:custGeom>
              <a:avLst/>
              <a:gdLst>
                <a:gd name="T0" fmla="*/ 4 w 7"/>
                <a:gd name="T1" fmla="*/ 3 h 3"/>
                <a:gd name="T2" fmla="*/ 0 w 7"/>
                <a:gd name="T3" fmla="*/ 3 h 3"/>
                <a:gd name="T4" fmla="*/ 0 w 7"/>
                <a:gd name="T5" fmla="*/ 0 h 3"/>
                <a:gd name="T6" fmla="*/ 4 w 7"/>
                <a:gd name="T7" fmla="*/ 0 h 3"/>
                <a:gd name="T8" fmla="*/ 7 w 7"/>
                <a:gd name="T9" fmla="*/ 0 h 3"/>
                <a:gd name="T10" fmla="*/ 7 w 7"/>
                <a:gd name="T11" fmla="*/ 3 h 3"/>
                <a:gd name="T12" fmla="*/ 4 w 7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3">
                  <a:moveTo>
                    <a:pt x="4" y="3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7" y="3"/>
                  </a:lnTo>
                  <a:lnTo>
                    <a:pt x="4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2" name="Freeform 2616"/>
            <p:cNvSpPr>
              <a:spLocks/>
            </p:cNvSpPr>
            <p:nvPr/>
          </p:nvSpPr>
          <p:spPr bwMode="auto">
            <a:xfrm>
              <a:off x="2717622" y="1850730"/>
              <a:ext cx="26963" cy="7272"/>
            </a:xfrm>
            <a:custGeom>
              <a:avLst/>
              <a:gdLst>
                <a:gd name="T0" fmla="*/ 4 w 15"/>
                <a:gd name="T1" fmla="*/ 4 h 4"/>
                <a:gd name="T2" fmla="*/ 0 w 15"/>
                <a:gd name="T3" fmla="*/ 4 h 4"/>
                <a:gd name="T4" fmla="*/ 4 w 15"/>
                <a:gd name="T5" fmla="*/ 4 h 4"/>
                <a:gd name="T6" fmla="*/ 8 w 15"/>
                <a:gd name="T7" fmla="*/ 4 h 4"/>
                <a:gd name="T8" fmla="*/ 8 w 15"/>
                <a:gd name="T9" fmla="*/ 0 h 4"/>
                <a:gd name="T10" fmla="*/ 12 w 15"/>
                <a:gd name="T11" fmla="*/ 0 h 4"/>
                <a:gd name="T12" fmla="*/ 15 w 15"/>
                <a:gd name="T13" fmla="*/ 0 h 4"/>
                <a:gd name="T14" fmla="*/ 15 w 15"/>
                <a:gd name="T15" fmla="*/ 4 h 4"/>
                <a:gd name="T16" fmla="*/ 12 w 15"/>
                <a:gd name="T17" fmla="*/ 4 h 4"/>
                <a:gd name="T18" fmla="*/ 8 w 15"/>
                <a:gd name="T19" fmla="*/ 4 h 4"/>
                <a:gd name="T20" fmla="*/ 4 w 15"/>
                <a:gd name="T2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4">
                  <a:moveTo>
                    <a:pt x="4" y="4"/>
                  </a:moveTo>
                  <a:lnTo>
                    <a:pt x="0" y="4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5" y="4"/>
                  </a:lnTo>
                  <a:lnTo>
                    <a:pt x="12" y="4"/>
                  </a:lnTo>
                  <a:lnTo>
                    <a:pt x="8" y="4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3" name="Freeform 2617"/>
            <p:cNvSpPr>
              <a:spLocks/>
            </p:cNvSpPr>
            <p:nvPr/>
          </p:nvSpPr>
          <p:spPr bwMode="auto">
            <a:xfrm>
              <a:off x="1360508" y="2417948"/>
              <a:ext cx="14380" cy="7272"/>
            </a:xfrm>
            <a:custGeom>
              <a:avLst/>
              <a:gdLst>
                <a:gd name="T0" fmla="*/ 4 w 8"/>
                <a:gd name="T1" fmla="*/ 4 h 4"/>
                <a:gd name="T2" fmla="*/ 0 w 8"/>
                <a:gd name="T3" fmla="*/ 4 h 4"/>
                <a:gd name="T4" fmla="*/ 0 w 8"/>
                <a:gd name="T5" fmla="*/ 0 h 4"/>
                <a:gd name="T6" fmla="*/ 4 w 8"/>
                <a:gd name="T7" fmla="*/ 0 h 4"/>
                <a:gd name="T8" fmla="*/ 8 w 8"/>
                <a:gd name="T9" fmla="*/ 4 h 4"/>
                <a:gd name="T10" fmla="*/ 4 w 8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4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" name="Freeform 2618"/>
            <p:cNvSpPr>
              <a:spLocks/>
            </p:cNvSpPr>
            <p:nvPr/>
          </p:nvSpPr>
          <p:spPr bwMode="auto">
            <a:xfrm>
              <a:off x="2056141" y="1878001"/>
              <a:ext cx="19773" cy="7272"/>
            </a:xfrm>
            <a:custGeom>
              <a:avLst/>
              <a:gdLst>
                <a:gd name="T0" fmla="*/ 8 w 11"/>
                <a:gd name="T1" fmla="*/ 4 h 4"/>
                <a:gd name="T2" fmla="*/ 4 w 11"/>
                <a:gd name="T3" fmla="*/ 4 h 4"/>
                <a:gd name="T4" fmla="*/ 0 w 11"/>
                <a:gd name="T5" fmla="*/ 4 h 4"/>
                <a:gd name="T6" fmla="*/ 0 w 11"/>
                <a:gd name="T7" fmla="*/ 0 h 4"/>
                <a:gd name="T8" fmla="*/ 4 w 11"/>
                <a:gd name="T9" fmla="*/ 0 h 4"/>
                <a:gd name="T10" fmla="*/ 8 w 11"/>
                <a:gd name="T11" fmla="*/ 0 h 4"/>
                <a:gd name="T12" fmla="*/ 11 w 11"/>
                <a:gd name="T13" fmla="*/ 0 h 4"/>
                <a:gd name="T14" fmla="*/ 11 w 11"/>
                <a:gd name="T15" fmla="*/ 4 h 4"/>
                <a:gd name="T16" fmla="*/ 8 w 11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4">
                  <a:moveTo>
                    <a:pt x="8" y="4"/>
                  </a:moveTo>
                  <a:lnTo>
                    <a:pt x="4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1" y="4"/>
                  </a:lnTo>
                  <a:lnTo>
                    <a:pt x="8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5" name="Freeform 2619"/>
            <p:cNvSpPr>
              <a:spLocks/>
            </p:cNvSpPr>
            <p:nvPr/>
          </p:nvSpPr>
          <p:spPr bwMode="auto">
            <a:xfrm>
              <a:off x="2509112" y="1585301"/>
              <a:ext cx="34153" cy="5455"/>
            </a:xfrm>
            <a:custGeom>
              <a:avLst/>
              <a:gdLst>
                <a:gd name="T0" fmla="*/ 0 w 19"/>
                <a:gd name="T1" fmla="*/ 3 h 3"/>
                <a:gd name="T2" fmla="*/ 0 w 19"/>
                <a:gd name="T3" fmla="*/ 0 h 3"/>
                <a:gd name="T4" fmla="*/ 4 w 19"/>
                <a:gd name="T5" fmla="*/ 0 h 3"/>
                <a:gd name="T6" fmla="*/ 7 w 19"/>
                <a:gd name="T7" fmla="*/ 0 h 3"/>
                <a:gd name="T8" fmla="*/ 11 w 19"/>
                <a:gd name="T9" fmla="*/ 0 h 3"/>
                <a:gd name="T10" fmla="*/ 15 w 19"/>
                <a:gd name="T11" fmla="*/ 0 h 3"/>
                <a:gd name="T12" fmla="*/ 19 w 19"/>
                <a:gd name="T13" fmla="*/ 0 h 3"/>
                <a:gd name="T14" fmla="*/ 15 w 19"/>
                <a:gd name="T15" fmla="*/ 0 h 3"/>
                <a:gd name="T16" fmla="*/ 15 w 19"/>
                <a:gd name="T17" fmla="*/ 3 h 3"/>
                <a:gd name="T18" fmla="*/ 11 w 19"/>
                <a:gd name="T19" fmla="*/ 3 h 3"/>
                <a:gd name="T20" fmla="*/ 7 w 19"/>
                <a:gd name="T21" fmla="*/ 3 h 3"/>
                <a:gd name="T22" fmla="*/ 4 w 19"/>
                <a:gd name="T23" fmla="*/ 3 h 3"/>
                <a:gd name="T24" fmla="*/ 0 w 19"/>
                <a:gd name="T2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" h="3">
                  <a:moveTo>
                    <a:pt x="0" y="3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15" y="3"/>
                  </a:lnTo>
                  <a:lnTo>
                    <a:pt x="11" y="3"/>
                  </a:lnTo>
                  <a:lnTo>
                    <a:pt x="7" y="3"/>
                  </a:lnTo>
                  <a:lnTo>
                    <a:pt x="4" y="3"/>
                  </a:lnTo>
                  <a:lnTo>
                    <a:pt x="0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" name="Freeform 2620"/>
            <p:cNvSpPr>
              <a:spLocks/>
            </p:cNvSpPr>
            <p:nvPr/>
          </p:nvSpPr>
          <p:spPr bwMode="auto">
            <a:xfrm>
              <a:off x="3116668" y="2056166"/>
              <a:ext cx="14380" cy="7272"/>
            </a:xfrm>
            <a:custGeom>
              <a:avLst/>
              <a:gdLst>
                <a:gd name="T0" fmla="*/ 4 w 8"/>
                <a:gd name="T1" fmla="*/ 4 h 4"/>
                <a:gd name="T2" fmla="*/ 0 w 8"/>
                <a:gd name="T3" fmla="*/ 4 h 4"/>
                <a:gd name="T4" fmla="*/ 0 w 8"/>
                <a:gd name="T5" fmla="*/ 0 h 4"/>
                <a:gd name="T6" fmla="*/ 4 w 8"/>
                <a:gd name="T7" fmla="*/ 0 h 4"/>
                <a:gd name="T8" fmla="*/ 8 w 8"/>
                <a:gd name="T9" fmla="*/ 0 h 4"/>
                <a:gd name="T10" fmla="*/ 8 w 8"/>
                <a:gd name="T11" fmla="*/ 4 h 4"/>
                <a:gd name="T12" fmla="*/ 4 w 8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">
                  <a:moveTo>
                    <a:pt x="4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4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" name="Freeform 2621"/>
            <p:cNvSpPr>
              <a:spLocks/>
            </p:cNvSpPr>
            <p:nvPr/>
          </p:nvSpPr>
          <p:spPr bwMode="auto">
            <a:xfrm>
              <a:off x="2482150" y="1838005"/>
              <a:ext cx="26962" cy="5453"/>
            </a:xfrm>
            <a:custGeom>
              <a:avLst/>
              <a:gdLst>
                <a:gd name="T0" fmla="*/ 11 w 15"/>
                <a:gd name="T1" fmla="*/ 3 h 3"/>
                <a:gd name="T2" fmla="*/ 7 w 15"/>
                <a:gd name="T3" fmla="*/ 3 h 3"/>
                <a:gd name="T4" fmla="*/ 4 w 15"/>
                <a:gd name="T5" fmla="*/ 3 h 3"/>
                <a:gd name="T6" fmla="*/ 0 w 15"/>
                <a:gd name="T7" fmla="*/ 3 h 3"/>
                <a:gd name="T8" fmla="*/ 4 w 15"/>
                <a:gd name="T9" fmla="*/ 3 h 3"/>
                <a:gd name="T10" fmla="*/ 4 w 15"/>
                <a:gd name="T11" fmla="*/ 0 h 3"/>
                <a:gd name="T12" fmla="*/ 4 w 15"/>
                <a:gd name="T13" fmla="*/ 3 h 3"/>
                <a:gd name="T14" fmla="*/ 7 w 15"/>
                <a:gd name="T15" fmla="*/ 3 h 3"/>
                <a:gd name="T16" fmla="*/ 11 w 15"/>
                <a:gd name="T17" fmla="*/ 0 h 3"/>
                <a:gd name="T18" fmla="*/ 11 w 15"/>
                <a:gd name="T19" fmla="*/ 3 h 3"/>
                <a:gd name="T20" fmla="*/ 15 w 15"/>
                <a:gd name="T21" fmla="*/ 3 h 3"/>
                <a:gd name="T22" fmla="*/ 11 w 15"/>
                <a:gd name="T2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3">
                  <a:moveTo>
                    <a:pt x="11" y="3"/>
                  </a:moveTo>
                  <a:lnTo>
                    <a:pt x="7" y="3"/>
                  </a:lnTo>
                  <a:lnTo>
                    <a:pt x="4" y="3"/>
                  </a:lnTo>
                  <a:lnTo>
                    <a:pt x="0" y="3"/>
                  </a:lnTo>
                  <a:lnTo>
                    <a:pt x="4" y="3"/>
                  </a:lnTo>
                  <a:lnTo>
                    <a:pt x="4" y="0"/>
                  </a:lnTo>
                  <a:lnTo>
                    <a:pt x="4" y="3"/>
                  </a:lnTo>
                  <a:lnTo>
                    <a:pt x="7" y="3"/>
                  </a:lnTo>
                  <a:lnTo>
                    <a:pt x="11" y="0"/>
                  </a:lnTo>
                  <a:lnTo>
                    <a:pt x="11" y="3"/>
                  </a:lnTo>
                  <a:lnTo>
                    <a:pt x="15" y="3"/>
                  </a:lnTo>
                  <a:lnTo>
                    <a:pt x="11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8" name="Freeform 2622"/>
            <p:cNvSpPr>
              <a:spLocks/>
            </p:cNvSpPr>
            <p:nvPr/>
          </p:nvSpPr>
          <p:spPr bwMode="auto">
            <a:xfrm>
              <a:off x="2697850" y="1667112"/>
              <a:ext cx="26962" cy="12725"/>
            </a:xfrm>
            <a:custGeom>
              <a:avLst/>
              <a:gdLst>
                <a:gd name="T0" fmla="*/ 4 w 15"/>
                <a:gd name="T1" fmla="*/ 7 h 7"/>
                <a:gd name="T2" fmla="*/ 0 w 15"/>
                <a:gd name="T3" fmla="*/ 3 h 7"/>
                <a:gd name="T4" fmla="*/ 4 w 15"/>
                <a:gd name="T5" fmla="*/ 3 h 7"/>
                <a:gd name="T6" fmla="*/ 8 w 15"/>
                <a:gd name="T7" fmla="*/ 3 h 7"/>
                <a:gd name="T8" fmla="*/ 8 w 15"/>
                <a:gd name="T9" fmla="*/ 0 h 7"/>
                <a:gd name="T10" fmla="*/ 11 w 15"/>
                <a:gd name="T11" fmla="*/ 0 h 7"/>
                <a:gd name="T12" fmla="*/ 15 w 15"/>
                <a:gd name="T13" fmla="*/ 0 h 7"/>
                <a:gd name="T14" fmla="*/ 15 w 15"/>
                <a:gd name="T15" fmla="*/ 3 h 7"/>
                <a:gd name="T16" fmla="*/ 11 w 15"/>
                <a:gd name="T17" fmla="*/ 3 h 7"/>
                <a:gd name="T18" fmla="*/ 8 w 15"/>
                <a:gd name="T19" fmla="*/ 3 h 7"/>
                <a:gd name="T20" fmla="*/ 11 w 15"/>
                <a:gd name="T21" fmla="*/ 3 h 7"/>
                <a:gd name="T22" fmla="*/ 11 w 15"/>
                <a:gd name="T23" fmla="*/ 7 h 7"/>
                <a:gd name="T24" fmla="*/ 11 w 15"/>
                <a:gd name="T25" fmla="*/ 3 h 7"/>
                <a:gd name="T26" fmla="*/ 8 w 15"/>
                <a:gd name="T27" fmla="*/ 3 h 7"/>
                <a:gd name="T28" fmla="*/ 4 w 15"/>
                <a:gd name="T29" fmla="*/ 3 h 7"/>
                <a:gd name="T30" fmla="*/ 4 w 15"/>
                <a:gd name="T3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" h="7">
                  <a:moveTo>
                    <a:pt x="4" y="7"/>
                  </a:moveTo>
                  <a:lnTo>
                    <a:pt x="0" y="3"/>
                  </a:lnTo>
                  <a:lnTo>
                    <a:pt x="4" y="3"/>
                  </a:lnTo>
                  <a:lnTo>
                    <a:pt x="8" y="3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5" y="3"/>
                  </a:lnTo>
                  <a:lnTo>
                    <a:pt x="11" y="3"/>
                  </a:lnTo>
                  <a:lnTo>
                    <a:pt x="8" y="3"/>
                  </a:lnTo>
                  <a:lnTo>
                    <a:pt x="11" y="3"/>
                  </a:lnTo>
                  <a:lnTo>
                    <a:pt x="11" y="7"/>
                  </a:lnTo>
                  <a:lnTo>
                    <a:pt x="11" y="3"/>
                  </a:lnTo>
                  <a:lnTo>
                    <a:pt x="8" y="3"/>
                  </a:lnTo>
                  <a:lnTo>
                    <a:pt x="4" y="3"/>
                  </a:lnTo>
                  <a:lnTo>
                    <a:pt x="4" y="7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9" name="Freeform 2623"/>
            <p:cNvSpPr>
              <a:spLocks/>
            </p:cNvSpPr>
            <p:nvPr/>
          </p:nvSpPr>
          <p:spPr bwMode="auto">
            <a:xfrm>
              <a:off x="2075914" y="1652568"/>
              <a:ext cx="41342" cy="7272"/>
            </a:xfrm>
            <a:custGeom>
              <a:avLst/>
              <a:gdLst>
                <a:gd name="T0" fmla="*/ 4 w 23"/>
                <a:gd name="T1" fmla="*/ 4 h 4"/>
                <a:gd name="T2" fmla="*/ 0 w 23"/>
                <a:gd name="T3" fmla="*/ 0 h 4"/>
                <a:gd name="T4" fmla="*/ 4 w 23"/>
                <a:gd name="T5" fmla="*/ 0 h 4"/>
                <a:gd name="T6" fmla="*/ 8 w 23"/>
                <a:gd name="T7" fmla="*/ 0 h 4"/>
                <a:gd name="T8" fmla="*/ 12 w 23"/>
                <a:gd name="T9" fmla="*/ 0 h 4"/>
                <a:gd name="T10" fmla="*/ 15 w 23"/>
                <a:gd name="T11" fmla="*/ 0 h 4"/>
                <a:gd name="T12" fmla="*/ 19 w 23"/>
                <a:gd name="T13" fmla="*/ 0 h 4"/>
                <a:gd name="T14" fmla="*/ 23 w 23"/>
                <a:gd name="T15" fmla="*/ 0 h 4"/>
                <a:gd name="T16" fmla="*/ 19 w 23"/>
                <a:gd name="T17" fmla="*/ 0 h 4"/>
                <a:gd name="T18" fmla="*/ 15 w 23"/>
                <a:gd name="T19" fmla="*/ 0 h 4"/>
                <a:gd name="T20" fmla="*/ 12 w 23"/>
                <a:gd name="T21" fmla="*/ 0 h 4"/>
                <a:gd name="T22" fmla="*/ 8 w 23"/>
                <a:gd name="T23" fmla="*/ 0 h 4"/>
                <a:gd name="T24" fmla="*/ 8 w 23"/>
                <a:gd name="T25" fmla="*/ 4 h 4"/>
                <a:gd name="T26" fmla="*/ 4 w 23"/>
                <a:gd name="T2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4">
                  <a:moveTo>
                    <a:pt x="4" y="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8" y="4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0" name="Rectangle 2624"/>
            <p:cNvSpPr>
              <a:spLocks noChangeArrowheads="1"/>
            </p:cNvSpPr>
            <p:nvPr/>
          </p:nvSpPr>
          <p:spPr bwMode="auto">
            <a:xfrm>
              <a:off x="1326354" y="2356136"/>
              <a:ext cx="7190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1" name="Freeform 2625"/>
            <p:cNvSpPr>
              <a:spLocks/>
            </p:cNvSpPr>
            <p:nvPr/>
          </p:nvSpPr>
          <p:spPr bwMode="auto">
            <a:xfrm>
              <a:off x="1259847" y="2301596"/>
              <a:ext cx="12582" cy="7272"/>
            </a:xfrm>
            <a:custGeom>
              <a:avLst/>
              <a:gdLst>
                <a:gd name="T0" fmla="*/ 3 w 7"/>
                <a:gd name="T1" fmla="*/ 4 h 4"/>
                <a:gd name="T2" fmla="*/ 3 w 7"/>
                <a:gd name="T3" fmla="*/ 0 h 4"/>
                <a:gd name="T4" fmla="*/ 0 w 7"/>
                <a:gd name="T5" fmla="*/ 0 h 4"/>
                <a:gd name="T6" fmla="*/ 0 w 7"/>
                <a:gd name="T7" fmla="*/ 4 h 4"/>
                <a:gd name="T8" fmla="*/ 0 w 7"/>
                <a:gd name="T9" fmla="*/ 0 h 4"/>
                <a:gd name="T10" fmla="*/ 3 w 7"/>
                <a:gd name="T11" fmla="*/ 0 h 4"/>
                <a:gd name="T12" fmla="*/ 7 w 7"/>
                <a:gd name="T13" fmla="*/ 0 h 4"/>
                <a:gd name="T14" fmla="*/ 3 w 7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4">
                  <a:moveTo>
                    <a:pt x="3" y="4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3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2" name="Freeform 2626"/>
            <p:cNvSpPr>
              <a:spLocks/>
            </p:cNvSpPr>
            <p:nvPr/>
          </p:nvSpPr>
          <p:spPr bwMode="auto">
            <a:xfrm>
              <a:off x="2266449" y="1672566"/>
              <a:ext cx="19772" cy="7272"/>
            </a:xfrm>
            <a:custGeom>
              <a:avLst/>
              <a:gdLst>
                <a:gd name="T0" fmla="*/ 7 w 11"/>
                <a:gd name="T1" fmla="*/ 4 h 4"/>
                <a:gd name="T2" fmla="*/ 3 w 11"/>
                <a:gd name="T3" fmla="*/ 4 h 4"/>
                <a:gd name="T4" fmla="*/ 0 w 11"/>
                <a:gd name="T5" fmla="*/ 0 h 4"/>
                <a:gd name="T6" fmla="*/ 3 w 11"/>
                <a:gd name="T7" fmla="*/ 0 h 4"/>
                <a:gd name="T8" fmla="*/ 7 w 11"/>
                <a:gd name="T9" fmla="*/ 0 h 4"/>
                <a:gd name="T10" fmla="*/ 11 w 11"/>
                <a:gd name="T11" fmla="*/ 4 h 4"/>
                <a:gd name="T12" fmla="*/ 7 w 11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4">
                  <a:moveTo>
                    <a:pt x="7" y="4"/>
                  </a:moveTo>
                  <a:lnTo>
                    <a:pt x="3" y="4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11" y="4"/>
                  </a:lnTo>
                  <a:lnTo>
                    <a:pt x="7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3" name="Freeform 2627"/>
            <p:cNvSpPr>
              <a:spLocks/>
            </p:cNvSpPr>
            <p:nvPr/>
          </p:nvSpPr>
          <p:spPr bwMode="auto">
            <a:xfrm>
              <a:off x="1982444" y="1885273"/>
              <a:ext cx="19772" cy="7272"/>
            </a:xfrm>
            <a:custGeom>
              <a:avLst/>
              <a:gdLst>
                <a:gd name="T0" fmla="*/ 7 w 11"/>
                <a:gd name="T1" fmla="*/ 4 h 4"/>
                <a:gd name="T2" fmla="*/ 4 w 11"/>
                <a:gd name="T3" fmla="*/ 4 h 4"/>
                <a:gd name="T4" fmla="*/ 4 w 11"/>
                <a:gd name="T5" fmla="*/ 0 h 4"/>
                <a:gd name="T6" fmla="*/ 0 w 11"/>
                <a:gd name="T7" fmla="*/ 0 h 4"/>
                <a:gd name="T8" fmla="*/ 4 w 11"/>
                <a:gd name="T9" fmla="*/ 0 h 4"/>
                <a:gd name="T10" fmla="*/ 7 w 11"/>
                <a:gd name="T11" fmla="*/ 0 h 4"/>
                <a:gd name="T12" fmla="*/ 11 w 11"/>
                <a:gd name="T13" fmla="*/ 0 h 4"/>
                <a:gd name="T14" fmla="*/ 11 w 11"/>
                <a:gd name="T15" fmla="*/ 4 h 4"/>
                <a:gd name="T16" fmla="*/ 7 w 11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4">
                  <a:moveTo>
                    <a:pt x="7" y="4"/>
                  </a:moveTo>
                  <a:lnTo>
                    <a:pt x="4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1" y="4"/>
                  </a:lnTo>
                  <a:lnTo>
                    <a:pt x="7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" name="Freeform 2628"/>
            <p:cNvSpPr>
              <a:spLocks/>
            </p:cNvSpPr>
            <p:nvPr/>
          </p:nvSpPr>
          <p:spPr bwMode="auto">
            <a:xfrm>
              <a:off x="1292202" y="2336139"/>
              <a:ext cx="14380" cy="7272"/>
            </a:xfrm>
            <a:custGeom>
              <a:avLst/>
              <a:gdLst>
                <a:gd name="T0" fmla="*/ 8 w 8"/>
                <a:gd name="T1" fmla="*/ 4 h 4"/>
                <a:gd name="T2" fmla="*/ 4 w 8"/>
                <a:gd name="T3" fmla="*/ 4 h 4"/>
                <a:gd name="T4" fmla="*/ 4 w 8"/>
                <a:gd name="T5" fmla="*/ 0 h 4"/>
                <a:gd name="T6" fmla="*/ 0 w 8"/>
                <a:gd name="T7" fmla="*/ 0 h 4"/>
                <a:gd name="T8" fmla="*/ 4 w 8"/>
                <a:gd name="T9" fmla="*/ 0 h 4"/>
                <a:gd name="T10" fmla="*/ 8 w 8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8" y="4"/>
                  </a:moveTo>
                  <a:lnTo>
                    <a:pt x="4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" name="Freeform 2629"/>
            <p:cNvSpPr>
              <a:spLocks/>
            </p:cNvSpPr>
            <p:nvPr/>
          </p:nvSpPr>
          <p:spPr bwMode="auto">
            <a:xfrm>
              <a:off x="3211936" y="2219786"/>
              <a:ext cx="5392" cy="7272"/>
            </a:xfrm>
            <a:custGeom>
              <a:avLst/>
              <a:gdLst>
                <a:gd name="T0" fmla="*/ 3 w 3"/>
                <a:gd name="T1" fmla="*/ 4 h 4"/>
                <a:gd name="T2" fmla="*/ 0 w 3"/>
                <a:gd name="T3" fmla="*/ 4 h 4"/>
                <a:gd name="T4" fmla="*/ 0 w 3"/>
                <a:gd name="T5" fmla="*/ 0 h 4"/>
                <a:gd name="T6" fmla="*/ 3 w 3"/>
                <a:gd name="T7" fmla="*/ 0 h 4"/>
                <a:gd name="T8" fmla="*/ 0 w 3"/>
                <a:gd name="T9" fmla="*/ 0 h 4"/>
                <a:gd name="T10" fmla="*/ 3 w 3"/>
                <a:gd name="T11" fmla="*/ 0 h 4"/>
                <a:gd name="T12" fmla="*/ 3 w 3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4">
                  <a:moveTo>
                    <a:pt x="3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" name="Freeform 2630"/>
            <p:cNvSpPr>
              <a:spLocks/>
            </p:cNvSpPr>
            <p:nvPr/>
          </p:nvSpPr>
          <p:spPr bwMode="auto">
            <a:xfrm>
              <a:off x="2217916" y="1858002"/>
              <a:ext cx="14380" cy="7272"/>
            </a:xfrm>
            <a:custGeom>
              <a:avLst/>
              <a:gdLst>
                <a:gd name="T0" fmla="*/ 8 w 8"/>
                <a:gd name="T1" fmla="*/ 4 h 4"/>
                <a:gd name="T2" fmla="*/ 4 w 8"/>
                <a:gd name="T3" fmla="*/ 0 h 4"/>
                <a:gd name="T4" fmla="*/ 0 w 8"/>
                <a:gd name="T5" fmla="*/ 0 h 4"/>
                <a:gd name="T6" fmla="*/ 4 w 8"/>
                <a:gd name="T7" fmla="*/ 0 h 4"/>
                <a:gd name="T8" fmla="*/ 8 w 8"/>
                <a:gd name="T9" fmla="*/ 0 h 4"/>
                <a:gd name="T10" fmla="*/ 8 w 8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8" y="4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" name="Freeform 2631"/>
            <p:cNvSpPr>
              <a:spLocks/>
            </p:cNvSpPr>
            <p:nvPr/>
          </p:nvSpPr>
          <p:spPr bwMode="auto">
            <a:xfrm>
              <a:off x="1326354" y="2363408"/>
              <a:ext cx="7190" cy="14544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4 h 8"/>
                <a:gd name="T4" fmla="*/ 4 w 4"/>
                <a:gd name="T5" fmla="*/ 0 h 8"/>
                <a:gd name="T6" fmla="*/ 4 w 4"/>
                <a:gd name="T7" fmla="*/ 4 h 8"/>
                <a:gd name="T8" fmla="*/ 4 w 4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4" y="4"/>
                  </a:lnTo>
                  <a:lnTo>
                    <a:pt x="4" y="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8" name="Freeform 2632"/>
            <p:cNvSpPr>
              <a:spLocks/>
            </p:cNvSpPr>
            <p:nvPr/>
          </p:nvSpPr>
          <p:spPr bwMode="auto">
            <a:xfrm>
              <a:off x="2874006" y="1796190"/>
              <a:ext cx="19772" cy="14544"/>
            </a:xfrm>
            <a:custGeom>
              <a:avLst/>
              <a:gdLst>
                <a:gd name="T0" fmla="*/ 7 w 11"/>
                <a:gd name="T1" fmla="*/ 8 h 8"/>
                <a:gd name="T2" fmla="*/ 7 w 11"/>
                <a:gd name="T3" fmla="*/ 4 h 8"/>
                <a:gd name="T4" fmla="*/ 4 w 11"/>
                <a:gd name="T5" fmla="*/ 4 h 8"/>
                <a:gd name="T6" fmla="*/ 0 w 11"/>
                <a:gd name="T7" fmla="*/ 4 h 8"/>
                <a:gd name="T8" fmla="*/ 4 w 11"/>
                <a:gd name="T9" fmla="*/ 4 h 8"/>
                <a:gd name="T10" fmla="*/ 4 w 11"/>
                <a:gd name="T11" fmla="*/ 0 h 8"/>
                <a:gd name="T12" fmla="*/ 7 w 11"/>
                <a:gd name="T13" fmla="*/ 4 h 8"/>
                <a:gd name="T14" fmla="*/ 11 w 11"/>
                <a:gd name="T15" fmla="*/ 4 h 8"/>
                <a:gd name="T16" fmla="*/ 7 w 11"/>
                <a:gd name="T17" fmla="*/ 4 h 8"/>
                <a:gd name="T18" fmla="*/ 7 w 11"/>
                <a:gd name="T1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8">
                  <a:moveTo>
                    <a:pt x="7" y="8"/>
                  </a:moveTo>
                  <a:lnTo>
                    <a:pt x="7" y="4"/>
                  </a:lnTo>
                  <a:lnTo>
                    <a:pt x="4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7" y="4"/>
                  </a:lnTo>
                  <a:lnTo>
                    <a:pt x="11" y="4"/>
                  </a:lnTo>
                  <a:lnTo>
                    <a:pt x="7" y="4"/>
                  </a:lnTo>
                  <a:lnTo>
                    <a:pt x="7" y="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9" name="Freeform 2633"/>
            <p:cNvSpPr>
              <a:spLocks/>
            </p:cNvSpPr>
            <p:nvPr/>
          </p:nvSpPr>
          <p:spPr bwMode="auto">
            <a:xfrm>
              <a:off x="1320963" y="2336139"/>
              <a:ext cx="5392" cy="14544"/>
            </a:xfrm>
            <a:custGeom>
              <a:avLst/>
              <a:gdLst>
                <a:gd name="T0" fmla="*/ 0 w 3"/>
                <a:gd name="T1" fmla="*/ 8 h 8"/>
                <a:gd name="T2" fmla="*/ 0 w 3"/>
                <a:gd name="T3" fmla="*/ 4 h 8"/>
                <a:gd name="T4" fmla="*/ 0 w 3"/>
                <a:gd name="T5" fmla="*/ 0 h 8"/>
                <a:gd name="T6" fmla="*/ 3 w 3"/>
                <a:gd name="T7" fmla="*/ 4 h 8"/>
                <a:gd name="T8" fmla="*/ 3 w 3"/>
                <a:gd name="T9" fmla="*/ 8 h 8"/>
                <a:gd name="T10" fmla="*/ 0 w 3"/>
                <a:gd name="T11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8">
                  <a:moveTo>
                    <a:pt x="0" y="8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3" y="8"/>
                  </a:lnTo>
                  <a:lnTo>
                    <a:pt x="0" y="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0" name="Freeform 2634"/>
            <p:cNvSpPr>
              <a:spLocks/>
            </p:cNvSpPr>
            <p:nvPr/>
          </p:nvSpPr>
          <p:spPr bwMode="auto">
            <a:xfrm>
              <a:off x="1374888" y="2390679"/>
              <a:ext cx="12582" cy="7272"/>
            </a:xfrm>
            <a:custGeom>
              <a:avLst/>
              <a:gdLst>
                <a:gd name="T0" fmla="*/ 0 w 7"/>
                <a:gd name="T1" fmla="*/ 4 h 4"/>
                <a:gd name="T2" fmla="*/ 0 w 7"/>
                <a:gd name="T3" fmla="*/ 0 h 4"/>
                <a:gd name="T4" fmla="*/ 3 w 7"/>
                <a:gd name="T5" fmla="*/ 0 h 4"/>
                <a:gd name="T6" fmla="*/ 7 w 7"/>
                <a:gd name="T7" fmla="*/ 4 h 4"/>
                <a:gd name="T8" fmla="*/ 3 w 7"/>
                <a:gd name="T9" fmla="*/ 4 h 4"/>
                <a:gd name="T10" fmla="*/ 0 w 7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4">
                  <a:moveTo>
                    <a:pt x="0" y="4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7" y="4"/>
                  </a:lnTo>
                  <a:lnTo>
                    <a:pt x="3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1" name="Freeform 2635"/>
            <p:cNvSpPr>
              <a:spLocks/>
            </p:cNvSpPr>
            <p:nvPr/>
          </p:nvSpPr>
          <p:spPr bwMode="auto">
            <a:xfrm>
              <a:off x="3116668" y="2014351"/>
              <a:ext cx="14380" cy="7272"/>
            </a:xfrm>
            <a:custGeom>
              <a:avLst/>
              <a:gdLst>
                <a:gd name="T0" fmla="*/ 8 w 8"/>
                <a:gd name="T1" fmla="*/ 4 h 4"/>
                <a:gd name="T2" fmla="*/ 4 w 8"/>
                <a:gd name="T3" fmla="*/ 4 h 4"/>
                <a:gd name="T4" fmla="*/ 0 w 8"/>
                <a:gd name="T5" fmla="*/ 4 h 4"/>
                <a:gd name="T6" fmla="*/ 4 w 8"/>
                <a:gd name="T7" fmla="*/ 0 h 4"/>
                <a:gd name="T8" fmla="*/ 4 w 8"/>
                <a:gd name="T9" fmla="*/ 4 h 4"/>
                <a:gd name="T10" fmla="*/ 8 w 8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8" y="4"/>
                  </a:moveTo>
                  <a:lnTo>
                    <a:pt x="4" y="4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4"/>
                  </a:lnTo>
                  <a:lnTo>
                    <a:pt x="8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" name="Freeform 2636"/>
            <p:cNvSpPr>
              <a:spLocks/>
            </p:cNvSpPr>
            <p:nvPr/>
          </p:nvSpPr>
          <p:spPr bwMode="auto">
            <a:xfrm>
              <a:off x="2717622" y="2234330"/>
              <a:ext cx="7190" cy="7272"/>
            </a:xfrm>
            <a:custGeom>
              <a:avLst/>
              <a:gdLst>
                <a:gd name="T0" fmla="*/ 0 w 4"/>
                <a:gd name="T1" fmla="*/ 4 h 4"/>
                <a:gd name="T2" fmla="*/ 4 w 4"/>
                <a:gd name="T3" fmla="*/ 4 h 4"/>
                <a:gd name="T4" fmla="*/ 4 w 4"/>
                <a:gd name="T5" fmla="*/ 0 h 4"/>
                <a:gd name="T6" fmla="*/ 4 w 4"/>
                <a:gd name="T7" fmla="*/ 4 h 4"/>
                <a:gd name="T8" fmla="*/ 0 w 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4" y="4"/>
                  </a:ln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3" name="Freeform 2637"/>
            <p:cNvSpPr>
              <a:spLocks/>
            </p:cNvSpPr>
            <p:nvPr/>
          </p:nvSpPr>
          <p:spPr bwMode="auto">
            <a:xfrm>
              <a:off x="3104086" y="2076163"/>
              <a:ext cx="12582" cy="7272"/>
            </a:xfrm>
            <a:custGeom>
              <a:avLst/>
              <a:gdLst>
                <a:gd name="T0" fmla="*/ 7 w 7"/>
                <a:gd name="T1" fmla="*/ 4 h 4"/>
                <a:gd name="T2" fmla="*/ 3 w 7"/>
                <a:gd name="T3" fmla="*/ 0 h 4"/>
                <a:gd name="T4" fmla="*/ 0 w 7"/>
                <a:gd name="T5" fmla="*/ 0 h 4"/>
                <a:gd name="T6" fmla="*/ 3 w 7"/>
                <a:gd name="T7" fmla="*/ 0 h 4"/>
                <a:gd name="T8" fmla="*/ 7 w 7"/>
                <a:gd name="T9" fmla="*/ 0 h 4"/>
                <a:gd name="T10" fmla="*/ 7 w 7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4">
                  <a:moveTo>
                    <a:pt x="7" y="4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7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4" name="Freeform 2638"/>
            <p:cNvSpPr>
              <a:spLocks/>
            </p:cNvSpPr>
            <p:nvPr/>
          </p:nvSpPr>
          <p:spPr bwMode="auto">
            <a:xfrm>
              <a:off x="2102876" y="1823461"/>
              <a:ext cx="14380" cy="7272"/>
            </a:xfrm>
            <a:custGeom>
              <a:avLst/>
              <a:gdLst>
                <a:gd name="T0" fmla="*/ 8 w 8"/>
                <a:gd name="T1" fmla="*/ 4 h 4"/>
                <a:gd name="T2" fmla="*/ 4 w 8"/>
                <a:gd name="T3" fmla="*/ 4 h 4"/>
                <a:gd name="T4" fmla="*/ 0 w 8"/>
                <a:gd name="T5" fmla="*/ 4 h 4"/>
                <a:gd name="T6" fmla="*/ 0 w 8"/>
                <a:gd name="T7" fmla="*/ 0 h 4"/>
                <a:gd name="T8" fmla="*/ 4 w 8"/>
                <a:gd name="T9" fmla="*/ 0 h 4"/>
                <a:gd name="T10" fmla="*/ 8 w 8"/>
                <a:gd name="T11" fmla="*/ 0 h 4"/>
                <a:gd name="T12" fmla="*/ 8 w 8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">
                  <a:moveTo>
                    <a:pt x="8" y="4"/>
                  </a:moveTo>
                  <a:lnTo>
                    <a:pt x="4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" name="Freeform 2639"/>
            <p:cNvSpPr>
              <a:spLocks/>
            </p:cNvSpPr>
            <p:nvPr/>
          </p:nvSpPr>
          <p:spPr bwMode="auto">
            <a:xfrm>
              <a:off x="2685267" y="2227058"/>
              <a:ext cx="19773" cy="14544"/>
            </a:xfrm>
            <a:custGeom>
              <a:avLst/>
              <a:gdLst>
                <a:gd name="T0" fmla="*/ 0 w 11"/>
                <a:gd name="T1" fmla="*/ 8 h 8"/>
                <a:gd name="T2" fmla="*/ 3 w 11"/>
                <a:gd name="T3" fmla="*/ 4 h 8"/>
                <a:gd name="T4" fmla="*/ 7 w 11"/>
                <a:gd name="T5" fmla="*/ 4 h 8"/>
                <a:gd name="T6" fmla="*/ 7 w 11"/>
                <a:gd name="T7" fmla="*/ 0 h 8"/>
                <a:gd name="T8" fmla="*/ 11 w 11"/>
                <a:gd name="T9" fmla="*/ 0 h 8"/>
                <a:gd name="T10" fmla="*/ 7 w 11"/>
                <a:gd name="T11" fmla="*/ 4 h 8"/>
                <a:gd name="T12" fmla="*/ 3 w 11"/>
                <a:gd name="T13" fmla="*/ 8 h 8"/>
                <a:gd name="T14" fmla="*/ 0 w 11"/>
                <a:gd name="T1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8">
                  <a:moveTo>
                    <a:pt x="0" y="8"/>
                  </a:moveTo>
                  <a:lnTo>
                    <a:pt x="3" y="4"/>
                  </a:lnTo>
                  <a:lnTo>
                    <a:pt x="7" y="4"/>
                  </a:lnTo>
                  <a:lnTo>
                    <a:pt x="7" y="0"/>
                  </a:lnTo>
                  <a:lnTo>
                    <a:pt x="11" y="0"/>
                  </a:lnTo>
                  <a:lnTo>
                    <a:pt x="7" y="4"/>
                  </a:lnTo>
                  <a:lnTo>
                    <a:pt x="3" y="8"/>
                  </a:lnTo>
                  <a:lnTo>
                    <a:pt x="0" y="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" name="Freeform 2640"/>
            <p:cNvSpPr>
              <a:spLocks/>
            </p:cNvSpPr>
            <p:nvPr/>
          </p:nvSpPr>
          <p:spPr bwMode="auto">
            <a:xfrm>
              <a:off x="3131048" y="2021623"/>
              <a:ext cx="5393" cy="14544"/>
            </a:xfrm>
            <a:custGeom>
              <a:avLst/>
              <a:gdLst>
                <a:gd name="T0" fmla="*/ 3 w 3"/>
                <a:gd name="T1" fmla="*/ 8 h 8"/>
                <a:gd name="T2" fmla="*/ 0 w 3"/>
                <a:gd name="T3" fmla="*/ 8 h 8"/>
                <a:gd name="T4" fmla="*/ 0 w 3"/>
                <a:gd name="T5" fmla="*/ 4 h 8"/>
                <a:gd name="T6" fmla="*/ 0 w 3"/>
                <a:gd name="T7" fmla="*/ 0 h 8"/>
                <a:gd name="T8" fmla="*/ 0 w 3"/>
                <a:gd name="T9" fmla="*/ 4 h 8"/>
                <a:gd name="T10" fmla="*/ 3 w 3"/>
                <a:gd name="T11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8">
                  <a:moveTo>
                    <a:pt x="3" y="8"/>
                  </a:moveTo>
                  <a:lnTo>
                    <a:pt x="0" y="8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4"/>
                  </a:lnTo>
                  <a:lnTo>
                    <a:pt x="3" y="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" name="Freeform 2641"/>
            <p:cNvSpPr>
              <a:spLocks/>
            </p:cNvSpPr>
            <p:nvPr/>
          </p:nvSpPr>
          <p:spPr bwMode="auto">
            <a:xfrm>
              <a:off x="1428813" y="2425220"/>
              <a:ext cx="12582" cy="7272"/>
            </a:xfrm>
            <a:custGeom>
              <a:avLst/>
              <a:gdLst>
                <a:gd name="T0" fmla="*/ 7 w 7"/>
                <a:gd name="T1" fmla="*/ 4 h 4"/>
                <a:gd name="T2" fmla="*/ 3 w 7"/>
                <a:gd name="T3" fmla="*/ 4 h 4"/>
                <a:gd name="T4" fmla="*/ 3 w 7"/>
                <a:gd name="T5" fmla="*/ 0 h 4"/>
                <a:gd name="T6" fmla="*/ 0 w 7"/>
                <a:gd name="T7" fmla="*/ 0 h 4"/>
                <a:gd name="T8" fmla="*/ 3 w 7"/>
                <a:gd name="T9" fmla="*/ 0 h 4"/>
                <a:gd name="T10" fmla="*/ 7 w 7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4">
                  <a:moveTo>
                    <a:pt x="7" y="4"/>
                  </a:moveTo>
                  <a:lnTo>
                    <a:pt x="3" y="4"/>
                  </a:ln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8" name="Freeform 2642"/>
            <p:cNvSpPr>
              <a:spLocks/>
            </p:cNvSpPr>
            <p:nvPr/>
          </p:nvSpPr>
          <p:spPr bwMode="auto">
            <a:xfrm>
              <a:off x="3096896" y="1994353"/>
              <a:ext cx="12582" cy="7272"/>
            </a:xfrm>
            <a:custGeom>
              <a:avLst/>
              <a:gdLst>
                <a:gd name="T0" fmla="*/ 0 w 7"/>
                <a:gd name="T1" fmla="*/ 4 h 4"/>
                <a:gd name="T2" fmla="*/ 0 w 7"/>
                <a:gd name="T3" fmla="*/ 0 h 4"/>
                <a:gd name="T4" fmla="*/ 4 w 7"/>
                <a:gd name="T5" fmla="*/ 0 h 4"/>
                <a:gd name="T6" fmla="*/ 7 w 7"/>
                <a:gd name="T7" fmla="*/ 0 h 4"/>
                <a:gd name="T8" fmla="*/ 4 w 7"/>
                <a:gd name="T9" fmla="*/ 4 h 4"/>
                <a:gd name="T10" fmla="*/ 0 w 7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4">
                  <a:moveTo>
                    <a:pt x="0" y="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4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9" name="Rectangle 2643"/>
            <p:cNvSpPr>
              <a:spLocks noChangeArrowheads="1"/>
            </p:cNvSpPr>
            <p:nvPr/>
          </p:nvSpPr>
          <p:spPr bwMode="auto">
            <a:xfrm>
              <a:off x="1265239" y="2308868"/>
              <a:ext cx="7190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0" name="Rectangle 2644"/>
            <p:cNvSpPr>
              <a:spLocks noChangeArrowheads="1"/>
            </p:cNvSpPr>
            <p:nvPr/>
          </p:nvSpPr>
          <p:spPr bwMode="auto">
            <a:xfrm>
              <a:off x="1299392" y="2308868"/>
              <a:ext cx="7190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1" name="Freeform 2645"/>
            <p:cNvSpPr>
              <a:spLocks/>
            </p:cNvSpPr>
            <p:nvPr/>
          </p:nvSpPr>
          <p:spPr bwMode="auto">
            <a:xfrm>
              <a:off x="3116668" y="2117978"/>
              <a:ext cx="14380" cy="7272"/>
            </a:xfrm>
            <a:custGeom>
              <a:avLst/>
              <a:gdLst>
                <a:gd name="T0" fmla="*/ 8 w 8"/>
                <a:gd name="T1" fmla="*/ 4 h 4"/>
                <a:gd name="T2" fmla="*/ 4 w 8"/>
                <a:gd name="T3" fmla="*/ 0 h 4"/>
                <a:gd name="T4" fmla="*/ 0 w 8"/>
                <a:gd name="T5" fmla="*/ 0 h 4"/>
                <a:gd name="T6" fmla="*/ 4 w 8"/>
                <a:gd name="T7" fmla="*/ 0 h 4"/>
                <a:gd name="T8" fmla="*/ 8 w 8"/>
                <a:gd name="T9" fmla="*/ 0 h 4"/>
                <a:gd name="T10" fmla="*/ 8 w 8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8" y="4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2" name="Freeform 2646"/>
            <p:cNvSpPr>
              <a:spLocks/>
            </p:cNvSpPr>
            <p:nvPr/>
          </p:nvSpPr>
          <p:spPr bwMode="auto">
            <a:xfrm>
              <a:off x="2697850" y="2356136"/>
              <a:ext cx="14380" cy="7272"/>
            </a:xfrm>
            <a:custGeom>
              <a:avLst/>
              <a:gdLst>
                <a:gd name="T0" fmla="*/ 0 w 8"/>
                <a:gd name="T1" fmla="*/ 4 h 4"/>
                <a:gd name="T2" fmla="*/ 0 w 8"/>
                <a:gd name="T3" fmla="*/ 0 h 4"/>
                <a:gd name="T4" fmla="*/ 4 w 8"/>
                <a:gd name="T5" fmla="*/ 0 h 4"/>
                <a:gd name="T6" fmla="*/ 8 w 8"/>
                <a:gd name="T7" fmla="*/ 0 h 4"/>
                <a:gd name="T8" fmla="*/ 4 w 8"/>
                <a:gd name="T9" fmla="*/ 4 h 4"/>
                <a:gd name="T10" fmla="*/ 0 w 8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0" y="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4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3" name="Freeform 2647"/>
            <p:cNvSpPr>
              <a:spLocks/>
            </p:cNvSpPr>
            <p:nvPr/>
          </p:nvSpPr>
          <p:spPr bwMode="auto">
            <a:xfrm>
              <a:off x="2717622" y="1885273"/>
              <a:ext cx="14380" cy="7272"/>
            </a:xfrm>
            <a:custGeom>
              <a:avLst/>
              <a:gdLst>
                <a:gd name="T0" fmla="*/ 4 w 8"/>
                <a:gd name="T1" fmla="*/ 4 h 4"/>
                <a:gd name="T2" fmla="*/ 4 w 8"/>
                <a:gd name="T3" fmla="*/ 0 h 4"/>
                <a:gd name="T4" fmla="*/ 0 w 8"/>
                <a:gd name="T5" fmla="*/ 0 h 4"/>
                <a:gd name="T6" fmla="*/ 4 w 8"/>
                <a:gd name="T7" fmla="*/ 0 h 4"/>
                <a:gd name="T8" fmla="*/ 0 w 8"/>
                <a:gd name="T9" fmla="*/ 0 h 4"/>
                <a:gd name="T10" fmla="*/ 4 w 8"/>
                <a:gd name="T11" fmla="*/ 0 h 4"/>
                <a:gd name="T12" fmla="*/ 8 w 8"/>
                <a:gd name="T13" fmla="*/ 0 h 4"/>
                <a:gd name="T14" fmla="*/ 4 w 8"/>
                <a:gd name="T15" fmla="*/ 0 h 4"/>
                <a:gd name="T16" fmla="*/ 8 w 8"/>
                <a:gd name="T17" fmla="*/ 0 h 4"/>
                <a:gd name="T18" fmla="*/ 4 w 8"/>
                <a:gd name="T19" fmla="*/ 0 h 4"/>
                <a:gd name="T20" fmla="*/ 4 w 8"/>
                <a:gd name="T2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4">
                  <a:moveTo>
                    <a:pt x="4" y="4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4" name="Freeform 2648"/>
            <p:cNvSpPr>
              <a:spLocks/>
            </p:cNvSpPr>
            <p:nvPr/>
          </p:nvSpPr>
          <p:spPr bwMode="auto">
            <a:xfrm>
              <a:off x="2712230" y="1892545"/>
              <a:ext cx="12582" cy="7272"/>
            </a:xfrm>
            <a:custGeom>
              <a:avLst/>
              <a:gdLst>
                <a:gd name="T0" fmla="*/ 3 w 7"/>
                <a:gd name="T1" fmla="*/ 4 h 4"/>
                <a:gd name="T2" fmla="*/ 0 w 7"/>
                <a:gd name="T3" fmla="*/ 0 h 4"/>
                <a:gd name="T4" fmla="*/ 3 w 7"/>
                <a:gd name="T5" fmla="*/ 0 h 4"/>
                <a:gd name="T6" fmla="*/ 7 w 7"/>
                <a:gd name="T7" fmla="*/ 0 h 4"/>
                <a:gd name="T8" fmla="*/ 3 w 7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">
                  <a:moveTo>
                    <a:pt x="3" y="4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3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5" name="Freeform 2649"/>
            <p:cNvSpPr>
              <a:spLocks/>
            </p:cNvSpPr>
            <p:nvPr/>
          </p:nvSpPr>
          <p:spPr bwMode="auto">
            <a:xfrm>
              <a:off x="3021401" y="1850730"/>
              <a:ext cx="14380" cy="7272"/>
            </a:xfrm>
            <a:custGeom>
              <a:avLst/>
              <a:gdLst>
                <a:gd name="T0" fmla="*/ 4 w 8"/>
                <a:gd name="T1" fmla="*/ 4 h 4"/>
                <a:gd name="T2" fmla="*/ 0 w 8"/>
                <a:gd name="T3" fmla="*/ 4 h 4"/>
                <a:gd name="T4" fmla="*/ 4 w 8"/>
                <a:gd name="T5" fmla="*/ 0 h 4"/>
                <a:gd name="T6" fmla="*/ 8 w 8"/>
                <a:gd name="T7" fmla="*/ 0 h 4"/>
                <a:gd name="T8" fmla="*/ 8 w 8"/>
                <a:gd name="T9" fmla="*/ 4 h 4"/>
                <a:gd name="T10" fmla="*/ 4 w 8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4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4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6" name="Freeform 2650"/>
            <p:cNvSpPr>
              <a:spLocks/>
            </p:cNvSpPr>
            <p:nvPr/>
          </p:nvSpPr>
          <p:spPr bwMode="auto">
            <a:xfrm>
              <a:off x="1313772" y="2343411"/>
              <a:ext cx="7190" cy="0"/>
            </a:xfrm>
            <a:custGeom>
              <a:avLst/>
              <a:gdLst>
                <a:gd name="T0" fmla="*/ 4 w 4"/>
                <a:gd name="T1" fmla="*/ 0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" name="Freeform 2651"/>
            <p:cNvSpPr>
              <a:spLocks/>
            </p:cNvSpPr>
            <p:nvPr/>
          </p:nvSpPr>
          <p:spPr bwMode="auto">
            <a:xfrm>
              <a:off x="1407243" y="2405223"/>
              <a:ext cx="7190" cy="7272"/>
            </a:xfrm>
            <a:custGeom>
              <a:avLst/>
              <a:gdLst>
                <a:gd name="T0" fmla="*/ 4 w 4"/>
                <a:gd name="T1" fmla="*/ 4 h 4"/>
                <a:gd name="T2" fmla="*/ 4 w 4"/>
                <a:gd name="T3" fmla="*/ 0 h 4"/>
                <a:gd name="T4" fmla="*/ 0 w 4"/>
                <a:gd name="T5" fmla="*/ 0 h 4"/>
                <a:gd name="T6" fmla="*/ 4 w 4"/>
                <a:gd name="T7" fmla="*/ 0 h 4"/>
                <a:gd name="T8" fmla="*/ 4 w 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4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" name="Freeform 2652"/>
            <p:cNvSpPr>
              <a:spLocks/>
            </p:cNvSpPr>
            <p:nvPr/>
          </p:nvSpPr>
          <p:spPr bwMode="auto">
            <a:xfrm>
              <a:off x="3413257" y="2425220"/>
              <a:ext cx="14380" cy="0"/>
            </a:xfrm>
            <a:custGeom>
              <a:avLst/>
              <a:gdLst>
                <a:gd name="T0" fmla="*/ 0 w 8"/>
                <a:gd name="T1" fmla="*/ 4 w 8"/>
                <a:gd name="T2" fmla="*/ 8 w 8"/>
                <a:gd name="T3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" name="Freeform 2653"/>
            <p:cNvSpPr>
              <a:spLocks/>
            </p:cNvSpPr>
            <p:nvPr/>
          </p:nvSpPr>
          <p:spPr bwMode="auto">
            <a:xfrm>
              <a:off x="2839853" y="2048894"/>
              <a:ext cx="19773" cy="7272"/>
            </a:xfrm>
            <a:custGeom>
              <a:avLst/>
              <a:gdLst>
                <a:gd name="T0" fmla="*/ 8 w 11"/>
                <a:gd name="T1" fmla="*/ 4 h 4"/>
                <a:gd name="T2" fmla="*/ 4 w 11"/>
                <a:gd name="T3" fmla="*/ 4 h 4"/>
                <a:gd name="T4" fmla="*/ 0 w 11"/>
                <a:gd name="T5" fmla="*/ 4 h 4"/>
                <a:gd name="T6" fmla="*/ 0 w 11"/>
                <a:gd name="T7" fmla="*/ 0 h 4"/>
                <a:gd name="T8" fmla="*/ 4 w 11"/>
                <a:gd name="T9" fmla="*/ 0 h 4"/>
                <a:gd name="T10" fmla="*/ 4 w 11"/>
                <a:gd name="T11" fmla="*/ 4 h 4"/>
                <a:gd name="T12" fmla="*/ 8 w 11"/>
                <a:gd name="T13" fmla="*/ 4 h 4"/>
                <a:gd name="T14" fmla="*/ 11 w 11"/>
                <a:gd name="T15" fmla="*/ 4 h 4"/>
                <a:gd name="T16" fmla="*/ 8 w 11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4">
                  <a:moveTo>
                    <a:pt x="8" y="4"/>
                  </a:moveTo>
                  <a:lnTo>
                    <a:pt x="4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4"/>
                  </a:lnTo>
                  <a:lnTo>
                    <a:pt x="8" y="4"/>
                  </a:lnTo>
                  <a:lnTo>
                    <a:pt x="11" y="4"/>
                  </a:lnTo>
                  <a:lnTo>
                    <a:pt x="8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" name="Rectangle 2654"/>
            <p:cNvSpPr>
              <a:spLocks noChangeArrowheads="1"/>
            </p:cNvSpPr>
            <p:nvPr/>
          </p:nvSpPr>
          <p:spPr bwMode="auto">
            <a:xfrm>
              <a:off x="1292202" y="2323412"/>
              <a:ext cx="7190" cy="5455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" name="Freeform 2655"/>
            <p:cNvSpPr>
              <a:spLocks/>
            </p:cNvSpPr>
            <p:nvPr/>
          </p:nvSpPr>
          <p:spPr bwMode="auto">
            <a:xfrm>
              <a:off x="2239486" y="1714380"/>
              <a:ext cx="19773" cy="0"/>
            </a:xfrm>
            <a:custGeom>
              <a:avLst/>
              <a:gdLst>
                <a:gd name="T0" fmla="*/ 11 w 11"/>
                <a:gd name="T1" fmla="*/ 7 w 11"/>
                <a:gd name="T2" fmla="*/ 3 w 11"/>
                <a:gd name="T3" fmla="*/ 0 w 11"/>
                <a:gd name="T4" fmla="*/ 3 w 11"/>
                <a:gd name="T5" fmla="*/ 7 w 11"/>
                <a:gd name="T6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7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11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" name="Freeform 2656"/>
            <p:cNvSpPr>
              <a:spLocks/>
            </p:cNvSpPr>
            <p:nvPr/>
          </p:nvSpPr>
          <p:spPr bwMode="auto">
            <a:xfrm>
              <a:off x="2394072" y="1858002"/>
              <a:ext cx="7190" cy="7272"/>
            </a:xfrm>
            <a:custGeom>
              <a:avLst/>
              <a:gdLst>
                <a:gd name="T0" fmla="*/ 0 w 4"/>
                <a:gd name="T1" fmla="*/ 4 h 4"/>
                <a:gd name="T2" fmla="*/ 4 w 4"/>
                <a:gd name="T3" fmla="*/ 0 h 4"/>
                <a:gd name="T4" fmla="*/ 4 w 4"/>
                <a:gd name="T5" fmla="*/ 4 h 4"/>
                <a:gd name="T6" fmla="*/ 0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" name="Freeform 2657"/>
            <p:cNvSpPr>
              <a:spLocks/>
            </p:cNvSpPr>
            <p:nvPr/>
          </p:nvSpPr>
          <p:spPr bwMode="auto">
            <a:xfrm>
              <a:off x="3427637" y="2467035"/>
              <a:ext cx="12582" cy="5453"/>
            </a:xfrm>
            <a:custGeom>
              <a:avLst/>
              <a:gdLst>
                <a:gd name="T0" fmla="*/ 4 w 7"/>
                <a:gd name="T1" fmla="*/ 3 h 3"/>
                <a:gd name="T2" fmla="*/ 0 w 7"/>
                <a:gd name="T3" fmla="*/ 3 h 3"/>
                <a:gd name="T4" fmla="*/ 0 w 7"/>
                <a:gd name="T5" fmla="*/ 0 h 3"/>
                <a:gd name="T6" fmla="*/ 4 w 7"/>
                <a:gd name="T7" fmla="*/ 0 h 3"/>
                <a:gd name="T8" fmla="*/ 7 w 7"/>
                <a:gd name="T9" fmla="*/ 0 h 3"/>
                <a:gd name="T10" fmla="*/ 4 w 7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3">
                  <a:moveTo>
                    <a:pt x="4" y="3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4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" name="Freeform 2658"/>
            <p:cNvSpPr>
              <a:spLocks/>
            </p:cNvSpPr>
            <p:nvPr/>
          </p:nvSpPr>
          <p:spPr bwMode="auto">
            <a:xfrm>
              <a:off x="3305407" y="2274326"/>
              <a:ext cx="7190" cy="7272"/>
            </a:xfrm>
            <a:custGeom>
              <a:avLst/>
              <a:gdLst>
                <a:gd name="T0" fmla="*/ 4 w 4"/>
                <a:gd name="T1" fmla="*/ 4 h 4"/>
                <a:gd name="T2" fmla="*/ 0 w 4"/>
                <a:gd name="T3" fmla="*/ 4 h 4"/>
                <a:gd name="T4" fmla="*/ 0 w 4"/>
                <a:gd name="T5" fmla="*/ 0 h 4"/>
                <a:gd name="T6" fmla="*/ 4 w 4"/>
                <a:gd name="T7" fmla="*/ 0 h 4"/>
                <a:gd name="T8" fmla="*/ 4 w 4"/>
                <a:gd name="T9" fmla="*/ 4 h 4"/>
                <a:gd name="T10" fmla="*/ 4 w 4"/>
                <a:gd name="T11" fmla="*/ 0 h 4"/>
                <a:gd name="T12" fmla="*/ 4 w 4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4">
                  <a:moveTo>
                    <a:pt x="4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5" name="Freeform 2659"/>
            <p:cNvSpPr>
              <a:spLocks/>
            </p:cNvSpPr>
            <p:nvPr/>
          </p:nvSpPr>
          <p:spPr bwMode="auto">
            <a:xfrm>
              <a:off x="3197556" y="2487033"/>
              <a:ext cx="19772" cy="7272"/>
            </a:xfrm>
            <a:custGeom>
              <a:avLst/>
              <a:gdLst>
                <a:gd name="T0" fmla="*/ 0 w 11"/>
                <a:gd name="T1" fmla="*/ 4 h 4"/>
                <a:gd name="T2" fmla="*/ 0 w 11"/>
                <a:gd name="T3" fmla="*/ 0 h 4"/>
                <a:gd name="T4" fmla="*/ 4 w 11"/>
                <a:gd name="T5" fmla="*/ 0 h 4"/>
                <a:gd name="T6" fmla="*/ 8 w 11"/>
                <a:gd name="T7" fmla="*/ 0 h 4"/>
                <a:gd name="T8" fmla="*/ 11 w 11"/>
                <a:gd name="T9" fmla="*/ 0 h 4"/>
                <a:gd name="T10" fmla="*/ 8 w 11"/>
                <a:gd name="T11" fmla="*/ 0 h 4"/>
                <a:gd name="T12" fmla="*/ 4 w 11"/>
                <a:gd name="T13" fmla="*/ 0 h 4"/>
                <a:gd name="T14" fmla="*/ 4 w 11"/>
                <a:gd name="T15" fmla="*/ 4 h 4"/>
                <a:gd name="T16" fmla="*/ 4 w 11"/>
                <a:gd name="T17" fmla="*/ 0 h 4"/>
                <a:gd name="T18" fmla="*/ 4 w 11"/>
                <a:gd name="T19" fmla="*/ 4 h 4"/>
                <a:gd name="T20" fmla="*/ 0 w 11"/>
                <a:gd name="T21" fmla="*/ 4 h 4"/>
                <a:gd name="T22" fmla="*/ 4 w 11"/>
                <a:gd name="T23" fmla="*/ 4 h 4"/>
                <a:gd name="T24" fmla="*/ 0 w 11"/>
                <a:gd name="T2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4">
                  <a:moveTo>
                    <a:pt x="0" y="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6" name="Freeform 2660"/>
            <p:cNvSpPr>
              <a:spLocks/>
            </p:cNvSpPr>
            <p:nvPr/>
          </p:nvSpPr>
          <p:spPr bwMode="auto">
            <a:xfrm>
              <a:off x="3211936" y="2227058"/>
              <a:ext cx="12582" cy="7272"/>
            </a:xfrm>
            <a:custGeom>
              <a:avLst/>
              <a:gdLst>
                <a:gd name="T0" fmla="*/ 3 w 7"/>
                <a:gd name="T1" fmla="*/ 4 h 4"/>
                <a:gd name="T2" fmla="*/ 0 w 7"/>
                <a:gd name="T3" fmla="*/ 4 h 4"/>
                <a:gd name="T4" fmla="*/ 0 w 7"/>
                <a:gd name="T5" fmla="*/ 0 h 4"/>
                <a:gd name="T6" fmla="*/ 7 w 7"/>
                <a:gd name="T7" fmla="*/ 4 h 4"/>
                <a:gd name="T8" fmla="*/ 3 w 7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">
                  <a:moveTo>
                    <a:pt x="3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7" y="4"/>
                  </a:lnTo>
                  <a:lnTo>
                    <a:pt x="3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" name="Freeform 2661"/>
            <p:cNvSpPr>
              <a:spLocks/>
            </p:cNvSpPr>
            <p:nvPr/>
          </p:nvSpPr>
          <p:spPr bwMode="auto">
            <a:xfrm>
              <a:off x="1407243" y="2405223"/>
              <a:ext cx="7190" cy="12725"/>
            </a:xfrm>
            <a:custGeom>
              <a:avLst/>
              <a:gdLst>
                <a:gd name="T0" fmla="*/ 4 w 4"/>
                <a:gd name="T1" fmla="*/ 7 h 7"/>
                <a:gd name="T2" fmla="*/ 4 w 4"/>
                <a:gd name="T3" fmla="*/ 4 h 7"/>
                <a:gd name="T4" fmla="*/ 0 w 4"/>
                <a:gd name="T5" fmla="*/ 4 h 7"/>
                <a:gd name="T6" fmla="*/ 0 w 4"/>
                <a:gd name="T7" fmla="*/ 0 h 7"/>
                <a:gd name="T8" fmla="*/ 4 w 4"/>
                <a:gd name="T9" fmla="*/ 4 h 7"/>
                <a:gd name="T10" fmla="*/ 4 w 4"/>
                <a:gd name="T1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7">
                  <a:moveTo>
                    <a:pt x="4" y="7"/>
                  </a:moveTo>
                  <a:lnTo>
                    <a:pt x="4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4" y="4"/>
                  </a:lnTo>
                  <a:lnTo>
                    <a:pt x="4" y="7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8" name="Rectangle 2662"/>
            <p:cNvSpPr>
              <a:spLocks noChangeArrowheads="1"/>
            </p:cNvSpPr>
            <p:nvPr/>
          </p:nvSpPr>
          <p:spPr bwMode="auto">
            <a:xfrm>
              <a:off x="1299392" y="2316140"/>
              <a:ext cx="7190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9" name="Freeform 2663"/>
            <p:cNvSpPr>
              <a:spLocks/>
            </p:cNvSpPr>
            <p:nvPr/>
          </p:nvSpPr>
          <p:spPr bwMode="auto">
            <a:xfrm>
              <a:off x="2185561" y="1714380"/>
              <a:ext cx="19773" cy="0"/>
            </a:xfrm>
            <a:custGeom>
              <a:avLst/>
              <a:gdLst>
                <a:gd name="T0" fmla="*/ 3 w 11"/>
                <a:gd name="T1" fmla="*/ 0 w 11"/>
                <a:gd name="T2" fmla="*/ 3 w 11"/>
                <a:gd name="T3" fmla="*/ 7 w 11"/>
                <a:gd name="T4" fmla="*/ 11 w 11"/>
                <a:gd name="T5" fmla="*/ 7 w 11"/>
                <a:gd name="T6" fmla="*/ 3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11">
                  <a:moveTo>
                    <a:pt x="3" y="0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3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0" name="Freeform 2664"/>
            <p:cNvSpPr>
              <a:spLocks/>
            </p:cNvSpPr>
            <p:nvPr/>
          </p:nvSpPr>
          <p:spPr bwMode="auto">
            <a:xfrm>
              <a:off x="3217328" y="2241602"/>
              <a:ext cx="14380" cy="5453"/>
            </a:xfrm>
            <a:custGeom>
              <a:avLst/>
              <a:gdLst>
                <a:gd name="T0" fmla="*/ 4 w 8"/>
                <a:gd name="T1" fmla="*/ 3 h 3"/>
                <a:gd name="T2" fmla="*/ 4 w 8"/>
                <a:gd name="T3" fmla="*/ 0 h 3"/>
                <a:gd name="T4" fmla="*/ 0 w 8"/>
                <a:gd name="T5" fmla="*/ 0 h 3"/>
                <a:gd name="T6" fmla="*/ 4 w 8"/>
                <a:gd name="T7" fmla="*/ 0 h 3"/>
                <a:gd name="T8" fmla="*/ 8 w 8"/>
                <a:gd name="T9" fmla="*/ 3 h 3"/>
                <a:gd name="T10" fmla="*/ 4 w 8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3">
                  <a:moveTo>
                    <a:pt x="4" y="3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3"/>
                  </a:lnTo>
                  <a:lnTo>
                    <a:pt x="4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1" name="Freeform 2665"/>
            <p:cNvSpPr>
              <a:spLocks/>
            </p:cNvSpPr>
            <p:nvPr/>
          </p:nvSpPr>
          <p:spPr bwMode="auto">
            <a:xfrm>
              <a:off x="2367110" y="1639842"/>
              <a:ext cx="19772" cy="0"/>
            </a:xfrm>
            <a:custGeom>
              <a:avLst/>
              <a:gdLst>
                <a:gd name="T0" fmla="*/ 7 w 11"/>
                <a:gd name="T1" fmla="*/ 4 w 11"/>
                <a:gd name="T2" fmla="*/ 0 w 11"/>
                <a:gd name="T3" fmla="*/ 4 w 11"/>
                <a:gd name="T4" fmla="*/ 7 w 11"/>
                <a:gd name="T5" fmla="*/ 11 w 11"/>
                <a:gd name="T6" fmla="*/ 7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11">
                  <a:moveTo>
                    <a:pt x="7" y="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7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2" name="Freeform 2666"/>
            <p:cNvSpPr>
              <a:spLocks/>
            </p:cNvSpPr>
            <p:nvPr/>
          </p:nvSpPr>
          <p:spPr bwMode="auto">
            <a:xfrm>
              <a:off x="2232296" y="1536216"/>
              <a:ext cx="34153" cy="7272"/>
            </a:xfrm>
            <a:custGeom>
              <a:avLst/>
              <a:gdLst>
                <a:gd name="T0" fmla="*/ 15 w 19"/>
                <a:gd name="T1" fmla="*/ 4 h 4"/>
                <a:gd name="T2" fmla="*/ 11 w 19"/>
                <a:gd name="T3" fmla="*/ 4 h 4"/>
                <a:gd name="T4" fmla="*/ 7 w 19"/>
                <a:gd name="T5" fmla="*/ 0 h 4"/>
                <a:gd name="T6" fmla="*/ 4 w 19"/>
                <a:gd name="T7" fmla="*/ 0 h 4"/>
                <a:gd name="T8" fmla="*/ 0 w 19"/>
                <a:gd name="T9" fmla="*/ 0 h 4"/>
                <a:gd name="T10" fmla="*/ 4 w 19"/>
                <a:gd name="T11" fmla="*/ 0 h 4"/>
                <a:gd name="T12" fmla="*/ 11 w 19"/>
                <a:gd name="T13" fmla="*/ 0 h 4"/>
                <a:gd name="T14" fmla="*/ 15 w 19"/>
                <a:gd name="T15" fmla="*/ 0 h 4"/>
                <a:gd name="T16" fmla="*/ 19 w 19"/>
                <a:gd name="T17" fmla="*/ 0 h 4"/>
                <a:gd name="T18" fmla="*/ 19 w 19"/>
                <a:gd name="T19" fmla="*/ 4 h 4"/>
                <a:gd name="T20" fmla="*/ 15 w 19"/>
                <a:gd name="T2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4">
                  <a:moveTo>
                    <a:pt x="15" y="4"/>
                  </a:moveTo>
                  <a:lnTo>
                    <a:pt x="11" y="4"/>
                  </a:lnTo>
                  <a:lnTo>
                    <a:pt x="7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19" y="4"/>
                  </a:lnTo>
                  <a:lnTo>
                    <a:pt x="15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3" name="Freeform 2667"/>
            <p:cNvSpPr>
              <a:spLocks/>
            </p:cNvSpPr>
            <p:nvPr/>
          </p:nvSpPr>
          <p:spPr bwMode="auto">
            <a:xfrm>
              <a:off x="2847043" y="1885273"/>
              <a:ext cx="12583" cy="7272"/>
            </a:xfrm>
            <a:custGeom>
              <a:avLst/>
              <a:gdLst>
                <a:gd name="T0" fmla="*/ 4 w 7"/>
                <a:gd name="T1" fmla="*/ 4 h 4"/>
                <a:gd name="T2" fmla="*/ 0 w 7"/>
                <a:gd name="T3" fmla="*/ 4 h 4"/>
                <a:gd name="T4" fmla="*/ 0 w 7"/>
                <a:gd name="T5" fmla="*/ 0 h 4"/>
                <a:gd name="T6" fmla="*/ 4 w 7"/>
                <a:gd name="T7" fmla="*/ 0 h 4"/>
                <a:gd name="T8" fmla="*/ 4 w 7"/>
                <a:gd name="T9" fmla="*/ 4 h 4"/>
                <a:gd name="T10" fmla="*/ 7 w 7"/>
                <a:gd name="T11" fmla="*/ 4 h 4"/>
                <a:gd name="T12" fmla="*/ 4 w 7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4">
                  <a:moveTo>
                    <a:pt x="4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4"/>
                  </a:lnTo>
                  <a:lnTo>
                    <a:pt x="7" y="4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4" name="Freeform 2668"/>
            <p:cNvSpPr>
              <a:spLocks/>
            </p:cNvSpPr>
            <p:nvPr/>
          </p:nvSpPr>
          <p:spPr bwMode="auto">
            <a:xfrm>
              <a:off x="1265239" y="2274326"/>
              <a:ext cx="7190" cy="7272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0 h 4"/>
                <a:gd name="T4" fmla="*/ 4 w 4"/>
                <a:gd name="T5" fmla="*/ 0 h 4"/>
                <a:gd name="T6" fmla="*/ 0 w 4"/>
                <a:gd name="T7" fmla="*/ 0 h 4"/>
                <a:gd name="T8" fmla="*/ 0 w 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5" name="Rectangle 2669"/>
            <p:cNvSpPr>
              <a:spLocks noChangeArrowheads="1"/>
            </p:cNvSpPr>
            <p:nvPr/>
          </p:nvSpPr>
          <p:spPr bwMode="auto">
            <a:xfrm>
              <a:off x="2866816" y="2001625"/>
              <a:ext cx="7190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6" name="Freeform 2670"/>
            <p:cNvSpPr>
              <a:spLocks/>
            </p:cNvSpPr>
            <p:nvPr/>
          </p:nvSpPr>
          <p:spPr bwMode="auto">
            <a:xfrm>
              <a:off x="1455775" y="2445219"/>
              <a:ext cx="5393" cy="7272"/>
            </a:xfrm>
            <a:custGeom>
              <a:avLst/>
              <a:gdLst>
                <a:gd name="T0" fmla="*/ 3 w 3"/>
                <a:gd name="T1" fmla="*/ 4 h 4"/>
                <a:gd name="T2" fmla="*/ 0 w 3"/>
                <a:gd name="T3" fmla="*/ 0 h 4"/>
                <a:gd name="T4" fmla="*/ 3 w 3"/>
                <a:gd name="T5" fmla="*/ 0 h 4"/>
                <a:gd name="T6" fmla="*/ 3 w 3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4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3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" name="Freeform 2671"/>
            <p:cNvSpPr>
              <a:spLocks/>
            </p:cNvSpPr>
            <p:nvPr/>
          </p:nvSpPr>
          <p:spPr bwMode="auto">
            <a:xfrm>
              <a:off x="2386882" y="1865274"/>
              <a:ext cx="7190" cy="0"/>
            </a:xfrm>
            <a:custGeom>
              <a:avLst/>
              <a:gdLst>
                <a:gd name="T0" fmla="*/ 4 w 4"/>
                <a:gd name="T1" fmla="*/ 0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" name="Rectangle 2672"/>
            <p:cNvSpPr>
              <a:spLocks noChangeArrowheads="1"/>
            </p:cNvSpPr>
            <p:nvPr/>
          </p:nvSpPr>
          <p:spPr bwMode="auto">
            <a:xfrm>
              <a:off x="2212524" y="1761649"/>
              <a:ext cx="5392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9" name="Freeform 2673"/>
            <p:cNvSpPr>
              <a:spLocks/>
            </p:cNvSpPr>
            <p:nvPr/>
          </p:nvSpPr>
          <p:spPr bwMode="auto">
            <a:xfrm>
              <a:off x="2083104" y="1858002"/>
              <a:ext cx="14380" cy="7272"/>
            </a:xfrm>
            <a:custGeom>
              <a:avLst/>
              <a:gdLst>
                <a:gd name="T0" fmla="*/ 4 w 8"/>
                <a:gd name="T1" fmla="*/ 4 h 4"/>
                <a:gd name="T2" fmla="*/ 4 w 8"/>
                <a:gd name="T3" fmla="*/ 0 h 4"/>
                <a:gd name="T4" fmla="*/ 0 w 8"/>
                <a:gd name="T5" fmla="*/ 0 h 4"/>
                <a:gd name="T6" fmla="*/ 4 w 8"/>
                <a:gd name="T7" fmla="*/ 0 h 4"/>
                <a:gd name="T8" fmla="*/ 8 w 8"/>
                <a:gd name="T9" fmla="*/ 0 h 4"/>
                <a:gd name="T10" fmla="*/ 4 w 8"/>
                <a:gd name="T11" fmla="*/ 0 h 4"/>
                <a:gd name="T12" fmla="*/ 4 w 8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">
                  <a:moveTo>
                    <a:pt x="4" y="4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0" name="Freeform 2674"/>
            <p:cNvSpPr>
              <a:spLocks/>
            </p:cNvSpPr>
            <p:nvPr/>
          </p:nvSpPr>
          <p:spPr bwMode="auto">
            <a:xfrm>
              <a:off x="1225694" y="2336139"/>
              <a:ext cx="12583" cy="7272"/>
            </a:xfrm>
            <a:custGeom>
              <a:avLst/>
              <a:gdLst>
                <a:gd name="T0" fmla="*/ 4 w 7"/>
                <a:gd name="T1" fmla="*/ 4 h 4"/>
                <a:gd name="T2" fmla="*/ 0 w 7"/>
                <a:gd name="T3" fmla="*/ 0 h 4"/>
                <a:gd name="T4" fmla="*/ 4 w 7"/>
                <a:gd name="T5" fmla="*/ 0 h 4"/>
                <a:gd name="T6" fmla="*/ 7 w 7"/>
                <a:gd name="T7" fmla="*/ 0 h 4"/>
                <a:gd name="T8" fmla="*/ 4 w 7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">
                  <a:moveTo>
                    <a:pt x="4" y="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1" name="Freeform 2675"/>
            <p:cNvSpPr>
              <a:spLocks/>
            </p:cNvSpPr>
            <p:nvPr/>
          </p:nvSpPr>
          <p:spPr bwMode="auto">
            <a:xfrm>
              <a:off x="2029179" y="1605300"/>
              <a:ext cx="14380" cy="7272"/>
            </a:xfrm>
            <a:custGeom>
              <a:avLst/>
              <a:gdLst>
                <a:gd name="T0" fmla="*/ 4 w 8"/>
                <a:gd name="T1" fmla="*/ 4 h 4"/>
                <a:gd name="T2" fmla="*/ 0 w 8"/>
                <a:gd name="T3" fmla="*/ 4 h 4"/>
                <a:gd name="T4" fmla="*/ 4 w 8"/>
                <a:gd name="T5" fmla="*/ 4 h 4"/>
                <a:gd name="T6" fmla="*/ 4 w 8"/>
                <a:gd name="T7" fmla="*/ 0 h 4"/>
                <a:gd name="T8" fmla="*/ 8 w 8"/>
                <a:gd name="T9" fmla="*/ 0 h 4"/>
                <a:gd name="T10" fmla="*/ 8 w 8"/>
                <a:gd name="T11" fmla="*/ 4 h 4"/>
                <a:gd name="T12" fmla="*/ 4 w 8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">
                  <a:moveTo>
                    <a:pt x="4" y="4"/>
                  </a:moveTo>
                  <a:lnTo>
                    <a:pt x="0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4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2" name="Freeform 2676"/>
            <p:cNvSpPr>
              <a:spLocks/>
            </p:cNvSpPr>
            <p:nvPr/>
          </p:nvSpPr>
          <p:spPr bwMode="auto">
            <a:xfrm>
              <a:off x="2117256" y="1872546"/>
              <a:ext cx="7190" cy="0"/>
            </a:xfrm>
            <a:custGeom>
              <a:avLst/>
              <a:gdLst>
                <a:gd name="T0" fmla="*/ 4 w 4"/>
                <a:gd name="T1" fmla="*/ 0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3" name="Freeform 2677"/>
            <p:cNvSpPr>
              <a:spLocks/>
            </p:cNvSpPr>
            <p:nvPr/>
          </p:nvSpPr>
          <p:spPr bwMode="auto">
            <a:xfrm>
              <a:off x="2536075" y="1625298"/>
              <a:ext cx="19772" cy="7272"/>
            </a:xfrm>
            <a:custGeom>
              <a:avLst/>
              <a:gdLst>
                <a:gd name="T0" fmla="*/ 4 w 11"/>
                <a:gd name="T1" fmla="*/ 4 h 4"/>
                <a:gd name="T2" fmla="*/ 4 w 11"/>
                <a:gd name="T3" fmla="*/ 0 h 4"/>
                <a:gd name="T4" fmla="*/ 0 w 11"/>
                <a:gd name="T5" fmla="*/ 0 h 4"/>
                <a:gd name="T6" fmla="*/ 4 w 11"/>
                <a:gd name="T7" fmla="*/ 0 h 4"/>
                <a:gd name="T8" fmla="*/ 7 w 11"/>
                <a:gd name="T9" fmla="*/ 0 h 4"/>
                <a:gd name="T10" fmla="*/ 11 w 11"/>
                <a:gd name="T11" fmla="*/ 4 h 4"/>
                <a:gd name="T12" fmla="*/ 7 w 11"/>
                <a:gd name="T13" fmla="*/ 4 h 4"/>
                <a:gd name="T14" fmla="*/ 4 w 11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4">
                  <a:moveTo>
                    <a:pt x="4" y="4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11" y="4"/>
                  </a:lnTo>
                  <a:lnTo>
                    <a:pt x="7" y="4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4" name="Freeform 2678"/>
            <p:cNvSpPr>
              <a:spLocks/>
            </p:cNvSpPr>
            <p:nvPr/>
          </p:nvSpPr>
          <p:spPr bwMode="auto">
            <a:xfrm>
              <a:off x="3170593" y="1927087"/>
              <a:ext cx="14380" cy="0"/>
            </a:xfrm>
            <a:custGeom>
              <a:avLst/>
              <a:gdLst>
                <a:gd name="T0" fmla="*/ 4 w 8"/>
                <a:gd name="T1" fmla="*/ 0 w 8"/>
                <a:gd name="T2" fmla="*/ 4 w 8"/>
                <a:gd name="T3" fmla="*/ 8 w 8"/>
                <a:gd name="T4" fmla="*/ 4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5" name="Rectangle 2679"/>
            <p:cNvSpPr>
              <a:spLocks noChangeArrowheads="1"/>
            </p:cNvSpPr>
            <p:nvPr/>
          </p:nvSpPr>
          <p:spPr bwMode="auto">
            <a:xfrm>
              <a:off x="2886588" y="1796190"/>
              <a:ext cx="7190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6" name="Freeform 2680"/>
            <p:cNvSpPr>
              <a:spLocks/>
            </p:cNvSpPr>
            <p:nvPr/>
          </p:nvSpPr>
          <p:spPr bwMode="auto">
            <a:xfrm>
              <a:off x="3184973" y="1967083"/>
              <a:ext cx="12583" cy="0"/>
            </a:xfrm>
            <a:custGeom>
              <a:avLst/>
              <a:gdLst>
                <a:gd name="T0" fmla="*/ 3 w 7"/>
                <a:gd name="T1" fmla="*/ 0 w 7"/>
                <a:gd name="T2" fmla="*/ 3 w 7"/>
                <a:gd name="T3" fmla="*/ 7 w 7"/>
                <a:gd name="T4" fmla="*/ 3 w 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7">
                  <a:moveTo>
                    <a:pt x="3" y="0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3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" name="Freeform 2681"/>
            <p:cNvSpPr>
              <a:spLocks/>
            </p:cNvSpPr>
            <p:nvPr/>
          </p:nvSpPr>
          <p:spPr bwMode="auto">
            <a:xfrm>
              <a:off x="3400674" y="2425220"/>
              <a:ext cx="7190" cy="7272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0 h 4"/>
                <a:gd name="T4" fmla="*/ 0 w 4"/>
                <a:gd name="T5" fmla="*/ 4 h 4"/>
                <a:gd name="T6" fmla="*/ 4 w 4"/>
                <a:gd name="T7" fmla="*/ 4 h 4"/>
                <a:gd name="T8" fmla="*/ 4 w 4"/>
                <a:gd name="T9" fmla="*/ 0 h 4"/>
                <a:gd name="T10" fmla="*/ 4 w 4"/>
                <a:gd name="T11" fmla="*/ 4 h 4"/>
                <a:gd name="T12" fmla="*/ 0 w 4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" name="Freeform 2682"/>
            <p:cNvSpPr>
              <a:spLocks/>
            </p:cNvSpPr>
            <p:nvPr/>
          </p:nvSpPr>
          <p:spPr bwMode="auto">
            <a:xfrm>
              <a:off x="1894366" y="1912543"/>
              <a:ext cx="7190" cy="7272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0 h 4"/>
                <a:gd name="T4" fmla="*/ 4 w 4"/>
                <a:gd name="T5" fmla="*/ 0 h 4"/>
                <a:gd name="T6" fmla="*/ 0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9" name="Freeform 2683"/>
            <p:cNvSpPr>
              <a:spLocks/>
            </p:cNvSpPr>
            <p:nvPr/>
          </p:nvSpPr>
          <p:spPr bwMode="auto">
            <a:xfrm>
              <a:off x="1245467" y="2281598"/>
              <a:ext cx="7190" cy="7272"/>
            </a:xfrm>
            <a:custGeom>
              <a:avLst/>
              <a:gdLst>
                <a:gd name="T0" fmla="*/ 4 w 4"/>
                <a:gd name="T1" fmla="*/ 4 h 4"/>
                <a:gd name="T2" fmla="*/ 0 w 4"/>
                <a:gd name="T3" fmla="*/ 4 h 4"/>
                <a:gd name="T4" fmla="*/ 4 w 4"/>
                <a:gd name="T5" fmla="*/ 4 h 4"/>
                <a:gd name="T6" fmla="*/ 4 w 4"/>
                <a:gd name="T7" fmla="*/ 0 h 4"/>
                <a:gd name="T8" fmla="*/ 4 w 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4"/>
                  </a:moveTo>
                  <a:lnTo>
                    <a:pt x="0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0" name="Freeform 2684"/>
            <p:cNvSpPr>
              <a:spLocks/>
            </p:cNvSpPr>
            <p:nvPr/>
          </p:nvSpPr>
          <p:spPr bwMode="auto">
            <a:xfrm>
              <a:off x="3197556" y="2199788"/>
              <a:ext cx="14380" cy="7272"/>
            </a:xfrm>
            <a:custGeom>
              <a:avLst/>
              <a:gdLst>
                <a:gd name="T0" fmla="*/ 4 w 8"/>
                <a:gd name="T1" fmla="*/ 4 h 4"/>
                <a:gd name="T2" fmla="*/ 0 w 8"/>
                <a:gd name="T3" fmla="*/ 4 h 4"/>
                <a:gd name="T4" fmla="*/ 4 w 8"/>
                <a:gd name="T5" fmla="*/ 0 h 4"/>
                <a:gd name="T6" fmla="*/ 8 w 8"/>
                <a:gd name="T7" fmla="*/ 0 h 4"/>
                <a:gd name="T8" fmla="*/ 8 w 8"/>
                <a:gd name="T9" fmla="*/ 4 h 4"/>
                <a:gd name="T10" fmla="*/ 4 w 8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4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4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1" name="Freeform 2685"/>
            <p:cNvSpPr>
              <a:spLocks/>
            </p:cNvSpPr>
            <p:nvPr/>
          </p:nvSpPr>
          <p:spPr bwMode="auto">
            <a:xfrm>
              <a:off x="2744585" y="2014351"/>
              <a:ext cx="14380" cy="0"/>
            </a:xfrm>
            <a:custGeom>
              <a:avLst/>
              <a:gdLst>
                <a:gd name="T0" fmla="*/ 4 w 8"/>
                <a:gd name="T1" fmla="*/ 0 w 8"/>
                <a:gd name="T2" fmla="*/ 4 w 8"/>
                <a:gd name="T3" fmla="*/ 8 w 8"/>
                <a:gd name="T4" fmla="*/ 4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2" name="Rectangle 2686"/>
            <p:cNvSpPr>
              <a:spLocks noChangeArrowheads="1"/>
            </p:cNvSpPr>
            <p:nvPr/>
          </p:nvSpPr>
          <p:spPr bwMode="auto">
            <a:xfrm>
              <a:off x="2989046" y="2152519"/>
              <a:ext cx="5392" cy="5455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3" name="Freeform 2687"/>
            <p:cNvSpPr>
              <a:spLocks/>
            </p:cNvSpPr>
            <p:nvPr/>
          </p:nvSpPr>
          <p:spPr bwMode="auto">
            <a:xfrm>
              <a:off x="2724812" y="2103434"/>
              <a:ext cx="14380" cy="7272"/>
            </a:xfrm>
            <a:custGeom>
              <a:avLst/>
              <a:gdLst>
                <a:gd name="T0" fmla="*/ 0 w 8"/>
                <a:gd name="T1" fmla="*/ 4 h 4"/>
                <a:gd name="T2" fmla="*/ 4 w 8"/>
                <a:gd name="T3" fmla="*/ 4 h 4"/>
                <a:gd name="T4" fmla="*/ 4 w 8"/>
                <a:gd name="T5" fmla="*/ 0 h 4"/>
                <a:gd name="T6" fmla="*/ 8 w 8"/>
                <a:gd name="T7" fmla="*/ 0 h 4"/>
                <a:gd name="T8" fmla="*/ 8 w 8"/>
                <a:gd name="T9" fmla="*/ 4 h 4"/>
                <a:gd name="T10" fmla="*/ 4 w 8"/>
                <a:gd name="T11" fmla="*/ 4 h 4"/>
                <a:gd name="T12" fmla="*/ 0 w 8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">
                  <a:moveTo>
                    <a:pt x="0" y="4"/>
                  </a:moveTo>
                  <a:lnTo>
                    <a:pt x="4" y="4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4"/>
                  </a:lnTo>
                  <a:lnTo>
                    <a:pt x="4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4" name="Freeform 2688"/>
            <p:cNvSpPr>
              <a:spLocks/>
            </p:cNvSpPr>
            <p:nvPr/>
          </p:nvSpPr>
          <p:spPr bwMode="auto">
            <a:xfrm>
              <a:off x="2940513" y="2499759"/>
              <a:ext cx="7190" cy="7272"/>
            </a:xfrm>
            <a:custGeom>
              <a:avLst/>
              <a:gdLst>
                <a:gd name="T0" fmla="*/ 0 w 4"/>
                <a:gd name="T1" fmla="*/ 4 h 4"/>
                <a:gd name="T2" fmla="*/ 4 w 4"/>
                <a:gd name="T3" fmla="*/ 0 h 4"/>
                <a:gd name="T4" fmla="*/ 4 w 4"/>
                <a:gd name="T5" fmla="*/ 4 h 4"/>
                <a:gd name="T6" fmla="*/ 0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5" name="Freeform 2689"/>
            <p:cNvSpPr>
              <a:spLocks/>
            </p:cNvSpPr>
            <p:nvPr/>
          </p:nvSpPr>
          <p:spPr bwMode="auto">
            <a:xfrm>
              <a:off x="1313772" y="2343411"/>
              <a:ext cx="0" cy="7272"/>
            </a:xfrm>
            <a:custGeom>
              <a:avLst/>
              <a:gdLst>
                <a:gd name="T0" fmla="*/ 4 h 4"/>
                <a:gd name="T1" fmla="*/ 0 h 4"/>
                <a:gd name="T2" fmla="*/ 4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6" name="Freeform 2690"/>
            <p:cNvSpPr>
              <a:spLocks/>
            </p:cNvSpPr>
            <p:nvPr/>
          </p:nvSpPr>
          <p:spPr bwMode="auto">
            <a:xfrm>
              <a:off x="3123858" y="2472489"/>
              <a:ext cx="7190" cy="7272"/>
            </a:xfrm>
            <a:custGeom>
              <a:avLst/>
              <a:gdLst>
                <a:gd name="T0" fmla="*/ 0 w 4"/>
                <a:gd name="T1" fmla="*/ 4 h 4"/>
                <a:gd name="T2" fmla="*/ 4 w 4"/>
                <a:gd name="T3" fmla="*/ 0 h 4"/>
                <a:gd name="T4" fmla="*/ 4 w 4"/>
                <a:gd name="T5" fmla="*/ 4 h 4"/>
                <a:gd name="T6" fmla="*/ 0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" name="Freeform 2691"/>
            <p:cNvSpPr>
              <a:spLocks/>
            </p:cNvSpPr>
            <p:nvPr/>
          </p:nvSpPr>
          <p:spPr bwMode="auto">
            <a:xfrm>
              <a:off x="2455187" y="1605300"/>
              <a:ext cx="7190" cy="7272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0 h 4"/>
                <a:gd name="T4" fmla="*/ 4 w 4"/>
                <a:gd name="T5" fmla="*/ 0 h 4"/>
                <a:gd name="T6" fmla="*/ 0 w 4"/>
                <a:gd name="T7" fmla="*/ 0 h 4"/>
                <a:gd name="T8" fmla="*/ 0 w 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" name="Freeform 2692"/>
            <p:cNvSpPr>
              <a:spLocks/>
            </p:cNvSpPr>
            <p:nvPr/>
          </p:nvSpPr>
          <p:spPr bwMode="auto">
            <a:xfrm>
              <a:off x="1326354" y="2350683"/>
              <a:ext cx="7190" cy="5453"/>
            </a:xfrm>
            <a:custGeom>
              <a:avLst/>
              <a:gdLst>
                <a:gd name="T0" fmla="*/ 4 w 4"/>
                <a:gd name="T1" fmla="*/ 3 h 3"/>
                <a:gd name="T2" fmla="*/ 4 w 4"/>
                <a:gd name="T3" fmla="*/ 0 h 3"/>
                <a:gd name="T4" fmla="*/ 0 w 4"/>
                <a:gd name="T5" fmla="*/ 0 h 3"/>
                <a:gd name="T6" fmla="*/ 4 w 4"/>
                <a:gd name="T7" fmla="*/ 0 h 3"/>
                <a:gd name="T8" fmla="*/ 4 w 4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4" y="3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9" name="Freeform 2693"/>
            <p:cNvSpPr>
              <a:spLocks/>
            </p:cNvSpPr>
            <p:nvPr/>
          </p:nvSpPr>
          <p:spPr bwMode="auto">
            <a:xfrm>
              <a:off x="2832663" y="1885273"/>
              <a:ext cx="14380" cy="0"/>
            </a:xfrm>
            <a:custGeom>
              <a:avLst/>
              <a:gdLst>
                <a:gd name="T0" fmla="*/ 4 w 8"/>
                <a:gd name="T1" fmla="*/ 0 w 8"/>
                <a:gd name="T2" fmla="*/ 4 w 8"/>
                <a:gd name="T3" fmla="*/ 8 w 8"/>
                <a:gd name="T4" fmla="*/ 4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0" name="Freeform 2694"/>
            <p:cNvSpPr>
              <a:spLocks/>
            </p:cNvSpPr>
            <p:nvPr/>
          </p:nvSpPr>
          <p:spPr bwMode="auto">
            <a:xfrm>
              <a:off x="2697850" y="2274326"/>
              <a:ext cx="19772" cy="7272"/>
            </a:xfrm>
            <a:custGeom>
              <a:avLst/>
              <a:gdLst>
                <a:gd name="T0" fmla="*/ 0 w 11"/>
                <a:gd name="T1" fmla="*/ 4 h 4"/>
                <a:gd name="T2" fmla="*/ 0 w 11"/>
                <a:gd name="T3" fmla="*/ 0 h 4"/>
                <a:gd name="T4" fmla="*/ 4 w 11"/>
                <a:gd name="T5" fmla="*/ 0 h 4"/>
                <a:gd name="T6" fmla="*/ 8 w 11"/>
                <a:gd name="T7" fmla="*/ 0 h 4"/>
                <a:gd name="T8" fmla="*/ 11 w 11"/>
                <a:gd name="T9" fmla="*/ 0 h 4"/>
                <a:gd name="T10" fmla="*/ 8 w 11"/>
                <a:gd name="T11" fmla="*/ 0 h 4"/>
                <a:gd name="T12" fmla="*/ 4 w 11"/>
                <a:gd name="T13" fmla="*/ 0 h 4"/>
                <a:gd name="T14" fmla="*/ 0 w 11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4">
                  <a:moveTo>
                    <a:pt x="0" y="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1" name="Freeform 2695"/>
            <p:cNvSpPr>
              <a:spLocks/>
            </p:cNvSpPr>
            <p:nvPr/>
          </p:nvSpPr>
          <p:spPr bwMode="auto">
            <a:xfrm>
              <a:off x="3197556" y="2199788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2" name="Freeform 2696"/>
            <p:cNvSpPr>
              <a:spLocks/>
            </p:cNvSpPr>
            <p:nvPr/>
          </p:nvSpPr>
          <p:spPr bwMode="auto">
            <a:xfrm>
              <a:off x="1522283" y="1672566"/>
              <a:ext cx="14380" cy="7272"/>
            </a:xfrm>
            <a:custGeom>
              <a:avLst/>
              <a:gdLst>
                <a:gd name="T0" fmla="*/ 4 w 8"/>
                <a:gd name="T1" fmla="*/ 4 h 4"/>
                <a:gd name="T2" fmla="*/ 0 w 8"/>
                <a:gd name="T3" fmla="*/ 4 h 4"/>
                <a:gd name="T4" fmla="*/ 4 w 8"/>
                <a:gd name="T5" fmla="*/ 4 h 4"/>
                <a:gd name="T6" fmla="*/ 4 w 8"/>
                <a:gd name="T7" fmla="*/ 0 h 4"/>
                <a:gd name="T8" fmla="*/ 8 w 8"/>
                <a:gd name="T9" fmla="*/ 0 h 4"/>
                <a:gd name="T10" fmla="*/ 8 w 8"/>
                <a:gd name="T11" fmla="*/ 4 h 4"/>
                <a:gd name="T12" fmla="*/ 4 w 8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">
                  <a:moveTo>
                    <a:pt x="4" y="4"/>
                  </a:moveTo>
                  <a:lnTo>
                    <a:pt x="0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4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3" name="Freeform 2697"/>
            <p:cNvSpPr>
              <a:spLocks/>
            </p:cNvSpPr>
            <p:nvPr/>
          </p:nvSpPr>
          <p:spPr bwMode="auto">
            <a:xfrm>
              <a:off x="3204746" y="2234330"/>
              <a:ext cx="12582" cy="0"/>
            </a:xfrm>
            <a:custGeom>
              <a:avLst/>
              <a:gdLst>
                <a:gd name="T0" fmla="*/ 4 w 7"/>
                <a:gd name="T1" fmla="*/ 0 w 7"/>
                <a:gd name="T2" fmla="*/ 4 w 7"/>
                <a:gd name="T3" fmla="*/ 7 w 7"/>
                <a:gd name="T4" fmla="*/ 4 w 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7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4" name="Freeform 2698"/>
            <p:cNvSpPr>
              <a:spLocks/>
            </p:cNvSpPr>
            <p:nvPr/>
          </p:nvSpPr>
          <p:spPr bwMode="auto">
            <a:xfrm>
              <a:off x="3143631" y="1919815"/>
              <a:ext cx="14380" cy="0"/>
            </a:xfrm>
            <a:custGeom>
              <a:avLst/>
              <a:gdLst>
                <a:gd name="T0" fmla="*/ 8 w 8"/>
                <a:gd name="T1" fmla="*/ 4 w 8"/>
                <a:gd name="T2" fmla="*/ 0 w 8"/>
                <a:gd name="T3" fmla="*/ 4 w 8"/>
                <a:gd name="T4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5" name="Rectangle 2699"/>
            <p:cNvSpPr>
              <a:spLocks noChangeArrowheads="1"/>
            </p:cNvSpPr>
            <p:nvPr/>
          </p:nvSpPr>
          <p:spPr bwMode="auto">
            <a:xfrm>
              <a:off x="1380280" y="2432492"/>
              <a:ext cx="7190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6" name="Rectangle 2700"/>
            <p:cNvSpPr>
              <a:spLocks noChangeArrowheads="1"/>
            </p:cNvSpPr>
            <p:nvPr/>
          </p:nvSpPr>
          <p:spPr bwMode="auto">
            <a:xfrm>
              <a:off x="3069933" y="1892545"/>
              <a:ext cx="7190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7" name="Freeform 2701"/>
            <p:cNvSpPr>
              <a:spLocks/>
            </p:cNvSpPr>
            <p:nvPr/>
          </p:nvSpPr>
          <p:spPr bwMode="auto">
            <a:xfrm>
              <a:off x="1894366" y="1741650"/>
              <a:ext cx="12583" cy="0"/>
            </a:xfrm>
            <a:custGeom>
              <a:avLst/>
              <a:gdLst>
                <a:gd name="T0" fmla="*/ 4 w 7"/>
                <a:gd name="T1" fmla="*/ 0 w 7"/>
                <a:gd name="T2" fmla="*/ 4 w 7"/>
                <a:gd name="T3" fmla="*/ 7 w 7"/>
                <a:gd name="T4" fmla="*/ 4 w 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7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" name="Freeform 2702"/>
            <p:cNvSpPr>
              <a:spLocks/>
            </p:cNvSpPr>
            <p:nvPr/>
          </p:nvSpPr>
          <p:spPr bwMode="auto">
            <a:xfrm>
              <a:off x="1009994" y="1850730"/>
              <a:ext cx="12583" cy="7272"/>
            </a:xfrm>
            <a:custGeom>
              <a:avLst/>
              <a:gdLst>
                <a:gd name="T0" fmla="*/ 3 w 7"/>
                <a:gd name="T1" fmla="*/ 4 h 4"/>
                <a:gd name="T2" fmla="*/ 0 w 7"/>
                <a:gd name="T3" fmla="*/ 4 h 4"/>
                <a:gd name="T4" fmla="*/ 3 w 7"/>
                <a:gd name="T5" fmla="*/ 4 h 4"/>
                <a:gd name="T6" fmla="*/ 3 w 7"/>
                <a:gd name="T7" fmla="*/ 0 h 4"/>
                <a:gd name="T8" fmla="*/ 7 w 7"/>
                <a:gd name="T9" fmla="*/ 4 h 4"/>
                <a:gd name="T10" fmla="*/ 3 w 7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4">
                  <a:moveTo>
                    <a:pt x="3" y="4"/>
                  </a:moveTo>
                  <a:lnTo>
                    <a:pt x="0" y="4"/>
                  </a:lnTo>
                  <a:lnTo>
                    <a:pt x="3" y="4"/>
                  </a:lnTo>
                  <a:lnTo>
                    <a:pt x="3" y="0"/>
                  </a:lnTo>
                  <a:lnTo>
                    <a:pt x="7" y="4"/>
                  </a:lnTo>
                  <a:lnTo>
                    <a:pt x="3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9" name="Freeform 2703"/>
            <p:cNvSpPr>
              <a:spLocks/>
            </p:cNvSpPr>
            <p:nvPr/>
          </p:nvSpPr>
          <p:spPr bwMode="auto">
            <a:xfrm>
              <a:off x="1421623" y="2405223"/>
              <a:ext cx="0" cy="7272"/>
            </a:xfrm>
            <a:custGeom>
              <a:avLst/>
              <a:gdLst>
                <a:gd name="T0" fmla="*/ 4 h 4"/>
                <a:gd name="T1" fmla="*/ 0 h 4"/>
                <a:gd name="T2" fmla="*/ 4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0" name="Rectangle 2704"/>
            <p:cNvSpPr>
              <a:spLocks noChangeArrowheads="1"/>
            </p:cNvSpPr>
            <p:nvPr/>
          </p:nvSpPr>
          <p:spPr bwMode="auto">
            <a:xfrm>
              <a:off x="2685267" y="2130703"/>
              <a:ext cx="5393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1" name="Freeform 2705"/>
            <p:cNvSpPr>
              <a:spLocks/>
            </p:cNvSpPr>
            <p:nvPr/>
          </p:nvSpPr>
          <p:spPr bwMode="auto">
            <a:xfrm>
              <a:off x="3204746" y="2192516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2" name="Freeform 2706"/>
            <p:cNvSpPr>
              <a:spLocks/>
            </p:cNvSpPr>
            <p:nvPr/>
          </p:nvSpPr>
          <p:spPr bwMode="auto">
            <a:xfrm>
              <a:off x="3136441" y="2130703"/>
              <a:ext cx="7190" cy="7272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0 h 4"/>
                <a:gd name="T4" fmla="*/ 4 w 4"/>
                <a:gd name="T5" fmla="*/ 0 h 4"/>
                <a:gd name="T6" fmla="*/ 0 w 4"/>
                <a:gd name="T7" fmla="*/ 4 h 4"/>
                <a:gd name="T8" fmla="*/ 4 w 4"/>
                <a:gd name="T9" fmla="*/ 4 h 4"/>
                <a:gd name="T10" fmla="*/ 0 w 4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4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3" name="Freeform 2707"/>
            <p:cNvSpPr>
              <a:spLocks/>
            </p:cNvSpPr>
            <p:nvPr/>
          </p:nvSpPr>
          <p:spPr bwMode="auto">
            <a:xfrm>
              <a:off x="2408452" y="1878001"/>
              <a:ext cx="5393" cy="7272"/>
            </a:xfrm>
            <a:custGeom>
              <a:avLst/>
              <a:gdLst>
                <a:gd name="T0" fmla="*/ 0 w 3"/>
                <a:gd name="T1" fmla="*/ 4 h 4"/>
                <a:gd name="T2" fmla="*/ 0 w 3"/>
                <a:gd name="T3" fmla="*/ 0 h 4"/>
                <a:gd name="T4" fmla="*/ 3 w 3"/>
                <a:gd name="T5" fmla="*/ 0 h 4"/>
                <a:gd name="T6" fmla="*/ 0 w 3"/>
                <a:gd name="T7" fmla="*/ 0 h 4"/>
                <a:gd name="T8" fmla="*/ 0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0" y="4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4" name="Freeform 2708"/>
            <p:cNvSpPr>
              <a:spLocks/>
            </p:cNvSpPr>
            <p:nvPr/>
          </p:nvSpPr>
          <p:spPr bwMode="auto">
            <a:xfrm>
              <a:off x="1286809" y="2323412"/>
              <a:ext cx="12583" cy="5455"/>
            </a:xfrm>
            <a:custGeom>
              <a:avLst/>
              <a:gdLst>
                <a:gd name="T0" fmla="*/ 3 w 7"/>
                <a:gd name="T1" fmla="*/ 3 h 3"/>
                <a:gd name="T2" fmla="*/ 0 w 7"/>
                <a:gd name="T3" fmla="*/ 3 h 3"/>
                <a:gd name="T4" fmla="*/ 0 w 7"/>
                <a:gd name="T5" fmla="*/ 0 h 3"/>
                <a:gd name="T6" fmla="*/ 3 w 7"/>
                <a:gd name="T7" fmla="*/ 0 h 3"/>
                <a:gd name="T8" fmla="*/ 3 w 7"/>
                <a:gd name="T9" fmla="*/ 3 h 3"/>
                <a:gd name="T10" fmla="*/ 7 w 7"/>
                <a:gd name="T11" fmla="*/ 3 h 3"/>
                <a:gd name="T12" fmla="*/ 3 w 7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3">
                  <a:moveTo>
                    <a:pt x="3" y="3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3"/>
                  </a:lnTo>
                  <a:lnTo>
                    <a:pt x="7" y="3"/>
                  </a:lnTo>
                  <a:lnTo>
                    <a:pt x="3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5" name="Freeform 2709"/>
            <p:cNvSpPr>
              <a:spLocks/>
            </p:cNvSpPr>
            <p:nvPr/>
          </p:nvSpPr>
          <p:spPr bwMode="auto">
            <a:xfrm>
              <a:off x="2597190" y="1947085"/>
              <a:ext cx="12582" cy="7272"/>
            </a:xfrm>
            <a:custGeom>
              <a:avLst/>
              <a:gdLst>
                <a:gd name="T0" fmla="*/ 4 w 7"/>
                <a:gd name="T1" fmla="*/ 4 h 4"/>
                <a:gd name="T2" fmla="*/ 0 w 7"/>
                <a:gd name="T3" fmla="*/ 4 h 4"/>
                <a:gd name="T4" fmla="*/ 0 w 7"/>
                <a:gd name="T5" fmla="*/ 0 h 4"/>
                <a:gd name="T6" fmla="*/ 0 w 7"/>
                <a:gd name="T7" fmla="*/ 4 h 4"/>
                <a:gd name="T8" fmla="*/ 4 w 7"/>
                <a:gd name="T9" fmla="*/ 4 h 4"/>
                <a:gd name="T10" fmla="*/ 7 w 7"/>
                <a:gd name="T11" fmla="*/ 4 h 4"/>
                <a:gd name="T12" fmla="*/ 4 w 7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4">
                  <a:moveTo>
                    <a:pt x="4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0" y="4"/>
                  </a:lnTo>
                  <a:lnTo>
                    <a:pt x="4" y="4"/>
                  </a:lnTo>
                  <a:lnTo>
                    <a:pt x="7" y="4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6" name="Freeform 2710"/>
            <p:cNvSpPr>
              <a:spLocks/>
            </p:cNvSpPr>
            <p:nvPr/>
          </p:nvSpPr>
          <p:spPr bwMode="auto">
            <a:xfrm>
              <a:off x="2097484" y="1679838"/>
              <a:ext cx="19772" cy="7272"/>
            </a:xfrm>
            <a:custGeom>
              <a:avLst/>
              <a:gdLst>
                <a:gd name="T0" fmla="*/ 7 w 11"/>
                <a:gd name="T1" fmla="*/ 4 h 4"/>
                <a:gd name="T2" fmla="*/ 11 w 11"/>
                <a:gd name="T3" fmla="*/ 4 h 4"/>
                <a:gd name="T4" fmla="*/ 7 w 11"/>
                <a:gd name="T5" fmla="*/ 4 h 4"/>
                <a:gd name="T6" fmla="*/ 3 w 11"/>
                <a:gd name="T7" fmla="*/ 4 h 4"/>
                <a:gd name="T8" fmla="*/ 0 w 11"/>
                <a:gd name="T9" fmla="*/ 4 h 4"/>
                <a:gd name="T10" fmla="*/ 3 w 11"/>
                <a:gd name="T11" fmla="*/ 4 h 4"/>
                <a:gd name="T12" fmla="*/ 7 w 11"/>
                <a:gd name="T13" fmla="*/ 4 h 4"/>
                <a:gd name="T14" fmla="*/ 7 w 11"/>
                <a:gd name="T15" fmla="*/ 0 h 4"/>
                <a:gd name="T16" fmla="*/ 11 w 11"/>
                <a:gd name="T17" fmla="*/ 0 h 4"/>
                <a:gd name="T18" fmla="*/ 11 w 11"/>
                <a:gd name="T19" fmla="*/ 4 h 4"/>
                <a:gd name="T20" fmla="*/ 7 w 11"/>
                <a:gd name="T2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4">
                  <a:moveTo>
                    <a:pt x="7" y="4"/>
                  </a:moveTo>
                  <a:lnTo>
                    <a:pt x="11" y="4"/>
                  </a:lnTo>
                  <a:lnTo>
                    <a:pt x="7" y="4"/>
                  </a:lnTo>
                  <a:lnTo>
                    <a:pt x="3" y="4"/>
                  </a:lnTo>
                  <a:lnTo>
                    <a:pt x="0" y="4"/>
                  </a:lnTo>
                  <a:lnTo>
                    <a:pt x="3" y="4"/>
                  </a:lnTo>
                  <a:lnTo>
                    <a:pt x="7" y="4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1" y="4"/>
                  </a:lnTo>
                  <a:lnTo>
                    <a:pt x="7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7" name="Freeform 2711"/>
            <p:cNvSpPr>
              <a:spLocks/>
            </p:cNvSpPr>
            <p:nvPr/>
          </p:nvSpPr>
          <p:spPr bwMode="auto">
            <a:xfrm>
              <a:off x="3413257" y="2479761"/>
              <a:ext cx="7190" cy="14544"/>
            </a:xfrm>
            <a:custGeom>
              <a:avLst/>
              <a:gdLst>
                <a:gd name="T0" fmla="*/ 0 w 4"/>
                <a:gd name="T1" fmla="*/ 8 h 8"/>
                <a:gd name="T2" fmla="*/ 0 w 4"/>
                <a:gd name="T3" fmla="*/ 4 h 8"/>
                <a:gd name="T4" fmla="*/ 4 w 4"/>
                <a:gd name="T5" fmla="*/ 4 h 8"/>
                <a:gd name="T6" fmla="*/ 4 w 4"/>
                <a:gd name="T7" fmla="*/ 0 h 8"/>
                <a:gd name="T8" fmla="*/ 4 w 4"/>
                <a:gd name="T9" fmla="*/ 4 h 8"/>
                <a:gd name="T10" fmla="*/ 4 w 4"/>
                <a:gd name="T11" fmla="*/ 8 h 8"/>
                <a:gd name="T12" fmla="*/ 0 w 4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8">
                  <a:moveTo>
                    <a:pt x="0" y="8"/>
                  </a:moveTo>
                  <a:lnTo>
                    <a:pt x="0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4"/>
                  </a:lnTo>
                  <a:lnTo>
                    <a:pt x="4" y="8"/>
                  </a:lnTo>
                  <a:lnTo>
                    <a:pt x="0" y="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" name="Freeform 2712"/>
            <p:cNvSpPr>
              <a:spLocks/>
            </p:cNvSpPr>
            <p:nvPr/>
          </p:nvSpPr>
          <p:spPr bwMode="auto">
            <a:xfrm>
              <a:off x="3062743" y="2561571"/>
              <a:ext cx="0" cy="7272"/>
            </a:xfrm>
            <a:custGeom>
              <a:avLst/>
              <a:gdLst>
                <a:gd name="T0" fmla="*/ 4 h 4"/>
                <a:gd name="T1" fmla="*/ 0 h 4"/>
                <a:gd name="T2" fmla="*/ 4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" name="Freeform 2713"/>
            <p:cNvSpPr>
              <a:spLocks/>
            </p:cNvSpPr>
            <p:nvPr/>
          </p:nvSpPr>
          <p:spPr bwMode="auto">
            <a:xfrm>
              <a:off x="2839853" y="1590756"/>
              <a:ext cx="14380" cy="7272"/>
            </a:xfrm>
            <a:custGeom>
              <a:avLst/>
              <a:gdLst>
                <a:gd name="T0" fmla="*/ 4 w 8"/>
                <a:gd name="T1" fmla="*/ 4 h 4"/>
                <a:gd name="T2" fmla="*/ 0 w 8"/>
                <a:gd name="T3" fmla="*/ 4 h 4"/>
                <a:gd name="T4" fmla="*/ 0 w 8"/>
                <a:gd name="T5" fmla="*/ 0 h 4"/>
                <a:gd name="T6" fmla="*/ 4 w 8"/>
                <a:gd name="T7" fmla="*/ 0 h 4"/>
                <a:gd name="T8" fmla="*/ 8 w 8"/>
                <a:gd name="T9" fmla="*/ 0 h 4"/>
                <a:gd name="T10" fmla="*/ 8 w 8"/>
                <a:gd name="T11" fmla="*/ 4 h 4"/>
                <a:gd name="T12" fmla="*/ 4 w 8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">
                  <a:moveTo>
                    <a:pt x="4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4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0" name="Freeform 2714"/>
            <p:cNvSpPr>
              <a:spLocks/>
            </p:cNvSpPr>
            <p:nvPr/>
          </p:nvSpPr>
          <p:spPr bwMode="auto">
            <a:xfrm>
              <a:off x="1894366" y="1912543"/>
              <a:ext cx="7190" cy="7272"/>
            </a:xfrm>
            <a:custGeom>
              <a:avLst/>
              <a:gdLst>
                <a:gd name="T0" fmla="*/ 4 w 4"/>
                <a:gd name="T1" fmla="*/ 4 h 4"/>
                <a:gd name="T2" fmla="*/ 0 w 4"/>
                <a:gd name="T3" fmla="*/ 4 h 4"/>
                <a:gd name="T4" fmla="*/ 4 w 4"/>
                <a:gd name="T5" fmla="*/ 4 h 4"/>
                <a:gd name="T6" fmla="*/ 4 w 4"/>
                <a:gd name="T7" fmla="*/ 0 h 4"/>
                <a:gd name="T8" fmla="*/ 4 w 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4"/>
                  </a:moveTo>
                  <a:lnTo>
                    <a:pt x="0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1" name="Freeform 2715"/>
            <p:cNvSpPr>
              <a:spLocks/>
            </p:cNvSpPr>
            <p:nvPr/>
          </p:nvSpPr>
          <p:spPr bwMode="auto">
            <a:xfrm>
              <a:off x="2359920" y="1843458"/>
              <a:ext cx="7190" cy="7272"/>
            </a:xfrm>
            <a:custGeom>
              <a:avLst/>
              <a:gdLst>
                <a:gd name="T0" fmla="*/ 0 w 4"/>
                <a:gd name="T1" fmla="*/ 4 h 4"/>
                <a:gd name="T2" fmla="*/ 4 w 4"/>
                <a:gd name="T3" fmla="*/ 4 h 4"/>
                <a:gd name="T4" fmla="*/ 4 w 4"/>
                <a:gd name="T5" fmla="*/ 0 h 4"/>
                <a:gd name="T6" fmla="*/ 4 w 4"/>
                <a:gd name="T7" fmla="*/ 4 h 4"/>
                <a:gd name="T8" fmla="*/ 0 w 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4" y="4"/>
                  </a:ln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2" name="Freeform 2716"/>
            <p:cNvSpPr>
              <a:spLocks/>
            </p:cNvSpPr>
            <p:nvPr/>
          </p:nvSpPr>
          <p:spPr bwMode="auto">
            <a:xfrm>
              <a:off x="3143631" y="1912543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3" name="Freeform 2717"/>
            <p:cNvSpPr>
              <a:spLocks/>
            </p:cNvSpPr>
            <p:nvPr/>
          </p:nvSpPr>
          <p:spPr bwMode="auto">
            <a:xfrm>
              <a:off x="3197556" y="2192516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4" name="Freeform 2718"/>
            <p:cNvSpPr>
              <a:spLocks/>
            </p:cNvSpPr>
            <p:nvPr/>
          </p:nvSpPr>
          <p:spPr bwMode="auto">
            <a:xfrm>
              <a:off x="1245467" y="2356136"/>
              <a:ext cx="0" cy="7272"/>
            </a:xfrm>
            <a:custGeom>
              <a:avLst/>
              <a:gdLst>
                <a:gd name="T0" fmla="*/ 4 h 4"/>
                <a:gd name="T1" fmla="*/ 0 h 4"/>
                <a:gd name="T2" fmla="*/ 4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5" name="Freeform 2719"/>
            <p:cNvSpPr>
              <a:spLocks/>
            </p:cNvSpPr>
            <p:nvPr/>
          </p:nvSpPr>
          <p:spPr bwMode="auto">
            <a:xfrm>
              <a:off x="1326354" y="2350683"/>
              <a:ext cx="0" cy="5453"/>
            </a:xfrm>
            <a:custGeom>
              <a:avLst/>
              <a:gdLst>
                <a:gd name="T0" fmla="*/ 3 h 3"/>
                <a:gd name="T1" fmla="*/ 0 h 3"/>
                <a:gd name="T2" fmla="*/ 3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">
                  <a:moveTo>
                    <a:pt x="0" y="3"/>
                  </a:moveTo>
                  <a:lnTo>
                    <a:pt x="0" y="0"/>
                  </a:lnTo>
                  <a:lnTo>
                    <a:pt x="0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6" name="Freeform 2720"/>
            <p:cNvSpPr>
              <a:spLocks/>
            </p:cNvSpPr>
            <p:nvPr/>
          </p:nvSpPr>
          <p:spPr bwMode="auto">
            <a:xfrm>
              <a:off x="3016008" y="1878001"/>
              <a:ext cx="19773" cy="0"/>
            </a:xfrm>
            <a:custGeom>
              <a:avLst/>
              <a:gdLst>
                <a:gd name="T0" fmla="*/ 11 w 11"/>
                <a:gd name="T1" fmla="*/ 7 w 11"/>
                <a:gd name="T2" fmla="*/ 3 w 11"/>
                <a:gd name="T3" fmla="*/ 0 w 11"/>
                <a:gd name="T4" fmla="*/ 3 w 11"/>
                <a:gd name="T5" fmla="*/ 7 w 11"/>
                <a:gd name="T6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7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11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7" name="Freeform 2721"/>
            <p:cNvSpPr>
              <a:spLocks/>
            </p:cNvSpPr>
            <p:nvPr/>
          </p:nvSpPr>
          <p:spPr bwMode="auto">
            <a:xfrm>
              <a:off x="2609772" y="1850730"/>
              <a:ext cx="7190" cy="0"/>
            </a:xfrm>
            <a:custGeom>
              <a:avLst/>
              <a:gdLst>
                <a:gd name="T0" fmla="*/ 4 w 4"/>
                <a:gd name="T1" fmla="*/ 0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" name="Freeform 2722"/>
            <p:cNvSpPr>
              <a:spLocks/>
            </p:cNvSpPr>
            <p:nvPr/>
          </p:nvSpPr>
          <p:spPr bwMode="auto">
            <a:xfrm>
              <a:off x="3109478" y="2008897"/>
              <a:ext cx="7190" cy="0"/>
            </a:xfrm>
            <a:custGeom>
              <a:avLst/>
              <a:gdLst>
                <a:gd name="T0" fmla="*/ 4 w 4"/>
                <a:gd name="T1" fmla="*/ 0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9" name="Freeform 2723"/>
            <p:cNvSpPr>
              <a:spLocks/>
            </p:cNvSpPr>
            <p:nvPr/>
          </p:nvSpPr>
          <p:spPr bwMode="auto">
            <a:xfrm>
              <a:off x="1326354" y="2356136"/>
              <a:ext cx="7190" cy="0"/>
            </a:xfrm>
            <a:custGeom>
              <a:avLst/>
              <a:gdLst>
                <a:gd name="T0" fmla="*/ 4 w 4"/>
                <a:gd name="T1" fmla="*/ 0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0" name="Freeform 2724"/>
            <p:cNvSpPr>
              <a:spLocks/>
            </p:cNvSpPr>
            <p:nvPr/>
          </p:nvSpPr>
          <p:spPr bwMode="auto">
            <a:xfrm>
              <a:off x="1326354" y="2336139"/>
              <a:ext cx="0" cy="7272"/>
            </a:xfrm>
            <a:custGeom>
              <a:avLst/>
              <a:gdLst>
                <a:gd name="T0" fmla="*/ 4 h 4"/>
                <a:gd name="T1" fmla="*/ 0 h 4"/>
                <a:gd name="T2" fmla="*/ 4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1" name="Freeform 2725"/>
            <p:cNvSpPr>
              <a:spLocks/>
            </p:cNvSpPr>
            <p:nvPr/>
          </p:nvSpPr>
          <p:spPr bwMode="auto">
            <a:xfrm>
              <a:off x="1360508" y="2390679"/>
              <a:ext cx="14380" cy="0"/>
            </a:xfrm>
            <a:custGeom>
              <a:avLst/>
              <a:gdLst>
                <a:gd name="T0" fmla="*/ 4 w 8"/>
                <a:gd name="T1" fmla="*/ 0 w 8"/>
                <a:gd name="T2" fmla="*/ 4 w 8"/>
                <a:gd name="T3" fmla="*/ 8 w 8"/>
                <a:gd name="T4" fmla="*/ 4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2" name="Freeform 2726"/>
            <p:cNvSpPr>
              <a:spLocks/>
            </p:cNvSpPr>
            <p:nvPr/>
          </p:nvSpPr>
          <p:spPr bwMode="auto">
            <a:xfrm>
              <a:off x="2002216" y="1639842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3" name="Rectangle 2727"/>
            <p:cNvSpPr>
              <a:spLocks noChangeArrowheads="1"/>
            </p:cNvSpPr>
            <p:nvPr/>
          </p:nvSpPr>
          <p:spPr bwMode="auto">
            <a:xfrm>
              <a:off x="2075914" y="1865274"/>
              <a:ext cx="7190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4" name="Freeform 2728"/>
            <p:cNvSpPr>
              <a:spLocks/>
            </p:cNvSpPr>
            <p:nvPr/>
          </p:nvSpPr>
          <p:spPr bwMode="auto">
            <a:xfrm>
              <a:off x="1374888" y="2397951"/>
              <a:ext cx="5392" cy="7272"/>
            </a:xfrm>
            <a:custGeom>
              <a:avLst/>
              <a:gdLst>
                <a:gd name="T0" fmla="*/ 0 w 3"/>
                <a:gd name="T1" fmla="*/ 4 h 4"/>
                <a:gd name="T2" fmla="*/ 0 w 3"/>
                <a:gd name="T3" fmla="*/ 0 h 4"/>
                <a:gd name="T4" fmla="*/ 3 w 3"/>
                <a:gd name="T5" fmla="*/ 0 h 4"/>
                <a:gd name="T6" fmla="*/ 0 w 3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0" y="4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5" name="Freeform 2729"/>
            <p:cNvSpPr>
              <a:spLocks/>
            </p:cNvSpPr>
            <p:nvPr/>
          </p:nvSpPr>
          <p:spPr bwMode="auto">
            <a:xfrm>
              <a:off x="3089706" y="2076163"/>
              <a:ext cx="7190" cy="0"/>
            </a:xfrm>
            <a:custGeom>
              <a:avLst/>
              <a:gdLst>
                <a:gd name="T0" fmla="*/ 4 w 4"/>
                <a:gd name="T1" fmla="*/ 0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6" name="Freeform 2730"/>
            <p:cNvSpPr>
              <a:spLocks/>
            </p:cNvSpPr>
            <p:nvPr/>
          </p:nvSpPr>
          <p:spPr bwMode="auto">
            <a:xfrm>
              <a:off x="1867404" y="1899817"/>
              <a:ext cx="7190" cy="5453"/>
            </a:xfrm>
            <a:custGeom>
              <a:avLst/>
              <a:gdLst>
                <a:gd name="T0" fmla="*/ 4 w 4"/>
                <a:gd name="T1" fmla="*/ 3 h 3"/>
                <a:gd name="T2" fmla="*/ 0 w 4"/>
                <a:gd name="T3" fmla="*/ 3 h 3"/>
                <a:gd name="T4" fmla="*/ 0 w 4"/>
                <a:gd name="T5" fmla="*/ 0 h 3"/>
                <a:gd name="T6" fmla="*/ 0 w 4"/>
                <a:gd name="T7" fmla="*/ 3 h 3"/>
                <a:gd name="T8" fmla="*/ 0 w 4"/>
                <a:gd name="T9" fmla="*/ 0 h 3"/>
                <a:gd name="T10" fmla="*/ 4 w 4"/>
                <a:gd name="T11" fmla="*/ 0 h 3"/>
                <a:gd name="T12" fmla="*/ 4 w 4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3">
                  <a:moveTo>
                    <a:pt x="4" y="3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7" name="Freeform 2731"/>
            <p:cNvSpPr>
              <a:spLocks/>
            </p:cNvSpPr>
            <p:nvPr/>
          </p:nvSpPr>
          <p:spPr bwMode="auto">
            <a:xfrm>
              <a:off x="1414433" y="2412495"/>
              <a:ext cx="7190" cy="5453"/>
            </a:xfrm>
            <a:custGeom>
              <a:avLst/>
              <a:gdLst>
                <a:gd name="T0" fmla="*/ 4 w 4"/>
                <a:gd name="T1" fmla="*/ 3 h 3"/>
                <a:gd name="T2" fmla="*/ 0 w 4"/>
                <a:gd name="T3" fmla="*/ 0 h 3"/>
                <a:gd name="T4" fmla="*/ 4 w 4"/>
                <a:gd name="T5" fmla="*/ 0 h 3"/>
                <a:gd name="T6" fmla="*/ 4 w 4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3">
                  <a:moveTo>
                    <a:pt x="4" y="3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" name="Freeform 2732"/>
            <p:cNvSpPr>
              <a:spLocks/>
            </p:cNvSpPr>
            <p:nvPr/>
          </p:nvSpPr>
          <p:spPr bwMode="auto">
            <a:xfrm>
              <a:off x="2690660" y="2199788"/>
              <a:ext cx="7190" cy="7272"/>
            </a:xfrm>
            <a:custGeom>
              <a:avLst/>
              <a:gdLst>
                <a:gd name="T0" fmla="*/ 4 w 4"/>
                <a:gd name="T1" fmla="*/ 4 h 4"/>
                <a:gd name="T2" fmla="*/ 0 w 4"/>
                <a:gd name="T3" fmla="*/ 0 h 4"/>
                <a:gd name="T4" fmla="*/ 4 w 4"/>
                <a:gd name="T5" fmla="*/ 0 h 4"/>
                <a:gd name="T6" fmla="*/ 4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4" y="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" name="Freeform 2733"/>
            <p:cNvSpPr>
              <a:spLocks/>
            </p:cNvSpPr>
            <p:nvPr/>
          </p:nvSpPr>
          <p:spPr bwMode="auto">
            <a:xfrm>
              <a:off x="2575620" y="1850730"/>
              <a:ext cx="14380" cy="0"/>
            </a:xfrm>
            <a:custGeom>
              <a:avLst/>
              <a:gdLst>
                <a:gd name="T0" fmla="*/ 4 w 8"/>
                <a:gd name="T1" fmla="*/ 0 w 8"/>
                <a:gd name="T2" fmla="*/ 4 w 8"/>
                <a:gd name="T3" fmla="*/ 8 w 8"/>
                <a:gd name="T4" fmla="*/ 4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0" name="Freeform 2734"/>
            <p:cNvSpPr>
              <a:spLocks/>
            </p:cNvSpPr>
            <p:nvPr/>
          </p:nvSpPr>
          <p:spPr bwMode="auto">
            <a:xfrm>
              <a:off x="3224518" y="2541573"/>
              <a:ext cx="7190" cy="7272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0 h 4"/>
                <a:gd name="T4" fmla="*/ 4 w 4"/>
                <a:gd name="T5" fmla="*/ 0 h 4"/>
                <a:gd name="T6" fmla="*/ 0 w 4"/>
                <a:gd name="T7" fmla="*/ 0 h 4"/>
                <a:gd name="T8" fmla="*/ 0 w 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1" name="Freeform 2735"/>
            <p:cNvSpPr>
              <a:spLocks/>
            </p:cNvSpPr>
            <p:nvPr/>
          </p:nvSpPr>
          <p:spPr bwMode="auto">
            <a:xfrm>
              <a:off x="2271841" y="1605300"/>
              <a:ext cx="14380" cy="7272"/>
            </a:xfrm>
            <a:custGeom>
              <a:avLst/>
              <a:gdLst>
                <a:gd name="T0" fmla="*/ 8 w 8"/>
                <a:gd name="T1" fmla="*/ 4 h 4"/>
                <a:gd name="T2" fmla="*/ 4 w 8"/>
                <a:gd name="T3" fmla="*/ 4 h 4"/>
                <a:gd name="T4" fmla="*/ 0 w 8"/>
                <a:gd name="T5" fmla="*/ 0 h 4"/>
                <a:gd name="T6" fmla="*/ 4 w 8"/>
                <a:gd name="T7" fmla="*/ 0 h 4"/>
                <a:gd name="T8" fmla="*/ 8 w 8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4">
                  <a:moveTo>
                    <a:pt x="8" y="4"/>
                  </a:moveTo>
                  <a:lnTo>
                    <a:pt x="4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2" name="Freeform 2736"/>
            <p:cNvSpPr>
              <a:spLocks/>
            </p:cNvSpPr>
            <p:nvPr/>
          </p:nvSpPr>
          <p:spPr bwMode="auto">
            <a:xfrm>
              <a:off x="3035781" y="1858002"/>
              <a:ext cx="14380" cy="0"/>
            </a:xfrm>
            <a:custGeom>
              <a:avLst/>
              <a:gdLst>
                <a:gd name="T0" fmla="*/ 4 w 8"/>
                <a:gd name="T1" fmla="*/ 0 w 8"/>
                <a:gd name="T2" fmla="*/ 4 w 8"/>
                <a:gd name="T3" fmla="*/ 8 w 8"/>
                <a:gd name="T4" fmla="*/ 4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3" name="Freeform 2737"/>
            <p:cNvSpPr>
              <a:spLocks/>
            </p:cNvSpPr>
            <p:nvPr/>
          </p:nvSpPr>
          <p:spPr bwMode="auto">
            <a:xfrm>
              <a:off x="2124446" y="1652568"/>
              <a:ext cx="12583" cy="0"/>
            </a:xfrm>
            <a:custGeom>
              <a:avLst/>
              <a:gdLst>
                <a:gd name="T0" fmla="*/ 7 w 7"/>
                <a:gd name="T1" fmla="*/ 3 w 7"/>
                <a:gd name="T2" fmla="*/ 0 w 7"/>
                <a:gd name="T3" fmla="*/ 3 w 7"/>
                <a:gd name="T4" fmla="*/ 7 w 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7">
                  <a:moveTo>
                    <a:pt x="7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4" name="Rectangle 2738"/>
            <p:cNvSpPr>
              <a:spLocks noChangeArrowheads="1"/>
            </p:cNvSpPr>
            <p:nvPr/>
          </p:nvSpPr>
          <p:spPr bwMode="auto">
            <a:xfrm>
              <a:off x="2697850" y="2219786"/>
              <a:ext cx="7190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5" name="Freeform 2739"/>
            <p:cNvSpPr>
              <a:spLocks/>
            </p:cNvSpPr>
            <p:nvPr/>
          </p:nvSpPr>
          <p:spPr bwMode="auto">
            <a:xfrm>
              <a:off x="1779325" y="1830733"/>
              <a:ext cx="14380" cy="7272"/>
            </a:xfrm>
            <a:custGeom>
              <a:avLst/>
              <a:gdLst>
                <a:gd name="T0" fmla="*/ 4 w 8"/>
                <a:gd name="T1" fmla="*/ 4 h 4"/>
                <a:gd name="T2" fmla="*/ 0 w 8"/>
                <a:gd name="T3" fmla="*/ 4 h 4"/>
                <a:gd name="T4" fmla="*/ 0 w 8"/>
                <a:gd name="T5" fmla="*/ 0 h 4"/>
                <a:gd name="T6" fmla="*/ 0 w 8"/>
                <a:gd name="T7" fmla="*/ 4 h 4"/>
                <a:gd name="T8" fmla="*/ 4 w 8"/>
                <a:gd name="T9" fmla="*/ 4 h 4"/>
                <a:gd name="T10" fmla="*/ 8 w 8"/>
                <a:gd name="T11" fmla="*/ 4 h 4"/>
                <a:gd name="T12" fmla="*/ 4 w 8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">
                  <a:moveTo>
                    <a:pt x="4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0" y="4"/>
                  </a:lnTo>
                  <a:lnTo>
                    <a:pt x="4" y="4"/>
                  </a:lnTo>
                  <a:lnTo>
                    <a:pt x="8" y="4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6" name="Freeform 2741"/>
            <p:cNvSpPr>
              <a:spLocks/>
            </p:cNvSpPr>
            <p:nvPr/>
          </p:nvSpPr>
          <p:spPr bwMode="auto">
            <a:xfrm>
              <a:off x="3366522" y="2316140"/>
              <a:ext cx="7190" cy="0"/>
            </a:xfrm>
            <a:custGeom>
              <a:avLst/>
              <a:gdLst>
                <a:gd name="T0" fmla="*/ 4 w 4"/>
                <a:gd name="T1" fmla="*/ 0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7" name="Freeform 2742"/>
            <p:cNvSpPr>
              <a:spLocks/>
            </p:cNvSpPr>
            <p:nvPr/>
          </p:nvSpPr>
          <p:spPr bwMode="auto">
            <a:xfrm>
              <a:off x="2717622" y="1776193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8" name="Freeform 2743"/>
            <p:cNvSpPr>
              <a:spLocks/>
            </p:cNvSpPr>
            <p:nvPr/>
          </p:nvSpPr>
          <p:spPr bwMode="auto">
            <a:xfrm>
              <a:off x="2401262" y="1728924"/>
              <a:ext cx="7190" cy="0"/>
            </a:xfrm>
            <a:custGeom>
              <a:avLst/>
              <a:gdLst>
                <a:gd name="T0" fmla="*/ 4 w 4"/>
                <a:gd name="T1" fmla="*/ 0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" name="Freeform 2744"/>
            <p:cNvSpPr>
              <a:spLocks/>
            </p:cNvSpPr>
            <p:nvPr/>
          </p:nvSpPr>
          <p:spPr bwMode="auto">
            <a:xfrm>
              <a:off x="1813479" y="1885273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0" name="Freeform 2745"/>
            <p:cNvSpPr>
              <a:spLocks/>
            </p:cNvSpPr>
            <p:nvPr/>
          </p:nvSpPr>
          <p:spPr bwMode="auto">
            <a:xfrm>
              <a:off x="3109478" y="2028895"/>
              <a:ext cx="7190" cy="7272"/>
            </a:xfrm>
            <a:custGeom>
              <a:avLst/>
              <a:gdLst>
                <a:gd name="T0" fmla="*/ 4 w 4"/>
                <a:gd name="T1" fmla="*/ 4 h 4"/>
                <a:gd name="T2" fmla="*/ 4 w 4"/>
                <a:gd name="T3" fmla="*/ 0 h 4"/>
                <a:gd name="T4" fmla="*/ 0 w 4"/>
                <a:gd name="T5" fmla="*/ 0 h 4"/>
                <a:gd name="T6" fmla="*/ 4 w 4"/>
                <a:gd name="T7" fmla="*/ 0 h 4"/>
                <a:gd name="T8" fmla="*/ 4 w 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4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1" name="Freeform 2746"/>
            <p:cNvSpPr>
              <a:spLocks/>
            </p:cNvSpPr>
            <p:nvPr/>
          </p:nvSpPr>
          <p:spPr bwMode="auto">
            <a:xfrm>
              <a:off x="2744585" y="1618026"/>
              <a:ext cx="14380" cy="0"/>
            </a:xfrm>
            <a:custGeom>
              <a:avLst/>
              <a:gdLst>
                <a:gd name="T0" fmla="*/ 4 w 8"/>
                <a:gd name="T1" fmla="*/ 0 w 8"/>
                <a:gd name="T2" fmla="*/ 4 w 8"/>
                <a:gd name="T3" fmla="*/ 8 w 8"/>
                <a:gd name="T4" fmla="*/ 4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2" name="Freeform 2747"/>
            <p:cNvSpPr>
              <a:spLocks/>
            </p:cNvSpPr>
            <p:nvPr/>
          </p:nvSpPr>
          <p:spPr bwMode="auto">
            <a:xfrm>
              <a:off x="2313185" y="2076163"/>
              <a:ext cx="12582" cy="0"/>
            </a:xfrm>
            <a:custGeom>
              <a:avLst/>
              <a:gdLst>
                <a:gd name="T0" fmla="*/ 4 w 7"/>
                <a:gd name="T1" fmla="*/ 0 w 7"/>
                <a:gd name="T2" fmla="*/ 4 w 7"/>
                <a:gd name="T3" fmla="*/ 7 w 7"/>
                <a:gd name="T4" fmla="*/ 4 w 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7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3" name="Freeform 2748"/>
            <p:cNvSpPr>
              <a:spLocks/>
            </p:cNvSpPr>
            <p:nvPr/>
          </p:nvSpPr>
          <p:spPr bwMode="auto">
            <a:xfrm>
              <a:off x="3380902" y="2390679"/>
              <a:ext cx="0" cy="7272"/>
            </a:xfrm>
            <a:custGeom>
              <a:avLst/>
              <a:gdLst>
                <a:gd name="T0" fmla="*/ 4 h 4"/>
                <a:gd name="T1" fmla="*/ 0 h 4"/>
                <a:gd name="T2" fmla="*/ 4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4" name="Rectangle 2749"/>
            <p:cNvSpPr>
              <a:spLocks noChangeArrowheads="1"/>
            </p:cNvSpPr>
            <p:nvPr/>
          </p:nvSpPr>
          <p:spPr bwMode="auto">
            <a:xfrm>
              <a:off x="2252069" y="1788918"/>
              <a:ext cx="7190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5" name="Freeform 2750"/>
            <p:cNvSpPr>
              <a:spLocks/>
            </p:cNvSpPr>
            <p:nvPr/>
          </p:nvSpPr>
          <p:spPr bwMode="auto">
            <a:xfrm>
              <a:off x="2190954" y="1905271"/>
              <a:ext cx="7190" cy="7272"/>
            </a:xfrm>
            <a:custGeom>
              <a:avLst/>
              <a:gdLst>
                <a:gd name="T0" fmla="*/ 0 w 4"/>
                <a:gd name="T1" fmla="*/ 4 h 4"/>
                <a:gd name="T2" fmla="*/ 4 w 4"/>
                <a:gd name="T3" fmla="*/ 0 h 4"/>
                <a:gd name="T4" fmla="*/ 4 w 4"/>
                <a:gd name="T5" fmla="*/ 4 h 4"/>
                <a:gd name="T6" fmla="*/ 0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6" name="Freeform 2751"/>
            <p:cNvSpPr>
              <a:spLocks/>
            </p:cNvSpPr>
            <p:nvPr/>
          </p:nvSpPr>
          <p:spPr bwMode="auto">
            <a:xfrm>
              <a:off x="1455775" y="2439764"/>
              <a:ext cx="12583" cy="5455"/>
            </a:xfrm>
            <a:custGeom>
              <a:avLst/>
              <a:gdLst>
                <a:gd name="T0" fmla="*/ 3 w 7"/>
                <a:gd name="T1" fmla="*/ 3 h 3"/>
                <a:gd name="T2" fmla="*/ 0 w 7"/>
                <a:gd name="T3" fmla="*/ 3 h 3"/>
                <a:gd name="T4" fmla="*/ 0 w 7"/>
                <a:gd name="T5" fmla="*/ 0 h 3"/>
                <a:gd name="T6" fmla="*/ 0 w 7"/>
                <a:gd name="T7" fmla="*/ 3 h 3"/>
                <a:gd name="T8" fmla="*/ 3 w 7"/>
                <a:gd name="T9" fmla="*/ 3 h 3"/>
                <a:gd name="T10" fmla="*/ 7 w 7"/>
                <a:gd name="T11" fmla="*/ 3 h 3"/>
                <a:gd name="T12" fmla="*/ 3 w 7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3">
                  <a:moveTo>
                    <a:pt x="3" y="3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" y="3"/>
                  </a:lnTo>
                  <a:lnTo>
                    <a:pt x="7" y="3"/>
                  </a:lnTo>
                  <a:lnTo>
                    <a:pt x="3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7" name="Freeform 2752"/>
            <p:cNvSpPr>
              <a:spLocks/>
            </p:cNvSpPr>
            <p:nvPr/>
          </p:nvSpPr>
          <p:spPr bwMode="auto">
            <a:xfrm>
              <a:off x="1887176" y="1912543"/>
              <a:ext cx="0" cy="7272"/>
            </a:xfrm>
            <a:custGeom>
              <a:avLst/>
              <a:gdLst>
                <a:gd name="T0" fmla="*/ 4 h 4"/>
                <a:gd name="T1" fmla="*/ 0 h 4"/>
                <a:gd name="T2" fmla="*/ 4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8" name="Freeform 2753"/>
            <p:cNvSpPr>
              <a:spLocks/>
            </p:cNvSpPr>
            <p:nvPr/>
          </p:nvSpPr>
          <p:spPr bwMode="auto">
            <a:xfrm>
              <a:off x="1421623" y="2405223"/>
              <a:ext cx="7190" cy="7272"/>
            </a:xfrm>
            <a:custGeom>
              <a:avLst/>
              <a:gdLst>
                <a:gd name="T0" fmla="*/ 4 w 4"/>
                <a:gd name="T1" fmla="*/ 4 h 4"/>
                <a:gd name="T2" fmla="*/ 0 w 4"/>
                <a:gd name="T3" fmla="*/ 4 h 4"/>
                <a:gd name="T4" fmla="*/ 4 w 4"/>
                <a:gd name="T5" fmla="*/ 0 h 4"/>
                <a:gd name="T6" fmla="*/ 4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4" y="4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" name="Freeform 2754"/>
            <p:cNvSpPr>
              <a:spLocks/>
            </p:cNvSpPr>
            <p:nvPr/>
          </p:nvSpPr>
          <p:spPr bwMode="auto">
            <a:xfrm>
              <a:off x="2690660" y="2219786"/>
              <a:ext cx="7190" cy="0"/>
            </a:xfrm>
            <a:custGeom>
              <a:avLst/>
              <a:gdLst>
                <a:gd name="T0" fmla="*/ 4 w 4"/>
                <a:gd name="T1" fmla="*/ 0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" name="Freeform 2755"/>
            <p:cNvSpPr>
              <a:spLocks/>
            </p:cNvSpPr>
            <p:nvPr/>
          </p:nvSpPr>
          <p:spPr bwMode="auto">
            <a:xfrm>
              <a:off x="1401850" y="2405223"/>
              <a:ext cx="5393" cy="0"/>
            </a:xfrm>
            <a:custGeom>
              <a:avLst/>
              <a:gdLst>
                <a:gd name="T0" fmla="*/ 3 w 3"/>
                <a:gd name="T1" fmla="*/ 0 w 3"/>
                <a:gd name="T2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0" y="0"/>
                  </a:lnTo>
                  <a:lnTo>
                    <a:pt x="3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" name="Freeform 2756"/>
            <p:cNvSpPr>
              <a:spLocks/>
            </p:cNvSpPr>
            <p:nvPr/>
          </p:nvSpPr>
          <p:spPr bwMode="auto">
            <a:xfrm>
              <a:off x="1320963" y="2336139"/>
              <a:ext cx="0" cy="7272"/>
            </a:xfrm>
            <a:custGeom>
              <a:avLst/>
              <a:gdLst>
                <a:gd name="T0" fmla="*/ 4 h 4"/>
                <a:gd name="T1" fmla="*/ 0 h 4"/>
                <a:gd name="T2" fmla="*/ 4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" name="Freeform 2757"/>
            <p:cNvSpPr>
              <a:spLocks/>
            </p:cNvSpPr>
            <p:nvPr/>
          </p:nvSpPr>
          <p:spPr bwMode="auto">
            <a:xfrm>
              <a:off x="2685267" y="2323412"/>
              <a:ext cx="5393" cy="0"/>
            </a:xfrm>
            <a:custGeom>
              <a:avLst/>
              <a:gdLst>
                <a:gd name="T0" fmla="*/ 3 w 3"/>
                <a:gd name="T1" fmla="*/ 0 w 3"/>
                <a:gd name="T2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0" y="0"/>
                  </a:lnTo>
                  <a:lnTo>
                    <a:pt x="3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" name="Freeform 2758"/>
            <p:cNvSpPr>
              <a:spLocks/>
            </p:cNvSpPr>
            <p:nvPr/>
          </p:nvSpPr>
          <p:spPr bwMode="auto">
            <a:xfrm>
              <a:off x="3366522" y="2479761"/>
              <a:ext cx="7190" cy="7272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0 h 4"/>
                <a:gd name="T4" fmla="*/ 0 w 4"/>
                <a:gd name="T5" fmla="*/ 4 h 4"/>
                <a:gd name="T6" fmla="*/ 4 w 4"/>
                <a:gd name="T7" fmla="*/ 4 h 4"/>
                <a:gd name="T8" fmla="*/ 0 w 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4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" name="Freeform 2759"/>
            <p:cNvSpPr>
              <a:spLocks/>
            </p:cNvSpPr>
            <p:nvPr/>
          </p:nvSpPr>
          <p:spPr bwMode="auto">
            <a:xfrm>
              <a:off x="2712230" y="2241602"/>
              <a:ext cx="5392" cy="5453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3 h 3"/>
                <a:gd name="T4" fmla="*/ 3 w 3"/>
                <a:gd name="T5" fmla="*/ 0 h 3"/>
                <a:gd name="T6" fmla="*/ 3 w 3"/>
                <a:gd name="T7" fmla="*/ 3 h 3"/>
                <a:gd name="T8" fmla="*/ 0 w 3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3" y="3"/>
                  </a:lnTo>
                  <a:lnTo>
                    <a:pt x="3" y="0"/>
                  </a:lnTo>
                  <a:lnTo>
                    <a:pt x="3" y="3"/>
                  </a:lnTo>
                  <a:lnTo>
                    <a:pt x="0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" name="Freeform 2760"/>
            <p:cNvSpPr>
              <a:spLocks/>
            </p:cNvSpPr>
            <p:nvPr/>
          </p:nvSpPr>
          <p:spPr bwMode="auto">
            <a:xfrm>
              <a:off x="3109478" y="2056166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" name="Freeform 2761"/>
            <p:cNvSpPr>
              <a:spLocks/>
            </p:cNvSpPr>
            <p:nvPr/>
          </p:nvSpPr>
          <p:spPr bwMode="auto">
            <a:xfrm>
              <a:off x="2697850" y="1776193"/>
              <a:ext cx="7190" cy="0"/>
            </a:xfrm>
            <a:custGeom>
              <a:avLst/>
              <a:gdLst>
                <a:gd name="T0" fmla="*/ 4 w 4"/>
                <a:gd name="T1" fmla="*/ 0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" name="Freeform 2762"/>
            <p:cNvSpPr>
              <a:spLocks/>
            </p:cNvSpPr>
            <p:nvPr/>
          </p:nvSpPr>
          <p:spPr bwMode="auto">
            <a:xfrm>
              <a:off x="3055553" y="1947085"/>
              <a:ext cx="14380" cy="7272"/>
            </a:xfrm>
            <a:custGeom>
              <a:avLst/>
              <a:gdLst>
                <a:gd name="T0" fmla="*/ 8 w 8"/>
                <a:gd name="T1" fmla="*/ 4 h 4"/>
                <a:gd name="T2" fmla="*/ 4 w 8"/>
                <a:gd name="T3" fmla="*/ 4 h 4"/>
                <a:gd name="T4" fmla="*/ 4 w 8"/>
                <a:gd name="T5" fmla="*/ 0 h 4"/>
                <a:gd name="T6" fmla="*/ 0 w 8"/>
                <a:gd name="T7" fmla="*/ 0 h 4"/>
                <a:gd name="T8" fmla="*/ 4 w 8"/>
                <a:gd name="T9" fmla="*/ 0 h 4"/>
                <a:gd name="T10" fmla="*/ 8 w 8"/>
                <a:gd name="T11" fmla="*/ 0 h 4"/>
                <a:gd name="T12" fmla="*/ 8 w 8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">
                  <a:moveTo>
                    <a:pt x="8" y="4"/>
                  </a:moveTo>
                  <a:lnTo>
                    <a:pt x="4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" name="Freeform 2763"/>
            <p:cNvSpPr>
              <a:spLocks/>
            </p:cNvSpPr>
            <p:nvPr/>
          </p:nvSpPr>
          <p:spPr bwMode="auto">
            <a:xfrm>
              <a:off x="2244879" y="1639842"/>
              <a:ext cx="14380" cy="0"/>
            </a:xfrm>
            <a:custGeom>
              <a:avLst/>
              <a:gdLst>
                <a:gd name="T0" fmla="*/ 8 w 8"/>
                <a:gd name="T1" fmla="*/ 4 w 8"/>
                <a:gd name="T2" fmla="*/ 0 w 8"/>
                <a:gd name="T3" fmla="*/ 4 w 8"/>
                <a:gd name="T4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" name="Freeform 2764"/>
            <p:cNvSpPr>
              <a:spLocks/>
            </p:cNvSpPr>
            <p:nvPr/>
          </p:nvSpPr>
          <p:spPr bwMode="auto">
            <a:xfrm>
              <a:off x="1894366" y="1899817"/>
              <a:ext cx="0" cy="5453"/>
            </a:xfrm>
            <a:custGeom>
              <a:avLst/>
              <a:gdLst>
                <a:gd name="T0" fmla="*/ 3 h 3"/>
                <a:gd name="T1" fmla="*/ 0 h 3"/>
                <a:gd name="T2" fmla="*/ 3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">
                  <a:moveTo>
                    <a:pt x="0" y="3"/>
                  </a:moveTo>
                  <a:lnTo>
                    <a:pt x="0" y="0"/>
                  </a:lnTo>
                  <a:lnTo>
                    <a:pt x="0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" name="Freeform 2765"/>
            <p:cNvSpPr>
              <a:spLocks/>
            </p:cNvSpPr>
            <p:nvPr/>
          </p:nvSpPr>
          <p:spPr bwMode="auto">
            <a:xfrm>
              <a:off x="2624152" y="1892545"/>
              <a:ext cx="7190" cy="0"/>
            </a:xfrm>
            <a:custGeom>
              <a:avLst/>
              <a:gdLst>
                <a:gd name="T0" fmla="*/ 4 w 4"/>
                <a:gd name="T1" fmla="*/ 0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" name="Freeform 2766"/>
            <p:cNvSpPr>
              <a:spLocks/>
            </p:cNvSpPr>
            <p:nvPr/>
          </p:nvSpPr>
          <p:spPr bwMode="auto">
            <a:xfrm>
              <a:off x="2016596" y="1672566"/>
              <a:ext cx="12583" cy="7272"/>
            </a:xfrm>
            <a:custGeom>
              <a:avLst/>
              <a:gdLst>
                <a:gd name="T0" fmla="*/ 3 w 7"/>
                <a:gd name="T1" fmla="*/ 4 h 4"/>
                <a:gd name="T2" fmla="*/ 0 w 7"/>
                <a:gd name="T3" fmla="*/ 4 h 4"/>
                <a:gd name="T4" fmla="*/ 0 w 7"/>
                <a:gd name="T5" fmla="*/ 0 h 4"/>
                <a:gd name="T6" fmla="*/ 3 w 7"/>
                <a:gd name="T7" fmla="*/ 0 h 4"/>
                <a:gd name="T8" fmla="*/ 7 w 7"/>
                <a:gd name="T9" fmla="*/ 0 h 4"/>
                <a:gd name="T10" fmla="*/ 3 w 7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4">
                  <a:moveTo>
                    <a:pt x="3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3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2" name="Freeform 2767"/>
            <p:cNvSpPr>
              <a:spLocks/>
            </p:cNvSpPr>
            <p:nvPr/>
          </p:nvSpPr>
          <p:spPr bwMode="auto">
            <a:xfrm>
              <a:off x="1326354" y="2350683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3" name="Freeform 2768"/>
            <p:cNvSpPr>
              <a:spLocks/>
            </p:cNvSpPr>
            <p:nvPr/>
          </p:nvSpPr>
          <p:spPr bwMode="auto">
            <a:xfrm>
              <a:off x="3231708" y="2247056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4" name="Freeform 2769"/>
            <p:cNvSpPr>
              <a:spLocks/>
            </p:cNvSpPr>
            <p:nvPr/>
          </p:nvSpPr>
          <p:spPr bwMode="auto">
            <a:xfrm>
              <a:off x="2690660" y="2219786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5" name="Freeform 2770"/>
            <p:cNvSpPr>
              <a:spLocks/>
            </p:cNvSpPr>
            <p:nvPr/>
          </p:nvSpPr>
          <p:spPr bwMode="auto">
            <a:xfrm>
              <a:off x="1259847" y="2281598"/>
              <a:ext cx="5392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6" name="Freeform 2771"/>
            <p:cNvSpPr>
              <a:spLocks/>
            </p:cNvSpPr>
            <p:nvPr/>
          </p:nvSpPr>
          <p:spPr bwMode="auto">
            <a:xfrm>
              <a:off x="1853024" y="1899817"/>
              <a:ext cx="7190" cy="0"/>
            </a:xfrm>
            <a:custGeom>
              <a:avLst/>
              <a:gdLst>
                <a:gd name="T0" fmla="*/ 4 w 4"/>
                <a:gd name="T1" fmla="*/ 0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7" name="Freeform 2772"/>
            <p:cNvSpPr>
              <a:spLocks/>
            </p:cNvSpPr>
            <p:nvPr/>
          </p:nvSpPr>
          <p:spPr bwMode="auto">
            <a:xfrm>
              <a:off x="1320963" y="1823461"/>
              <a:ext cx="12582" cy="7272"/>
            </a:xfrm>
            <a:custGeom>
              <a:avLst/>
              <a:gdLst>
                <a:gd name="T0" fmla="*/ 0 w 7"/>
                <a:gd name="T1" fmla="*/ 4 h 4"/>
                <a:gd name="T2" fmla="*/ 3 w 7"/>
                <a:gd name="T3" fmla="*/ 0 h 4"/>
                <a:gd name="T4" fmla="*/ 7 w 7"/>
                <a:gd name="T5" fmla="*/ 0 h 4"/>
                <a:gd name="T6" fmla="*/ 3 w 7"/>
                <a:gd name="T7" fmla="*/ 0 h 4"/>
                <a:gd name="T8" fmla="*/ 3 w 7"/>
                <a:gd name="T9" fmla="*/ 4 h 4"/>
                <a:gd name="T10" fmla="*/ 0 w 7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4">
                  <a:moveTo>
                    <a:pt x="0" y="4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3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8" name="Freeform 2773"/>
            <p:cNvSpPr>
              <a:spLocks/>
            </p:cNvSpPr>
            <p:nvPr/>
          </p:nvSpPr>
          <p:spPr bwMode="auto">
            <a:xfrm>
              <a:off x="1353318" y="2397951"/>
              <a:ext cx="14380" cy="0"/>
            </a:xfrm>
            <a:custGeom>
              <a:avLst/>
              <a:gdLst>
                <a:gd name="T0" fmla="*/ 4 w 8"/>
                <a:gd name="T1" fmla="*/ 0 w 8"/>
                <a:gd name="T2" fmla="*/ 4 w 8"/>
                <a:gd name="T3" fmla="*/ 8 w 8"/>
                <a:gd name="T4" fmla="*/ 4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" name="Freeform 2774"/>
            <p:cNvSpPr>
              <a:spLocks/>
            </p:cNvSpPr>
            <p:nvPr/>
          </p:nvSpPr>
          <p:spPr bwMode="auto">
            <a:xfrm>
              <a:off x="1906949" y="1927087"/>
              <a:ext cx="7190" cy="0"/>
            </a:xfrm>
            <a:custGeom>
              <a:avLst/>
              <a:gdLst>
                <a:gd name="T0" fmla="*/ 4 w 4"/>
                <a:gd name="T1" fmla="*/ 0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0" name="Freeform 2775"/>
            <p:cNvSpPr>
              <a:spLocks/>
            </p:cNvSpPr>
            <p:nvPr/>
          </p:nvSpPr>
          <p:spPr bwMode="auto">
            <a:xfrm>
              <a:off x="2874006" y="1796190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1" name="Freeform 2776"/>
            <p:cNvSpPr>
              <a:spLocks/>
            </p:cNvSpPr>
            <p:nvPr/>
          </p:nvSpPr>
          <p:spPr bwMode="auto">
            <a:xfrm>
              <a:off x="3217328" y="2227058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2" name="Freeform 2777"/>
            <p:cNvSpPr>
              <a:spLocks/>
            </p:cNvSpPr>
            <p:nvPr/>
          </p:nvSpPr>
          <p:spPr bwMode="auto">
            <a:xfrm>
              <a:off x="1833251" y="1899817"/>
              <a:ext cx="14380" cy="0"/>
            </a:xfrm>
            <a:custGeom>
              <a:avLst/>
              <a:gdLst>
                <a:gd name="T0" fmla="*/ 0 w 8"/>
                <a:gd name="T1" fmla="*/ 8 w 8"/>
                <a:gd name="T2" fmla="*/ 4 w 8"/>
                <a:gd name="T3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3" name="Rectangle 2778"/>
            <p:cNvSpPr>
              <a:spLocks noChangeArrowheads="1"/>
            </p:cNvSpPr>
            <p:nvPr/>
          </p:nvSpPr>
          <p:spPr bwMode="auto">
            <a:xfrm>
              <a:off x="1320963" y="2350683"/>
              <a:ext cx="5392" cy="5453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4" name="Freeform 2779"/>
            <p:cNvSpPr>
              <a:spLocks/>
            </p:cNvSpPr>
            <p:nvPr/>
          </p:nvSpPr>
          <p:spPr bwMode="auto">
            <a:xfrm>
              <a:off x="1441395" y="2425220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5" name="Freeform 2780"/>
            <p:cNvSpPr>
              <a:spLocks/>
            </p:cNvSpPr>
            <p:nvPr/>
          </p:nvSpPr>
          <p:spPr bwMode="auto">
            <a:xfrm>
              <a:off x="2198144" y="1645296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6" name="Freeform 2781"/>
            <p:cNvSpPr>
              <a:spLocks/>
            </p:cNvSpPr>
            <p:nvPr/>
          </p:nvSpPr>
          <p:spPr bwMode="auto">
            <a:xfrm>
              <a:off x="3131048" y="2021623"/>
              <a:ext cx="5393" cy="0"/>
            </a:xfrm>
            <a:custGeom>
              <a:avLst/>
              <a:gdLst>
                <a:gd name="T0" fmla="*/ 3 w 3"/>
                <a:gd name="T1" fmla="*/ 0 w 3"/>
                <a:gd name="T2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0" y="0"/>
                  </a:lnTo>
                  <a:lnTo>
                    <a:pt x="3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7" name="Freeform 2782"/>
            <p:cNvSpPr>
              <a:spLocks/>
            </p:cNvSpPr>
            <p:nvPr/>
          </p:nvSpPr>
          <p:spPr bwMode="auto">
            <a:xfrm>
              <a:off x="2259259" y="1667112"/>
              <a:ext cx="12582" cy="5453"/>
            </a:xfrm>
            <a:custGeom>
              <a:avLst/>
              <a:gdLst>
                <a:gd name="T0" fmla="*/ 4 w 7"/>
                <a:gd name="T1" fmla="*/ 3 h 3"/>
                <a:gd name="T2" fmla="*/ 0 w 7"/>
                <a:gd name="T3" fmla="*/ 0 h 3"/>
                <a:gd name="T4" fmla="*/ 4 w 7"/>
                <a:gd name="T5" fmla="*/ 0 h 3"/>
                <a:gd name="T6" fmla="*/ 7 w 7"/>
                <a:gd name="T7" fmla="*/ 0 h 3"/>
                <a:gd name="T8" fmla="*/ 7 w 7"/>
                <a:gd name="T9" fmla="*/ 3 h 3"/>
                <a:gd name="T10" fmla="*/ 4 w 7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3">
                  <a:moveTo>
                    <a:pt x="4" y="3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7" y="3"/>
                  </a:lnTo>
                  <a:lnTo>
                    <a:pt x="4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8" name="Rectangle 2783"/>
            <p:cNvSpPr>
              <a:spLocks noChangeArrowheads="1"/>
            </p:cNvSpPr>
            <p:nvPr/>
          </p:nvSpPr>
          <p:spPr bwMode="auto">
            <a:xfrm>
              <a:off x="2516302" y="1776193"/>
              <a:ext cx="5393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9" name="Freeform 2784"/>
            <p:cNvSpPr>
              <a:spLocks/>
            </p:cNvSpPr>
            <p:nvPr/>
          </p:nvSpPr>
          <p:spPr bwMode="auto">
            <a:xfrm>
              <a:off x="2690660" y="2323412"/>
              <a:ext cx="7190" cy="5455"/>
            </a:xfrm>
            <a:custGeom>
              <a:avLst/>
              <a:gdLst>
                <a:gd name="T0" fmla="*/ 0 w 4"/>
                <a:gd name="T1" fmla="*/ 3 h 3"/>
                <a:gd name="T2" fmla="*/ 0 w 4"/>
                <a:gd name="T3" fmla="*/ 0 h 3"/>
                <a:gd name="T4" fmla="*/ 4 w 4"/>
                <a:gd name="T5" fmla="*/ 3 h 3"/>
                <a:gd name="T6" fmla="*/ 0 w 4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0" y="0"/>
                  </a:lnTo>
                  <a:lnTo>
                    <a:pt x="4" y="3"/>
                  </a:lnTo>
                  <a:lnTo>
                    <a:pt x="0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" name="Freeform 2785"/>
            <p:cNvSpPr>
              <a:spLocks/>
            </p:cNvSpPr>
            <p:nvPr/>
          </p:nvSpPr>
          <p:spPr bwMode="auto">
            <a:xfrm>
              <a:off x="1117844" y="1858002"/>
              <a:ext cx="7190" cy="7272"/>
            </a:xfrm>
            <a:custGeom>
              <a:avLst/>
              <a:gdLst>
                <a:gd name="T0" fmla="*/ 4 w 4"/>
                <a:gd name="T1" fmla="*/ 4 h 4"/>
                <a:gd name="T2" fmla="*/ 0 w 4"/>
                <a:gd name="T3" fmla="*/ 4 h 4"/>
                <a:gd name="T4" fmla="*/ 0 w 4"/>
                <a:gd name="T5" fmla="*/ 0 h 4"/>
                <a:gd name="T6" fmla="*/ 4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4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1" name="Freeform 2786"/>
            <p:cNvSpPr>
              <a:spLocks/>
            </p:cNvSpPr>
            <p:nvPr/>
          </p:nvSpPr>
          <p:spPr bwMode="auto">
            <a:xfrm>
              <a:off x="2847043" y="2001625"/>
              <a:ext cx="7190" cy="0"/>
            </a:xfrm>
            <a:custGeom>
              <a:avLst/>
              <a:gdLst>
                <a:gd name="T0" fmla="*/ 4 w 4"/>
                <a:gd name="T1" fmla="*/ 0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2" name="Freeform 2787"/>
            <p:cNvSpPr>
              <a:spLocks/>
            </p:cNvSpPr>
            <p:nvPr/>
          </p:nvSpPr>
          <p:spPr bwMode="auto">
            <a:xfrm>
              <a:off x="1637323" y="1830733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3" name="Rectangle 2788"/>
            <p:cNvSpPr>
              <a:spLocks noChangeArrowheads="1"/>
            </p:cNvSpPr>
            <p:nvPr/>
          </p:nvSpPr>
          <p:spPr bwMode="auto">
            <a:xfrm>
              <a:off x="2893778" y="2021623"/>
              <a:ext cx="7190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4" name="Freeform 2789"/>
            <p:cNvSpPr>
              <a:spLocks/>
            </p:cNvSpPr>
            <p:nvPr/>
          </p:nvSpPr>
          <p:spPr bwMode="auto">
            <a:xfrm>
              <a:off x="2590000" y="1959811"/>
              <a:ext cx="7190" cy="7272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0 h 4"/>
                <a:gd name="T4" fmla="*/ 4 w 4"/>
                <a:gd name="T5" fmla="*/ 0 h 4"/>
                <a:gd name="T6" fmla="*/ 0 w 4"/>
                <a:gd name="T7" fmla="*/ 0 h 4"/>
                <a:gd name="T8" fmla="*/ 0 w 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5" name="Freeform 2790"/>
            <p:cNvSpPr>
              <a:spLocks/>
            </p:cNvSpPr>
            <p:nvPr/>
          </p:nvSpPr>
          <p:spPr bwMode="auto">
            <a:xfrm>
              <a:off x="1995026" y="1892545"/>
              <a:ext cx="7190" cy="7272"/>
            </a:xfrm>
            <a:custGeom>
              <a:avLst/>
              <a:gdLst>
                <a:gd name="T0" fmla="*/ 0 w 4"/>
                <a:gd name="T1" fmla="*/ 4 h 4"/>
                <a:gd name="T2" fmla="*/ 4 w 4"/>
                <a:gd name="T3" fmla="*/ 4 h 4"/>
                <a:gd name="T4" fmla="*/ 4 w 4"/>
                <a:gd name="T5" fmla="*/ 0 h 4"/>
                <a:gd name="T6" fmla="*/ 4 w 4"/>
                <a:gd name="T7" fmla="*/ 4 h 4"/>
                <a:gd name="T8" fmla="*/ 0 w 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4" y="4"/>
                  </a:ln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6" name="Freeform 2791"/>
            <p:cNvSpPr>
              <a:spLocks/>
            </p:cNvSpPr>
            <p:nvPr/>
          </p:nvSpPr>
          <p:spPr bwMode="auto">
            <a:xfrm>
              <a:off x="2744585" y="2056166"/>
              <a:ext cx="7190" cy="0"/>
            </a:xfrm>
            <a:custGeom>
              <a:avLst/>
              <a:gdLst>
                <a:gd name="T0" fmla="*/ 4 w 4"/>
                <a:gd name="T1" fmla="*/ 0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7" name="Rectangle 2792"/>
            <p:cNvSpPr>
              <a:spLocks noChangeArrowheads="1"/>
            </p:cNvSpPr>
            <p:nvPr/>
          </p:nvSpPr>
          <p:spPr bwMode="auto">
            <a:xfrm>
              <a:off x="2198144" y="1843458"/>
              <a:ext cx="7190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8" name="Freeform 2793"/>
            <p:cNvSpPr>
              <a:spLocks/>
            </p:cNvSpPr>
            <p:nvPr/>
          </p:nvSpPr>
          <p:spPr bwMode="auto">
            <a:xfrm>
              <a:off x="3089706" y="1899817"/>
              <a:ext cx="7190" cy="0"/>
            </a:xfrm>
            <a:custGeom>
              <a:avLst/>
              <a:gdLst>
                <a:gd name="T0" fmla="*/ 4 w 4"/>
                <a:gd name="T1" fmla="*/ 0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9" name="Freeform 2794"/>
            <p:cNvSpPr>
              <a:spLocks/>
            </p:cNvSpPr>
            <p:nvPr/>
          </p:nvSpPr>
          <p:spPr bwMode="auto">
            <a:xfrm>
              <a:off x="1482738" y="1672566"/>
              <a:ext cx="12582" cy="0"/>
            </a:xfrm>
            <a:custGeom>
              <a:avLst/>
              <a:gdLst>
                <a:gd name="T0" fmla="*/ 3 w 7"/>
                <a:gd name="T1" fmla="*/ 0 w 7"/>
                <a:gd name="T2" fmla="*/ 3 w 7"/>
                <a:gd name="T3" fmla="*/ 7 w 7"/>
                <a:gd name="T4" fmla="*/ 3 w 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7">
                  <a:moveTo>
                    <a:pt x="3" y="0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3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" name="Freeform 2795"/>
            <p:cNvSpPr>
              <a:spLocks/>
            </p:cNvSpPr>
            <p:nvPr/>
          </p:nvSpPr>
          <p:spPr bwMode="auto">
            <a:xfrm>
              <a:off x="2866816" y="2001625"/>
              <a:ext cx="0" cy="7272"/>
            </a:xfrm>
            <a:custGeom>
              <a:avLst/>
              <a:gdLst>
                <a:gd name="T0" fmla="*/ 4 h 4"/>
                <a:gd name="T1" fmla="*/ 0 h 4"/>
                <a:gd name="T2" fmla="*/ 4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1" name="Freeform 2796"/>
            <p:cNvSpPr>
              <a:spLocks/>
            </p:cNvSpPr>
            <p:nvPr/>
          </p:nvSpPr>
          <p:spPr bwMode="auto">
            <a:xfrm>
              <a:off x="2616962" y="1843458"/>
              <a:ext cx="7190" cy="7272"/>
            </a:xfrm>
            <a:custGeom>
              <a:avLst/>
              <a:gdLst>
                <a:gd name="T0" fmla="*/ 4 w 4"/>
                <a:gd name="T1" fmla="*/ 4 h 4"/>
                <a:gd name="T2" fmla="*/ 0 w 4"/>
                <a:gd name="T3" fmla="*/ 4 h 4"/>
                <a:gd name="T4" fmla="*/ 0 w 4"/>
                <a:gd name="T5" fmla="*/ 0 h 4"/>
                <a:gd name="T6" fmla="*/ 0 w 4"/>
                <a:gd name="T7" fmla="*/ 4 h 4"/>
                <a:gd name="T8" fmla="*/ 4 w 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0" y="4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2" name="Freeform 2797"/>
            <p:cNvSpPr>
              <a:spLocks/>
            </p:cNvSpPr>
            <p:nvPr/>
          </p:nvSpPr>
          <p:spPr bwMode="auto">
            <a:xfrm>
              <a:off x="1793705" y="1892545"/>
              <a:ext cx="5393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3" name="Freeform 2798"/>
            <p:cNvSpPr>
              <a:spLocks/>
            </p:cNvSpPr>
            <p:nvPr/>
          </p:nvSpPr>
          <p:spPr bwMode="auto">
            <a:xfrm>
              <a:off x="2070521" y="1612572"/>
              <a:ext cx="5393" cy="0"/>
            </a:xfrm>
            <a:custGeom>
              <a:avLst/>
              <a:gdLst>
                <a:gd name="T0" fmla="*/ 3 w 3"/>
                <a:gd name="T1" fmla="*/ 0 w 3"/>
                <a:gd name="T2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0" y="0"/>
                  </a:lnTo>
                  <a:lnTo>
                    <a:pt x="3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4" name="Freeform 2799"/>
            <p:cNvSpPr>
              <a:spLocks/>
            </p:cNvSpPr>
            <p:nvPr/>
          </p:nvSpPr>
          <p:spPr bwMode="auto">
            <a:xfrm>
              <a:off x="2217916" y="1679838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5" name="Freeform 2800"/>
            <p:cNvSpPr>
              <a:spLocks/>
            </p:cNvSpPr>
            <p:nvPr/>
          </p:nvSpPr>
          <p:spPr bwMode="auto">
            <a:xfrm>
              <a:off x="2678077" y="2137975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6" name="Freeform 2801"/>
            <p:cNvSpPr>
              <a:spLocks/>
            </p:cNvSpPr>
            <p:nvPr/>
          </p:nvSpPr>
          <p:spPr bwMode="auto">
            <a:xfrm>
              <a:off x="3136441" y="2021623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7" name="Freeform 2802"/>
            <p:cNvSpPr>
              <a:spLocks/>
            </p:cNvSpPr>
            <p:nvPr/>
          </p:nvSpPr>
          <p:spPr bwMode="auto">
            <a:xfrm>
              <a:off x="3116668" y="2001625"/>
              <a:ext cx="0" cy="7272"/>
            </a:xfrm>
            <a:custGeom>
              <a:avLst/>
              <a:gdLst>
                <a:gd name="T0" fmla="*/ 4 h 4"/>
                <a:gd name="T1" fmla="*/ 0 h 4"/>
                <a:gd name="T2" fmla="*/ 4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8" name="Freeform 2803"/>
            <p:cNvSpPr>
              <a:spLocks/>
            </p:cNvSpPr>
            <p:nvPr/>
          </p:nvSpPr>
          <p:spPr bwMode="auto">
            <a:xfrm>
              <a:off x="2379692" y="2028895"/>
              <a:ext cx="7190" cy="0"/>
            </a:xfrm>
            <a:custGeom>
              <a:avLst/>
              <a:gdLst>
                <a:gd name="T0" fmla="*/ 4 w 4"/>
                <a:gd name="T1" fmla="*/ 0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9" name="Freeform 2804"/>
            <p:cNvSpPr>
              <a:spLocks/>
            </p:cNvSpPr>
            <p:nvPr/>
          </p:nvSpPr>
          <p:spPr bwMode="auto">
            <a:xfrm>
              <a:off x="3204746" y="2207060"/>
              <a:ext cx="7190" cy="0"/>
            </a:xfrm>
            <a:custGeom>
              <a:avLst/>
              <a:gdLst>
                <a:gd name="T0" fmla="*/ 4 w 4"/>
                <a:gd name="T1" fmla="*/ 0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" name="Freeform 2805"/>
            <p:cNvSpPr>
              <a:spLocks/>
            </p:cNvSpPr>
            <p:nvPr/>
          </p:nvSpPr>
          <p:spPr bwMode="auto">
            <a:xfrm>
              <a:off x="1887176" y="1912543"/>
              <a:ext cx="7190" cy="7272"/>
            </a:xfrm>
            <a:custGeom>
              <a:avLst/>
              <a:gdLst>
                <a:gd name="T0" fmla="*/ 4 w 4"/>
                <a:gd name="T1" fmla="*/ 4 h 4"/>
                <a:gd name="T2" fmla="*/ 0 w 4"/>
                <a:gd name="T3" fmla="*/ 4 h 4"/>
                <a:gd name="T4" fmla="*/ 4 w 4"/>
                <a:gd name="T5" fmla="*/ 0 h 4"/>
                <a:gd name="T6" fmla="*/ 4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4" y="4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" name="Freeform 2806"/>
            <p:cNvSpPr>
              <a:spLocks/>
            </p:cNvSpPr>
            <p:nvPr/>
          </p:nvSpPr>
          <p:spPr bwMode="auto">
            <a:xfrm>
              <a:off x="2340147" y="2063438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" name="Freeform 2807"/>
            <p:cNvSpPr>
              <a:spLocks/>
            </p:cNvSpPr>
            <p:nvPr/>
          </p:nvSpPr>
          <p:spPr bwMode="auto">
            <a:xfrm>
              <a:off x="2685267" y="1768921"/>
              <a:ext cx="5393" cy="7272"/>
            </a:xfrm>
            <a:custGeom>
              <a:avLst/>
              <a:gdLst>
                <a:gd name="T0" fmla="*/ 3 w 3"/>
                <a:gd name="T1" fmla="*/ 4 h 4"/>
                <a:gd name="T2" fmla="*/ 0 w 3"/>
                <a:gd name="T3" fmla="*/ 0 h 4"/>
                <a:gd name="T4" fmla="*/ 3 w 3"/>
                <a:gd name="T5" fmla="*/ 0 h 4"/>
                <a:gd name="T6" fmla="*/ 3 w 3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4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3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3" name="Freeform 2808"/>
            <p:cNvSpPr>
              <a:spLocks/>
            </p:cNvSpPr>
            <p:nvPr/>
          </p:nvSpPr>
          <p:spPr bwMode="auto">
            <a:xfrm>
              <a:off x="1879986" y="1905271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4" name="Freeform 2809"/>
            <p:cNvSpPr>
              <a:spLocks/>
            </p:cNvSpPr>
            <p:nvPr/>
          </p:nvSpPr>
          <p:spPr bwMode="auto">
            <a:xfrm>
              <a:off x="1847631" y="1892545"/>
              <a:ext cx="5393" cy="7272"/>
            </a:xfrm>
            <a:custGeom>
              <a:avLst/>
              <a:gdLst>
                <a:gd name="T0" fmla="*/ 0 w 3"/>
                <a:gd name="T1" fmla="*/ 4 h 4"/>
                <a:gd name="T2" fmla="*/ 3 w 3"/>
                <a:gd name="T3" fmla="*/ 0 h 4"/>
                <a:gd name="T4" fmla="*/ 3 w 3"/>
                <a:gd name="T5" fmla="*/ 4 h 4"/>
                <a:gd name="T6" fmla="*/ 0 w 3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0" y="4"/>
                  </a:moveTo>
                  <a:lnTo>
                    <a:pt x="3" y="0"/>
                  </a:lnTo>
                  <a:lnTo>
                    <a:pt x="3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5" name="Freeform 2810"/>
            <p:cNvSpPr>
              <a:spLocks/>
            </p:cNvSpPr>
            <p:nvPr/>
          </p:nvSpPr>
          <p:spPr bwMode="auto">
            <a:xfrm>
              <a:off x="1434205" y="1741650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6" name="Freeform 2811"/>
            <p:cNvSpPr>
              <a:spLocks/>
            </p:cNvSpPr>
            <p:nvPr/>
          </p:nvSpPr>
          <p:spPr bwMode="auto">
            <a:xfrm>
              <a:off x="3184973" y="1954357"/>
              <a:ext cx="5393" cy="0"/>
            </a:xfrm>
            <a:custGeom>
              <a:avLst/>
              <a:gdLst>
                <a:gd name="T0" fmla="*/ 3 w 3"/>
                <a:gd name="T1" fmla="*/ 0 w 3"/>
                <a:gd name="T2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0" y="0"/>
                  </a:lnTo>
                  <a:lnTo>
                    <a:pt x="3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7" name="Freeform 2812"/>
            <p:cNvSpPr>
              <a:spLocks/>
            </p:cNvSpPr>
            <p:nvPr/>
          </p:nvSpPr>
          <p:spPr bwMode="auto">
            <a:xfrm>
              <a:off x="2217916" y="1810734"/>
              <a:ext cx="7190" cy="0"/>
            </a:xfrm>
            <a:custGeom>
              <a:avLst/>
              <a:gdLst>
                <a:gd name="T0" fmla="*/ 4 w 4"/>
                <a:gd name="T1" fmla="*/ 0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8" name="Freeform 2813"/>
            <p:cNvSpPr>
              <a:spLocks/>
            </p:cNvSpPr>
            <p:nvPr/>
          </p:nvSpPr>
          <p:spPr bwMode="auto">
            <a:xfrm>
              <a:off x="1901556" y="1927087"/>
              <a:ext cx="0" cy="5455"/>
            </a:xfrm>
            <a:custGeom>
              <a:avLst/>
              <a:gdLst>
                <a:gd name="T0" fmla="*/ 3 h 3"/>
                <a:gd name="T1" fmla="*/ 0 h 3"/>
                <a:gd name="T2" fmla="*/ 3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">
                  <a:moveTo>
                    <a:pt x="0" y="3"/>
                  </a:moveTo>
                  <a:lnTo>
                    <a:pt x="0" y="0"/>
                  </a:lnTo>
                  <a:lnTo>
                    <a:pt x="0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9" name="Freeform 2814"/>
            <p:cNvSpPr>
              <a:spLocks/>
            </p:cNvSpPr>
            <p:nvPr/>
          </p:nvSpPr>
          <p:spPr bwMode="auto">
            <a:xfrm>
              <a:off x="2408452" y="1872546"/>
              <a:ext cx="0" cy="5455"/>
            </a:xfrm>
            <a:custGeom>
              <a:avLst/>
              <a:gdLst>
                <a:gd name="T0" fmla="*/ 3 h 3"/>
                <a:gd name="T1" fmla="*/ 0 h 3"/>
                <a:gd name="T2" fmla="*/ 3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">
                  <a:moveTo>
                    <a:pt x="0" y="3"/>
                  </a:moveTo>
                  <a:lnTo>
                    <a:pt x="0" y="0"/>
                  </a:lnTo>
                  <a:lnTo>
                    <a:pt x="0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" name="Rectangle 2815"/>
            <p:cNvSpPr>
              <a:spLocks noChangeArrowheads="1"/>
            </p:cNvSpPr>
            <p:nvPr/>
          </p:nvSpPr>
          <p:spPr bwMode="auto">
            <a:xfrm>
              <a:off x="2252069" y="1919815"/>
              <a:ext cx="7190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1" name="Freeform 2816"/>
            <p:cNvSpPr>
              <a:spLocks/>
            </p:cNvSpPr>
            <p:nvPr/>
          </p:nvSpPr>
          <p:spPr bwMode="auto">
            <a:xfrm>
              <a:off x="3163403" y="1927087"/>
              <a:ext cx="7190" cy="5455"/>
            </a:xfrm>
            <a:custGeom>
              <a:avLst/>
              <a:gdLst>
                <a:gd name="T0" fmla="*/ 4 w 4"/>
                <a:gd name="T1" fmla="*/ 3 h 3"/>
                <a:gd name="T2" fmla="*/ 4 w 4"/>
                <a:gd name="T3" fmla="*/ 0 h 3"/>
                <a:gd name="T4" fmla="*/ 0 w 4"/>
                <a:gd name="T5" fmla="*/ 0 h 3"/>
                <a:gd name="T6" fmla="*/ 4 w 4"/>
                <a:gd name="T7" fmla="*/ 0 h 3"/>
                <a:gd name="T8" fmla="*/ 4 w 4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4" y="3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2" name="Freeform 2817"/>
            <p:cNvSpPr>
              <a:spLocks/>
            </p:cNvSpPr>
            <p:nvPr/>
          </p:nvSpPr>
          <p:spPr bwMode="auto">
            <a:xfrm>
              <a:off x="2570227" y="1659840"/>
              <a:ext cx="5393" cy="0"/>
            </a:xfrm>
            <a:custGeom>
              <a:avLst/>
              <a:gdLst>
                <a:gd name="T0" fmla="*/ 3 w 3"/>
                <a:gd name="T1" fmla="*/ 0 w 3"/>
                <a:gd name="T2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0" y="0"/>
                  </a:lnTo>
                  <a:lnTo>
                    <a:pt x="3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3" name="Freeform 2818"/>
            <p:cNvSpPr>
              <a:spLocks/>
            </p:cNvSpPr>
            <p:nvPr/>
          </p:nvSpPr>
          <p:spPr bwMode="auto">
            <a:xfrm>
              <a:off x="1813479" y="1905271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4" name="Freeform 2819"/>
            <p:cNvSpPr>
              <a:spLocks/>
            </p:cNvSpPr>
            <p:nvPr/>
          </p:nvSpPr>
          <p:spPr bwMode="auto">
            <a:xfrm>
              <a:off x="2935121" y="1810734"/>
              <a:ext cx="5392" cy="5455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0 h 3"/>
                <a:gd name="T4" fmla="*/ 3 w 3"/>
                <a:gd name="T5" fmla="*/ 0 h 3"/>
                <a:gd name="T6" fmla="*/ 0 w 3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0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5" name="Freeform 2820"/>
            <p:cNvSpPr>
              <a:spLocks/>
            </p:cNvSpPr>
            <p:nvPr/>
          </p:nvSpPr>
          <p:spPr bwMode="auto">
            <a:xfrm>
              <a:off x="2832663" y="1783465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6" name="Freeform 2821"/>
            <p:cNvSpPr>
              <a:spLocks/>
            </p:cNvSpPr>
            <p:nvPr/>
          </p:nvSpPr>
          <p:spPr bwMode="auto">
            <a:xfrm>
              <a:off x="1657095" y="1830733"/>
              <a:ext cx="14380" cy="0"/>
            </a:xfrm>
            <a:custGeom>
              <a:avLst/>
              <a:gdLst>
                <a:gd name="T0" fmla="*/ 0 w 8"/>
                <a:gd name="T1" fmla="*/ 4 w 8"/>
                <a:gd name="T2" fmla="*/ 8 w 8"/>
                <a:gd name="T3" fmla="*/ 4 w 8"/>
                <a:gd name="T4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7" name="Freeform 2822"/>
            <p:cNvSpPr>
              <a:spLocks/>
            </p:cNvSpPr>
            <p:nvPr/>
          </p:nvSpPr>
          <p:spPr bwMode="auto">
            <a:xfrm>
              <a:off x="2156801" y="1721652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8" name="Rectangle 2823"/>
            <p:cNvSpPr>
              <a:spLocks noChangeArrowheads="1"/>
            </p:cNvSpPr>
            <p:nvPr/>
          </p:nvSpPr>
          <p:spPr bwMode="auto">
            <a:xfrm>
              <a:off x="2352730" y="1508945"/>
              <a:ext cx="7190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9" name="Freeform 2824"/>
            <p:cNvSpPr>
              <a:spLocks/>
            </p:cNvSpPr>
            <p:nvPr/>
          </p:nvSpPr>
          <p:spPr bwMode="auto">
            <a:xfrm>
              <a:off x="2732002" y="1474404"/>
              <a:ext cx="12583" cy="0"/>
            </a:xfrm>
            <a:custGeom>
              <a:avLst/>
              <a:gdLst>
                <a:gd name="T0" fmla="*/ 4 w 7"/>
                <a:gd name="T1" fmla="*/ 0 w 7"/>
                <a:gd name="T2" fmla="*/ 4 w 7"/>
                <a:gd name="T3" fmla="*/ 7 w 7"/>
                <a:gd name="T4" fmla="*/ 4 w 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7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0" name="Freeform 2825"/>
            <p:cNvSpPr>
              <a:spLocks/>
            </p:cNvSpPr>
            <p:nvPr/>
          </p:nvSpPr>
          <p:spPr bwMode="auto">
            <a:xfrm>
              <a:off x="1732590" y="1639842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" name="Freeform 2826"/>
            <p:cNvSpPr>
              <a:spLocks/>
            </p:cNvSpPr>
            <p:nvPr/>
          </p:nvSpPr>
          <p:spPr bwMode="auto">
            <a:xfrm>
              <a:off x="3055553" y="1508945"/>
              <a:ext cx="21570" cy="7272"/>
            </a:xfrm>
            <a:custGeom>
              <a:avLst/>
              <a:gdLst>
                <a:gd name="T0" fmla="*/ 8 w 12"/>
                <a:gd name="T1" fmla="*/ 4 h 4"/>
                <a:gd name="T2" fmla="*/ 4 w 12"/>
                <a:gd name="T3" fmla="*/ 4 h 4"/>
                <a:gd name="T4" fmla="*/ 0 w 12"/>
                <a:gd name="T5" fmla="*/ 4 h 4"/>
                <a:gd name="T6" fmla="*/ 4 w 12"/>
                <a:gd name="T7" fmla="*/ 0 h 4"/>
                <a:gd name="T8" fmla="*/ 8 w 12"/>
                <a:gd name="T9" fmla="*/ 0 h 4"/>
                <a:gd name="T10" fmla="*/ 12 w 12"/>
                <a:gd name="T11" fmla="*/ 0 h 4"/>
                <a:gd name="T12" fmla="*/ 12 w 12"/>
                <a:gd name="T13" fmla="*/ 4 h 4"/>
                <a:gd name="T14" fmla="*/ 8 w 12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4">
                  <a:moveTo>
                    <a:pt x="8" y="4"/>
                  </a:moveTo>
                  <a:lnTo>
                    <a:pt x="4" y="4"/>
                  </a:lnTo>
                  <a:lnTo>
                    <a:pt x="0" y="4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8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2" name="Freeform 3023"/>
            <p:cNvSpPr>
              <a:spLocks/>
            </p:cNvSpPr>
            <p:nvPr/>
          </p:nvSpPr>
          <p:spPr bwMode="auto">
            <a:xfrm>
              <a:off x="3211936" y="3396036"/>
              <a:ext cx="5392" cy="12727"/>
            </a:xfrm>
            <a:custGeom>
              <a:avLst/>
              <a:gdLst>
                <a:gd name="T0" fmla="*/ 3 w 3"/>
                <a:gd name="T1" fmla="*/ 7 h 7"/>
                <a:gd name="T2" fmla="*/ 3 w 3"/>
                <a:gd name="T3" fmla="*/ 7 h 7"/>
                <a:gd name="T4" fmla="*/ 3 w 3"/>
                <a:gd name="T5" fmla="*/ 7 h 7"/>
                <a:gd name="T6" fmla="*/ 3 w 3"/>
                <a:gd name="T7" fmla="*/ 7 h 7"/>
                <a:gd name="T8" fmla="*/ 3 w 3"/>
                <a:gd name="T9" fmla="*/ 7 h 7"/>
                <a:gd name="T10" fmla="*/ 3 w 3"/>
                <a:gd name="T11" fmla="*/ 7 h 7"/>
                <a:gd name="T12" fmla="*/ 3 w 3"/>
                <a:gd name="T13" fmla="*/ 7 h 7"/>
                <a:gd name="T14" fmla="*/ 0 w 3"/>
                <a:gd name="T15" fmla="*/ 4 h 7"/>
                <a:gd name="T16" fmla="*/ 0 w 3"/>
                <a:gd name="T17" fmla="*/ 4 h 7"/>
                <a:gd name="T18" fmla="*/ 0 w 3"/>
                <a:gd name="T19" fmla="*/ 4 h 7"/>
                <a:gd name="T20" fmla="*/ 0 w 3"/>
                <a:gd name="T21" fmla="*/ 4 h 7"/>
                <a:gd name="T22" fmla="*/ 0 w 3"/>
                <a:gd name="T23" fmla="*/ 4 h 7"/>
                <a:gd name="T24" fmla="*/ 0 w 3"/>
                <a:gd name="T25" fmla="*/ 4 h 7"/>
                <a:gd name="T26" fmla="*/ 0 w 3"/>
                <a:gd name="T27" fmla="*/ 4 h 7"/>
                <a:gd name="T28" fmla="*/ 0 w 3"/>
                <a:gd name="T29" fmla="*/ 0 h 7"/>
                <a:gd name="T30" fmla="*/ 0 w 3"/>
                <a:gd name="T31" fmla="*/ 0 h 7"/>
                <a:gd name="T32" fmla="*/ 0 w 3"/>
                <a:gd name="T33" fmla="*/ 0 h 7"/>
                <a:gd name="T34" fmla="*/ 3 w 3"/>
                <a:gd name="T35" fmla="*/ 4 h 7"/>
                <a:gd name="T36" fmla="*/ 3 w 3"/>
                <a:gd name="T37" fmla="*/ 4 h 7"/>
                <a:gd name="T38" fmla="*/ 3 w 3"/>
                <a:gd name="T39" fmla="*/ 4 h 7"/>
                <a:gd name="T40" fmla="*/ 3 w 3"/>
                <a:gd name="T41" fmla="*/ 4 h 7"/>
                <a:gd name="T42" fmla="*/ 3 w 3"/>
                <a:gd name="T43" fmla="*/ 7 h 7"/>
                <a:gd name="T44" fmla="*/ 3 w 3"/>
                <a:gd name="T45" fmla="*/ 7 h 7"/>
                <a:gd name="T46" fmla="*/ 3 w 3"/>
                <a:gd name="T47" fmla="*/ 7 h 7"/>
                <a:gd name="T48" fmla="*/ 3 w 3"/>
                <a:gd name="T49" fmla="*/ 7 h 7"/>
                <a:gd name="T50" fmla="*/ 3 w 3"/>
                <a:gd name="T51" fmla="*/ 7 h 7"/>
                <a:gd name="T52" fmla="*/ 3 w 3"/>
                <a:gd name="T5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" h="7">
                  <a:moveTo>
                    <a:pt x="3" y="7"/>
                  </a:move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3" name="Freeform 3029"/>
            <p:cNvSpPr>
              <a:spLocks/>
            </p:cNvSpPr>
            <p:nvPr/>
          </p:nvSpPr>
          <p:spPr bwMode="auto">
            <a:xfrm>
              <a:off x="422211" y="3217871"/>
              <a:ext cx="5392" cy="7272"/>
            </a:xfrm>
            <a:custGeom>
              <a:avLst/>
              <a:gdLst>
                <a:gd name="T0" fmla="*/ 0 w 3"/>
                <a:gd name="T1" fmla="*/ 4 h 4"/>
                <a:gd name="T2" fmla="*/ 0 w 3"/>
                <a:gd name="T3" fmla="*/ 0 h 4"/>
                <a:gd name="T4" fmla="*/ 3 w 3"/>
                <a:gd name="T5" fmla="*/ 0 h 4"/>
                <a:gd name="T6" fmla="*/ 0 w 3"/>
                <a:gd name="T7" fmla="*/ 0 h 4"/>
                <a:gd name="T8" fmla="*/ 0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0" y="4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4" name="Freeform 3030"/>
            <p:cNvSpPr>
              <a:spLocks/>
            </p:cNvSpPr>
            <p:nvPr/>
          </p:nvSpPr>
          <p:spPr bwMode="auto">
            <a:xfrm>
              <a:off x="434793" y="3210599"/>
              <a:ext cx="14380" cy="7272"/>
            </a:xfrm>
            <a:custGeom>
              <a:avLst/>
              <a:gdLst>
                <a:gd name="T0" fmla="*/ 0 w 8"/>
                <a:gd name="T1" fmla="*/ 4 h 4"/>
                <a:gd name="T2" fmla="*/ 0 w 8"/>
                <a:gd name="T3" fmla="*/ 0 h 4"/>
                <a:gd name="T4" fmla="*/ 4 w 8"/>
                <a:gd name="T5" fmla="*/ 0 h 4"/>
                <a:gd name="T6" fmla="*/ 8 w 8"/>
                <a:gd name="T7" fmla="*/ 0 h 4"/>
                <a:gd name="T8" fmla="*/ 8 w 8"/>
                <a:gd name="T9" fmla="*/ 4 h 4"/>
                <a:gd name="T10" fmla="*/ 4 w 8"/>
                <a:gd name="T11" fmla="*/ 4 h 4"/>
                <a:gd name="T12" fmla="*/ 0 w 8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">
                  <a:moveTo>
                    <a:pt x="0" y="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4"/>
                  </a:lnTo>
                  <a:lnTo>
                    <a:pt x="4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5" name="Freeform 3031"/>
            <p:cNvSpPr>
              <a:spLocks/>
            </p:cNvSpPr>
            <p:nvPr/>
          </p:nvSpPr>
          <p:spPr bwMode="auto">
            <a:xfrm>
              <a:off x="476136" y="3225143"/>
              <a:ext cx="19772" cy="12727"/>
            </a:xfrm>
            <a:custGeom>
              <a:avLst/>
              <a:gdLst>
                <a:gd name="T0" fmla="*/ 0 w 11"/>
                <a:gd name="T1" fmla="*/ 4 h 7"/>
                <a:gd name="T2" fmla="*/ 4 w 11"/>
                <a:gd name="T3" fmla="*/ 0 h 7"/>
                <a:gd name="T4" fmla="*/ 7 w 11"/>
                <a:gd name="T5" fmla="*/ 0 h 7"/>
                <a:gd name="T6" fmla="*/ 7 w 11"/>
                <a:gd name="T7" fmla="*/ 4 h 7"/>
                <a:gd name="T8" fmla="*/ 11 w 11"/>
                <a:gd name="T9" fmla="*/ 4 h 7"/>
                <a:gd name="T10" fmla="*/ 11 w 11"/>
                <a:gd name="T11" fmla="*/ 7 h 7"/>
                <a:gd name="T12" fmla="*/ 7 w 11"/>
                <a:gd name="T13" fmla="*/ 7 h 7"/>
                <a:gd name="T14" fmla="*/ 4 w 11"/>
                <a:gd name="T15" fmla="*/ 7 h 7"/>
                <a:gd name="T16" fmla="*/ 4 w 11"/>
                <a:gd name="T17" fmla="*/ 4 h 7"/>
                <a:gd name="T18" fmla="*/ 0 w 11"/>
                <a:gd name="T1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7">
                  <a:moveTo>
                    <a:pt x="0" y="4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11" y="4"/>
                  </a:lnTo>
                  <a:lnTo>
                    <a:pt x="11" y="7"/>
                  </a:lnTo>
                  <a:lnTo>
                    <a:pt x="7" y="7"/>
                  </a:lnTo>
                  <a:lnTo>
                    <a:pt x="4" y="7"/>
                  </a:lnTo>
                  <a:lnTo>
                    <a:pt x="4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6" name="Freeform 3032"/>
            <p:cNvSpPr>
              <a:spLocks/>
            </p:cNvSpPr>
            <p:nvPr/>
          </p:nvSpPr>
          <p:spPr bwMode="auto">
            <a:xfrm>
              <a:off x="503098" y="3237870"/>
              <a:ext cx="19773" cy="7272"/>
            </a:xfrm>
            <a:custGeom>
              <a:avLst/>
              <a:gdLst>
                <a:gd name="T0" fmla="*/ 0 w 11"/>
                <a:gd name="T1" fmla="*/ 4 h 4"/>
                <a:gd name="T2" fmla="*/ 0 w 11"/>
                <a:gd name="T3" fmla="*/ 0 h 4"/>
                <a:gd name="T4" fmla="*/ 4 w 11"/>
                <a:gd name="T5" fmla="*/ 0 h 4"/>
                <a:gd name="T6" fmla="*/ 7 w 11"/>
                <a:gd name="T7" fmla="*/ 0 h 4"/>
                <a:gd name="T8" fmla="*/ 11 w 11"/>
                <a:gd name="T9" fmla="*/ 0 h 4"/>
                <a:gd name="T10" fmla="*/ 11 w 11"/>
                <a:gd name="T11" fmla="*/ 4 h 4"/>
                <a:gd name="T12" fmla="*/ 7 w 11"/>
                <a:gd name="T13" fmla="*/ 4 h 4"/>
                <a:gd name="T14" fmla="*/ 4 w 11"/>
                <a:gd name="T15" fmla="*/ 4 h 4"/>
                <a:gd name="T16" fmla="*/ 0 w 11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4">
                  <a:moveTo>
                    <a:pt x="0" y="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1" y="4"/>
                  </a:lnTo>
                  <a:lnTo>
                    <a:pt x="7" y="4"/>
                  </a:lnTo>
                  <a:lnTo>
                    <a:pt x="4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7" name="Freeform 3033"/>
            <p:cNvSpPr>
              <a:spLocks/>
            </p:cNvSpPr>
            <p:nvPr/>
          </p:nvSpPr>
          <p:spPr bwMode="auto">
            <a:xfrm>
              <a:off x="510288" y="3245142"/>
              <a:ext cx="5393" cy="7272"/>
            </a:xfrm>
            <a:custGeom>
              <a:avLst/>
              <a:gdLst>
                <a:gd name="T0" fmla="*/ 0 w 3"/>
                <a:gd name="T1" fmla="*/ 0 h 4"/>
                <a:gd name="T2" fmla="*/ 3 w 3"/>
                <a:gd name="T3" fmla="*/ 0 h 4"/>
                <a:gd name="T4" fmla="*/ 3 w 3"/>
                <a:gd name="T5" fmla="*/ 4 h 4"/>
                <a:gd name="T6" fmla="*/ 0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0" y="0"/>
                  </a:moveTo>
                  <a:lnTo>
                    <a:pt x="3" y="0"/>
                  </a:lnTo>
                  <a:lnTo>
                    <a:pt x="3" y="4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8" name="Freeform 3034"/>
            <p:cNvSpPr>
              <a:spLocks/>
            </p:cNvSpPr>
            <p:nvPr/>
          </p:nvSpPr>
          <p:spPr bwMode="auto">
            <a:xfrm>
              <a:off x="522871" y="3245142"/>
              <a:ext cx="19772" cy="14544"/>
            </a:xfrm>
            <a:custGeom>
              <a:avLst/>
              <a:gdLst>
                <a:gd name="T0" fmla="*/ 0 w 11"/>
                <a:gd name="T1" fmla="*/ 0 h 8"/>
                <a:gd name="T2" fmla="*/ 4 w 11"/>
                <a:gd name="T3" fmla="*/ 0 h 8"/>
                <a:gd name="T4" fmla="*/ 8 w 11"/>
                <a:gd name="T5" fmla="*/ 0 h 8"/>
                <a:gd name="T6" fmla="*/ 8 w 11"/>
                <a:gd name="T7" fmla="*/ 4 h 8"/>
                <a:gd name="T8" fmla="*/ 11 w 11"/>
                <a:gd name="T9" fmla="*/ 4 h 8"/>
                <a:gd name="T10" fmla="*/ 8 w 11"/>
                <a:gd name="T11" fmla="*/ 4 h 8"/>
                <a:gd name="T12" fmla="*/ 8 w 11"/>
                <a:gd name="T13" fmla="*/ 8 h 8"/>
                <a:gd name="T14" fmla="*/ 4 w 11"/>
                <a:gd name="T15" fmla="*/ 8 h 8"/>
                <a:gd name="T16" fmla="*/ 4 w 11"/>
                <a:gd name="T17" fmla="*/ 4 h 8"/>
                <a:gd name="T18" fmla="*/ 0 w 11"/>
                <a:gd name="T19" fmla="*/ 4 h 8"/>
                <a:gd name="T20" fmla="*/ 0 w 11"/>
                <a:gd name="T2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8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8" y="4"/>
                  </a:lnTo>
                  <a:lnTo>
                    <a:pt x="11" y="4"/>
                  </a:lnTo>
                  <a:lnTo>
                    <a:pt x="8" y="4"/>
                  </a:lnTo>
                  <a:lnTo>
                    <a:pt x="8" y="8"/>
                  </a:lnTo>
                  <a:lnTo>
                    <a:pt x="4" y="8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9" name="Freeform 3035"/>
            <p:cNvSpPr>
              <a:spLocks/>
            </p:cNvSpPr>
            <p:nvPr/>
          </p:nvSpPr>
          <p:spPr bwMode="auto">
            <a:xfrm>
              <a:off x="542643" y="3265139"/>
              <a:ext cx="34153" cy="41815"/>
            </a:xfrm>
            <a:custGeom>
              <a:avLst/>
              <a:gdLst>
                <a:gd name="T0" fmla="*/ 0 w 19"/>
                <a:gd name="T1" fmla="*/ 19 h 23"/>
                <a:gd name="T2" fmla="*/ 0 w 19"/>
                <a:gd name="T3" fmla="*/ 15 h 23"/>
                <a:gd name="T4" fmla="*/ 0 w 19"/>
                <a:gd name="T5" fmla="*/ 12 h 23"/>
                <a:gd name="T6" fmla="*/ 0 w 19"/>
                <a:gd name="T7" fmla="*/ 8 h 23"/>
                <a:gd name="T8" fmla="*/ 4 w 19"/>
                <a:gd name="T9" fmla="*/ 4 h 23"/>
                <a:gd name="T10" fmla="*/ 0 w 19"/>
                <a:gd name="T11" fmla="*/ 4 h 23"/>
                <a:gd name="T12" fmla="*/ 0 w 19"/>
                <a:gd name="T13" fmla="*/ 0 h 23"/>
                <a:gd name="T14" fmla="*/ 4 w 19"/>
                <a:gd name="T15" fmla="*/ 0 h 23"/>
                <a:gd name="T16" fmla="*/ 8 w 19"/>
                <a:gd name="T17" fmla="*/ 4 h 23"/>
                <a:gd name="T18" fmla="*/ 12 w 19"/>
                <a:gd name="T19" fmla="*/ 4 h 23"/>
                <a:gd name="T20" fmla="*/ 15 w 19"/>
                <a:gd name="T21" fmla="*/ 8 h 23"/>
                <a:gd name="T22" fmla="*/ 15 w 19"/>
                <a:gd name="T23" fmla="*/ 12 h 23"/>
                <a:gd name="T24" fmla="*/ 19 w 19"/>
                <a:gd name="T25" fmla="*/ 12 h 23"/>
                <a:gd name="T26" fmla="*/ 15 w 19"/>
                <a:gd name="T27" fmla="*/ 15 h 23"/>
                <a:gd name="T28" fmla="*/ 12 w 19"/>
                <a:gd name="T29" fmla="*/ 15 h 23"/>
                <a:gd name="T30" fmla="*/ 8 w 19"/>
                <a:gd name="T31" fmla="*/ 19 h 23"/>
                <a:gd name="T32" fmla="*/ 4 w 19"/>
                <a:gd name="T33" fmla="*/ 19 h 23"/>
                <a:gd name="T34" fmla="*/ 4 w 19"/>
                <a:gd name="T35" fmla="*/ 23 h 23"/>
                <a:gd name="T36" fmla="*/ 4 w 19"/>
                <a:gd name="T37" fmla="*/ 19 h 23"/>
                <a:gd name="T38" fmla="*/ 0 w 19"/>
                <a:gd name="T39" fmla="*/ 1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" h="23">
                  <a:moveTo>
                    <a:pt x="0" y="19"/>
                  </a:moveTo>
                  <a:lnTo>
                    <a:pt x="0" y="15"/>
                  </a:lnTo>
                  <a:lnTo>
                    <a:pt x="0" y="12"/>
                  </a:lnTo>
                  <a:lnTo>
                    <a:pt x="0" y="8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5" y="8"/>
                  </a:lnTo>
                  <a:lnTo>
                    <a:pt x="15" y="12"/>
                  </a:lnTo>
                  <a:lnTo>
                    <a:pt x="19" y="12"/>
                  </a:lnTo>
                  <a:lnTo>
                    <a:pt x="15" y="15"/>
                  </a:lnTo>
                  <a:lnTo>
                    <a:pt x="12" y="15"/>
                  </a:lnTo>
                  <a:lnTo>
                    <a:pt x="8" y="19"/>
                  </a:lnTo>
                  <a:lnTo>
                    <a:pt x="4" y="19"/>
                  </a:lnTo>
                  <a:lnTo>
                    <a:pt x="4" y="23"/>
                  </a:lnTo>
                  <a:lnTo>
                    <a:pt x="4" y="19"/>
                  </a:lnTo>
                  <a:lnTo>
                    <a:pt x="0" y="19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0" name="Freeform 3036"/>
            <p:cNvSpPr>
              <a:spLocks/>
            </p:cNvSpPr>
            <p:nvPr/>
          </p:nvSpPr>
          <p:spPr bwMode="auto">
            <a:xfrm>
              <a:off x="172357" y="2316140"/>
              <a:ext cx="32355" cy="19999"/>
            </a:xfrm>
            <a:custGeom>
              <a:avLst/>
              <a:gdLst>
                <a:gd name="T0" fmla="*/ 0 w 18"/>
                <a:gd name="T1" fmla="*/ 11 h 11"/>
                <a:gd name="T2" fmla="*/ 0 w 18"/>
                <a:gd name="T3" fmla="*/ 7 h 11"/>
                <a:gd name="T4" fmla="*/ 3 w 18"/>
                <a:gd name="T5" fmla="*/ 7 h 11"/>
                <a:gd name="T6" fmla="*/ 3 w 18"/>
                <a:gd name="T7" fmla="*/ 4 h 11"/>
                <a:gd name="T8" fmla="*/ 7 w 18"/>
                <a:gd name="T9" fmla="*/ 4 h 11"/>
                <a:gd name="T10" fmla="*/ 11 w 18"/>
                <a:gd name="T11" fmla="*/ 4 h 11"/>
                <a:gd name="T12" fmla="*/ 11 w 18"/>
                <a:gd name="T13" fmla="*/ 0 h 11"/>
                <a:gd name="T14" fmla="*/ 15 w 18"/>
                <a:gd name="T15" fmla="*/ 0 h 11"/>
                <a:gd name="T16" fmla="*/ 18 w 18"/>
                <a:gd name="T17" fmla="*/ 0 h 11"/>
                <a:gd name="T18" fmla="*/ 18 w 18"/>
                <a:gd name="T19" fmla="*/ 4 h 11"/>
                <a:gd name="T20" fmla="*/ 15 w 18"/>
                <a:gd name="T21" fmla="*/ 4 h 11"/>
                <a:gd name="T22" fmla="*/ 11 w 18"/>
                <a:gd name="T23" fmla="*/ 4 h 11"/>
                <a:gd name="T24" fmla="*/ 11 w 18"/>
                <a:gd name="T25" fmla="*/ 7 h 11"/>
                <a:gd name="T26" fmla="*/ 7 w 18"/>
                <a:gd name="T27" fmla="*/ 7 h 11"/>
                <a:gd name="T28" fmla="*/ 3 w 18"/>
                <a:gd name="T29" fmla="*/ 11 h 11"/>
                <a:gd name="T30" fmla="*/ 0 w 18"/>
                <a:gd name="T31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" h="11">
                  <a:moveTo>
                    <a:pt x="0" y="11"/>
                  </a:moveTo>
                  <a:lnTo>
                    <a:pt x="0" y="7"/>
                  </a:lnTo>
                  <a:lnTo>
                    <a:pt x="3" y="7"/>
                  </a:lnTo>
                  <a:lnTo>
                    <a:pt x="3" y="4"/>
                  </a:lnTo>
                  <a:lnTo>
                    <a:pt x="7" y="4"/>
                  </a:lnTo>
                  <a:lnTo>
                    <a:pt x="11" y="4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18" y="4"/>
                  </a:lnTo>
                  <a:lnTo>
                    <a:pt x="15" y="4"/>
                  </a:lnTo>
                  <a:lnTo>
                    <a:pt x="11" y="4"/>
                  </a:lnTo>
                  <a:lnTo>
                    <a:pt x="11" y="7"/>
                  </a:lnTo>
                  <a:lnTo>
                    <a:pt x="7" y="7"/>
                  </a:lnTo>
                  <a:lnTo>
                    <a:pt x="3" y="11"/>
                  </a:lnTo>
                  <a:lnTo>
                    <a:pt x="0" y="11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" name="Freeform 3037"/>
            <p:cNvSpPr>
              <a:spLocks/>
            </p:cNvSpPr>
            <p:nvPr/>
          </p:nvSpPr>
          <p:spPr bwMode="auto">
            <a:xfrm>
              <a:off x="204712" y="2301596"/>
              <a:ext cx="48533" cy="21816"/>
            </a:xfrm>
            <a:custGeom>
              <a:avLst/>
              <a:gdLst>
                <a:gd name="T0" fmla="*/ 0 w 27"/>
                <a:gd name="T1" fmla="*/ 12 h 12"/>
                <a:gd name="T2" fmla="*/ 4 w 27"/>
                <a:gd name="T3" fmla="*/ 12 h 12"/>
                <a:gd name="T4" fmla="*/ 4 w 27"/>
                <a:gd name="T5" fmla="*/ 8 h 12"/>
                <a:gd name="T6" fmla="*/ 8 w 27"/>
                <a:gd name="T7" fmla="*/ 8 h 12"/>
                <a:gd name="T8" fmla="*/ 12 w 27"/>
                <a:gd name="T9" fmla="*/ 8 h 12"/>
                <a:gd name="T10" fmla="*/ 12 w 27"/>
                <a:gd name="T11" fmla="*/ 4 h 12"/>
                <a:gd name="T12" fmla="*/ 12 w 27"/>
                <a:gd name="T13" fmla="*/ 8 h 12"/>
                <a:gd name="T14" fmla="*/ 16 w 27"/>
                <a:gd name="T15" fmla="*/ 8 h 12"/>
                <a:gd name="T16" fmla="*/ 12 w 27"/>
                <a:gd name="T17" fmla="*/ 4 h 12"/>
                <a:gd name="T18" fmla="*/ 16 w 27"/>
                <a:gd name="T19" fmla="*/ 4 h 12"/>
                <a:gd name="T20" fmla="*/ 19 w 27"/>
                <a:gd name="T21" fmla="*/ 4 h 12"/>
                <a:gd name="T22" fmla="*/ 16 w 27"/>
                <a:gd name="T23" fmla="*/ 4 h 12"/>
                <a:gd name="T24" fmla="*/ 12 w 27"/>
                <a:gd name="T25" fmla="*/ 4 h 12"/>
                <a:gd name="T26" fmla="*/ 12 w 27"/>
                <a:gd name="T27" fmla="*/ 0 h 12"/>
                <a:gd name="T28" fmla="*/ 16 w 27"/>
                <a:gd name="T29" fmla="*/ 0 h 12"/>
                <a:gd name="T30" fmla="*/ 19 w 27"/>
                <a:gd name="T31" fmla="*/ 0 h 12"/>
                <a:gd name="T32" fmla="*/ 19 w 27"/>
                <a:gd name="T33" fmla="*/ 4 h 12"/>
                <a:gd name="T34" fmla="*/ 23 w 27"/>
                <a:gd name="T35" fmla="*/ 0 h 12"/>
                <a:gd name="T36" fmla="*/ 27 w 27"/>
                <a:gd name="T37" fmla="*/ 0 h 12"/>
                <a:gd name="T38" fmla="*/ 27 w 27"/>
                <a:gd name="T39" fmla="*/ 4 h 12"/>
                <a:gd name="T40" fmla="*/ 23 w 27"/>
                <a:gd name="T41" fmla="*/ 4 h 12"/>
                <a:gd name="T42" fmla="*/ 27 w 27"/>
                <a:gd name="T43" fmla="*/ 4 h 12"/>
                <a:gd name="T44" fmla="*/ 23 w 27"/>
                <a:gd name="T45" fmla="*/ 4 h 12"/>
                <a:gd name="T46" fmla="*/ 19 w 27"/>
                <a:gd name="T47" fmla="*/ 8 h 12"/>
                <a:gd name="T48" fmla="*/ 16 w 27"/>
                <a:gd name="T49" fmla="*/ 8 h 12"/>
                <a:gd name="T50" fmla="*/ 12 w 27"/>
                <a:gd name="T51" fmla="*/ 8 h 12"/>
                <a:gd name="T52" fmla="*/ 8 w 27"/>
                <a:gd name="T53" fmla="*/ 12 h 12"/>
                <a:gd name="T54" fmla="*/ 4 w 27"/>
                <a:gd name="T55" fmla="*/ 12 h 12"/>
                <a:gd name="T56" fmla="*/ 0 w 27"/>
                <a:gd name="T5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" h="12">
                  <a:moveTo>
                    <a:pt x="0" y="12"/>
                  </a:moveTo>
                  <a:lnTo>
                    <a:pt x="4" y="12"/>
                  </a:lnTo>
                  <a:lnTo>
                    <a:pt x="4" y="8"/>
                  </a:lnTo>
                  <a:lnTo>
                    <a:pt x="8" y="8"/>
                  </a:lnTo>
                  <a:lnTo>
                    <a:pt x="12" y="8"/>
                  </a:lnTo>
                  <a:lnTo>
                    <a:pt x="12" y="4"/>
                  </a:lnTo>
                  <a:lnTo>
                    <a:pt x="12" y="8"/>
                  </a:lnTo>
                  <a:lnTo>
                    <a:pt x="16" y="8"/>
                  </a:lnTo>
                  <a:lnTo>
                    <a:pt x="12" y="4"/>
                  </a:lnTo>
                  <a:lnTo>
                    <a:pt x="16" y="4"/>
                  </a:lnTo>
                  <a:lnTo>
                    <a:pt x="19" y="4"/>
                  </a:lnTo>
                  <a:lnTo>
                    <a:pt x="16" y="4"/>
                  </a:lnTo>
                  <a:lnTo>
                    <a:pt x="12" y="4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19" y="0"/>
                  </a:lnTo>
                  <a:lnTo>
                    <a:pt x="19" y="4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27" y="4"/>
                  </a:lnTo>
                  <a:lnTo>
                    <a:pt x="23" y="4"/>
                  </a:lnTo>
                  <a:lnTo>
                    <a:pt x="27" y="4"/>
                  </a:lnTo>
                  <a:lnTo>
                    <a:pt x="23" y="4"/>
                  </a:lnTo>
                  <a:lnTo>
                    <a:pt x="19" y="8"/>
                  </a:lnTo>
                  <a:lnTo>
                    <a:pt x="16" y="8"/>
                  </a:lnTo>
                  <a:lnTo>
                    <a:pt x="12" y="8"/>
                  </a:lnTo>
                  <a:lnTo>
                    <a:pt x="8" y="12"/>
                  </a:lnTo>
                  <a:lnTo>
                    <a:pt x="4" y="12"/>
                  </a:lnTo>
                  <a:lnTo>
                    <a:pt x="0" y="1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2" name="Freeform 3038"/>
            <p:cNvSpPr>
              <a:spLocks/>
            </p:cNvSpPr>
            <p:nvPr/>
          </p:nvSpPr>
          <p:spPr bwMode="auto">
            <a:xfrm>
              <a:off x="253245" y="2308868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3" name="Freeform 3039"/>
            <p:cNvSpPr>
              <a:spLocks/>
            </p:cNvSpPr>
            <p:nvPr/>
          </p:nvSpPr>
          <p:spPr bwMode="auto">
            <a:xfrm>
              <a:off x="253245" y="2296142"/>
              <a:ext cx="12582" cy="5453"/>
            </a:xfrm>
            <a:custGeom>
              <a:avLst/>
              <a:gdLst>
                <a:gd name="T0" fmla="*/ 4 w 7"/>
                <a:gd name="T1" fmla="*/ 3 h 3"/>
                <a:gd name="T2" fmla="*/ 0 w 7"/>
                <a:gd name="T3" fmla="*/ 0 h 3"/>
                <a:gd name="T4" fmla="*/ 4 w 7"/>
                <a:gd name="T5" fmla="*/ 0 h 3"/>
                <a:gd name="T6" fmla="*/ 7 w 7"/>
                <a:gd name="T7" fmla="*/ 0 h 3"/>
                <a:gd name="T8" fmla="*/ 7 w 7"/>
                <a:gd name="T9" fmla="*/ 3 h 3"/>
                <a:gd name="T10" fmla="*/ 4 w 7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3">
                  <a:moveTo>
                    <a:pt x="4" y="3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7" y="3"/>
                  </a:lnTo>
                  <a:lnTo>
                    <a:pt x="4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4" name="Freeform 3040"/>
            <p:cNvSpPr>
              <a:spLocks/>
            </p:cNvSpPr>
            <p:nvPr/>
          </p:nvSpPr>
          <p:spPr bwMode="auto">
            <a:xfrm>
              <a:off x="265827" y="2296142"/>
              <a:ext cx="7190" cy="0"/>
            </a:xfrm>
            <a:custGeom>
              <a:avLst/>
              <a:gdLst>
                <a:gd name="T0" fmla="*/ 4 w 4"/>
                <a:gd name="T1" fmla="*/ 0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5" name="Rectangle 3041"/>
            <p:cNvSpPr>
              <a:spLocks noChangeArrowheads="1"/>
            </p:cNvSpPr>
            <p:nvPr/>
          </p:nvSpPr>
          <p:spPr bwMode="auto">
            <a:xfrm>
              <a:off x="280207" y="2296142"/>
              <a:ext cx="7190" cy="5453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6" name="Freeform 3042"/>
            <p:cNvSpPr>
              <a:spLocks/>
            </p:cNvSpPr>
            <p:nvPr/>
          </p:nvSpPr>
          <p:spPr bwMode="auto">
            <a:xfrm>
              <a:off x="287397" y="2274326"/>
              <a:ext cx="53925" cy="14544"/>
            </a:xfrm>
            <a:custGeom>
              <a:avLst/>
              <a:gdLst>
                <a:gd name="T0" fmla="*/ 3 w 30"/>
                <a:gd name="T1" fmla="*/ 8 h 8"/>
                <a:gd name="T2" fmla="*/ 0 w 30"/>
                <a:gd name="T3" fmla="*/ 8 h 8"/>
                <a:gd name="T4" fmla="*/ 0 w 30"/>
                <a:gd name="T5" fmla="*/ 4 h 8"/>
                <a:gd name="T6" fmla="*/ 3 w 30"/>
                <a:gd name="T7" fmla="*/ 4 h 8"/>
                <a:gd name="T8" fmla="*/ 7 w 30"/>
                <a:gd name="T9" fmla="*/ 4 h 8"/>
                <a:gd name="T10" fmla="*/ 7 w 30"/>
                <a:gd name="T11" fmla="*/ 0 h 8"/>
                <a:gd name="T12" fmla="*/ 11 w 30"/>
                <a:gd name="T13" fmla="*/ 0 h 8"/>
                <a:gd name="T14" fmla="*/ 15 w 30"/>
                <a:gd name="T15" fmla="*/ 0 h 8"/>
                <a:gd name="T16" fmla="*/ 18 w 30"/>
                <a:gd name="T17" fmla="*/ 0 h 8"/>
                <a:gd name="T18" fmla="*/ 22 w 30"/>
                <a:gd name="T19" fmla="*/ 0 h 8"/>
                <a:gd name="T20" fmla="*/ 26 w 30"/>
                <a:gd name="T21" fmla="*/ 0 h 8"/>
                <a:gd name="T22" fmla="*/ 26 w 30"/>
                <a:gd name="T23" fmla="*/ 4 h 8"/>
                <a:gd name="T24" fmla="*/ 30 w 30"/>
                <a:gd name="T25" fmla="*/ 4 h 8"/>
                <a:gd name="T26" fmla="*/ 26 w 30"/>
                <a:gd name="T27" fmla="*/ 4 h 8"/>
                <a:gd name="T28" fmla="*/ 22 w 30"/>
                <a:gd name="T29" fmla="*/ 4 h 8"/>
                <a:gd name="T30" fmla="*/ 18 w 30"/>
                <a:gd name="T31" fmla="*/ 4 h 8"/>
                <a:gd name="T32" fmla="*/ 15 w 30"/>
                <a:gd name="T33" fmla="*/ 4 h 8"/>
                <a:gd name="T34" fmla="*/ 11 w 30"/>
                <a:gd name="T35" fmla="*/ 4 h 8"/>
                <a:gd name="T36" fmla="*/ 11 w 30"/>
                <a:gd name="T37" fmla="*/ 8 h 8"/>
                <a:gd name="T38" fmla="*/ 7 w 30"/>
                <a:gd name="T39" fmla="*/ 8 h 8"/>
                <a:gd name="T40" fmla="*/ 3 w 30"/>
                <a:gd name="T41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" h="8">
                  <a:moveTo>
                    <a:pt x="3" y="8"/>
                  </a:moveTo>
                  <a:lnTo>
                    <a:pt x="0" y="8"/>
                  </a:lnTo>
                  <a:lnTo>
                    <a:pt x="0" y="4"/>
                  </a:lnTo>
                  <a:lnTo>
                    <a:pt x="3" y="4"/>
                  </a:lnTo>
                  <a:lnTo>
                    <a:pt x="7" y="4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26" y="4"/>
                  </a:lnTo>
                  <a:lnTo>
                    <a:pt x="30" y="4"/>
                  </a:lnTo>
                  <a:lnTo>
                    <a:pt x="26" y="4"/>
                  </a:lnTo>
                  <a:lnTo>
                    <a:pt x="22" y="4"/>
                  </a:lnTo>
                  <a:lnTo>
                    <a:pt x="18" y="4"/>
                  </a:lnTo>
                  <a:lnTo>
                    <a:pt x="15" y="4"/>
                  </a:lnTo>
                  <a:lnTo>
                    <a:pt x="11" y="4"/>
                  </a:lnTo>
                  <a:lnTo>
                    <a:pt x="11" y="8"/>
                  </a:lnTo>
                  <a:lnTo>
                    <a:pt x="7" y="8"/>
                  </a:lnTo>
                  <a:lnTo>
                    <a:pt x="3" y="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7" name="Freeform 3043"/>
            <p:cNvSpPr>
              <a:spLocks/>
            </p:cNvSpPr>
            <p:nvPr/>
          </p:nvSpPr>
          <p:spPr bwMode="auto">
            <a:xfrm>
              <a:off x="346715" y="2288870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8" name="Freeform 3044"/>
            <p:cNvSpPr>
              <a:spLocks/>
            </p:cNvSpPr>
            <p:nvPr/>
          </p:nvSpPr>
          <p:spPr bwMode="auto">
            <a:xfrm>
              <a:off x="199320" y="1803462"/>
              <a:ext cx="1080299" cy="478136"/>
            </a:xfrm>
            <a:custGeom>
              <a:avLst/>
              <a:gdLst>
                <a:gd name="T0" fmla="*/ 112 w 601"/>
                <a:gd name="T1" fmla="*/ 244 h 263"/>
                <a:gd name="T2" fmla="*/ 143 w 601"/>
                <a:gd name="T3" fmla="*/ 229 h 263"/>
                <a:gd name="T4" fmla="*/ 173 w 601"/>
                <a:gd name="T5" fmla="*/ 207 h 263"/>
                <a:gd name="T6" fmla="*/ 158 w 601"/>
                <a:gd name="T7" fmla="*/ 203 h 263"/>
                <a:gd name="T8" fmla="*/ 143 w 601"/>
                <a:gd name="T9" fmla="*/ 203 h 263"/>
                <a:gd name="T10" fmla="*/ 97 w 601"/>
                <a:gd name="T11" fmla="*/ 203 h 263"/>
                <a:gd name="T12" fmla="*/ 90 w 601"/>
                <a:gd name="T13" fmla="*/ 173 h 263"/>
                <a:gd name="T14" fmla="*/ 64 w 601"/>
                <a:gd name="T15" fmla="*/ 184 h 263"/>
                <a:gd name="T16" fmla="*/ 56 w 601"/>
                <a:gd name="T17" fmla="*/ 165 h 263"/>
                <a:gd name="T18" fmla="*/ 49 w 601"/>
                <a:gd name="T19" fmla="*/ 165 h 263"/>
                <a:gd name="T20" fmla="*/ 45 w 601"/>
                <a:gd name="T21" fmla="*/ 162 h 263"/>
                <a:gd name="T22" fmla="*/ 37 w 601"/>
                <a:gd name="T23" fmla="*/ 147 h 263"/>
                <a:gd name="T24" fmla="*/ 56 w 601"/>
                <a:gd name="T25" fmla="*/ 132 h 263"/>
                <a:gd name="T26" fmla="*/ 109 w 601"/>
                <a:gd name="T27" fmla="*/ 124 h 263"/>
                <a:gd name="T28" fmla="*/ 101 w 601"/>
                <a:gd name="T29" fmla="*/ 105 h 263"/>
                <a:gd name="T30" fmla="*/ 52 w 601"/>
                <a:gd name="T31" fmla="*/ 109 h 263"/>
                <a:gd name="T32" fmla="*/ 30 w 601"/>
                <a:gd name="T33" fmla="*/ 98 h 263"/>
                <a:gd name="T34" fmla="*/ 15 w 601"/>
                <a:gd name="T35" fmla="*/ 86 h 263"/>
                <a:gd name="T36" fmla="*/ 64 w 601"/>
                <a:gd name="T37" fmla="*/ 75 h 263"/>
                <a:gd name="T38" fmla="*/ 97 w 601"/>
                <a:gd name="T39" fmla="*/ 86 h 263"/>
                <a:gd name="T40" fmla="*/ 94 w 601"/>
                <a:gd name="T41" fmla="*/ 75 h 263"/>
                <a:gd name="T42" fmla="*/ 101 w 601"/>
                <a:gd name="T43" fmla="*/ 75 h 263"/>
                <a:gd name="T44" fmla="*/ 64 w 601"/>
                <a:gd name="T45" fmla="*/ 60 h 263"/>
                <a:gd name="T46" fmla="*/ 26 w 601"/>
                <a:gd name="T47" fmla="*/ 49 h 263"/>
                <a:gd name="T48" fmla="*/ 79 w 601"/>
                <a:gd name="T49" fmla="*/ 30 h 263"/>
                <a:gd name="T50" fmla="*/ 101 w 601"/>
                <a:gd name="T51" fmla="*/ 19 h 263"/>
                <a:gd name="T52" fmla="*/ 127 w 601"/>
                <a:gd name="T53" fmla="*/ 11 h 263"/>
                <a:gd name="T54" fmla="*/ 158 w 601"/>
                <a:gd name="T55" fmla="*/ 11 h 263"/>
                <a:gd name="T56" fmla="*/ 191 w 601"/>
                <a:gd name="T57" fmla="*/ 7 h 263"/>
                <a:gd name="T58" fmla="*/ 218 w 601"/>
                <a:gd name="T59" fmla="*/ 11 h 263"/>
                <a:gd name="T60" fmla="*/ 244 w 601"/>
                <a:gd name="T61" fmla="*/ 15 h 263"/>
                <a:gd name="T62" fmla="*/ 308 w 601"/>
                <a:gd name="T63" fmla="*/ 15 h 263"/>
                <a:gd name="T64" fmla="*/ 357 w 601"/>
                <a:gd name="T65" fmla="*/ 22 h 263"/>
                <a:gd name="T66" fmla="*/ 417 w 601"/>
                <a:gd name="T67" fmla="*/ 26 h 263"/>
                <a:gd name="T68" fmla="*/ 428 w 601"/>
                <a:gd name="T69" fmla="*/ 75 h 263"/>
                <a:gd name="T70" fmla="*/ 447 w 601"/>
                <a:gd name="T71" fmla="*/ 173 h 263"/>
                <a:gd name="T72" fmla="*/ 496 w 601"/>
                <a:gd name="T73" fmla="*/ 192 h 263"/>
                <a:gd name="T74" fmla="*/ 545 w 601"/>
                <a:gd name="T75" fmla="*/ 203 h 263"/>
                <a:gd name="T76" fmla="*/ 578 w 601"/>
                <a:gd name="T77" fmla="*/ 237 h 263"/>
                <a:gd name="T78" fmla="*/ 586 w 601"/>
                <a:gd name="T79" fmla="*/ 259 h 263"/>
                <a:gd name="T80" fmla="*/ 582 w 601"/>
                <a:gd name="T81" fmla="*/ 244 h 263"/>
                <a:gd name="T82" fmla="*/ 560 w 601"/>
                <a:gd name="T83" fmla="*/ 229 h 263"/>
                <a:gd name="T84" fmla="*/ 541 w 601"/>
                <a:gd name="T85" fmla="*/ 214 h 263"/>
                <a:gd name="T86" fmla="*/ 537 w 601"/>
                <a:gd name="T87" fmla="*/ 207 h 263"/>
                <a:gd name="T88" fmla="*/ 515 w 601"/>
                <a:gd name="T89" fmla="*/ 199 h 263"/>
                <a:gd name="T90" fmla="*/ 496 w 601"/>
                <a:gd name="T91" fmla="*/ 195 h 263"/>
                <a:gd name="T92" fmla="*/ 500 w 601"/>
                <a:gd name="T93" fmla="*/ 207 h 263"/>
                <a:gd name="T94" fmla="*/ 458 w 601"/>
                <a:gd name="T95" fmla="*/ 192 h 263"/>
                <a:gd name="T96" fmla="*/ 454 w 601"/>
                <a:gd name="T97" fmla="*/ 180 h 263"/>
                <a:gd name="T98" fmla="*/ 413 w 601"/>
                <a:gd name="T99" fmla="*/ 180 h 263"/>
                <a:gd name="T100" fmla="*/ 364 w 601"/>
                <a:gd name="T101" fmla="*/ 173 h 263"/>
                <a:gd name="T102" fmla="*/ 345 w 601"/>
                <a:gd name="T103" fmla="*/ 165 h 263"/>
                <a:gd name="T104" fmla="*/ 315 w 601"/>
                <a:gd name="T105" fmla="*/ 165 h 263"/>
                <a:gd name="T106" fmla="*/ 308 w 601"/>
                <a:gd name="T107" fmla="*/ 169 h 263"/>
                <a:gd name="T108" fmla="*/ 312 w 601"/>
                <a:gd name="T109" fmla="*/ 180 h 263"/>
                <a:gd name="T110" fmla="*/ 278 w 601"/>
                <a:gd name="T111" fmla="*/ 188 h 263"/>
                <a:gd name="T112" fmla="*/ 259 w 601"/>
                <a:gd name="T113" fmla="*/ 177 h 263"/>
                <a:gd name="T114" fmla="*/ 300 w 601"/>
                <a:gd name="T115" fmla="*/ 165 h 263"/>
                <a:gd name="T116" fmla="*/ 274 w 601"/>
                <a:gd name="T117" fmla="*/ 162 h 263"/>
                <a:gd name="T118" fmla="*/ 244 w 601"/>
                <a:gd name="T119" fmla="*/ 18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01" h="263">
                  <a:moveTo>
                    <a:pt x="75" y="263"/>
                  </a:moveTo>
                  <a:lnTo>
                    <a:pt x="75" y="259"/>
                  </a:lnTo>
                  <a:lnTo>
                    <a:pt x="75" y="256"/>
                  </a:lnTo>
                  <a:lnTo>
                    <a:pt x="79" y="256"/>
                  </a:lnTo>
                  <a:lnTo>
                    <a:pt x="82" y="256"/>
                  </a:lnTo>
                  <a:lnTo>
                    <a:pt x="82" y="252"/>
                  </a:lnTo>
                  <a:lnTo>
                    <a:pt x="86" y="252"/>
                  </a:lnTo>
                  <a:lnTo>
                    <a:pt x="90" y="252"/>
                  </a:lnTo>
                  <a:lnTo>
                    <a:pt x="86" y="252"/>
                  </a:lnTo>
                  <a:lnTo>
                    <a:pt x="90" y="252"/>
                  </a:lnTo>
                  <a:lnTo>
                    <a:pt x="90" y="248"/>
                  </a:lnTo>
                  <a:lnTo>
                    <a:pt x="94" y="248"/>
                  </a:lnTo>
                  <a:lnTo>
                    <a:pt x="97" y="244"/>
                  </a:lnTo>
                  <a:lnTo>
                    <a:pt x="101" y="244"/>
                  </a:lnTo>
                  <a:lnTo>
                    <a:pt x="105" y="244"/>
                  </a:lnTo>
                  <a:lnTo>
                    <a:pt x="109" y="244"/>
                  </a:lnTo>
                  <a:lnTo>
                    <a:pt x="112" y="244"/>
                  </a:lnTo>
                  <a:lnTo>
                    <a:pt x="112" y="248"/>
                  </a:lnTo>
                  <a:lnTo>
                    <a:pt x="116" y="248"/>
                  </a:lnTo>
                  <a:lnTo>
                    <a:pt x="116" y="244"/>
                  </a:lnTo>
                  <a:lnTo>
                    <a:pt x="120" y="244"/>
                  </a:lnTo>
                  <a:lnTo>
                    <a:pt x="124" y="248"/>
                  </a:lnTo>
                  <a:lnTo>
                    <a:pt x="124" y="244"/>
                  </a:lnTo>
                  <a:lnTo>
                    <a:pt x="120" y="244"/>
                  </a:lnTo>
                  <a:lnTo>
                    <a:pt x="120" y="241"/>
                  </a:lnTo>
                  <a:lnTo>
                    <a:pt x="120" y="237"/>
                  </a:lnTo>
                  <a:lnTo>
                    <a:pt x="124" y="237"/>
                  </a:lnTo>
                  <a:lnTo>
                    <a:pt x="127" y="237"/>
                  </a:lnTo>
                  <a:lnTo>
                    <a:pt x="127" y="233"/>
                  </a:lnTo>
                  <a:lnTo>
                    <a:pt x="131" y="233"/>
                  </a:lnTo>
                  <a:lnTo>
                    <a:pt x="135" y="233"/>
                  </a:lnTo>
                  <a:lnTo>
                    <a:pt x="139" y="233"/>
                  </a:lnTo>
                  <a:lnTo>
                    <a:pt x="139" y="229"/>
                  </a:lnTo>
                  <a:lnTo>
                    <a:pt x="143" y="229"/>
                  </a:lnTo>
                  <a:lnTo>
                    <a:pt x="146" y="229"/>
                  </a:lnTo>
                  <a:lnTo>
                    <a:pt x="150" y="229"/>
                  </a:lnTo>
                  <a:lnTo>
                    <a:pt x="146" y="229"/>
                  </a:lnTo>
                  <a:lnTo>
                    <a:pt x="146" y="225"/>
                  </a:lnTo>
                  <a:lnTo>
                    <a:pt x="150" y="225"/>
                  </a:lnTo>
                  <a:lnTo>
                    <a:pt x="150" y="222"/>
                  </a:lnTo>
                  <a:lnTo>
                    <a:pt x="154" y="222"/>
                  </a:lnTo>
                  <a:lnTo>
                    <a:pt x="158" y="222"/>
                  </a:lnTo>
                  <a:lnTo>
                    <a:pt x="161" y="218"/>
                  </a:lnTo>
                  <a:lnTo>
                    <a:pt x="165" y="218"/>
                  </a:lnTo>
                  <a:lnTo>
                    <a:pt x="169" y="218"/>
                  </a:lnTo>
                  <a:lnTo>
                    <a:pt x="165" y="218"/>
                  </a:lnTo>
                  <a:lnTo>
                    <a:pt x="165" y="214"/>
                  </a:lnTo>
                  <a:lnTo>
                    <a:pt x="165" y="210"/>
                  </a:lnTo>
                  <a:lnTo>
                    <a:pt x="165" y="207"/>
                  </a:lnTo>
                  <a:lnTo>
                    <a:pt x="169" y="207"/>
                  </a:lnTo>
                  <a:lnTo>
                    <a:pt x="173" y="207"/>
                  </a:lnTo>
                  <a:lnTo>
                    <a:pt x="173" y="210"/>
                  </a:lnTo>
                  <a:lnTo>
                    <a:pt x="173" y="207"/>
                  </a:lnTo>
                  <a:lnTo>
                    <a:pt x="169" y="207"/>
                  </a:lnTo>
                  <a:lnTo>
                    <a:pt x="165" y="207"/>
                  </a:lnTo>
                  <a:lnTo>
                    <a:pt x="169" y="203"/>
                  </a:lnTo>
                  <a:lnTo>
                    <a:pt x="173" y="203"/>
                  </a:lnTo>
                  <a:lnTo>
                    <a:pt x="173" y="199"/>
                  </a:lnTo>
                  <a:lnTo>
                    <a:pt x="176" y="195"/>
                  </a:lnTo>
                  <a:lnTo>
                    <a:pt x="176" y="192"/>
                  </a:lnTo>
                  <a:lnTo>
                    <a:pt x="176" y="195"/>
                  </a:lnTo>
                  <a:lnTo>
                    <a:pt x="173" y="195"/>
                  </a:lnTo>
                  <a:lnTo>
                    <a:pt x="173" y="199"/>
                  </a:lnTo>
                  <a:lnTo>
                    <a:pt x="169" y="199"/>
                  </a:lnTo>
                  <a:lnTo>
                    <a:pt x="165" y="199"/>
                  </a:lnTo>
                  <a:lnTo>
                    <a:pt x="161" y="199"/>
                  </a:lnTo>
                  <a:lnTo>
                    <a:pt x="158" y="199"/>
                  </a:lnTo>
                  <a:lnTo>
                    <a:pt x="158" y="203"/>
                  </a:lnTo>
                  <a:lnTo>
                    <a:pt x="154" y="203"/>
                  </a:lnTo>
                  <a:lnTo>
                    <a:pt x="154" y="199"/>
                  </a:lnTo>
                  <a:lnTo>
                    <a:pt x="150" y="199"/>
                  </a:lnTo>
                  <a:lnTo>
                    <a:pt x="150" y="195"/>
                  </a:lnTo>
                  <a:lnTo>
                    <a:pt x="154" y="195"/>
                  </a:lnTo>
                  <a:lnTo>
                    <a:pt x="158" y="195"/>
                  </a:lnTo>
                  <a:lnTo>
                    <a:pt x="158" y="199"/>
                  </a:lnTo>
                  <a:lnTo>
                    <a:pt x="158" y="195"/>
                  </a:lnTo>
                  <a:lnTo>
                    <a:pt x="154" y="195"/>
                  </a:lnTo>
                  <a:lnTo>
                    <a:pt x="150" y="195"/>
                  </a:lnTo>
                  <a:lnTo>
                    <a:pt x="150" y="192"/>
                  </a:lnTo>
                  <a:lnTo>
                    <a:pt x="150" y="195"/>
                  </a:lnTo>
                  <a:lnTo>
                    <a:pt x="146" y="195"/>
                  </a:lnTo>
                  <a:lnTo>
                    <a:pt x="146" y="199"/>
                  </a:lnTo>
                  <a:lnTo>
                    <a:pt x="146" y="203"/>
                  </a:lnTo>
                  <a:lnTo>
                    <a:pt x="146" y="207"/>
                  </a:lnTo>
                  <a:lnTo>
                    <a:pt x="143" y="203"/>
                  </a:lnTo>
                  <a:lnTo>
                    <a:pt x="139" y="203"/>
                  </a:lnTo>
                  <a:lnTo>
                    <a:pt x="139" y="199"/>
                  </a:lnTo>
                  <a:lnTo>
                    <a:pt x="135" y="199"/>
                  </a:lnTo>
                  <a:lnTo>
                    <a:pt x="135" y="195"/>
                  </a:lnTo>
                  <a:lnTo>
                    <a:pt x="131" y="195"/>
                  </a:lnTo>
                  <a:lnTo>
                    <a:pt x="131" y="199"/>
                  </a:lnTo>
                  <a:lnTo>
                    <a:pt x="127" y="199"/>
                  </a:lnTo>
                  <a:lnTo>
                    <a:pt x="124" y="195"/>
                  </a:lnTo>
                  <a:lnTo>
                    <a:pt x="120" y="195"/>
                  </a:lnTo>
                  <a:lnTo>
                    <a:pt x="116" y="195"/>
                  </a:lnTo>
                  <a:lnTo>
                    <a:pt x="112" y="199"/>
                  </a:lnTo>
                  <a:lnTo>
                    <a:pt x="112" y="195"/>
                  </a:lnTo>
                  <a:lnTo>
                    <a:pt x="112" y="199"/>
                  </a:lnTo>
                  <a:lnTo>
                    <a:pt x="109" y="199"/>
                  </a:lnTo>
                  <a:lnTo>
                    <a:pt x="105" y="199"/>
                  </a:lnTo>
                  <a:lnTo>
                    <a:pt x="101" y="203"/>
                  </a:lnTo>
                  <a:lnTo>
                    <a:pt x="97" y="203"/>
                  </a:lnTo>
                  <a:lnTo>
                    <a:pt x="94" y="203"/>
                  </a:lnTo>
                  <a:lnTo>
                    <a:pt x="94" y="199"/>
                  </a:lnTo>
                  <a:lnTo>
                    <a:pt x="97" y="199"/>
                  </a:lnTo>
                  <a:lnTo>
                    <a:pt x="101" y="199"/>
                  </a:lnTo>
                  <a:lnTo>
                    <a:pt x="97" y="195"/>
                  </a:lnTo>
                  <a:lnTo>
                    <a:pt x="101" y="195"/>
                  </a:lnTo>
                  <a:lnTo>
                    <a:pt x="101" y="192"/>
                  </a:lnTo>
                  <a:lnTo>
                    <a:pt x="101" y="195"/>
                  </a:lnTo>
                  <a:lnTo>
                    <a:pt x="97" y="195"/>
                  </a:lnTo>
                  <a:lnTo>
                    <a:pt x="97" y="192"/>
                  </a:lnTo>
                  <a:lnTo>
                    <a:pt x="97" y="188"/>
                  </a:lnTo>
                  <a:lnTo>
                    <a:pt x="101" y="188"/>
                  </a:lnTo>
                  <a:lnTo>
                    <a:pt x="97" y="184"/>
                  </a:lnTo>
                  <a:lnTo>
                    <a:pt x="94" y="180"/>
                  </a:lnTo>
                  <a:lnTo>
                    <a:pt x="94" y="177"/>
                  </a:lnTo>
                  <a:lnTo>
                    <a:pt x="90" y="177"/>
                  </a:lnTo>
                  <a:lnTo>
                    <a:pt x="90" y="173"/>
                  </a:lnTo>
                  <a:lnTo>
                    <a:pt x="94" y="173"/>
                  </a:lnTo>
                  <a:lnTo>
                    <a:pt x="94" y="169"/>
                  </a:lnTo>
                  <a:lnTo>
                    <a:pt x="97" y="169"/>
                  </a:lnTo>
                  <a:lnTo>
                    <a:pt x="94" y="169"/>
                  </a:lnTo>
                  <a:lnTo>
                    <a:pt x="90" y="169"/>
                  </a:lnTo>
                  <a:lnTo>
                    <a:pt x="90" y="173"/>
                  </a:lnTo>
                  <a:lnTo>
                    <a:pt x="86" y="173"/>
                  </a:lnTo>
                  <a:lnTo>
                    <a:pt x="86" y="177"/>
                  </a:lnTo>
                  <a:lnTo>
                    <a:pt x="90" y="177"/>
                  </a:lnTo>
                  <a:lnTo>
                    <a:pt x="90" y="180"/>
                  </a:lnTo>
                  <a:lnTo>
                    <a:pt x="86" y="180"/>
                  </a:lnTo>
                  <a:lnTo>
                    <a:pt x="82" y="180"/>
                  </a:lnTo>
                  <a:lnTo>
                    <a:pt x="79" y="180"/>
                  </a:lnTo>
                  <a:lnTo>
                    <a:pt x="75" y="184"/>
                  </a:lnTo>
                  <a:lnTo>
                    <a:pt x="71" y="184"/>
                  </a:lnTo>
                  <a:lnTo>
                    <a:pt x="67" y="184"/>
                  </a:lnTo>
                  <a:lnTo>
                    <a:pt x="64" y="184"/>
                  </a:lnTo>
                  <a:lnTo>
                    <a:pt x="64" y="180"/>
                  </a:lnTo>
                  <a:lnTo>
                    <a:pt x="60" y="180"/>
                  </a:lnTo>
                  <a:lnTo>
                    <a:pt x="64" y="180"/>
                  </a:lnTo>
                  <a:lnTo>
                    <a:pt x="60" y="180"/>
                  </a:lnTo>
                  <a:lnTo>
                    <a:pt x="60" y="177"/>
                  </a:lnTo>
                  <a:lnTo>
                    <a:pt x="56" y="177"/>
                  </a:lnTo>
                  <a:lnTo>
                    <a:pt x="52" y="177"/>
                  </a:lnTo>
                  <a:lnTo>
                    <a:pt x="49" y="173"/>
                  </a:lnTo>
                  <a:lnTo>
                    <a:pt x="45" y="173"/>
                  </a:lnTo>
                  <a:lnTo>
                    <a:pt x="41" y="173"/>
                  </a:lnTo>
                  <a:lnTo>
                    <a:pt x="45" y="169"/>
                  </a:lnTo>
                  <a:lnTo>
                    <a:pt x="49" y="169"/>
                  </a:lnTo>
                  <a:lnTo>
                    <a:pt x="49" y="165"/>
                  </a:lnTo>
                  <a:lnTo>
                    <a:pt x="52" y="165"/>
                  </a:lnTo>
                  <a:lnTo>
                    <a:pt x="56" y="165"/>
                  </a:lnTo>
                  <a:lnTo>
                    <a:pt x="52" y="165"/>
                  </a:lnTo>
                  <a:lnTo>
                    <a:pt x="56" y="165"/>
                  </a:lnTo>
                  <a:lnTo>
                    <a:pt x="60" y="169"/>
                  </a:lnTo>
                  <a:lnTo>
                    <a:pt x="56" y="169"/>
                  </a:lnTo>
                  <a:lnTo>
                    <a:pt x="60" y="173"/>
                  </a:lnTo>
                  <a:lnTo>
                    <a:pt x="60" y="169"/>
                  </a:lnTo>
                  <a:lnTo>
                    <a:pt x="64" y="169"/>
                  </a:lnTo>
                  <a:lnTo>
                    <a:pt x="67" y="169"/>
                  </a:lnTo>
                  <a:lnTo>
                    <a:pt x="71" y="169"/>
                  </a:lnTo>
                  <a:lnTo>
                    <a:pt x="75" y="169"/>
                  </a:lnTo>
                  <a:lnTo>
                    <a:pt x="71" y="165"/>
                  </a:lnTo>
                  <a:lnTo>
                    <a:pt x="67" y="165"/>
                  </a:lnTo>
                  <a:lnTo>
                    <a:pt x="71" y="165"/>
                  </a:lnTo>
                  <a:lnTo>
                    <a:pt x="67" y="165"/>
                  </a:lnTo>
                  <a:lnTo>
                    <a:pt x="64" y="165"/>
                  </a:lnTo>
                  <a:lnTo>
                    <a:pt x="60" y="165"/>
                  </a:lnTo>
                  <a:lnTo>
                    <a:pt x="56" y="165"/>
                  </a:lnTo>
                  <a:lnTo>
                    <a:pt x="52" y="165"/>
                  </a:lnTo>
                  <a:lnTo>
                    <a:pt x="49" y="165"/>
                  </a:lnTo>
                  <a:lnTo>
                    <a:pt x="45" y="165"/>
                  </a:lnTo>
                  <a:lnTo>
                    <a:pt x="49" y="165"/>
                  </a:lnTo>
                  <a:lnTo>
                    <a:pt x="52" y="162"/>
                  </a:lnTo>
                  <a:lnTo>
                    <a:pt x="49" y="162"/>
                  </a:lnTo>
                  <a:lnTo>
                    <a:pt x="45" y="162"/>
                  </a:lnTo>
                  <a:lnTo>
                    <a:pt x="49" y="162"/>
                  </a:lnTo>
                  <a:lnTo>
                    <a:pt x="45" y="162"/>
                  </a:lnTo>
                  <a:lnTo>
                    <a:pt x="45" y="158"/>
                  </a:lnTo>
                  <a:lnTo>
                    <a:pt x="49" y="158"/>
                  </a:lnTo>
                  <a:lnTo>
                    <a:pt x="52" y="158"/>
                  </a:lnTo>
                  <a:lnTo>
                    <a:pt x="52" y="154"/>
                  </a:lnTo>
                  <a:lnTo>
                    <a:pt x="49" y="154"/>
                  </a:lnTo>
                  <a:lnTo>
                    <a:pt x="49" y="158"/>
                  </a:lnTo>
                  <a:lnTo>
                    <a:pt x="45" y="158"/>
                  </a:lnTo>
                  <a:lnTo>
                    <a:pt x="45" y="162"/>
                  </a:lnTo>
                  <a:lnTo>
                    <a:pt x="41" y="162"/>
                  </a:lnTo>
                  <a:lnTo>
                    <a:pt x="45" y="162"/>
                  </a:lnTo>
                  <a:lnTo>
                    <a:pt x="41" y="162"/>
                  </a:lnTo>
                  <a:lnTo>
                    <a:pt x="37" y="162"/>
                  </a:lnTo>
                  <a:lnTo>
                    <a:pt x="41" y="158"/>
                  </a:lnTo>
                  <a:lnTo>
                    <a:pt x="37" y="158"/>
                  </a:lnTo>
                  <a:lnTo>
                    <a:pt x="34" y="158"/>
                  </a:lnTo>
                  <a:lnTo>
                    <a:pt x="37" y="158"/>
                  </a:lnTo>
                  <a:lnTo>
                    <a:pt x="37" y="154"/>
                  </a:lnTo>
                  <a:lnTo>
                    <a:pt x="34" y="154"/>
                  </a:lnTo>
                  <a:lnTo>
                    <a:pt x="34" y="158"/>
                  </a:lnTo>
                  <a:lnTo>
                    <a:pt x="30" y="158"/>
                  </a:lnTo>
                  <a:lnTo>
                    <a:pt x="30" y="154"/>
                  </a:lnTo>
                  <a:lnTo>
                    <a:pt x="34" y="154"/>
                  </a:lnTo>
                  <a:lnTo>
                    <a:pt x="37" y="154"/>
                  </a:lnTo>
                  <a:lnTo>
                    <a:pt x="34" y="154"/>
                  </a:lnTo>
                  <a:lnTo>
                    <a:pt x="34" y="150"/>
                  </a:lnTo>
                  <a:lnTo>
                    <a:pt x="37" y="150"/>
                  </a:lnTo>
                  <a:lnTo>
                    <a:pt x="37" y="147"/>
                  </a:lnTo>
                  <a:lnTo>
                    <a:pt x="41" y="147"/>
                  </a:lnTo>
                  <a:lnTo>
                    <a:pt x="41" y="143"/>
                  </a:lnTo>
                  <a:lnTo>
                    <a:pt x="45" y="143"/>
                  </a:lnTo>
                  <a:lnTo>
                    <a:pt x="49" y="139"/>
                  </a:lnTo>
                  <a:lnTo>
                    <a:pt x="52" y="139"/>
                  </a:lnTo>
                  <a:lnTo>
                    <a:pt x="56" y="143"/>
                  </a:lnTo>
                  <a:lnTo>
                    <a:pt x="52" y="143"/>
                  </a:lnTo>
                  <a:lnTo>
                    <a:pt x="56" y="143"/>
                  </a:lnTo>
                  <a:lnTo>
                    <a:pt x="52" y="143"/>
                  </a:lnTo>
                  <a:lnTo>
                    <a:pt x="52" y="139"/>
                  </a:lnTo>
                  <a:lnTo>
                    <a:pt x="56" y="139"/>
                  </a:lnTo>
                  <a:lnTo>
                    <a:pt x="56" y="135"/>
                  </a:lnTo>
                  <a:lnTo>
                    <a:pt x="56" y="139"/>
                  </a:lnTo>
                  <a:lnTo>
                    <a:pt x="52" y="139"/>
                  </a:lnTo>
                  <a:lnTo>
                    <a:pt x="52" y="135"/>
                  </a:lnTo>
                  <a:lnTo>
                    <a:pt x="52" y="132"/>
                  </a:lnTo>
                  <a:lnTo>
                    <a:pt x="56" y="132"/>
                  </a:lnTo>
                  <a:lnTo>
                    <a:pt x="60" y="132"/>
                  </a:lnTo>
                  <a:lnTo>
                    <a:pt x="56" y="132"/>
                  </a:lnTo>
                  <a:lnTo>
                    <a:pt x="60" y="128"/>
                  </a:lnTo>
                  <a:lnTo>
                    <a:pt x="64" y="128"/>
                  </a:lnTo>
                  <a:lnTo>
                    <a:pt x="67" y="128"/>
                  </a:lnTo>
                  <a:lnTo>
                    <a:pt x="71" y="132"/>
                  </a:lnTo>
                  <a:lnTo>
                    <a:pt x="75" y="132"/>
                  </a:lnTo>
                  <a:lnTo>
                    <a:pt x="79" y="132"/>
                  </a:lnTo>
                  <a:lnTo>
                    <a:pt x="82" y="132"/>
                  </a:lnTo>
                  <a:lnTo>
                    <a:pt x="86" y="128"/>
                  </a:lnTo>
                  <a:lnTo>
                    <a:pt x="90" y="128"/>
                  </a:lnTo>
                  <a:lnTo>
                    <a:pt x="90" y="124"/>
                  </a:lnTo>
                  <a:lnTo>
                    <a:pt x="94" y="124"/>
                  </a:lnTo>
                  <a:lnTo>
                    <a:pt x="97" y="124"/>
                  </a:lnTo>
                  <a:lnTo>
                    <a:pt x="101" y="124"/>
                  </a:lnTo>
                  <a:lnTo>
                    <a:pt x="105" y="124"/>
                  </a:lnTo>
                  <a:lnTo>
                    <a:pt x="109" y="124"/>
                  </a:lnTo>
                  <a:lnTo>
                    <a:pt x="116" y="120"/>
                  </a:lnTo>
                  <a:lnTo>
                    <a:pt x="116" y="116"/>
                  </a:lnTo>
                  <a:lnTo>
                    <a:pt x="112" y="116"/>
                  </a:lnTo>
                  <a:lnTo>
                    <a:pt x="112" y="113"/>
                  </a:lnTo>
                  <a:lnTo>
                    <a:pt x="109" y="113"/>
                  </a:lnTo>
                  <a:lnTo>
                    <a:pt x="109" y="109"/>
                  </a:lnTo>
                  <a:lnTo>
                    <a:pt x="105" y="109"/>
                  </a:lnTo>
                  <a:lnTo>
                    <a:pt x="109" y="109"/>
                  </a:lnTo>
                  <a:lnTo>
                    <a:pt x="112" y="109"/>
                  </a:lnTo>
                  <a:lnTo>
                    <a:pt x="116" y="105"/>
                  </a:lnTo>
                  <a:lnTo>
                    <a:pt x="112" y="105"/>
                  </a:lnTo>
                  <a:lnTo>
                    <a:pt x="112" y="101"/>
                  </a:lnTo>
                  <a:lnTo>
                    <a:pt x="109" y="101"/>
                  </a:lnTo>
                  <a:lnTo>
                    <a:pt x="112" y="101"/>
                  </a:lnTo>
                  <a:lnTo>
                    <a:pt x="109" y="101"/>
                  </a:lnTo>
                  <a:lnTo>
                    <a:pt x="105" y="105"/>
                  </a:lnTo>
                  <a:lnTo>
                    <a:pt x="101" y="105"/>
                  </a:lnTo>
                  <a:lnTo>
                    <a:pt x="97" y="105"/>
                  </a:lnTo>
                  <a:lnTo>
                    <a:pt x="94" y="105"/>
                  </a:lnTo>
                  <a:lnTo>
                    <a:pt x="90" y="109"/>
                  </a:lnTo>
                  <a:lnTo>
                    <a:pt x="86" y="109"/>
                  </a:lnTo>
                  <a:lnTo>
                    <a:pt x="82" y="113"/>
                  </a:lnTo>
                  <a:lnTo>
                    <a:pt x="82" y="109"/>
                  </a:lnTo>
                  <a:lnTo>
                    <a:pt x="79" y="105"/>
                  </a:lnTo>
                  <a:lnTo>
                    <a:pt x="75" y="105"/>
                  </a:lnTo>
                  <a:lnTo>
                    <a:pt x="75" y="109"/>
                  </a:lnTo>
                  <a:lnTo>
                    <a:pt x="79" y="109"/>
                  </a:lnTo>
                  <a:lnTo>
                    <a:pt x="75" y="109"/>
                  </a:lnTo>
                  <a:lnTo>
                    <a:pt x="71" y="109"/>
                  </a:lnTo>
                  <a:lnTo>
                    <a:pt x="67" y="109"/>
                  </a:lnTo>
                  <a:lnTo>
                    <a:pt x="64" y="109"/>
                  </a:lnTo>
                  <a:lnTo>
                    <a:pt x="60" y="109"/>
                  </a:lnTo>
                  <a:lnTo>
                    <a:pt x="56" y="109"/>
                  </a:lnTo>
                  <a:lnTo>
                    <a:pt x="52" y="109"/>
                  </a:lnTo>
                  <a:lnTo>
                    <a:pt x="49" y="109"/>
                  </a:lnTo>
                  <a:lnTo>
                    <a:pt x="52" y="109"/>
                  </a:lnTo>
                  <a:lnTo>
                    <a:pt x="49" y="109"/>
                  </a:lnTo>
                  <a:lnTo>
                    <a:pt x="45" y="109"/>
                  </a:lnTo>
                  <a:lnTo>
                    <a:pt x="41" y="109"/>
                  </a:lnTo>
                  <a:lnTo>
                    <a:pt x="37" y="109"/>
                  </a:lnTo>
                  <a:lnTo>
                    <a:pt x="30" y="109"/>
                  </a:lnTo>
                  <a:lnTo>
                    <a:pt x="26" y="105"/>
                  </a:lnTo>
                  <a:lnTo>
                    <a:pt x="26" y="101"/>
                  </a:lnTo>
                  <a:lnTo>
                    <a:pt x="22" y="101"/>
                  </a:lnTo>
                  <a:lnTo>
                    <a:pt x="19" y="101"/>
                  </a:lnTo>
                  <a:lnTo>
                    <a:pt x="19" y="98"/>
                  </a:lnTo>
                  <a:lnTo>
                    <a:pt x="22" y="98"/>
                  </a:lnTo>
                  <a:lnTo>
                    <a:pt x="26" y="98"/>
                  </a:lnTo>
                  <a:lnTo>
                    <a:pt x="30" y="98"/>
                  </a:lnTo>
                  <a:lnTo>
                    <a:pt x="34" y="98"/>
                  </a:lnTo>
                  <a:lnTo>
                    <a:pt x="30" y="98"/>
                  </a:lnTo>
                  <a:lnTo>
                    <a:pt x="22" y="94"/>
                  </a:lnTo>
                  <a:lnTo>
                    <a:pt x="19" y="94"/>
                  </a:lnTo>
                  <a:lnTo>
                    <a:pt x="22" y="94"/>
                  </a:lnTo>
                  <a:lnTo>
                    <a:pt x="19" y="94"/>
                  </a:lnTo>
                  <a:lnTo>
                    <a:pt x="15" y="94"/>
                  </a:lnTo>
                  <a:lnTo>
                    <a:pt x="11" y="94"/>
                  </a:lnTo>
                  <a:lnTo>
                    <a:pt x="7" y="94"/>
                  </a:lnTo>
                  <a:lnTo>
                    <a:pt x="3" y="94"/>
                  </a:lnTo>
                  <a:lnTo>
                    <a:pt x="0" y="90"/>
                  </a:lnTo>
                  <a:lnTo>
                    <a:pt x="3" y="90"/>
                  </a:lnTo>
                  <a:lnTo>
                    <a:pt x="0" y="90"/>
                  </a:lnTo>
                  <a:lnTo>
                    <a:pt x="3" y="90"/>
                  </a:lnTo>
                  <a:lnTo>
                    <a:pt x="7" y="90"/>
                  </a:lnTo>
                  <a:lnTo>
                    <a:pt x="11" y="90"/>
                  </a:lnTo>
                  <a:lnTo>
                    <a:pt x="7" y="90"/>
                  </a:lnTo>
                  <a:lnTo>
                    <a:pt x="11" y="86"/>
                  </a:lnTo>
                  <a:lnTo>
                    <a:pt x="15" y="86"/>
                  </a:lnTo>
                  <a:lnTo>
                    <a:pt x="19" y="86"/>
                  </a:lnTo>
                  <a:lnTo>
                    <a:pt x="22" y="83"/>
                  </a:lnTo>
                  <a:lnTo>
                    <a:pt x="30" y="83"/>
                  </a:lnTo>
                  <a:lnTo>
                    <a:pt x="34" y="83"/>
                  </a:lnTo>
                  <a:lnTo>
                    <a:pt x="37" y="83"/>
                  </a:lnTo>
                  <a:lnTo>
                    <a:pt x="41" y="83"/>
                  </a:lnTo>
                  <a:lnTo>
                    <a:pt x="37" y="83"/>
                  </a:lnTo>
                  <a:lnTo>
                    <a:pt x="34" y="83"/>
                  </a:lnTo>
                  <a:lnTo>
                    <a:pt x="37" y="83"/>
                  </a:lnTo>
                  <a:lnTo>
                    <a:pt x="37" y="79"/>
                  </a:lnTo>
                  <a:lnTo>
                    <a:pt x="41" y="79"/>
                  </a:lnTo>
                  <a:lnTo>
                    <a:pt x="45" y="79"/>
                  </a:lnTo>
                  <a:lnTo>
                    <a:pt x="49" y="79"/>
                  </a:lnTo>
                  <a:lnTo>
                    <a:pt x="52" y="79"/>
                  </a:lnTo>
                  <a:lnTo>
                    <a:pt x="52" y="75"/>
                  </a:lnTo>
                  <a:lnTo>
                    <a:pt x="60" y="75"/>
                  </a:lnTo>
                  <a:lnTo>
                    <a:pt x="64" y="75"/>
                  </a:lnTo>
                  <a:lnTo>
                    <a:pt x="67" y="75"/>
                  </a:lnTo>
                  <a:lnTo>
                    <a:pt x="71" y="75"/>
                  </a:lnTo>
                  <a:lnTo>
                    <a:pt x="67" y="75"/>
                  </a:lnTo>
                  <a:lnTo>
                    <a:pt x="67" y="79"/>
                  </a:lnTo>
                  <a:lnTo>
                    <a:pt x="67" y="83"/>
                  </a:lnTo>
                  <a:lnTo>
                    <a:pt x="64" y="83"/>
                  </a:lnTo>
                  <a:lnTo>
                    <a:pt x="67" y="83"/>
                  </a:lnTo>
                  <a:lnTo>
                    <a:pt x="71" y="83"/>
                  </a:lnTo>
                  <a:lnTo>
                    <a:pt x="75" y="83"/>
                  </a:lnTo>
                  <a:lnTo>
                    <a:pt x="79" y="83"/>
                  </a:lnTo>
                  <a:lnTo>
                    <a:pt x="82" y="83"/>
                  </a:lnTo>
                  <a:lnTo>
                    <a:pt x="86" y="83"/>
                  </a:lnTo>
                  <a:lnTo>
                    <a:pt x="86" y="86"/>
                  </a:lnTo>
                  <a:lnTo>
                    <a:pt x="90" y="86"/>
                  </a:lnTo>
                  <a:lnTo>
                    <a:pt x="94" y="86"/>
                  </a:lnTo>
                  <a:lnTo>
                    <a:pt x="94" y="83"/>
                  </a:lnTo>
                  <a:lnTo>
                    <a:pt x="97" y="86"/>
                  </a:lnTo>
                  <a:lnTo>
                    <a:pt x="101" y="83"/>
                  </a:lnTo>
                  <a:lnTo>
                    <a:pt x="105" y="83"/>
                  </a:lnTo>
                  <a:lnTo>
                    <a:pt x="109" y="83"/>
                  </a:lnTo>
                  <a:lnTo>
                    <a:pt x="112" y="83"/>
                  </a:lnTo>
                  <a:lnTo>
                    <a:pt x="109" y="79"/>
                  </a:lnTo>
                  <a:lnTo>
                    <a:pt x="105" y="79"/>
                  </a:lnTo>
                  <a:lnTo>
                    <a:pt x="101" y="79"/>
                  </a:lnTo>
                  <a:lnTo>
                    <a:pt x="97" y="79"/>
                  </a:lnTo>
                  <a:lnTo>
                    <a:pt x="97" y="83"/>
                  </a:lnTo>
                  <a:lnTo>
                    <a:pt x="97" y="79"/>
                  </a:lnTo>
                  <a:lnTo>
                    <a:pt x="97" y="75"/>
                  </a:lnTo>
                  <a:lnTo>
                    <a:pt x="94" y="75"/>
                  </a:lnTo>
                  <a:lnTo>
                    <a:pt x="90" y="75"/>
                  </a:lnTo>
                  <a:lnTo>
                    <a:pt x="86" y="71"/>
                  </a:lnTo>
                  <a:lnTo>
                    <a:pt x="90" y="71"/>
                  </a:lnTo>
                  <a:lnTo>
                    <a:pt x="94" y="71"/>
                  </a:lnTo>
                  <a:lnTo>
                    <a:pt x="94" y="75"/>
                  </a:lnTo>
                  <a:lnTo>
                    <a:pt x="97" y="75"/>
                  </a:lnTo>
                  <a:lnTo>
                    <a:pt x="97" y="79"/>
                  </a:lnTo>
                  <a:lnTo>
                    <a:pt x="101" y="79"/>
                  </a:lnTo>
                  <a:lnTo>
                    <a:pt x="105" y="79"/>
                  </a:lnTo>
                  <a:lnTo>
                    <a:pt x="109" y="79"/>
                  </a:lnTo>
                  <a:lnTo>
                    <a:pt x="109" y="75"/>
                  </a:lnTo>
                  <a:lnTo>
                    <a:pt x="112" y="79"/>
                  </a:lnTo>
                  <a:lnTo>
                    <a:pt x="116" y="79"/>
                  </a:lnTo>
                  <a:lnTo>
                    <a:pt x="120" y="79"/>
                  </a:lnTo>
                  <a:lnTo>
                    <a:pt x="124" y="79"/>
                  </a:lnTo>
                  <a:lnTo>
                    <a:pt x="124" y="75"/>
                  </a:lnTo>
                  <a:lnTo>
                    <a:pt x="120" y="75"/>
                  </a:lnTo>
                  <a:lnTo>
                    <a:pt x="116" y="75"/>
                  </a:lnTo>
                  <a:lnTo>
                    <a:pt x="112" y="75"/>
                  </a:lnTo>
                  <a:lnTo>
                    <a:pt x="109" y="75"/>
                  </a:lnTo>
                  <a:lnTo>
                    <a:pt x="105" y="75"/>
                  </a:lnTo>
                  <a:lnTo>
                    <a:pt x="101" y="75"/>
                  </a:lnTo>
                  <a:lnTo>
                    <a:pt x="97" y="75"/>
                  </a:lnTo>
                  <a:lnTo>
                    <a:pt x="97" y="71"/>
                  </a:lnTo>
                  <a:lnTo>
                    <a:pt x="101" y="71"/>
                  </a:lnTo>
                  <a:lnTo>
                    <a:pt x="105" y="71"/>
                  </a:lnTo>
                  <a:lnTo>
                    <a:pt x="101" y="68"/>
                  </a:lnTo>
                  <a:lnTo>
                    <a:pt x="97" y="68"/>
                  </a:lnTo>
                  <a:lnTo>
                    <a:pt x="94" y="68"/>
                  </a:lnTo>
                  <a:lnTo>
                    <a:pt x="90" y="71"/>
                  </a:lnTo>
                  <a:lnTo>
                    <a:pt x="90" y="68"/>
                  </a:lnTo>
                  <a:lnTo>
                    <a:pt x="86" y="68"/>
                  </a:lnTo>
                  <a:lnTo>
                    <a:pt x="82" y="68"/>
                  </a:lnTo>
                  <a:lnTo>
                    <a:pt x="79" y="68"/>
                  </a:lnTo>
                  <a:lnTo>
                    <a:pt x="75" y="68"/>
                  </a:lnTo>
                  <a:lnTo>
                    <a:pt x="71" y="68"/>
                  </a:lnTo>
                  <a:lnTo>
                    <a:pt x="67" y="68"/>
                  </a:lnTo>
                  <a:lnTo>
                    <a:pt x="67" y="64"/>
                  </a:lnTo>
                  <a:lnTo>
                    <a:pt x="64" y="60"/>
                  </a:lnTo>
                  <a:lnTo>
                    <a:pt x="60" y="60"/>
                  </a:lnTo>
                  <a:lnTo>
                    <a:pt x="56" y="56"/>
                  </a:lnTo>
                  <a:lnTo>
                    <a:pt x="52" y="56"/>
                  </a:lnTo>
                  <a:lnTo>
                    <a:pt x="49" y="56"/>
                  </a:lnTo>
                  <a:lnTo>
                    <a:pt x="45" y="53"/>
                  </a:lnTo>
                  <a:lnTo>
                    <a:pt x="41" y="53"/>
                  </a:lnTo>
                  <a:lnTo>
                    <a:pt x="37" y="53"/>
                  </a:lnTo>
                  <a:lnTo>
                    <a:pt x="34" y="53"/>
                  </a:lnTo>
                  <a:lnTo>
                    <a:pt x="34" y="49"/>
                  </a:lnTo>
                  <a:lnTo>
                    <a:pt x="30" y="49"/>
                  </a:lnTo>
                  <a:lnTo>
                    <a:pt x="26" y="49"/>
                  </a:lnTo>
                  <a:lnTo>
                    <a:pt x="22" y="49"/>
                  </a:lnTo>
                  <a:lnTo>
                    <a:pt x="19" y="49"/>
                  </a:lnTo>
                  <a:lnTo>
                    <a:pt x="22" y="49"/>
                  </a:lnTo>
                  <a:lnTo>
                    <a:pt x="26" y="49"/>
                  </a:lnTo>
                  <a:lnTo>
                    <a:pt x="22" y="49"/>
                  </a:lnTo>
                  <a:lnTo>
                    <a:pt x="26" y="49"/>
                  </a:lnTo>
                  <a:lnTo>
                    <a:pt x="30" y="45"/>
                  </a:lnTo>
                  <a:lnTo>
                    <a:pt x="30" y="41"/>
                  </a:lnTo>
                  <a:lnTo>
                    <a:pt x="34" y="41"/>
                  </a:lnTo>
                  <a:lnTo>
                    <a:pt x="37" y="41"/>
                  </a:lnTo>
                  <a:lnTo>
                    <a:pt x="41" y="41"/>
                  </a:lnTo>
                  <a:lnTo>
                    <a:pt x="45" y="41"/>
                  </a:lnTo>
                  <a:lnTo>
                    <a:pt x="49" y="41"/>
                  </a:lnTo>
                  <a:lnTo>
                    <a:pt x="52" y="41"/>
                  </a:lnTo>
                  <a:lnTo>
                    <a:pt x="56" y="38"/>
                  </a:lnTo>
                  <a:lnTo>
                    <a:pt x="60" y="38"/>
                  </a:lnTo>
                  <a:lnTo>
                    <a:pt x="64" y="38"/>
                  </a:lnTo>
                  <a:lnTo>
                    <a:pt x="67" y="38"/>
                  </a:lnTo>
                  <a:lnTo>
                    <a:pt x="71" y="38"/>
                  </a:lnTo>
                  <a:lnTo>
                    <a:pt x="71" y="34"/>
                  </a:lnTo>
                  <a:lnTo>
                    <a:pt x="75" y="34"/>
                  </a:lnTo>
                  <a:lnTo>
                    <a:pt x="79" y="34"/>
                  </a:lnTo>
                  <a:lnTo>
                    <a:pt x="79" y="30"/>
                  </a:lnTo>
                  <a:lnTo>
                    <a:pt x="75" y="34"/>
                  </a:lnTo>
                  <a:lnTo>
                    <a:pt x="79" y="34"/>
                  </a:lnTo>
                  <a:lnTo>
                    <a:pt x="79" y="30"/>
                  </a:lnTo>
                  <a:lnTo>
                    <a:pt x="79" y="26"/>
                  </a:lnTo>
                  <a:lnTo>
                    <a:pt x="82" y="26"/>
                  </a:lnTo>
                  <a:lnTo>
                    <a:pt x="79" y="26"/>
                  </a:lnTo>
                  <a:lnTo>
                    <a:pt x="82" y="26"/>
                  </a:lnTo>
                  <a:lnTo>
                    <a:pt x="86" y="22"/>
                  </a:lnTo>
                  <a:lnTo>
                    <a:pt x="90" y="22"/>
                  </a:lnTo>
                  <a:lnTo>
                    <a:pt x="90" y="19"/>
                  </a:lnTo>
                  <a:lnTo>
                    <a:pt x="94" y="19"/>
                  </a:lnTo>
                  <a:lnTo>
                    <a:pt x="97" y="19"/>
                  </a:lnTo>
                  <a:lnTo>
                    <a:pt x="101" y="19"/>
                  </a:lnTo>
                  <a:lnTo>
                    <a:pt x="97" y="19"/>
                  </a:lnTo>
                  <a:lnTo>
                    <a:pt x="94" y="19"/>
                  </a:lnTo>
                  <a:lnTo>
                    <a:pt x="97" y="19"/>
                  </a:lnTo>
                  <a:lnTo>
                    <a:pt x="101" y="19"/>
                  </a:lnTo>
                  <a:lnTo>
                    <a:pt x="105" y="19"/>
                  </a:lnTo>
                  <a:lnTo>
                    <a:pt x="109" y="19"/>
                  </a:lnTo>
                  <a:lnTo>
                    <a:pt x="112" y="19"/>
                  </a:lnTo>
                  <a:lnTo>
                    <a:pt x="116" y="15"/>
                  </a:lnTo>
                  <a:lnTo>
                    <a:pt x="120" y="15"/>
                  </a:lnTo>
                  <a:lnTo>
                    <a:pt x="124" y="15"/>
                  </a:lnTo>
                  <a:lnTo>
                    <a:pt x="127" y="15"/>
                  </a:lnTo>
                  <a:lnTo>
                    <a:pt x="124" y="15"/>
                  </a:lnTo>
                  <a:lnTo>
                    <a:pt x="127" y="15"/>
                  </a:lnTo>
                  <a:lnTo>
                    <a:pt x="131" y="19"/>
                  </a:lnTo>
                  <a:lnTo>
                    <a:pt x="127" y="15"/>
                  </a:lnTo>
                  <a:lnTo>
                    <a:pt x="131" y="15"/>
                  </a:lnTo>
                  <a:lnTo>
                    <a:pt x="135" y="15"/>
                  </a:lnTo>
                  <a:lnTo>
                    <a:pt x="139" y="15"/>
                  </a:lnTo>
                  <a:lnTo>
                    <a:pt x="135" y="15"/>
                  </a:lnTo>
                  <a:lnTo>
                    <a:pt x="131" y="15"/>
                  </a:lnTo>
                  <a:lnTo>
                    <a:pt x="127" y="11"/>
                  </a:lnTo>
                  <a:lnTo>
                    <a:pt x="124" y="11"/>
                  </a:lnTo>
                  <a:lnTo>
                    <a:pt x="127" y="11"/>
                  </a:lnTo>
                  <a:lnTo>
                    <a:pt x="131" y="11"/>
                  </a:lnTo>
                  <a:lnTo>
                    <a:pt x="135" y="11"/>
                  </a:lnTo>
                  <a:lnTo>
                    <a:pt x="139" y="7"/>
                  </a:lnTo>
                  <a:lnTo>
                    <a:pt x="143" y="7"/>
                  </a:lnTo>
                  <a:lnTo>
                    <a:pt x="143" y="11"/>
                  </a:lnTo>
                  <a:lnTo>
                    <a:pt x="139" y="11"/>
                  </a:lnTo>
                  <a:lnTo>
                    <a:pt x="135" y="11"/>
                  </a:lnTo>
                  <a:lnTo>
                    <a:pt x="139" y="11"/>
                  </a:lnTo>
                  <a:lnTo>
                    <a:pt x="143" y="11"/>
                  </a:lnTo>
                  <a:lnTo>
                    <a:pt x="146" y="11"/>
                  </a:lnTo>
                  <a:lnTo>
                    <a:pt x="150" y="11"/>
                  </a:lnTo>
                  <a:lnTo>
                    <a:pt x="150" y="7"/>
                  </a:lnTo>
                  <a:lnTo>
                    <a:pt x="154" y="7"/>
                  </a:lnTo>
                  <a:lnTo>
                    <a:pt x="154" y="11"/>
                  </a:lnTo>
                  <a:lnTo>
                    <a:pt x="158" y="11"/>
                  </a:lnTo>
                  <a:lnTo>
                    <a:pt x="158" y="7"/>
                  </a:lnTo>
                  <a:lnTo>
                    <a:pt x="161" y="7"/>
                  </a:lnTo>
                  <a:lnTo>
                    <a:pt x="165" y="7"/>
                  </a:lnTo>
                  <a:lnTo>
                    <a:pt x="169" y="7"/>
                  </a:lnTo>
                  <a:lnTo>
                    <a:pt x="173" y="7"/>
                  </a:lnTo>
                  <a:lnTo>
                    <a:pt x="173" y="4"/>
                  </a:lnTo>
                  <a:lnTo>
                    <a:pt x="176" y="4"/>
                  </a:lnTo>
                  <a:lnTo>
                    <a:pt x="176" y="0"/>
                  </a:lnTo>
                  <a:lnTo>
                    <a:pt x="180" y="0"/>
                  </a:lnTo>
                  <a:lnTo>
                    <a:pt x="180" y="4"/>
                  </a:lnTo>
                  <a:lnTo>
                    <a:pt x="184" y="4"/>
                  </a:lnTo>
                  <a:lnTo>
                    <a:pt x="188" y="4"/>
                  </a:lnTo>
                  <a:lnTo>
                    <a:pt x="191" y="4"/>
                  </a:lnTo>
                  <a:lnTo>
                    <a:pt x="195" y="4"/>
                  </a:lnTo>
                  <a:lnTo>
                    <a:pt x="199" y="4"/>
                  </a:lnTo>
                  <a:lnTo>
                    <a:pt x="195" y="7"/>
                  </a:lnTo>
                  <a:lnTo>
                    <a:pt x="191" y="7"/>
                  </a:lnTo>
                  <a:lnTo>
                    <a:pt x="188" y="7"/>
                  </a:lnTo>
                  <a:lnTo>
                    <a:pt x="191" y="7"/>
                  </a:lnTo>
                  <a:lnTo>
                    <a:pt x="191" y="11"/>
                  </a:lnTo>
                  <a:lnTo>
                    <a:pt x="195" y="7"/>
                  </a:lnTo>
                  <a:lnTo>
                    <a:pt x="199" y="7"/>
                  </a:lnTo>
                  <a:lnTo>
                    <a:pt x="203" y="7"/>
                  </a:lnTo>
                  <a:lnTo>
                    <a:pt x="203" y="4"/>
                  </a:lnTo>
                  <a:lnTo>
                    <a:pt x="206" y="4"/>
                  </a:lnTo>
                  <a:lnTo>
                    <a:pt x="206" y="7"/>
                  </a:lnTo>
                  <a:lnTo>
                    <a:pt x="206" y="4"/>
                  </a:lnTo>
                  <a:lnTo>
                    <a:pt x="210" y="4"/>
                  </a:lnTo>
                  <a:lnTo>
                    <a:pt x="214" y="7"/>
                  </a:lnTo>
                  <a:lnTo>
                    <a:pt x="210" y="7"/>
                  </a:lnTo>
                  <a:lnTo>
                    <a:pt x="214" y="11"/>
                  </a:lnTo>
                  <a:lnTo>
                    <a:pt x="214" y="7"/>
                  </a:lnTo>
                  <a:lnTo>
                    <a:pt x="218" y="7"/>
                  </a:lnTo>
                  <a:lnTo>
                    <a:pt x="218" y="11"/>
                  </a:lnTo>
                  <a:lnTo>
                    <a:pt x="221" y="11"/>
                  </a:lnTo>
                  <a:lnTo>
                    <a:pt x="221" y="7"/>
                  </a:lnTo>
                  <a:lnTo>
                    <a:pt x="225" y="7"/>
                  </a:lnTo>
                  <a:lnTo>
                    <a:pt x="229" y="7"/>
                  </a:lnTo>
                  <a:lnTo>
                    <a:pt x="233" y="7"/>
                  </a:lnTo>
                  <a:lnTo>
                    <a:pt x="236" y="7"/>
                  </a:lnTo>
                  <a:lnTo>
                    <a:pt x="240" y="7"/>
                  </a:lnTo>
                  <a:lnTo>
                    <a:pt x="244" y="7"/>
                  </a:lnTo>
                  <a:lnTo>
                    <a:pt x="248" y="7"/>
                  </a:lnTo>
                  <a:lnTo>
                    <a:pt x="251" y="11"/>
                  </a:lnTo>
                  <a:lnTo>
                    <a:pt x="248" y="11"/>
                  </a:lnTo>
                  <a:lnTo>
                    <a:pt x="244" y="11"/>
                  </a:lnTo>
                  <a:lnTo>
                    <a:pt x="248" y="11"/>
                  </a:lnTo>
                  <a:lnTo>
                    <a:pt x="251" y="11"/>
                  </a:lnTo>
                  <a:lnTo>
                    <a:pt x="251" y="15"/>
                  </a:lnTo>
                  <a:lnTo>
                    <a:pt x="248" y="15"/>
                  </a:lnTo>
                  <a:lnTo>
                    <a:pt x="244" y="15"/>
                  </a:lnTo>
                  <a:lnTo>
                    <a:pt x="248" y="15"/>
                  </a:lnTo>
                  <a:lnTo>
                    <a:pt x="251" y="15"/>
                  </a:lnTo>
                  <a:lnTo>
                    <a:pt x="259" y="15"/>
                  </a:lnTo>
                  <a:lnTo>
                    <a:pt x="255" y="15"/>
                  </a:lnTo>
                  <a:lnTo>
                    <a:pt x="259" y="15"/>
                  </a:lnTo>
                  <a:lnTo>
                    <a:pt x="263" y="15"/>
                  </a:lnTo>
                  <a:lnTo>
                    <a:pt x="267" y="15"/>
                  </a:lnTo>
                  <a:lnTo>
                    <a:pt x="270" y="15"/>
                  </a:lnTo>
                  <a:lnTo>
                    <a:pt x="274" y="15"/>
                  </a:lnTo>
                  <a:lnTo>
                    <a:pt x="278" y="15"/>
                  </a:lnTo>
                  <a:lnTo>
                    <a:pt x="282" y="15"/>
                  </a:lnTo>
                  <a:lnTo>
                    <a:pt x="285" y="15"/>
                  </a:lnTo>
                  <a:lnTo>
                    <a:pt x="293" y="15"/>
                  </a:lnTo>
                  <a:lnTo>
                    <a:pt x="297" y="15"/>
                  </a:lnTo>
                  <a:lnTo>
                    <a:pt x="300" y="15"/>
                  </a:lnTo>
                  <a:lnTo>
                    <a:pt x="304" y="15"/>
                  </a:lnTo>
                  <a:lnTo>
                    <a:pt x="308" y="15"/>
                  </a:lnTo>
                  <a:lnTo>
                    <a:pt x="308" y="19"/>
                  </a:lnTo>
                  <a:lnTo>
                    <a:pt x="312" y="19"/>
                  </a:lnTo>
                  <a:lnTo>
                    <a:pt x="312" y="15"/>
                  </a:lnTo>
                  <a:lnTo>
                    <a:pt x="315" y="15"/>
                  </a:lnTo>
                  <a:lnTo>
                    <a:pt x="315" y="19"/>
                  </a:lnTo>
                  <a:lnTo>
                    <a:pt x="319" y="19"/>
                  </a:lnTo>
                  <a:lnTo>
                    <a:pt x="323" y="19"/>
                  </a:lnTo>
                  <a:lnTo>
                    <a:pt x="327" y="19"/>
                  </a:lnTo>
                  <a:lnTo>
                    <a:pt x="330" y="19"/>
                  </a:lnTo>
                  <a:lnTo>
                    <a:pt x="334" y="19"/>
                  </a:lnTo>
                  <a:lnTo>
                    <a:pt x="338" y="19"/>
                  </a:lnTo>
                  <a:lnTo>
                    <a:pt x="342" y="19"/>
                  </a:lnTo>
                  <a:lnTo>
                    <a:pt x="345" y="19"/>
                  </a:lnTo>
                  <a:lnTo>
                    <a:pt x="349" y="19"/>
                  </a:lnTo>
                  <a:lnTo>
                    <a:pt x="353" y="19"/>
                  </a:lnTo>
                  <a:lnTo>
                    <a:pt x="353" y="22"/>
                  </a:lnTo>
                  <a:lnTo>
                    <a:pt x="357" y="22"/>
                  </a:lnTo>
                  <a:lnTo>
                    <a:pt x="360" y="22"/>
                  </a:lnTo>
                  <a:lnTo>
                    <a:pt x="364" y="22"/>
                  </a:lnTo>
                  <a:lnTo>
                    <a:pt x="368" y="22"/>
                  </a:lnTo>
                  <a:lnTo>
                    <a:pt x="372" y="22"/>
                  </a:lnTo>
                  <a:lnTo>
                    <a:pt x="376" y="22"/>
                  </a:lnTo>
                  <a:lnTo>
                    <a:pt x="379" y="22"/>
                  </a:lnTo>
                  <a:lnTo>
                    <a:pt x="383" y="22"/>
                  </a:lnTo>
                  <a:lnTo>
                    <a:pt x="387" y="22"/>
                  </a:lnTo>
                  <a:lnTo>
                    <a:pt x="391" y="22"/>
                  </a:lnTo>
                  <a:lnTo>
                    <a:pt x="394" y="22"/>
                  </a:lnTo>
                  <a:lnTo>
                    <a:pt x="398" y="22"/>
                  </a:lnTo>
                  <a:lnTo>
                    <a:pt x="402" y="22"/>
                  </a:lnTo>
                  <a:lnTo>
                    <a:pt x="406" y="22"/>
                  </a:lnTo>
                  <a:lnTo>
                    <a:pt x="406" y="26"/>
                  </a:lnTo>
                  <a:lnTo>
                    <a:pt x="409" y="26"/>
                  </a:lnTo>
                  <a:lnTo>
                    <a:pt x="413" y="26"/>
                  </a:lnTo>
                  <a:lnTo>
                    <a:pt x="417" y="26"/>
                  </a:lnTo>
                  <a:lnTo>
                    <a:pt x="421" y="26"/>
                  </a:lnTo>
                  <a:lnTo>
                    <a:pt x="421" y="30"/>
                  </a:lnTo>
                  <a:lnTo>
                    <a:pt x="424" y="26"/>
                  </a:lnTo>
                  <a:lnTo>
                    <a:pt x="421" y="26"/>
                  </a:lnTo>
                  <a:lnTo>
                    <a:pt x="424" y="26"/>
                  </a:lnTo>
                  <a:lnTo>
                    <a:pt x="428" y="30"/>
                  </a:lnTo>
                  <a:lnTo>
                    <a:pt x="428" y="38"/>
                  </a:lnTo>
                  <a:lnTo>
                    <a:pt x="428" y="45"/>
                  </a:lnTo>
                  <a:lnTo>
                    <a:pt x="424" y="49"/>
                  </a:lnTo>
                  <a:lnTo>
                    <a:pt x="424" y="53"/>
                  </a:lnTo>
                  <a:lnTo>
                    <a:pt x="424" y="56"/>
                  </a:lnTo>
                  <a:lnTo>
                    <a:pt x="428" y="56"/>
                  </a:lnTo>
                  <a:lnTo>
                    <a:pt x="428" y="60"/>
                  </a:lnTo>
                  <a:lnTo>
                    <a:pt x="424" y="64"/>
                  </a:lnTo>
                  <a:lnTo>
                    <a:pt x="428" y="68"/>
                  </a:lnTo>
                  <a:lnTo>
                    <a:pt x="428" y="71"/>
                  </a:lnTo>
                  <a:lnTo>
                    <a:pt x="428" y="75"/>
                  </a:lnTo>
                  <a:lnTo>
                    <a:pt x="428" y="79"/>
                  </a:lnTo>
                  <a:lnTo>
                    <a:pt x="424" y="83"/>
                  </a:lnTo>
                  <a:lnTo>
                    <a:pt x="424" y="90"/>
                  </a:lnTo>
                  <a:lnTo>
                    <a:pt x="428" y="98"/>
                  </a:lnTo>
                  <a:lnTo>
                    <a:pt x="424" y="98"/>
                  </a:lnTo>
                  <a:lnTo>
                    <a:pt x="428" y="113"/>
                  </a:lnTo>
                  <a:lnTo>
                    <a:pt x="428" y="116"/>
                  </a:lnTo>
                  <a:lnTo>
                    <a:pt x="424" y="120"/>
                  </a:lnTo>
                  <a:lnTo>
                    <a:pt x="428" y="132"/>
                  </a:lnTo>
                  <a:lnTo>
                    <a:pt x="428" y="135"/>
                  </a:lnTo>
                  <a:lnTo>
                    <a:pt x="428" y="165"/>
                  </a:lnTo>
                  <a:lnTo>
                    <a:pt x="428" y="173"/>
                  </a:lnTo>
                  <a:lnTo>
                    <a:pt x="428" y="177"/>
                  </a:lnTo>
                  <a:lnTo>
                    <a:pt x="436" y="177"/>
                  </a:lnTo>
                  <a:lnTo>
                    <a:pt x="443" y="177"/>
                  </a:lnTo>
                  <a:lnTo>
                    <a:pt x="447" y="177"/>
                  </a:lnTo>
                  <a:lnTo>
                    <a:pt x="447" y="173"/>
                  </a:lnTo>
                  <a:lnTo>
                    <a:pt x="451" y="173"/>
                  </a:lnTo>
                  <a:lnTo>
                    <a:pt x="458" y="173"/>
                  </a:lnTo>
                  <a:lnTo>
                    <a:pt x="458" y="177"/>
                  </a:lnTo>
                  <a:lnTo>
                    <a:pt x="454" y="177"/>
                  </a:lnTo>
                  <a:lnTo>
                    <a:pt x="454" y="180"/>
                  </a:lnTo>
                  <a:lnTo>
                    <a:pt x="458" y="180"/>
                  </a:lnTo>
                  <a:lnTo>
                    <a:pt x="462" y="180"/>
                  </a:lnTo>
                  <a:lnTo>
                    <a:pt x="462" y="184"/>
                  </a:lnTo>
                  <a:lnTo>
                    <a:pt x="466" y="184"/>
                  </a:lnTo>
                  <a:lnTo>
                    <a:pt x="469" y="184"/>
                  </a:lnTo>
                  <a:lnTo>
                    <a:pt x="473" y="188"/>
                  </a:lnTo>
                  <a:lnTo>
                    <a:pt x="481" y="192"/>
                  </a:lnTo>
                  <a:lnTo>
                    <a:pt x="481" y="195"/>
                  </a:lnTo>
                  <a:lnTo>
                    <a:pt x="484" y="195"/>
                  </a:lnTo>
                  <a:lnTo>
                    <a:pt x="488" y="195"/>
                  </a:lnTo>
                  <a:lnTo>
                    <a:pt x="492" y="192"/>
                  </a:lnTo>
                  <a:lnTo>
                    <a:pt x="496" y="192"/>
                  </a:lnTo>
                  <a:lnTo>
                    <a:pt x="496" y="188"/>
                  </a:lnTo>
                  <a:lnTo>
                    <a:pt x="500" y="188"/>
                  </a:lnTo>
                  <a:lnTo>
                    <a:pt x="500" y="184"/>
                  </a:lnTo>
                  <a:lnTo>
                    <a:pt x="503" y="184"/>
                  </a:lnTo>
                  <a:lnTo>
                    <a:pt x="507" y="184"/>
                  </a:lnTo>
                  <a:lnTo>
                    <a:pt x="511" y="184"/>
                  </a:lnTo>
                  <a:lnTo>
                    <a:pt x="515" y="184"/>
                  </a:lnTo>
                  <a:lnTo>
                    <a:pt x="518" y="184"/>
                  </a:lnTo>
                  <a:lnTo>
                    <a:pt x="522" y="188"/>
                  </a:lnTo>
                  <a:lnTo>
                    <a:pt x="518" y="188"/>
                  </a:lnTo>
                  <a:lnTo>
                    <a:pt x="522" y="192"/>
                  </a:lnTo>
                  <a:lnTo>
                    <a:pt x="526" y="192"/>
                  </a:lnTo>
                  <a:lnTo>
                    <a:pt x="530" y="192"/>
                  </a:lnTo>
                  <a:lnTo>
                    <a:pt x="530" y="195"/>
                  </a:lnTo>
                  <a:lnTo>
                    <a:pt x="533" y="199"/>
                  </a:lnTo>
                  <a:lnTo>
                    <a:pt x="541" y="199"/>
                  </a:lnTo>
                  <a:lnTo>
                    <a:pt x="545" y="203"/>
                  </a:lnTo>
                  <a:lnTo>
                    <a:pt x="545" y="207"/>
                  </a:lnTo>
                  <a:lnTo>
                    <a:pt x="548" y="207"/>
                  </a:lnTo>
                  <a:lnTo>
                    <a:pt x="548" y="210"/>
                  </a:lnTo>
                  <a:lnTo>
                    <a:pt x="552" y="210"/>
                  </a:lnTo>
                  <a:lnTo>
                    <a:pt x="552" y="214"/>
                  </a:lnTo>
                  <a:lnTo>
                    <a:pt x="556" y="214"/>
                  </a:lnTo>
                  <a:lnTo>
                    <a:pt x="560" y="218"/>
                  </a:lnTo>
                  <a:lnTo>
                    <a:pt x="560" y="222"/>
                  </a:lnTo>
                  <a:lnTo>
                    <a:pt x="563" y="222"/>
                  </a:lnTo>
                  <a:lnTo>
                    <a:pt x="563" y="225"/>
                  </a:lnTo>
                  <a:lnTo>
                    <a:pt x="567" y="225"/>
                  </a:lnTo>
                  <a:lnTo>
                    <a:pt x="567" y="229"/>
                  </a:lnTo>
                  <a:lnTo>
                    <a:pt x="571" y="229"/>
                  </a:lnTo>
                  <a:lnTo>
                    <a:pt x="571" y="233"/>
                  </a:lnTo>
                  <a:lnTo>
                    <a:pt x="575" y="233"/>
                  </a:lnTo>
                  <a:lnTo>
                    <a:pt x="578" y="233"/>
                  </a:lnTo>
                  <a:lnTo>
                    <a:pt x="578" y="237"/>
                  </a:lnTo>
                  <a:lnTo>
                    <a:pt x="582" y="237"/>
                  </a:lnTo>
                  <a:lnTo>
                    <a:pt x="586" y="237"/>
                  </a:lnTo>
                  <a:lnTo>
                    <a:pt x="590" y="237"/>
                  </a:lnTo>
                  <a:lnTo>
                    <a:pt x="590" y="241"/>
                  </a:lnTo>
                  <a:lnTo>
                    <a:pt x="593" y="241"/>
                  </a:lnTo>
                  <a:lnTo>
                    <a:pt x="597" y="241"/>
                  </a:lnTo>
                  <a:lnTo>
                    <a:pt x="597" y="244"/>
                  </a:lnTo>
                  <a:lnTo>
                    <a:pt x="597" y="248"/>
                  </a:lnTo>
                  <a:lnTo>
                    <a:pt x="597" y="252"/>
                  </a:lnTo>
                  <a:lnTo>
                    <a:pt x="601" y="256"/>
                  </a:lnTo>
                  <a:lnTo>
                    <a:pt x="597" y="256"/>
                  </a:lnTo>
                  <a:lnTo>
                    <a:pt x="597" y="259"/>
                  </a:lnTo>
                  <a:lnTo>
                    <a:pt x="593" y="259"/>
                  </a:lnTo>
                  <a:lnTo>
                    <a:pt x="590" y="259"/>
                  </a:lnTo>
                  <a:lnTo>
                    <a:pt x="590" y="263"/>
                  </a:lnTo>
                  <a:lnTo>
                    <a:pt x="590" y="259"/>
                  </a:lnTo>
                  <a:lnTo>
                    <a:pt x="586" y="259"/>
                  </a:lnTo>
                  <a:lnTo>
                    <a:pt x="586" y="263"/>
                  </a:lnTo>
                  <a:lnTo>
                    <a:pt x="586" y="259"/>
                  </a:lnTo>
                  <a:lnTo>
                    <a:pt x="582" y="259"/>
                  </a:lnTo>
                  <a:lnTo>
                    <a:pt x="582" y="256"/>
                  </a:lnTo>
                  <a:lnTo>
                    <a:pt x="586" y="256"/>
                  </a:lnTo>
                  <a:lnTo>
                    <a:pt x="590" y="256"/>
                  </a:lnTo>
                  <a:lnTo>
                    <a:pt x="593" y="252"/>
                  </a:lnTo>
                  <a:lnTo>
                    <a:pt x="590" y="252"/>
                  </a:lnTo>
                  <a:lnTo>
                    <a:pt x="590" y="256"/>
                  </a:lnTo>
                  <a:lnTo>
                    <a:pt x="586" y="256"/>
                  </a:lnTo>
                  <a:lnTo>
                    <a:pt x="582" y="256"/>
                  </a:lnTo>
                  <a:lnTo>
                    <a:pt x="586" y="256"/>
                  </a:lnTo>
                  <a:lnTo>
                    <a:pt x="590" y="256"/>
                  </a:lnTo>
                  <a:lnTo>
                    <a:pt x="590" y="252"/>
                  </a:lnTo>
                  <a:lnTo>
                    <a:pt x="586" y="252"/>
                  </a:lnTo>
                  <a:lnTo>
                    <a:pt x="586" y="248"/>
                  </a:lnTo>
                  <a:lnTo>
                    <a:pt x="582" y="244"/>
                  </a:lnTo>
                  <a:lnTo>
                    <a:pt x="582" y="241"/>
                  </a:lnTo>
                  <a:lnTo>
                    <a:pt x="578" y="244"/>
                  </a:lnTo>
                  <a:lnTo>
                    <a:pt x="575" y="244"/>
                  </a:lnTo>
                  <a:lnTo>
                    <a:pt x="571" y="244"/>
                  </a:lnTo>
                  <a:lnTo>
                    <a:pt x="571" y="248"/>
                  </a:lnTo>
                  <a:lnTo>
                    <a:pt x="567" y="252"/>
                  </a:lnTo>
                  <a:lnTo>
                    <a:pt x="567" y="248"/>
                  </a:lnTo>
                  <a:lnTo>
                    <a:pt x="563" y="248"/>
                  </a:lnTo>
                  <a:lnTo>
                    <a:pt x="563" y="244"/>
                  </a:lnTo>
                  <a:lnTo>
                    <a:pt x="567" y="244"/>
                  </a:lnTo>
                  <a:lnTo>
                    <a:pt x="567" y="241"/>
                  </a:lnTo>
                  <a:lnTo>
                    <a:pt x="571" y="241"/>
                  </a:lnTo>
                  <a:lnTo>
                    <a:pt x="567" y="237"/>
                  </a:lnTo>
                  <a:lnTo>
                    <a:pt x="563" y="237"/>
                  </a:lnTo>
                  <a:lnTo>
                    <a:pt x="563" y="233"/>
                  </a:lnTo>
                  <a:lnTo>
                    <a:pt x="560" y="233"/>
                  </a:lnTo>
                  <a:lnTo>
                    <a:pt x="560" y="229"/>
                  </a:lnTo>
                  <a:lnTo>
                    <a:pt x="563" y="229"/>
                  </a:lnTo>
                  <a:lnTo>
                    <a:pt x="560" y="229"/>
                  </a:lnTo>
                  <a:lnTo>
                    <a:pt x="556" y="229"/>
                  </a:lnTo>
                  <a:lnTo>
                    <a:pt x="556" y="225"/>
                  </a:lnTo>
                  <a:lnTo>
                    <a:pt x="552" y="225"/>
                  </a:lnTo>
                  <a:lnTo>
                    <a:pt x="548" y="225"/>
                  </a:lnTo>
                  <a:lnTo>
                    <a:pt x="545" y="225"/>
                  </a:lnTo>
                  <a:lnTo>
                    <a:pt x="545" y="222"/>
                  </a:lnTo>
                  <a:lnTo>
                    <a:pt x="548" y="222"/>
                  </a:lnTo>
                  <a:lnTo>
                    <a:pt x="552" y="222"/>
                  </a:lnTo>
                  <a:lnTo>
                    <a:pt x="548" y="222"/>
                  </a:lnTo>
                  <a:lnTo>
                    <a:pt x="545" y="222"/>
                  </a:lnTo>
                  <a:lnTo>
                    <a:pt x="545" y="218"/>
                  </a:lnTo>
                  <a:lnTo>
                    <a:pt x="548" y="218"/>
                  </a:lnTo>
                  <a:lnTo>
                    <a:pt x="545" y="218"/>
                  </a:lnTo>
                  <a:lnTo>
                    <a:pt x="541" y="218"/>
                  </a:lnTo>
                  <a:lnTo>
                    <a:pt x="541" y="214"/>
                  </a:lnTo>
                  <a:lnTo>
                    <a:pt x="545" y="214"/>
                  </a:lnTo>
                  <a:lnTo>
                    <a:pt x="548" y="218"/>
                  </a:lnTo>
                  <a:lnTo>
                    <a:pt x="552" y="218"/>
                  </a:lnTo>
                  <a:lnTo>
                    <a:pt x="548" y="218"/>
                  </a:lnTo>
                  <a:lnTo>
                    <a:pt x="545" y="218"/>
                  </a:lnTo>
                  <a:lnTo>
                    <a:pt x="545" y="214"/>
                  </a:lnTo>
                  <a:lnTo>
                    <a:pt x="548" y="214"/>
                  </a:lnTo>
                  <a:lnTo>
                    <a:pt x="545" y="214"/>
                  </a:lnTo>
                  <a:lnTo>
                    <a:pt x="541" y="214"/>
                  </a:lnTo>
                  <a:lnTo>
                    <a:pt x="541" y="210"/>
                  </a:lnTo>
                  <a:lnTo>
                    <a:pt x="537" y="210"/>
                  </a:lnTo>
                  <a:lnTo>
                    <a:pt x="533" y="207"/>
                  </a:lnTo>
                  <a:lnTo>
                    <a:pt x="537" y="207"/>
                  </a:lnTo>
                  <a:lnTo>
                    <a:pt x="537" y="203"/>
                  </a:lnTo>
                  <a:lnTo>
                    <a:pt x="541" y="203"/>
                  </a:lnTo>
                  <a:lnTo>
                    <a:pt x="537" y="203"/>
                  </a:lnTo>
                  <a:lnTo>
                    <a:pt x="537" y="207"/>
                  </a:lnTo>
                  <a:lnTo>
                    <a:pt x="533" y="207"/>
                  </a:lnTo>
                  <a:lnTo>
                    <a:pt x="530" y="207"/>
                  </a:lnTo>
                  <a:lnTo>
                    <a:pt x="526" y="207"/>
                  </a:lnTo>
                  <a:lnTo>
                    <a:pt x="526" y="203"/>
                  </a:lnTo>
                  <a:lnTo>
                    <a:pt x="522" y="203"/>
                  </a:lnTo>
                  <a:lnTo>
                    <a:pt x="522" y="199"/>
                  </a:lnTo>
                  <a:lnTo>
                    <a:pt x="518" y="199"/>
                  </a:lnTo>
                  <a:lnTo>
                    <a:pt x="518" y="192"/>
                  </a:lnTo>
                  <a:lnTo>
                    <a:pt x="515" y="192"/>
                  </a:lnTo>
                  <a:lnTo>
                    <a:pt x="515" y="188"/>
                  </a:lnTo>
                  <a:lnTo>
                    <a:pt x="515" y="192"/>
                  </a:lnTo>
                  <a:lnTo>
                    <a:pt x="515" y="195"/>
                  </a:lnTo>
                  <a:lnTo>
                    <a:pt x="515" y="192"/>
                  </a:lnTo>
                  <a:lnTo>
                    <a:pt x="511" y="192"/>
                  </a:lnTo>
                  <a:lnTo>
                    <a:pt x="515" y="192"/>
                  </a:lnTo>
                  <a:lnTo>
                    <a:pt x="515" y="195"/>
                  </a:lnTo>
                  <a:lnTo>
                    <a:pt x="515" y="199"/>
                  </a:lnTo>
                  <a:lnTo>
                    <a:pt x="518" y="199"/>
                  </a:lnTo>
                  <a:lnTo>
                    <a:pt x="518" y="203"/>
                  </a:lnTo>
                  <a:lnTo>
                    <a:pt x="518" y="207"/>
                  </a:lnTo>
                  <a:lnTo>
                    <a:pt x="515" y="207"/>
                  </a:lnTo>
                  <a:lnTo>
                    <a:pt x="515" y="203"/>
                  </a:lnTo>
                  <a:lnTo>
                    <a:pt x="511" y="203"/>
                  </a:lnTo>
                  <a:lnTo>
                    <a:pt x="507" y="207"/>
                  </a:lnTo>
                  <a:lnTo>
                    <a:pt x="507" y="203"/>
                  </a:lnTo>
                  <a:lnTo>
                    <a:pt x="507" y="199"/>
                  </a:lnTo>
                  <a:lnTo>
                    <a:pt x="503" y="199"/>
                  </a:lnTo>
                  <a:lnTo>
                    <a:pt x="507" y="199"/>
                  </a:lnTo>
                  <a:lnTo>
                    <a:pt x="507" y="195"/>
                  </a:lnTo>
                  <a:lnTo>
                    <a:pt x="503" y="195"/>
                  </a:lnTo>
                  <a:lnTo>
                    <a:pt x="503" y="199"/>
                  </a:lnTo>
                  <a:lnTo>
                    <a:pt x="500" y="199"/>
                  </a:lnTo>
                  <a:lnTo>
                    <a:pt x="496" y="199"/>
                  </a:lnTo>
                  <a:lnTo>
                    <a:pt x="496" y="195"/>
                  </a:lnTo>
                  <a:lnTo>
                    <a:pt x="492" y="195"/>
                  </a:lnTo>
                  <a:lnTo>
                    <a:pt x="488" y="195"/>
                  </a:lnTo>
                  <a:lnTo>
                    <a:pt x="488" y="199"/>
                  </a:lnTo>
                  <a:lnTo>
                    <a:pt x="488" y="195"/>
                  </a:lnTo>
                  <a:lnTo>
                    <a:pt x="492" y="195"/>
                  </a:lnTo>
                  <a:lnTo>
                    <a:pt x="492" y="199"/>
                  </a:lnTo>
                  <a:lnTo>
                    <a:pt x="496" y="199"/>
                  </a:lnTo>
                  <a:lnTo>
                    <a:pt x="500" y="199"/>
                  </a:lnTo>
                  <a:lnTo>
                    <a:pt x="496" y="203"/>
                  </a:lnTo>
                  <a:lnTo>
                    <a:pt x="500" y="203"/>
                  </a:lnTo>
                  <a:lnTo>
                    <a:pt x="500" y="199"/>
                  </a:lnTo>
                  <a:lnTo>
                    <a:pt x="503" y="203"/>
                  </a:lnTo>
                  <a:lnTo>
                    <a:pt x="503" y="207"/>
                  </a:lnTo>
                  <a:lnTo>
                    <a:pt x="500" y="207"/>
                  </a:lnTo>
                  <a:lnTo>
                    <a:pt x="496" y="203"/>
                  </a:lnTo>
                  <a:lnTo>
                    <a:pt x="496" y="207"/>
                  </a:lnTo>
                  <a:lnTo>
                    <a:pt x="500" y="207"/>
                  </a:lnTo>
                  <a:lnTo>
                    <a:pt x="496" y="207"/>
                  </a:lnTo>
                  <a:lnTo>
                    <a:pt x="492" y="207"/>
                  </a:lnTo>
                  <a:lnTo>
                    <a:pt x="488" y="207"/>
                  </a:lnTo>
                  <a:lnTo>
                    <a:pt x="488" y="203"/>
                  </a:lnTo>
                  <a:lnTo>
                    <a:pt x="484" y="203"/>
                  </a:lnTo>
                  <a:lnTo>
                    <a:pt x="481" y="203"/>
                  </a:lnTo>
                  <a:lnTo>
                    <a:pt x="481" y="199"/>
                  </a:lnTo>
                  <a:lnTo>
                    <a:pt x="477" y="199"/>
                  </a:lnTo>
                  <a:lnTo>
                    <a:pt x="473" y="199"/>
                  </a:lnTo>
                  <a:lnTo>
                    <a:pt x="473" y="195"/>
                  </a:lnTo>
                  <a:lnTo>
                    <a:pt x="469" y="195"/>
                  </a:lnTo>
                  <a:lnTo>
                    <a:pt x="466" y="195"/>
                  </a:lnTo>
                  <a:lnTo>
                    <a:pt x="466" y="192"/>
                  </a:lnTo>
                  <a:lnTo>
                    <a:pt x="466" y="195"/>
                  </a:lnTo>
                  <a:lnTo>
                    <a:pt x="466" y="192"/>
                  </a:lnTo>
                  <a:lnTo>
                    <a:pt x="462" y="192"/>
                  </a:lnTo>
                  <a:lnTo>
                    <a:pt x="458" y="192"/>
                  </a:lnTo>
                  <a:lnTo>
                    <a:pt x="454" y="192"/>
                  </a:lnTo>
                  <a:lnTo>
                    <a:pt x="454" y="188"/>
                  </a:lnTo>
                  <a:lnTo>
                    <a:pt x="454" y="192"/>
                  </a:lnTo>
                  <a:lnTo>
                    <a:pt x="451" y="192"/>
                  </a:lnTo>
                  <a:lnTo>
                    <a:pt x="451" y="188"/>
                  </a:lnTo>
                  <a:lnTo>
                    <a:pt x="447" y="188"/>
                  </a:lnTo>
                  <a:lnTo>
                    <a:pt x="447" y="184"/>
                  </a:lnTo>
                  <a:lnTo>
                    <a:pt x="451" y="184"/>
                  </a:lnTo>
                  <a:lnTo>
                    <a:pt x="447" y="184"/>
                  </a:lnTo>
                  <a:lnTo>
                    <a:pt x="447" y="180"/>
                  </a:lnTo>
                  <a:lnTo>
                    <a:pt x="451" y="180"/>
                  </a:lnTo>
                  <a:lnTo>
                    <a:pt x="454" y="180"/>
                  </a:lnTo>
                  <a:lnTo>
                    <a:pt x="454" y="184"/>
                  </a:lnTo>
                  <a:lnTo>
                    <a:pt x="451" y="184"/>
                  </a:lnTo>
                  <a:lnTo>
                    <a:pt x="454" y="188"/>
                  </a:lnTo>
                  <a:lnTo>
                    <a:pt x="454" y="184"/>
                  </a:lnTo>
                  <a:lnTo>
                    <a:pt x="454" y="180"/>
                  </a:lnTo>
                  <a:lnTo>
                    <a:pt x="458" y="180"/>
                  </a:lnTo>
                  <a:lnTo>
                    <a:pt x="458" y="184"/>
                  </a:lnTo>
                  <a:lnTo>
                    <a:pt x="458" y="180"/>
                  </a:lnTo>
                  <a:lnTo>
                    <a:pt x="454" y="180"/>
                  </a:lnTo>
                  <a:lnTo>
                    <a:pt x="451" y="180"/>
                  </a:lnTo>
                  <a:lnTo>
                    <a:pt x="447" y="180"/>
                  </a:lnTo>
                  <a:lnTo>
                    <a:pt x="443" y="184"/>
                  </a:lnTo>
                  <a:lnTo>
                    <a:pt x="439" y="184"/>
                  </a:lnTo>
                  <a:lnTo>
                    <a:pt x="436" y="184"/>
                  </a:lnTo>
                  <a:lnTo>
                    <a:pt x="432" y="184"/>
                  </a:lnTo>
                  <a:lnTo>
                    <a:pt x="428" y="184"/>
                  </a:lnTo>
                  <a:lnTo>
                    <a:pt x="424" y="184"/>
                  </a:lnTo>
                  <a:lnTo>
                    <a:pt x="421" y="180"/>
                  </a:lnTo>
                  <a:lnTo>
                    <a:pt x="421" y="177"/>
                  </a:lnTo>
                  <a:lnTo>
                    <a:pt x="421" y="180"/>
                  </a:lnTo>
                  <a:lnTo>
                    <a:pt x="417" y="180"/>
                  </a:lnTo>
                  <a:lnTo>
                    <a:pt x="413" y="180"/>
                  </a:lnTo>
                  <a:lnTo>
                    <a:pt x="409" y="180"/>
                  </a:lnTo>
                  <a:lnTo>
                    <a:pt x="402" y="177"/>
                  </a:lnTo>
                  <a:lnTo>
                    <a:pt x="398" y="177"/>
                  </a:lnTo>
                  <a:lnTo>
                    <a:pt x="394" y="177"/>
                  </a:lnTo>
                  <a:lnTo>
                    <a:pt x="394" y="180"/>
                  </a:lnTo>
                  <a:lnTo>
                    <a:pt x="391" y="180"/>
                  </a:lnTo>
                  <a:lnTo>
                    <a:pt x="387" y="180"/>
                  </a:lnTo>
                  <a:lnTo>
                    <a:pt x="383" y="180"/>
                  </a:lnTo>
                  <a:lnTo>
                    <a:pt x="379" y="180"/>
                  </a:lnTo>
                  <a:lnTo>
                    <a:pt x="376" y="177"/>
                  </a:lnTo>
                  <a:lnTo>
                    <a:pt x="372" y="177"/>
                  </a:lnTo>
                  <a:lnTo>
                    <a:pt x="368" y="177"/>
                  </a:lnTo>
                  <a:lnTo>
                    <a:pt x="364" y="177"/>
                  </a:lnTo>
                  <a:lnTo>
                    <a:pt x="364" y="173"/>
                  </a:lnTo>
                  <a:lnTo>
                    <a:pt x="368" y="169"/>
                  </a:lnTo>
                  <a:lnTo>
                    <a:pt x="364" y="169"/>
                  </a:lnTo>
                  <a:lnTo>
                    <a:pt x="364" y="173"/>
                  </a:lnTo>
                  <a:lnTo>
                    <a:pt x="360" y="173"/>
                  </a:lnTo>
                  <a:lnTo>
                    <a:pt x="357" y="173"/>
                  </a:lnTo>
                  <a:lnTo>
                    <a:pt x="353" y="173"/>
                  </a:lnTo>
                  <a:lnTo>
                    <a:pt x="349" y="173"/>
                  </a:lnTo>
                  <a:lnTo>
                    <a:pt x="353" y="173"/>
                  </a:lnTo>
                  <a:lnTo>
                    <a:pt x="353" y="169"/>
                  </a:lnTo>
                  <a:lnTo>
                    <a:pt x="349" y="169"/>
                  </a:lnTo>
                  <a:lnTo>
                    <a:pt x="345" y="169"/>
                  </a:lnTo>
                  <a:lnTo>
                    <a:pt x="342" y="169"/>
                  </a:lnTo>
                  <a:lnTo>
                    <a:pt x="345" y="169"/>
                  </a:lnTo>
                  <a:lnTo>
                    <a:pt x="349" y="169"/>
                  </a:lnTo>
                  <a:lnTo>
                    <a:pt x="345" y="165"/>
                  </a:lnTo>
                  <a:lnTo>
                    <a:pt x="345" y="169"/>
                  </a:lnTo>
                  <a:lnTo>
                    <a:pt x="342" y="169"/>
                  </a:lnTo>
                  <a:lnTo>
                    <a:pt x="338" y="169"/>
                  </a:lnTo>
                  <a:lnTo>
                    <a:pt x="342" y="169"/>
                  </a:lnTo>
                  <a:lnTo>
                    <a:pt x="345" y="165"/>
                  </a:lnTo>
                  <a:lnTo>
                    <a:pt x="342" y="165"/>
                  </a:lnTo>
                  <a:lnTo>
                    <a:pt x="338" y="165"/>
                  </a:lnTo>
                  <a:lnTo>
                    <a:pt x="334" y="165"/>
                  </a:lnTo>
                  <a:lnTo>
                    <a:pt x="338" y="162"/>
                  </a:lnTo>
                  <a:lnTo>
                    <a:pt x="342" y="162"/>
                  </a:lnTo>
                  <a:lnTo>
                    <a:pt x="345" y="162"/>
                  </a:lnTo>
                  <a:lnTo>
                    <a:pt x="342" y="162"/>
                  </a:lnTo>
                  <a:lnTo>
                    <a:pt x="338" y="162"/>
                  </a:lnTo>
                  <a:lnTo>
                    <a:pt x="334" y="162"/>
                  </a:lnTo>
                  <a:lnTo>
                    <a:pt x="334" y="165"/>
                  </a:lnTo>
                  <a:lnTo>
                    <a:pt x="330" y="165"/>
                  </a:lnTo>
                  <a:lnTo>
                    <a:pt x="327" y="165"/>
                  </a:lnTo>
                  <a:lnTo>
                    <a:pt x="323" y="165"/>
                  </a:lnTo>
                  <a:lnTo>
                    <a:pt x="323" y="162"/>
                  </a:lnTo>
                  <a:lnTo>
                    <a:pt x="323" y="165"/>
                  </a:lnTo>
                  <a:lnTo>
                    <a:pt x="319" y="165"/>
                  </a:lnTo>
                  <a:lnTo>
                    <a:pt x="315" y="165"/>
                  </a:lnTo>
                  <a:lnTo>
                    <a:pt x="319" y="162"/>
                  </a:lnTo>
                  <a:lnTo>
                    <a:pt x="319" y="158"/>
                  </a:lnTo>
                  <a:lnTo>
                    <a:pt x="319" y="162"/>
                  </a:lnTo>
                  <a:lnTo>
                    <a:pt x="315" y="162"/>
                  </a:lnTo>
                  <a:lnTo>
                    <a:pt x="315" y="165"/>
                  </a:lnTo>
                  <a:lnTo>
                    <a:pt x="315" y="162"/>
                  </a:lnTo>
                  <a:lnTo>
                    <a:pt x="312" y="162"/>
                  </a:lnTo>
                  <a:lnTo>
                    <a:pt x="308" y="165"/>
                  </a:lnTo>
                  <a:lnTo>
                    <a:pt x="312" y="165"/>
                  </a:lnTo>
                  <a:lnTo>
                    <a:pt x="312" y="162"/>
                  </a:lnTo>
                  <a:lnTo>
                    <a:pt x="315" y="162"/>
                  </a:lnTo>
                  <a:lnTo>
                    <a:pt x="312" y="165"/>
                  </a:lnTo>
                  <a:lnTo>
                    <a:pt x="308" y="165"/>
                  </a:lnTo>
                  <a:lnTo>
                    <a:pt x="304" y="169"/>
                  </a:lnTo>
                  <a:lnTo>
                    <a:pt x="308" y="169"/>
                  </a:lnTo>
                  <a:lnTo>
                    <a:pt x="308" y="165"/>
                  </a:lnTo>
                  <a:lnTo>
                    <a:pt x="308" y="169"/>
                  </a:lnTo>
                  <a:lnTo>
                    <a:pt x="304" y="169"/>
                  </a:lnTo>
                  <a:lnTo>
                    <a:pt x="308" y="169"/>
                  </a:lnTo>
                  <a:lnTo>
                    <a:pt x="312" y="169"/>
                  </a:lnTo>
                  <a:lnTo>
                    <a:pt x="312" y="173"/>
                  </a:lnTo>
                  <a:lnTo>
                    <a:pt x="308" y="169"/>
                  </a:lnTo>
                  <a:lnTo>
                    <a:pt x="308" y="173"/>
                  </a:lnTo>
                  <a:lnTo>
                    <a:pt x="304" y="173"/>
                  </a:lnTo>
                  <a:lnTo>
                    <a:pt x="308" y="173"/>
                  </a:lnTo>
                  <a:lnTo>
                    <a:pt x="312" y="173"/>
                  </a:lnTo>
                  <a:lnTo>
                    <a:pt x="315" y="169"/>
                  </a:lnTo>
                  <a:lnTo>
                    <a:pt x="315" y="173"/>
                  </a:lnTo>
                  <a:lnTo>
                    <a:pt x="312" y="177"/>
                  </a:lnTo>
                  <a:lnTo>
                    <a:pt x="308" y="177"/>
                  </a:lnTo>
                  <a:lnTo>
                    <a:pt x="312" y="177"/>
                  </a:lnTo>
                  <a:lnTo>
                    <a:pt x="315" y="177"/>
                  </a:lnTo>
                  <a:lnTo>
                    <a:pt x="312" y="177"/>
                  </a:lnTo>
                  <a:lnTo>
                    <a:pt x="312" y="180"/>
                  </a:lnTo>
                  <a:lnTo>
                    <a:pt x="308" y="180"/>
                  </a:lnTo>
                  <a:lnTo>
                    <a:pt x="304" y="180"/>
                  </a:lnTo>
                  <a:lnTo>
                    <a:pt x="300" y="180"/>
                  </a:lnTo>
                  <a:lnTo>
                    <a:pt x="297" y="180"/>
                  </a:lnTo>
                  <a:lnTo>
                    <a:pt x="293" y="177"/>
                  </a:lnTo>
                  <a:lnTo>
                    <a:pt x="293" y="180"/>
                  </a:lnTo>
                  <a:lnTo>
                    <a:pt x="289" y="184"/>
                  </a:lnTo>
                  <a:lnTo>
                    <a:pt x="293" y="184"/>
                  </a:lnTo>
                  <a:lnTo>
                    <a:pt x="289" y="184"/>
                  </a:lnTo>
                  <a:lnTo>
                    <a:pt x="289" y="180"/>
                  </a:lnTo>
                  <a:lnTo>
                    <a:pt x="289" y="184"/>
                  </a:lnTo>
                  <a:lnTo>
                    <a:pt x="285" y="184"/>
                  </a:lnTo>
                  <a:lnTo>
                    <a:pt x="282" y="188"/>
                  </a:lnTo>
                  <a:lnTo>
                    <a:pt x="278" y="188"/>
                  </a:lnTo>
                  <a:lnTo>
                    <a:pt x="282" y="184"/>
                  </a:lnTo>
                  <a:lnTo>
                    <a:pt x="278" y="184"/>
                  </a:lnTo>
                  <a:lnTo>
                    <a:pt x="278" y="188"/>
                  </a:lnTo>
                  <a:lnTo>
                    <a:pt x="274" y="188"/>
                  </a:lnTo>
                  <a:lnTo>
                    <a:pt x="270" y="192"/>
                  </a:lnTo>
                  <a:lnTo>
                    <a:pt x="267" y="192"/>
                  </a:lnTo>
                  <a:lnTo>
                    <a:pt x="263" y="192"/>
                  </a:lnTo>
                  <a:lnTo>
                    <a:pt x="259" y="192"/>
                  </a:lnTo>
                  <a:lnTo>
                    <a:pt x="255" y="192"/>
                  </a:lnTo>
                  <a:lnTo>
                    <a:pt x="255" y="188"/>
                  </a:lnTo>
                  <a:lnTo>
                    <a:pt x="259" y="188"/>
                  </a:lnTo>
                  <a:lnTo>
                    <a:pt x="263" y="188"/>
                  </a:lnTo>
                  <a:lnTo>
                    <a:pt x="267" y="188"/>
                  </a:lnTo>
                  <a:lnTo>
                    <a:pt x="270" y="184"/>
                  </a:lnTo>
                  <a:lnTo>
                    <a:pt x="267" y="184"/>
                  </a:lnTo>
                  <a:lnTo>
                    <a:pt x="263" y="184"/>
                  </a:lnTo>
                  <a:lnTo>
                    <a:pt x="259" y="184"/>
                  </a:lnTo>
                  <a:lnTo>
                    <a:pt x="255" y="184"/>
                  </a:lnTo>
                  <a:lnTo>
                    <a:pt x="259" y="180"/>
                  </a:lnTo>
                  <a:lnTo>
                    <a:pt x="259" y="177"/>
                  </a:lnTo>
                  <a:lnTo>
                    <a:pt x="263" y="177"/>
                  </a:lnTo>
                  <a:lnTo>
                    <a:pt x="263" y="173"/>
                  </a:lnTo>
                  <a:lnTo>
                    <a:pt x="267" y="173"/>
                  </a:lnTo>
                  <a:lnTo>
                    <a:pt x="263" y="173"/>
                  </a:lnTo>
                  <a:lnTo>
                    <a:pt x="263" y="169"/>
                  </a:lnTo>
                  <a:lnTo>
                    <a:pt x="267" y="169"/>
                  </a:lnTo>
                  <a:lnTo>
                    <a:pt x="270" y="165"/>
                  </a:lnTo>
                  <a:lnTo>
                    <a:pt x="274" y="165"/>
                  </a:lnTo>
                  <a:lnTo>
                    <a:pt x="278" y="165"/>
                  </a:lnTo>
                  <a:lnTo>
                    <a:pt x="278" y="162"/>
                  </a:lnTo>
                  <a:lnTo>
                    <a:pt x="278" y="165"/>
                  </a:lnTo>
                  <a:lnTo>
                    <a:pt x="282" y="165"/>
                  </a:lnTo>
                  <a:lnTo>
                    <a:pt x="285" y="165"/>
                  </a:lnTo>
                  <a:lnTo>
                    <a:pt x="289" y="165"/>
                  </a:lnTo>
                  <a:lnTo>
                    <a:pt x="293" y="165"/>
                  </a:lnTo>
                  <a:lnTo>
                    <a:pt x="297" y="165"/>
                  </a:lnTo>
                  <a:lnTo>
                    <a:pt x="300" y="165"/>
                  </a:lnTo>
                  <a:lnTo>
                    <a:pt x="297" y="165"/>
                  </a:lnTo>
                  <a:lnTo>
                    <a:pt x="293" y="165"/>
                  </a:lnTo>
                  <a:lnTo>
                    <a:pt x="289" y="165"/>
                  </a:lnTo>
                  <a:lnTo>
                    <a:pt x="289" y="162"/>
                  </a:lnTo>
                  <a:lnTo>
                    <a:pt x="285" y="162"/>
                  </a:lnTo>
                  <a:lnTo>
                    <a:pt x="289" y="158"/>
                  </a:lnTo>
                  <a:lnTo>
                    <a:pt x="293" y="158"/>
                  </a:lnTo>
                  <a:lnTo>
                    <a:pt x="297" y="158"/>
                  </a:lnTo>
                  <a:lnTo>
                    <a:pt x="293" y="158"/>
                  </a:lnTo>
                  <a:lnTo>
                    <a:pt x="289" y="158"/>
                  </a:lnTo>
                  <a:lnTo>
                    <a:pt x="285" y="158"/>
                  </a:lnTo>
                  <a:lnTo>
                    <a:pt x="285" y="162"/>
                  </a:lnTo>
                  <a:lnTo>
                    <a:pt x="282" y="162"/>
                  </a:lnTo>
                  <a:lnTo>
                    <a:pt x="278" y="162"/>
                  </a:lnTo>
                  <a:lnTo>
                    <a:pt x="278" y="158"/>
                  </a:lnTo>
                  <a:lnTo>
                    <a:pt x="274" y="158"/>
                  </a:lnTo>
                  <a:lnTo>
                    <a:pt x="274" y="162"/>
                  </a:lnTo>
                  <a:lnTo>
                    <a:pt x="270" y="162"/>
                  </a:lnTo>
                  <a:lnTo>
                    <a:pt x="267" y="162"/>
                  </a:lnTo>
                  <a:lnTo>
                    <a:pt x="263" y="165"/>
                  </a:lnTo>
                  <a:lnTo>
                    <a:pt x="259" y="165"/>
                  </a:lnTo>
                  <a:lnTo>
                    <a:pt x="255" y="165"/>
                  </a:lnTo>
                  <a:lnTo>
                    <a:pt x="255" y="169"/>
                  </a:lnTo>
                  <a:lnTo>
                    <a:pt x="259" y="169"/>
                  </a:lnTo>
                  <a:lnTo>
                    <a:pt x="255" y="169"/>
                  </a:lnTo>
                  <a:lnTo>
                    <a:pt x="251" y="169"/>
                  </a:lnTo>
                  <a:lnTo>
                    <a:pt x="248" y="173"/>
                  </a:lnTo>
                  <a:lnTo>
                    <a:pt x="248" y="177"/>
                  </a:lnTo>
                  <a:lnTo>
                    <a:pt x="244" y="177"/>
                  </a:lnTo>
                  <a:lnTo>
                    <a:pt x="240" y="177"/>
                  </a:lnTo>
                  <a:lnTo>
                    <a:pt x="236" y="177"/>
                  </a:lnTo>
                  <a:lnTo>
                    <a:pt x="240" y="177"/>
                  </a:lnTo>
                  <a:lnTo>
                    <a:pt x="244" y="177"/>
                  </a:lnTo>
                  <a:lnTo>
                    <a:pt x="244" y="180"/>
                  </a:lnTo>
                  <a:lnTo>
                    <a:pt x="240" y="180"/>
                  </a:lnTo>
                  <a:lnTo>
                    <a:pt x="236" y="180"/>
                  </a:lnTo>
                  <a:lnTo>
                    <a:pt x="233" y="180"/>
                  </a:lnTo>
                  <a:lnTo>
                    <a:pt x="233" y="18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9" name="Freeform 3045"/>
            <p:cNvSpPr>
              <a:spLocks/>
            </p:cNvSpPr>
            <p:nvPr/>
          </p:nvSpPr>
          <p:spPr bwMode="auto">
            <a:xfrm>
              <a:off x="334132" y="2137975"/>
              <a:ext cx="289399" cy="143623"/>
            </a:xfrm>
            <a:custGeom>
              <a:avLst/>
              <a:gdLst>
                <a:gd name="T0" fmla="*/ 161 w 161"/>
                <a:gd name="T1" fmla="*/ 0 h 79"/>
                <a:gd name="T2" fmla="*/ 154 w 161"/>
                <a:gd name="T3" fmla="*/ 0 h 79"/>
                <a:gd name="T4" fmla="*/ 150 w 161"/>
                <a:gd name="T5" fmla="*/ 4 h 79"/>
                <a:gd name="T6" fmla="*/ 146 w 161"/>
                <a:gd name="T7" fmla="*/ 8 h 79"/>
                <a:gd name="T8" fmla="*/ 143 w 161"/>
                <a:gd name="T9" fmla="*/ 11 h 79"/>
                <a:gd name="T10" fmla="*/ 150 w 161"/>
                <a:gd name="T11" fmla="*/ 11 h 79"/>
                <a:gd name="T12" fmla="*/ 158 w 161"/>
                <a:gd name="T13" fmla="*/ 11 h 79"/>
                <a:gd name="T14" fmla="*/ 154 w 161"/>
                <a:gd name="T15" fmla="*/ 15 h 79"/>
                <a:gd name="T16" fmla="*/ 150 w 161"/>
                <a:gd name="T17" fmla="*/ 19 h 79"/>
                <a:gd name="T18" fmla="*/ 146 w 161"/>
                <a:gd name="T19" fmla="*/ 23 h 79"/>
                <a:gd name="T20" fmla="*/ 146 w 161"/>
                <a:gd name="T21" fmla="*/ 23 h 79"/>
                <a:gd name="T22" fmla="*/ 139 w 161"/>
                <a:gd name="T23" fmla="*/ 26 h 79"/>
                <a:gd name="T24" fmla="*/ 131 w 161"/>
                <a:gd name="T25" fmla="*/ 26 h 79"/>
                <a:gd name="T26" fmla="*/ 128 w 161"/>
                <a:gd name="T27" fmla="*/ 30 h 79"/>
                <a:gd name="T28" fmla="*/ 120 w 161"/>
                <a:gd name="T29" fmla="*/ 30 h 79"/>
                <a:gd name="T30" fmla="*/ 116 w 161"/>
                <a:gd name="T31" fmla="*/ 34 h 79"/>
                <a:gd name="T32" fmla="*/ 113 w 161"/>
                <a:gd name="T33" fmla="*/ 38 h 79"/>
                <a:gd name="T34" fmla="*/ 109 w 161"/>
                <a:gd name="T35" fmla="*/ 38 h 79"/>
                <a:gd name="T36" fmla="*/ 105 w 161"/>
                <a:gd name="T37" fmla="*/ 41 h 79"/>
                <a:gd name="T38" fmla="*/ 98 w 161"/>
                <a:gd name="T39" fmla="*/ 45 h 79"/>
                <a:gd name="T40" fmla="*/ 90 w 161"/>
                <a:gd name="T41" fmla="*/ 49 h 79"/>
                <a:gd name="T42" fmla="*/ 90 w 161"/>
                <a:gd name="T43" fmla="*/ 49 h 79"/>
                <a:gd name="T44" fmla="*/ 83 w 161"/>
                <a:gd name="T45" fmla="*/ 49 h 79"/>
                <a:gd name="T46" fmla="*/ 86 w 161"/>
                <a:gd name="T47" fmla="*/ 53 h 79"/>
                <a:gd name="T48" fmla="*/ 83 w 161"/>
                <a:gd name="T49" fmla="*/ 49 h 79"/>
                <a:gd name="T50" fmla="*/ 79 w 161"/>
                <a:gd name="T51" fmla="*/ 53 h 79"/>
                <a:gd name="T52" fmla="*/ 75 w 161"/>
                <a:gd name="T53" fmla="*/ 57 h 79"/>
                <a:gd name="T54" fmla="*/ 79 w 161"/>
                <a:gd name="T55" fmla="*/ 53 h 79"/>
                <a:gd name="T56" fmla="*/ 83 w 161"/>
                <a:gd name="T57" fmla="*/ 57 h 79"/>
                <a:gd name="T58" fmla="*/ 75 w 161"/>
                <a:gd name="T59" fmla="*/ 57 h 79"/>
                <a:gd name="T60" fmla="*/ 75 w 161"/>
                <a:gd name="T61" fmla="*/ 57 h 79"/>
                <a:gd name="T62" fmla="*/ 71 w 161"/>
                <a:gd name="T63" fmla="*/ 60 h 79"/>
                <a:gd name="T64" fmla="*/ 64 w 161"/>
                <a:gd name="T65" fmla="*/ 60 h 79"/>
                <a:gd name="T66" fmla="*/ 60 w 161"/>
                <a:gd name="T67" fmla="*/ 64 h 79"/>
                <a:gd name="T68" fmla="*/ 60 w 161"/>
                <a:gd name="T69" fmla="*/ 60 h 79"/>
                <a:gd name="T70" fmla="*/ 52 w 161"/>
                <a:gd name="T71" fmla="*/ 60 h 79"/>
                <a:gd name="T72" fmla="*/ 49 w 161"/>
                <a:gd name="T73" fmla="*/ 64 h 79"/>
                <a:gd name="T74" fmla="*/ 45 w 161"/>
                <a:gd name="T75" fmla="*/ 68 h 79"/>
                <a:gd name="T76" fmla="*/ 41 w 161"/>
                <a:gd name="T77" fmla="*/ 64 h 79"/>
                <a:gd name="T78" fmla="*/ 37 w 161"/>
                <a:gd name="T79" fmla="*/ 68 h 79"/>
                <a:gd name="T80" fmla="*/ 37 w 161"/>
                <a:gd name="T81" fmla="*/ 68 h 79"/>
                <a:gd name="T82" fmla="*/ 30 w 161"/>
                <a:gd name="T83" fmla="*/ 68 h 79"/>
                <a:gd name="T84" fmla="*/ 34 w 161"/>
                <a:gd name="T85" fmla="*/ 64 h 79"/>
                <a:gd name="T86" fmla="*/ 30 w 161"/>
                <a:gd name="T87" fmla="*/ 64 h 79"/>
                <a:gd name="T88" fmla="*/ 26 w 161"/>
                <a:gd name="T89" fmla="*/ 68 h 79"/>
                <a:gd name="T90" fmla="*/ 19 w 161"/>
                <a:gd name="T91" fmla="*/ 72 h 79"/>
                <a:gd name="T92" fmla="*/ 19 w 161"/>
                <a:gd name="T93" fmla="*/ 72 h 79"/>
                <a:gd name="T94" fmla="*/ 15 w 161"/>
                <a:gd name="T95" fmla="*/ 75 h 79"/>
                <a:gd name="T96" fmla="*/ 11 w 161"/>
                <a:gd name="T97" fmla="*/ 72 h 79"/>
                <a:gd name="T98" fmla="*/ 11 w 161"/>
                <a:gd name="T99" fmla="*/ 72 h 79"/>
                <a:gd name="T100" fmla="*/ 7 w 161"/>
                <a:gd name="T101" fmla="*/ 75 h 79"/>
                <a:gd name="T102" fmla="*/ 0 w 161"/>
                <a:gd name="T103" fmla="*/ 72 h 79"/>
                <a:gd name="T104" fmla="*/ 0 w 161"/>
                <a:gd name="T105" fmla="*/ 7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61" h="79">
                  <a:moveTo>
                    <a:pt x="158" y="0"/>
                  </a:moveTo>
                  <a:lnTo>
                    <a:pt x="161" y="0"/>
                  </a:lnTo>
                  <a:lnTo>
                    <a:pt x="158" y="0"/>
                  </a:lnTo>
                  <a:lnTo>
                    <a:pt x="154" y="0"/>
                  </a:lnTo>
                  <a:lnTo>
                    <a:pt x="154" y="4"/>
                  </a:lnTo>
                  <a:lnTo>
                    <a:pt x="150" y="4"/>
                  </a:lnTo>
                  <a:lnTo>
                    <a:pt x="146" y="4"/>
                  </a:lnTo>
                  <a:lnTo>
                    <a:pt x="146" y="8"/>
                  </a:lnTo>
                  <a:lnTo>
                    <a:pt x="143" y="8"/>
                  </a:lnTo>
                  <a:lnTo>
                    <a:pt x="143" y="11"/>
                  </a:lnTo>
                  <a:lnTo>
                    <a:pt x="146" y="11"/>
                  </a:lnTo>
                  <a:lnTo>
                    <a:pt x="150" y="11"/>
                  </a:lnTo>
                  <a:lnTo>
                    <a:pt x="154" y="11"/>
                  </a:lnTo>
                  <a:lnTo>
                    <a:pt x="158" y="11"/>
                  </a:lnTo>
                  <a:lnTo>
                    <a:pt x="158" y="15"/>
                  </a:lnTo>
                  <a:lnTo>
                    <a:pt x="154" y="15"/>
                  </a:lnTo>
                  <a:lnTo>
                    <a:pt x="154" y="19"/>
                  </a:lnTo>
                  <a:lnTo>
                    <a:pt x="150" y="19"/>
                  </a:lnTo>
                  <a:lnTo>
                    <a:pt x="146" y="19"/>
                  </a:lnTo>
                  <a:lnTo>
                    <a:pt x="146" y="23"/>
                  </a:lnTo>
                  <a:lnTo>
                    <a:pt x="143" y="23"/>
                  </a:lnTo>
                  <a:lnTo>
                    <a:pt x="146" y="23"/>
                  </a:lnTo>
                  <a:lnTo>
                    <a:pt x="143" y="26"/>
                  </a:lnTo>
                  <a:lnTo>
                    <a:pt x="139" y="26"/>
                  </a:lnTo>
                  <a:lnTo>
                    <a:pt x="135" y="26"/>
                  </a:lnTo>
                  <a:lnTo>
                    <a:pt x="131" y="26"/>
                  </a:lnTo>
                  <a:lnTo>
                    <a:pt x="131" y="30"/>
                  </a:lnTo>
                  <a:lnTo>
                    <a:pt x="128" y="30"/>
                  </a:lnTo>
                  <a:lnTo>
                    <a:pt x="124" y="30"/>
                  </a:lnTo>
                  <a:lnTo>
                    <a:pt x="120" y="30"/>
                  </a:lnTo>
                  <a:lnTo>
                    <a:pt x="120" y="34"/>
                  </a:lnTo>
                  <a:lnTo>
                    <a:pt x="116" y="34"/>
                  </a:lnTo>
                  <a:lnTo>
                    <a:pt x="116" y="38"/>
                  </a:lnTo>
                  <a:lnTo>
                    <a:pt x="113" y="38"/>
                  </a:lnTo>
                  <a:lnTo>
                    <a:pt x="113" y="34"/>
                  </a:lnTo>
                  <a:lnTo>
                    <a:pt x="109" y="38"/>
                  </a:lnTo>
                  <a:lnTo>
                    <a:pt x="109" y="41"/>
                  </a:lnTo>
                  <a:lnTo>
                    <a:pt x="105" y="41"/>
                  </a:lnTo>
                  <a:lnTo>
                    <a:pt x="101" y="45"/>
                  </a:lnTo>
                  <a:lnTo>
                    <a:pt x="98" y="45"/>
                  </a:lnTo>
                  <a:lnTo>
                    <a:pt x="94" y="45"/>
                  </a:lnTo>
                  <a:lnTo>
                    <a:pt x="90" y="49"/>
                  </a:lnTo>
                  <a:lnTo>
                    <a:pt x="94" y="49"/>
                  </a:lnTo>
                  <a:lnTo>
                    <a:pt x="90" y="49"/>
                  </a:lnTo>
                  <a:lnTo>
                    <a:pt x="86" y="49"/>
                  </a:lnTo>
                  <a:lnTo>
                    <a:pt x="83" y="49"/>
                  </a:lnTo>
                  <a:lnTo>
                    <a:pt x="86" y="49"/>
                  </a:lnTo>
                  <a:lnTo>
                    <a:pt x="86" y="53"/>
                  </a:lnTo>
                  <a:lnTo>
                    <a:pt x="83" y="53"/>
                  </a:lnTo>
                  <a:lnTo>
                    <a:pt x="83" y="49"/>
                  </a:lnTo>
                  <a:lnTo>
                    <a:pt x="83" y="53"/>
                  </a:lnTo>
                  <a:lnTo>
                    <a:pt x="79" y="53"/>
                  </a:lnTo>
                  <a:lnTo>
                    <a:pt x="75" y="53"/>
                  </a:lnTo>
                  <a:lnTo>
                    <a:pt x="75" y="57"/>
                  </a:lnTo>
                  <a:lnTo>
                    <a:pt x="75" y="53"/>
                  </a:lnTo>
                  <a:lnTo>
                    <a:pt x="79" y="53"/>
                  </a:lnTo>
                  <a:lnTo>
                    <a:pt x="79" y="57"/>
                  </a:lnTo>
                  <a:lnTo>
                    <a:pt x="83" y="57"/>
                  </a:lnTo>
                  <a:lnTo>
                    <a:pt x="79" y="57"/>
                  </a:lnTo>
                  <a:lnTo>
                    <a:pt x="75" y="57"/>
                  </a:lnTo>
                  <a:lnTo>
                    <a:pt x="75" y="60"/>
                  </a:lnTo>
                  <a:lnTo>
                    <a:pt x="75" y="57"/>
                  </a:lnTo>
                  <a:lnTo>
                    <a:pt x="75" y="60"/>
                  </a:lnTo>
                  <a:lnTo>
                    <a:pt x="71" y="60"/>
                  </a:lnTo>
                  <a:lnTo>
                    <a:pt x="68" y="60"/>
                  </a:lnTo>
                  <a:lnTo>
                    <a:pt x="64" y="60"/>
                  </a:lnTo>
                  <a:lnTo>
                    <a:pt x="60" y="60"/>
                  </a:lnTo>
                  <a:lnTo>
                    <a:pt x="60" y="64"/>
                  </a:lnTo>
                  <a:lnTo>
                    <a:pt x="56" y="64"/>
                  </a:lnTo>
                  <a:lnTo>
                    <a:pt x="60" y="60"/>
                  </a:lnTo>
                  <a:lnTo>
                    <a:pt x="56" y="60"/>
                  </a:lnTo>
                  <a:lnTo>
                    <a:pt x="52" y="60"/>
                  </a:lnTo>
                  <a:lnTo>
                    <a:pt x="52" y="64"/>
                  </a:lnTo>
                  <a:lnTo>
                    <a:pt x="49" y="64"/>
                  </a:lnTo>
                  <a:lnTo>
                    <a:pt x="45" y="64"/>
                  </a:lnTo>
                  <a:lnTo>
                    <a:pt x="45" y="68"/>
                  </a:lnTo>
                  <a:lnTo>
                    <a:pt x="45" y="64"/>
                  </a:lnTo>
                  <a:lnTo>
                    <a:pt x="41" y="64"/>
                  </a:lnTo>
                  <a:lnTo>
                    <a:pt x="41" y="68"/>
                  </a:lnTo>
                  <a:lnTo>
                    <a:pt x="37" y="68"/>
                  </a:lnTo>
                  <a:lnTo>
                    <a:pt x="41" y="68"/>
                  </a:lnTo>
                  <a:lnTo>
                    <a:pt x="37" y="68"/>
                  </a:lnTo>
                  <a:lnTo>
                    <a:pt x="34" y="68"/>
                  </a:lnTo>
                  <a:lnTo>
                    <a:pt x="30" y="68"/>
                  </a:lnTo>
                  <a:lnTo>
                    <a:pt x="30" y="64"/>
                  </a:lnTo>
                  <a:lnTo>
                    <a:pt x="34" y="64"/>
                  </a:lnTo>
                  <a:lnTo>
                    <a:pt x="34" y="68"/>
                  </a:lnTo>
                  <a:lnTo>
                    <a:pt x="30" y="64"/>
                  </a:lnTo>
                  <a:lnTo>
                    <a:pt x="26" y="64"/>
                  </a:lnTo>
                  <a:lnTo>
                    <a:pt x="26" y="68"/>
                  </a:lnTo>
                  <a:lnTo>
                    <a:pt x="22" y="72"/>
                  </a:lnTo>
                  <a:lnTo>
                    <a:pt x="19" y="72"/>
                  </a:lnTo>
                  <a:lnTo>
                    <a:pt x="22" y="72"/>
                  </a:lnTo>
                  <a:lnTo>
                    <a:pt x="19" y="72"/>
                  </a:lnTo>
                  <a:lnTo>
                    <a:pt x="19" y="75"/>
                  </a:lnTo>
                  <a:lnTo>
                    <a:pt x="15" y="75"/>
                  </a:lnTo>
                  <a:lnTo>
                    <a:pt x="15" y="72"/>
                  </a:lnTo>
                  <a:lnTo>
                    <a:pt x="11" y="72"/>
                  </a:lnTo>
                  <a:lnTo>
                    <a:pt x="15" y="72"/>
                  </a:lnTo>
                  <a:lnTo>
                    <a:pt x="11" y="72"/>
                  </a:lnTo>
                  <a:lnTo>
                    <a:pt x="11" y="75"/>
                  </a:lnTo>
                  <a:lnTo>
                    <a:pt x="7" y="75"/>
                  </a:lnTo>
                  <a:lnTo>
                    <a:pt x="4" y="72"/>
                  </a:lnTo>
                  <a:lnTo>
                    <a:pt x="0" y="72"/>
                  </a:lnTo>
                  <a:lnTo>
                    <a:pt x="4" y="75"/>
                  </a:lnTo>
                  <a:lnTo>
                    <a:pt x="0" y="75"/>
                  </a:lnTo>
                  <a:lnTo>
                    <a:pt x="0" y="79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0" name="Freeform 3046"/>
            <p:cNvSpPr>
              <a:spLocks/>
            </p:cNvSpPr>
            <p:nvPr/>
          </p:nvSpPr>
          <p:spPr bwMode="auto">
            <a:xfrm>
              <a:off x="361095" y="2274326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" name="Freeform 3047"/>
            <p:cNvSpPr>
              <a:spLocks/>
            </p:cNvSpPr>
            <p:nvPr/>
          </p:nvSpPr>
          <p:spPr bwMode="auto">
            <a:xfrm>
              <a:off x="373677" y="2268872"/>
              <a:ext cx="7190" cy="5455"/>
            </a:xfrm>
            <a:custGeom>
              <a:avLst/>
              <a:gdLst>
                <a:gd name="T0" fmla="*/ 0 w 4"/>
                <a:gd name="T1" fmla="*/ 0 h 3"/>
                <a:gd name="T2" fmla="*/ 4 w 4"/>
                <a:gd name="T3" fmla="*/ 0 h 3"/>
                <a:gd name="T4" fmla="*/ 4 w 4"/>
                <a:gd name="T5" fmla="*/ 3 h 3"/>
                <a:gd name="T6" fmla="*/ 4 w 4"/>
                <a:gd name="T7" fmla="*/ 0 h 3"/>
                <a:gd name="T8" fmla="*/ 0 w 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0" y="0"/>
                  </a:moveTo>
                  <a:lnTo>
                    <a:pt x="4" y="0"/>
                  </a:lnTo>
                  <a:lnTo>
                    <a:pt x="4" y="3"/>
                  </a:ln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2" name="Freeform 3048"/>
            <p:cNvSpPr>
              <a:spLocks/>
            </p:cNvSpPr>
            <p:nvPr/>
          </p:nvSpPr>
          <p:spPr bwMode="auto">
            <a:xfrm>
              <a:off x="400641" y="2261600"/>
              <a:ext cx="14380" cy="7272"/>
            </a:xfrm>
            <a:custGeom>
              <a:avLst/>
              <a:gdLst>
                <a:gd name="T0" fmla="*/ 4 w 8"/>
                <a:gd name="T1" fmla="*/ 4 h 4"/>
                <a:gd name="T2" fmla="*/ 0 w 8"/>
                <a:gd name="T3" fmla="*/ 4 h 4"/>
                <a:gd name="T4" fmla="*/ 0 w 8"/>
                <a:gd name="T5" fmla="*/ 0 h 4"/>
                <a:gd name="T6" fmla="*/ 4 w 8"/>
                <a:gd name="T7" fmla="*/ 0 h 4"/>
                <a:gd name="T8" fmla="*/ 8 w 8"/>
                <a:gd name="T9" fmla="*/ 0 h 4"/>
                <a:gd name="T10" fmla="*/ 8 w 8"/>
                <a:gd name="T11" fmla="*/ 4 h 4"/>
                <a:gd name="T12" fmla="*/ 4 w 8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">
                  <a:moveTo>
                    <a:pt x="4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4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3" name="Freeform 3049"/>
            <p:cNvSpPr>
              <a:spLocks/>
            </p:cNvSpPr>
            <p:nvPr/>
          </p:nvSpPr>
          <p:spPr bwMode="auto">
            <a:xfrm>
              <a:off x="422211" y="2268872"/>
              <a:ext cx="12582" cy="5455"/>
            </a:xfrm>
            <a:custGeom>
              <a:avLst/>
              <a:gdLst>
                <a:gd name="T0" fmla="*/ 0 w 7"/>
                <a:gd name="T1" fmla="*/ 3 h 3"/>
                <a:gd name="T2" fmla="*/ 0 w 7"/>
                <a:gd name="T3" fmla="*/ 0 h 3"/>
                <a:gd name="T4" fmla="*/ 3 w 7"/>
                <a:gd name="T5" fmla="*/ 0 h 3"/>
                <a:gd name="T6" fmla="*/ 7 w 7"/>
                <a:gd name="T7" fmla="*/ 0 h 3"/>
                <a:gd name="T8" fmla="*/ 3 w 7"/>
                <a:gd name="T9" fmla="*/ 0 h 3"/>
                <a:gd name="T10" fmla="*/ 3 w 7"/>
                <a:gd name="T11" fmla="*/ 3 h 3"/>
                <a:gd name="T12" fmla="*/ 0 w 7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3" y="3"/>
                  </a:lnTo>
                  <a:lnTo>
                    <a:pt x="0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4" name="Rectangle 3050"/>
            <p:cNvSpPr>
              <a:spLocks noChangeArrowheads="1"/>
            </p:cNvSpPr>
            <p:nvPr/>
          </p:nvSpPr>
          <p:spPr bwMode="auto">
            <a:xfrm>
              <a:off x="415021" y="2261600"/>
              <a:ext cx="7190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5" name="Freeform 3051"/>
            <p:cNvSpPr>
              <a:spLocks/>
            </p:cNvSpPr>
            <p:nvPr/>
          </p:nvSpPr>
          <p:spPr bwMode="auto">
            <a:xfrm>
              <a:off x="434793" y="2268872"/>
              <a:ext cx="7190" cy="5455"/>
            </a:xfrm>
            <a:custGeom>
              <a:avLst/>
              <a:gdLst>
                <a:gd name="T0" fmla="*/ 0 w 4"/>
                <a:gd name="T1" fmla="*/ 3 h 3"/>
                <a:gd name="T2" fmla="*/ 0 w 4"/>
                <a:gd name="T3" fmla="*/ 0 h 3"/>
                <a:gd name="T4" fmla="*/ 4 w 4"/>
                <a:gd name="T5" fmla="*/ 0 h 3"/>
                <a:gd name="T6" fmla="*/ 0 w 4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0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6" name="Freeform 3052"/>
            <p:cNvSpPr>
              <a:spLocks/>
            </p:cNvSpPr>
            <p:nvPr/>
          </p:nvSpPr>
          <p:spPr bwMode="auto">
            <a:xfrm>
              <a:off x="441983" y="2274326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7" name="Freeform 3053"/>
            <p:cNvSpPr>
              <a:spLocks/>
            </p:cNvSpPr>
            <p:nvPr/>
          </p:nvSpPr>
          <p:spPr bwMode="auto">
            <a:xfrm>
              <a:off x="219092" y="2117978"/>
              <a:ext cx="53925" cy="19997"/>
            </a:xfrm>
            <a:custGeom>
              <a:avLst/>
              <a:gdLst>
                <a:gd name="T0" fmla="*/ 0 w 30"/>
                <a:gd name="T1" fmla="*/ 4 h 11"/>
                <a:gd name="T2" fmla="*/ 4 w 30"/>
                <a:gd name="T3" fmla="*/ 4 h 11"/>
                <a:gd name="T4" fmla="*/ 8 w 30"/>
                <a:gd name="T5" fmla="*/ 4 h 11"/>
                <a:gd name="T6" fmla="*/ 11 w 30"/>
                <a:gd name="T7" fmla="*/ 4 h 11"/>
                <a:gd name="T8" fmla="*/ 11 w 30"/>
                <a:gd name="T9" fmla="*/ 0 h 11"/>
                <a:gd name="T10" fmla="*/ 15 w 30"/>
                <a:gd name="T11" fmla="*/ 0 h 11"/>
                <a:gd name="T12" fmla="*/ 19 w 30"/>
                <a:gd name="T13" fmla="*/ 0 h 11"/>
                <a:gd name="T14" fmla="*/ 23 w 30"/>
                <a:gd name="T15" fmla="*/ 0 h 11"/>
                <a:gd name="T16" fmla="*/ 26 w 30"/>
                <a:gd name="T17" fmla="*/ 0 h 11"/>
                <a:gd name="T18" fmla="*/ 26 w 30"/>
                <a:gd name="T19" fmla="*/ 4 h 11"/>
                <a:gd name="T20" fmla="*/ 26 w 30"/>
                <a:gd name="T21" fmla="*/ 7 h 11"/>
                <a:gd name="T22" fmla="*/ 30 w 30"/>
                <a:gd name="T23" fmla="*/ 7 h 11"/>
                <a:gd name="T24" fmla="*/ 26 w 30"/>
                <a:gd name="T25" fmla="*/ 7 h 11"/>
                <a:gd name="T26" fmla="*/ 23 w 30"/>
                <a:gd name="T27" fmla="*/ 7 h 11"/>
                <a:gd name="T28" fmla="*/ 19 w 30"/>
                <a:gd name="T29" fmla="*/ 7 h 11"/>
                <a:gd name="T30" fmla="*/ 19 w 30"/>
                <a:gd name="T31" fmla="*/ 11 h 11"/>
                <a:gd name="T32" fmla="*/ 23 w 30"/>
                <a:gd name="T33" fmla="*/ 11 h 11"/>
                <a:gd name="T34" fmla="*/ 19 w 30"/>
                <a:gd name="T35" fmla="*/ 11 h 11"/>
                <a:gd name="T36" fmla="*/ 15 w 30"/>
                <a:gd name="T37" fmla="*/ 7 h 11"/>
                <a:gd name="T38" fmla="*/ 11 w 30"/>
                <a:gd name="T39" fmla="*/ 7 h 11"/>
                <a:gd name="T40" fmla="*/ 8 w 30"/>
                <a:gd name="T41" fmla="*/ 7 h 11"/>
                <a:gd name="T42" fmla="*/ 4 w 30"/>
                <a:gd name="T43" fmla="*/ 7 h 11"/>
                <a:gd name="T44" fmla="*/ 0 w 30"/>
                <a:gd name="T45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11">
                  <a:moveTo>
                    <a:pt x="0" y="4"/>
                  </a:moveTo>
                  <a:lnTo>
                    <a:pt x="4" y="4"/>
                  </a:lnTo>
                  <a:lnTo>
                    <a:pt x="8" y="4"/>
                  </a:lnTo>
                  <a:lnTo>
                    <a:pt x="11" y="4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26" y="4"/>
                  </a:lnTo>
                  <a:lnTo>
                    <a:pt x="26" y="7"/>
                  </a:lnTo>
                  <a:lnTo>
                    <a:pt x="30" y="7"/>
                  </a:lnTo>
                  <a:lnTo>
                    <a:pt x="26" y="7"/>
                  </a:lnTo>
                  <a:lnTo>
                    <a:pt x="23" y="7"/>
                  </a:lnTo>
                  <a:lnTo>
                    <a:pt x="19" y="7"/>
                  </a:lnTo>
                  <a:lnTo>
                    <a:pt x="19" y="11"/>
                  </a:lnTo>
                  <a:lnTo>
                    <a:pt x="23" y="11"/>
                  </a:lnTo>
                  <a:lnTo>
                    <a:pt x="19" y="11"/>
                  </a:lnTo>
                  <a:lnTo>
                    <a:pt x="15" y="7"/>
                  </a:lnTo>
                  <a:lnTo>
                    <a:pt x="11" y="7"/>
                  </a:lnTo>
                  <a:lnTo>
                    <a:pt x="8" y="7"/>
                  </a:lnTo>
                  <a:lnTo>
                    <a:pt x="4" y="7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8" name="Freeform 3055"/>
            <p:cNvSpPr>
              <a:spLocks/>
            </p:cNvSpPr>
            <p:nvPr/>
          </p:nvSpPr>
          <p:spPr bwMode="auto">
            <a:xfrm>
              <a:off x="395248" y="2165246"/>
              <a:ext cx="12583" cy="7272"/>
            </a:xfrm>
            <a:custGeom>
              <a:avLst/>
              <a:gdLst>
                <a:gd name="T0" fmla="*/ 0 w 7"/>
                <a:gd name="T1" fmla="*/ 4 h 4"/>
                <a:gd name="T2" fmla="*/ 0 w 7"/>
                <a:gd name="T3" fmla="*/ 0 h 4"/>
                <a:gd name="T4" fmla="*/ 3 w 7"/>
                <a:gd name="T5" fmla="*/ 0 h 4"/>
                <a:gd name="T6" fmla="*/ 7 w 7"/>
                <a:gd name="T7" fmla="*/ 0 h 4"/>
                <a:gd name="T8" fmla="*/ 3 w 7"/>
                <a:gd name="T9" fmla="*/ 4 h 4"/>
                <a:gd name="T10" fmla="*/ 0 w 7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4">
                  <a:moveTo>
                    <a:pt x="0" y="4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3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9" name="Freeform 3056"/>
            <p:cNvSpPr>
              <a:spLocks/>
            </p:cNvSpPr>
            <p:nvPr/>
          </p:nvSpPr>
          <p:spPr bwMode="auto">
            <a:xfrm>
              <a:off x="503098" y="2227058"/>
              <a:ext cx="12583" cy="0"/>
            </a:xfrm>
            <a:custGeom>
              <a:avLst/>
              <a:gdLst>
                <a:gd name="T0" fmla="*/ 0 w 7"/>
                <a:gd name="T1" fmla="*/ 4 w 7"/>
                <a:gd name="T2" fmla="*/ 7 w 7"/>
                <a:gd name="T3" fmla="*/ 4 w 7"/>
                <a:gd name="T4" fmla="*/ 0 w 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0" name="Freeform 3057"/>
            <p:cNvSpPr>
              <a:spLocks/>
            </p:cNvSpPr>
            <p:nvPr/>
          </p:nvSpPr>
          <p:spPr bwMode="auto">
            <a:xfrm>
              <a:off x="549833" y="2247056"/>
              <a:ext cx="7190" cy="7272"/>
            </a:xfrm>
            <a:custGeom>
              <a:avLst/>
              <a:gdLst>
                <a:gd name="T0" fmla="*/ 0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" name="Rectangle 3058"/>
            <p:cNvSpPr>
              <a:spLocks noChangeArrowheads="1"/>
            </p:cNvSpPr>
            <p:nvPr/>
          </p:nvSpPr>
          <p:spPr bwMode="auto">
            <a:xfrm>
              <a:off x="576796" y="2227058"/>
              <a:ext cx="7190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" name="Freeform 3059"/>
            <p:cNvSpPr>
              <a:spLocks/>
            </p:cNvSpPr>
            <p:nvPr/>
          </p:nvSpPr>
          <p:spPr bwMode="auto">
            <a:xfrm>
              <a:off x="591176" y="2227058"/>
              <a:ext cx="5392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" name="Freeform 3060"/>
            <p:cNvSpPr>
              <a:spLocks/>
            </p:cNvSpPr>
            <p:nvPr/>
          </p:nvSpPr>
          <p:spPr bwMode="auto">
            <a:xfrm>
              <a:off x="596568" y="2227058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" name="Freeform 3061"/>
            <p:cNvSpPr>
              <a:spLocks/>
            </p:cNvSpPr>
            <p:nvPr/>
          </p:nvSpPr>
          <p:spPr bwMode="auto">
            <a:xfrm>
              <a:off x="576796" y="2185244"/>
              <a:ext cx="73697" cy="34543"/>
            </a:xfrm>
            <a:custGeom>
              <a:avLst/>
              <a:gdLst>
                <a:gd name="T0" fmla="*/ 4 w 41"/>
                <a:gd name="T1" fmla="*/ 12 h 19"/>
                <a:gd name="T2" fmla="*/ 0 w 41"/>
                <a:gd name="T3" fmla="*/ 8 h 19"/>
                <a:gd name="T4" fmla="*/ 8 w 41"/>
                <a:gd name="T5" fmla="*/ 8 h 19"/>
                <a:gd name="T6" fmla="*/ 11 w 41"/>
                <a:gd name="T7" fmla="*/ 12 h 19"/>
                <a:gd name="T8" fmla="*/ 19 w 41"/>
                <a:gd name="T9" fmla="*/ 12 h 19"/>
                <a:gd name="T10" fmla="*/ 15 w 41"/>
                <a:gd name="T11" fmla="*/ 8 h 19"/>
                <a:gd name="T12" fmla="*/ 15 w 41"/>
                <a:gd name="T13" fmla="*/ 8 h 19"/>
                <a:gd name="T14" fmla="*/ 11 w 41"/>
                <a:gd name="T15" fmla="*/ 4 h 19"/>
                <a:gd name="T16" fmla="*/ 19 w 41"/>
                <a:gd name="T17" fmla="*/ 4 h 19"/>
                <a:gd name="T18" fmla="*/ 23 w 41"/>
                <a:gd name="T19" fmla="*/ 4 h 19"/>
                <a:gd name="T20" fmla="*/ 23 w 41"/>
                <a:gd name="T21" fmla="*/ 4 h 19"/>
                <a:gd name="T22" fmla="*/ 23 w 41"/>
                <a:gd name="T23" fmla="*/ 0 h 19"/>
                <a:gd name="T24" fmla="*/ 30 w 41"/>
                <a:gd name="T25" fmla="*/ 0 h 19"/>
                <a:gd name="T26" fmla="*/ 34 w 41"/>
                <a:gd name="T27" fmla="*/ 4 h 19"/>
                <a:gd name="T28" fmla="*/ 34 w 41"/>
                <a:gd name="T29" fmla="*/ 4 h 19"/>
                <a:gd name="T30" fmla="*/ 34 w 41"/>
                <a:gd name="T31" fmla="*/ 4 h 19"/>
                <a:gd name="T32" fmla="*/ 41 w 41"/>
                <a:gd name="T33" fmla="*/ 8 h 19"/>
                <a:gd name="T34" fmla="*/ 34 w 41"/>
                <a:gd name="T35" fmla="*/ 12 h 19"/>
                <a:gd name="T36" fmla="*/ 30 w 41"/>
                <a:gd name="T37" fmla="*/ 8 h 19"/>
                <a:gd name="T38" fmla="*/ 26 w 41"/>
                <a:gd name="T39" fmla="*/ 12 h 19"/>
                <a:gd name="T40" fmla="*/ 30 w 41"/>
                <a:gd name="T41" fmla="*/ 8 h 19"/>
                <a:gd name="T42" fmla="*/ 30 w 41"/>
                <a:gd name="T43" fmla="*/ 12 h 19"/>
                <a:gd name="T44" fmla="*/ 23 w 41"/>
                <a:gd name="T45" fmla="*/ 12 h 19"/>
                <a:gd name="T46" fmla="*/ 19 w 41"/>
                <a:gd name="T47" fmla="*/ 15 h 19"/>
                <a:gd name="T48" fmla="*/ 19 w 41"/>
                <a:gd name="T49" fmla="*/ 15 h 19"/>
                <a:gd name="T50" fmla="*/ 15 w 41"/>
                <a:gd name="T51" fmla="*/ 19 h 19"/>
                <a:gd name="T52" fmla="*/ 15 w 41"/>
                <a:gd name="T53" fmla="*/ 19 h 19"/>
                <a:gd name="T54" fmla="*/ 15 w 41"/>
                <a:gd name="T55" fmla="*/ 19 h 19"/>
                <a:gd name="T56" fmla="*/ 11 w 41"/>
                <a:gd name="T57" fmla="*/ 15 h 19"/>
                <a:gd name="T58" fmla="*/ 11 w 41"/>
                <a:gd name="T59" fmla="*/ 15 h 19"/>
                <a:gd name="T60" fmla="*/ 11 w 41"/>
                <a:gd name="T61" fmla="*/ 15 h 19"/>
                <a:gd name="T62" fmla="*/ 4 w 41"/>
                <a:gd name="T63" fmla="*/ 15 h 19"/>
                <a:gd name="T64" fmla="*/ 11 w 41"/>
                <a:gd name="T65" fmla="*/ 15 h 19"/>
                <a:gd name="T66" fmla="*/ 4 w 41"/>
                <a:gd name="T6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" h="19">
                  <a:moveTo>
                    <a:pt x="4" y="15"/>
                  </a:moveTo>
                  <a:lnTo>
                    <a:pt x="4" y="12"/>
                  </a:lnTo>
                  <a:lnTo>
                    <a:pt x="0" y="12"/>
                  </a:lnTo>
                  <a:lnTo>
                    <a:pt x="0" y="8"/>
                  </a:lnTo>
                  <a:lnTo>
                    <a:pt x="4" y="8"/>
                  </a:lnTo>
                  <a:lnTo>
                    <a:pt x="8" y="8"/>
                  </a:lnTo>
                  <a:lnTo>
                    <a:pt x="11" y="8"/>
                  </a:lnTo>
                  <a:lnTo>
                    <a:pt x="11" y="12"/>
                  </a:lnTo>
                  <a:lnTo>
                    <a:pt x="15" y="12"/>
                  </a:lnTo>
                  <a:lnTo>
                    <a:pt x="19" y="12"/>
                  </a:lnTo>
                  <a:lnTo>
                    <a:pt x="15" y="12"/>
                  </a:lnTo>
                  <a:lnTo>
                    <a:pt x="15" y="8"/>
                  </a:lnTo>
                  <a:lnTo>
                    <a:pt x="19" y="8"/>
                  </a:lnTo>
                  <a:lnTo>
                    <a:pt x="15" y="8"/>
                  </a:lnTo>
                  <a:lnTo>
                    <a:pt x="15" y="4"/>
                  </a:lnTo>
                  <a:lnTo>
                    <a:pt x="11" y="4"/>
                  </a:lnTo>
                  <a:lnTo>
                    <a:pt x="15" y="4"/>
                  </a:lnTo>
                  <a:lnTo>
                    <a:pt x="19" y="4"/>
                  </a:lnTo>
                  <a:lnTo>
                    <a:pt x="19" y="8"/>
                  </a:lnTo>
                  <a:lnTo>
                    <a:pt x="23" y="4"/>
                  </a:lnTo>
                  <a:lnTo>
                    <a:pt x="19" y="4"/>
                  </a:lnTo>
                  <a:lnTo>
                    <a:pt x="23" y="4"/>
                  </a:lnTo>
                  <a:lnTo>
                    <a:pt x="26" y="4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0" y="4"/>
                  </a:lnTo>
                  <a:lnTo>
                    <a:pt x="34" y="4"/>
                  </a:lnTo>
                  <a:lnTo>
                    <a:pt x="34" y="0"/>
                  </a:lnTo>
                  <a:lnTo>
                    <a:pt x="34" y="4"/>
                  </a:lnTo>
                  <a:lnTo>
                    <a:pt x="38" y="4"/>
                  </a:lnTo>
                  <a:lnTo>
                    <a:pt x="34" y="4"/>
                  </a:lnTo>
                  <a:lnTo>
                    <a:pt x="38" y="8"/>
                  </a:lnTo>
                  <a:lnTo>
                    <a:pt x="41" y="8"/>
                  </a:lnTo>
                  <a:lnTo>
                    <a:pt x="38" y="12"/>
                  </a:lnTo>
                  <a:lnTo>
                    <a:pt x="34" y="12"/>
                  </a:lnTo>
                  <a:lnTo>
                    <a:pt x="34" y="8"/>
                  </a:lnTo>
                  <a:lnTo>
                    <a:pt x="30" y="8"/>
                  </a:lnTo>
                  <a:lnTo>
                    <a:pt x="26" y="8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30" y="8"/>
                  </a:lnTo>
                  <a:lnTo>
                    <a:pt x="34" y="12"/>
                  </a:lnTo>
                  <a:lnTo>
                    <a:pt x="30" y="12"/>
                  </a:lnTo>
                  <a:lnTo>
                    <a:pt x="26" y="12"/>
                  </a:lnTo>
                  <a:lnTo>
                    <a:pt x="23" y="12"/>
                  </a:lnTo>
                  <a:lnTo>
                    <a:pt x="23" y="15"/>
                  </a:lnTo>
                  <a:lnTo>
                    <a:pt x="19" y="15"/>
                  </a:lnTo>
                  <a:lnTo>
                    <a:pt x="15" y="15"/>
                  </a:lnTo>
                  <a:lnTo>
                    <a:pt x="19" y="15"/>
                  </a:lnTo>
                  <a:lnTo>
                    <a:pt x="19" y="19"/>
                  </a:lnTo>
                  <a:lnTo>
                    <a:pt x="15" y="19"/>
                  </a:lnTo>
                  <a:lnTo>
                    <a:pt x="11" y="19"/>
                  </a:lnTo>
                  <a:lnTo>
                    <a:pt x="15" y="19"/>
                  </a:lnTo>
                  <a:lnTo>
                    <a:pt x="15" y="15"/>
                  </a:lnTo>
                  <a:lnTo>
                    <a:pt x="15" y="19"/>
                  </a:lnTo>
                  <a:lnTo>
                    <a:pt x="11" y="19"/>
                  </a:lnTo>
                  <a:lnTo>
                    <a:pt x="11" y="15"/>
                  </a:lnTo>
                  <a:lnTo>
                    <a:pt x="15" y="15"/>
                  </a:lnTo>
                  <a:lnTo>
                    <a:pt x="11" y="15"/>
                  </a:lnTo>
                  <a:lnTo>
                    <a:pt x="11" y="19"/>
                  </a:lnTo>
                  <a:lnTo>
                    <a:pt x="11" y="15"/>
                  </a:lnTo>
                  <a:lnTo>
                    <a:pt x="8" y="15"/>
                  </a:lnTo>
                  <a:lnTo>
                    <a:pt x="4" y="15"/>
                  </a:lnTo>
                  <a:lnTo>
                    <a:pt x="8" y="15"/>
                  </a:lnTo>
                  <a:lnTo>
                    <a:pt x="11" y="15"/>
                  </a:lnTo>
                  <a:lnTo>
                    <a:pt x="8" y="19"/>
                  </a:lnTo>
                  <a:lnTo>
                    <a:pt x="4" y="19"/>
                  </a:lnTo>
                  <a:lnTo>
                    <a:pt x="4" y="15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" name="Freeform 3062"/>
            <p:cNvSpPr>
              <a:spLocks/>
            </p:cNvSpPr>
            <p:nvPr/>
          </p:nvSpPr>
          <p:spPr bwMode="auto">
            <a:xfrm>
              <a:off x="618138" y="2212514"/>
              <a:ext cx="12583" cy="0"/>
            </a:xfrm>
            <a:custGeom>
              <a:avLst/>
              <a:gdLst>
                <a:gd name="T0" fmla="*/ 0 w 7"/>
                <a:gd name="T1" fmla="*/ 3 w 7"/>
                <a:gd name="T2" fmla="*/ 7 w 7"/>
                <a:gd name="T3" fmla="*/ 3 w 7"/>
                <a:gd name="T4" fmla="*/ 0 w 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" name="Rectangle 3063"/>
            <p:cNvSpPr>
              <a:spLocks noChangeArrowheads="1"/>
            </p:cNvSpPr>
            <p:nvPr/>
          </p:nvSpPr>
          <p:spPr bwMode="auto">
            <a:xfrm>
              <a:off x="610948" y="2185244"/>
              <a:ext cx="7190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" name="Freeform 3064"/>
            <p:cNvSpPr>
              <a:spLocks/>
            </p:cNvSpPr>
            <p:nvPr/>
          </p:nvSpPr>
          <p:spPr bwMode="auto">
            <a:xfrm>
              <a:off x="353905" y="2028895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" name="Freeform 3065"/>
            <p:cNvSpPr>
              <a:spLocks/>
            </p:cNvSpPr>
            <p:nvPr/>
          </p:nvSpPr>
          <p:spPr bwMode="auto">
            <a:xfrm>
              <a:off x="618138" y="2185244"/>
              <a:ext cx="12583" cy="0"/>
            </a:xfrm>
            <a:custGeom>
              <a:avLst/>
              <a:gdLst>
                <a:gd name="T0" fmla="*/ 0 w 7"/>
                <a:gd name="T1" fmla="*/ 3 w 7"/>
                <a:gd name="T2" fmla="*/ 7 w 7"/>
                <a:gd name="T3" fmla="*/ 3 w 7"/>
                <a:gd name="T4" fmla="*/ 0 w 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" name="Freeform 3066"/>
            <p:cNvSpPr>
              <a:spLocks/>
            </p:cNvSpPr>
            <p:nvPr/>
          </p:nvSpPr>
          <p:spPr bwMode="auto">
            <a:xfrm>
              <a:off x="618138" y="2172518"/>
              <a:ext cx="39545" cy="12725"/>
            </a:xfrm>
            <a:custGeom>
              <a:avLst/>
              <a:gdLst>
                <a:gd name="T0" fmla="*/ 3 w 22"/>
                <a:gd name="T1" fmla="*/ 7 h 7"/>
                <a:gd name="T2" fmla="*/ 0 w 22"/>
                <a:gd name="T3" fmla="*/ 7 h 7"/>
                <a:gd name="T4" fmla="*/ 0 w 22"/>
                <a:gd name="T5" fmla="*/ 4 h 7"/>
                <a:gd name="T6" fmla="*/ 3 w 22"/>
                <a:gd name="T7" fmla="*/ 4 h 7"/>
                <a:gd name="T8" fmla="*/ 7 w 22"/>
                <a:gd name="T9" fmla="*/ 4 h 7"/>
                <a:gd name="T10" fmla="*/ 3 w 22"/>
                <a:gd name="T11" fmla="*/ 4 h 7"/>
                <a:gd name="T12" fmla="*/ 7 w 22"/>
                <a:gd name="T13" fmla="*/ 4 h 7"/>
                <a:gd name="T14" fmla="*/ 7 w 22"/>
                <a:gd name="T15" fmla="*/ 0 h 7"/>
                <a:gd name="T16" fmla="*/ 11 w 22"/>
                <a:gd name="T17" fmla="*/ 0 h 7"/>
                <a:gd name="T18" fmla="*/ 15 w 22"/>
                <a:gd name="T19" fmla="*/ 4 h 7"/>
                <a:gd name="T20" fmla="*/ 15 w 22"/>
                <a:gd name="T21" fmla="*/ 0 h 7"/>
                <a:gd name="T22" fmla="*/ 22 w 22"/>
                <a:gd name="T23" fmla="*/ 4 h 7"/>
                <a:gd name="T24" fmla="*/ 18 w 22"/>
                <a:gd name="T25" fmla="*/ 4 h 7"/>
                <a:gd name="T26" fmla="*/ 18 w 22"/>
                <a:gd name="T27" fmla="*/ 7 h 7"/>
                <a:gd name="T28" fmla="*/ 18 w 22"/>
                <a:gd name="T29" fmla="*/ 4 h 7"/>
                <a:gd name="T30" fmla="*/ 15 w 22"/>
                <a:gd name="T31" fmla="*/ 4 h 7"/>
                <a:gd name="T32" fmla="*/ 15 w 22"/>
                <a:gd name="T33" fmla="*/ 7 h 7"/>
                <a:gd name="T34" fmla="*/ 11 w 22"/>
                <a:gd name="T35" fmla="*/ 7 h 7"/>
                <a:gd name="T36" fmla="*/ 7 w 22"/>
                <a:gd name="T37" fmla="*/ 7 h 7"/>
                <a:gd name="T38" fmla="*/ 3 w 22"/>
                <a:gd name="T3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2" h="7">
                  <a:moveTo>
                    <a:pt x="3" y="7"/>
                  </a:moveTo>
                  <a:lnTo>
                    <a:pt x="0" y="7"/>
                  </a:lnTo>
                  <a:lnTo>
                    <a:pt x="0" y="4"/>
                  </a:lnTo>
                  <a:lnTo>
                    <a:pt x="3" y="4"/>
                  </a:lnTo>
                  <a:lnTo>
                    <a:pt x="7" y="4"/>
                  </a:lnTo>
                  <a:lnTo>
                    <a:pt x="3" y="4"/>
                  </a:lnTo>
                  <a:lnTo>
                    <a:pt x="7" y="4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4"/>
                  </a:lnTo>
                  <a:lnTo>
                    <a:pt x="15" y="0"/>
                  </a:lnTo>
                  <a:lnTo>
                    <a:pt x="22" y="4"/>
                  </a:lnTo>
                  <a:lnTo>
                    <a:pt x="18" y="4"/>
                  </a:lnTo>
                  <a:lnTo>
                    <a:pt x="18" y="7"/>
                  </a:lnTo>
                  <a:lnTo>
                    <a:pt x="18" y="4"/>
                  </a:lnTo>
                  <a:lnTo>
                    <a:pt x="15" y="4"/>
                  </a:lnTo>
                  <a:lnTo>
                    <a:pt x="15" y="7"/>
                  </a:lnTo>
                  <a:lnTo>
                    <a:pt x="11" y="7"/>
                  </a:lnTo>
                  <a:lnTo>
                    <a:pt x="7" y="7"/>
                  </a:lnTo>
                  <a:lnTo>
                    <a:pt x="3" y="7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" name="Freeform 3067"/>
            <p:cNvSpPr>
              <a:spLocks/>
            </p:cNvSpPr>
            <p:nvPr/>
          </p:nvSpPr>
          <p:spPr bwMode="auto">
            <a:xfrm>
              <a:off x="238865" y="1954357"/>
              <a:ext cx="14380" cy="0"/>
            </a:xfrm>
            <a:custGeom>
              <a:avLst/>
              <a:gdLst>
                <a:gd name="T0" fmla="*/ 0 w 8"/>
                <a:gd name="T1" fmla="*/ 4 w 8"/>
                <a:gd name="T2" fmla="*/ 8 w 8"/>
                <a:gd name="T3" fmla="*/ 4 w 8"/>
                <a:gd name="T4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" name="Freeform 3068"/>
            <p:cNvSpPr>
              <a:spLocks/>
            </p:cNvSpPr>
            <p:nvPr/>
          </p:nvSpPr>
          <p:spPr bwMode="auto">
            <a:xfrm>
              <a:off x="637911" y="2172518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" name="Rectangle 3069"/>
            <p:cNvSpPr>
              <a:spLocks noChangeArrowheads="1"/>
            </p:cNvSpPr>
            <p:nvPr/>
          </p:nvSpPr>
          <p:spPr bwMode="auto">
            <a:xfrm>
              <a:off x="610948" y="2145247"/>
              <a:ext cx="7190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" name="Freeform 3070"/>
            <p:cNvSpPr>
              <a:spLocks/>
            </p:cNvSpPr>
            <p:nvPr/>
          </p:nvSpPr>
          <p:spPr bwMode="auto">
            <a:xfrm>
              <a:off x="273017" y="1939813"/>
              <a:ext cx="19773" cy="7272"/>
            </a:xfrm>
            <a:custGeom>
              <a:avLst/>
              <a:gdLst>
                <a:gd name="T0" fmla="*/ 0 w 11"/>
                <a:gd name="T1" fmla="*/ 4 h 4"/>
                <a:gd name="T2" fmla="*/ 4 w 11"/>
                <a:gd name="T3" fmla="*/ 4 h 4"/>
                <a:gd name="T4" fmla="*/ 8 w 11"/>
                <a:gd name="T5" fmla="*/ 4 h 4"/>
                <a:gd name="T6" fmla="*/ 11 w 11"/>
                <a:gd name="T7" fmla="*/ 0 h 4"/>
                <a:gd name="T8" fmla="*/ 11 w 11"/>
                <a:gd name="T9" fmla="*/ 4 h 4"/>
                <a:gd name="T10" fmla="*/ 8 w 11"/>
                <a:gd name="T11" fmla="*/ 4 h 4"/>
                <a:gd name="T12" fmla="*/ 4 w 11"/>
                <a:gd name="T13" fmla="*/ 4 h 4"/>
                <a:gd name="T14" fmla="*/ 0 w 11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4">
                  <a:moveTo>
                    <a:pt x="0" y="4"/>
                  </a:moveTo>
                  <a:lnTo>
                    <a:pt x="4" y="4"/>
                  </a:lnTo>
                  <a:lnTo>
                    <a:pt x="8" y="4"/>
                  </a:lnTo>
                  <a:lnTo>
                    <a:pt x="11" y="0"/>
                  </a:lnTo>
                  <a:lnTo>
                    <a:pt x="11" y="4"/>
                  </a:lnTo>
                  <a:lnTo>
                    <a:pt x="8" y="4"/>
                  </a:lnTo>
                  <a:lnTo>
                    <a:pt x="4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" name="Freeform 3071"/>
            <p:cNvSpPr>
              <a:spLocks/>
            </p:cNvSpPr>
            <p:nvPr/>
          </p:nvSpPr>
          <p:spPr bwMode="auto">
            <a:xfrm>
              <a:off x="691836" y="2145247"/>
              <a:ext cx="0" cy="7272"/>
            </a:xfrm>
            <a:custGeom>
              <a:avLst/>
              <a:gdLst>
                <a:gd name="T0" fmla="*/ 4 h 4"/>
                <a:gd name="T1" fmla="*/ 0 h 4"/>
                <a:gd name="T2" fmla="*/ 4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" name="Rectangle 3072"/>
            <p:cNvSpPr>
              <a:spLocks noChangeArrowheads="1"/>
            </p:cNvSpPr>
            <p:nvPr/>
          </p:nvSpPr>
          <p:spPr bwMode="auto">
            <a:xfrm>
              <a:off x="760141" y="2125250"/>
              <a:ext cx="5392" cy="5453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" name="Freeform 3073"/>
            <p:cNvSpPr>
              <a:spLocks/>
            </p:cNvSpPr>
            <p:nvPr/>
          </p:nvSpPr>
          <p:spPr bwMode="auto">
            <a:xfrm>
              <a:off x="772723" y="2117978"/>
              <a:ext cx="26963" cy="19997"/>
            </a:xfrm>
            <a:custGeom>
              <a:avLst/>
              <a:gdLst>
                <a:gd name="T0" fmla="*/ 0 w 15"/>
                <a:gd name="T1" fmla="*/ 11 h 11"/>
                <a:gd name="T2" fmla="*/ 0 w 15"/>
                <a:gd name="T3" fmla="*/ 7 h 11"/>
                <a:gd name="T4" fmla="*/ 4 w 15"/>
                <a:gd name="T5" fmla="*/ 7 h 11"/>
                <a:gd name="T6" fmla="*/ 4 w 15"/>
                <a:gd name="T7" fmla="*/ 4 h 11"/>
                <a:gd name="T8" fmla="*/ 8 w 15"/>
                <a:gd name="T9" fmla="*/ 4 h 11"/>
                <a:gd name="T10" fmla="*/ 11 w 15"/>
                <a:gd name="T11" fmla="*/ 4 h 11"/>
                <a:gd name="T12" fmla="*/ 11 w 15"/>
                <a:gd name="T13" fmla="*/ 0 h 11"/>
                <a:gd name="T14" fmla="*/ 15 w 15"/>
                <a:gd name="T15" fmla="*/ 4 h 11"/>
                <a:gd name="T16" fmla="*/ 11 w 15"/>
                <a:gd name="T17" fmla="*/ 4 h 11"/>
                <a:gd name="T18" fmla="*/ 8 w 15"/>
                <a:gd name="T19" fmla="*/ 4 h 11"/>
                <a:gd name="T20" fmla="*/ 4 w 15"/>
                <a:gd name="T21" fmla="*/ 7 h 11"/>
                <a:gd name="T22" fmla="*/ 0 w 15"/>
                <a:gd name="T2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11">
                  <a:moveTo>
                    <a:pt x="0" y="11"/>
                  </a:moveTo>
                  <a:lnTo>
                    <a:pt x="0" y="7"/>
                  </a:lnTo>
                  <a:lnTo>
                    <a:pt x="4" y="7"/>
                  </a:lnTo>
                  <a:lnTo>
                    <a:pt x="4" y="4"/>
                  </a:lnTo>
                  <a:lnTo>
                    <a:pt x="8" y="4"/>
                  </a:lnTo>
                  <a:lnTo>
                    <a:pt x="11" y="4"/>
                  </a:lnTo>
                  <a:lnTo>
                    <a:pt x="11" y="0"/>
                  </a:lnTo>
                  <a:lnTo>
                    <a:pt x="15" y="4"/>
                  </a:lnTo>
                  <a:lnTo>
                    <a:pt x="11" y="4"/>
                  </a:lnTo>
                  <a:lnTo>
                    <a:pt x="8" y="4"/>
                  </a:lnTo>
                  <a:lnTo>
                    <a:pt x="4" y="7"/>
                  </a:lnTo>
                  <a:lnTo>
                    <a:pt x="0" y="11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7" name="Freeform 3074"/>
            <p:cNvSpPr>
              <a:spLocks/>
            </p:cNvSpPr>
            <p:nvPr/>
          </p:nvSpPr>
          <p:spPr bwMode="auto">
            <a:xfrm>
              <a:off x="765533" y="2125250"/>
              <a:ext cx="7190" cy="5453"/>
            </a:xfrm>
            <a:custGeom>
              <a:avLst/>
              <a:gdLst>
                <a:gd name="T0" fmla="*/ 0 w 4"/>
                <a:gd name="T1" fmla="*/ 3 h 3"/>
                <a:gd name="T2" fmla="*/ 0 w 4"/>
                <a:gd name="T3" fmla="*/ 0 h 3"/>
                <a:gd name="T4" fmla="*/ 4 w 4"/>
                <a:gd name="T5" fmla="*/ 0 h 3"/>
                <a:gd name="T6" fmla="*/ 0 w 4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0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8" name="Freeform 3075"/>
            <p:cNvSpPr>
              <a:spLocks/>
            </p:cNvSpPr>
            <p:nvPr/>
          </p:nvSpPr>
          <p:spPr bwMode="auto">
            <a:xfrm>
              <a:off x="765533" y="2125250"/>
              <a:ext cx="7190" cy="5453"/>
            </a:xfrm>
            <a:custGeom>
              <a:avLst/>
              <a:gdLst>
                <a:gd name="T0" fmla="*/ 0 w 4"/>
                <a:gd name="T1" fmla="*/ 3 h 3"/>
                <a:gd name="T2" fmla="*/ 4 w 4"/>
                <a:gd name="T3" fmla="*/ 3 h 3"/>
                <a:gd name="T4" fmla="*/ 4 w 4"/>
                <a:gd name="T5" fmla="*/ 0 h 3"/>
                <a:gd name="T6" fmla="*/ 4 w 4"/>
                <a:gd name="T7" fmla="*/ 3 h 3"/>
                <a:gd name="T8" fmla="*/ 0 w 4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4" y="3"/>
                  </a:lnTo>
                  <a:lnTo>
                    <a:pt x="4" y="0"/>
                  </a:lnTo>
                  <a:lnTo>
                    <a:pt x="4" y="3"/>
                  </a:lnTo>
                  <a:lnTo>
                    <a:pt x="0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9" name="Freeform 3076"/>
            <p:cNvSpPr>
              <a:spLocks/>
            </p:cNvSpPr>
            <p:nvPr/>
          </p:nvSpPr>
          <p:spPr bwMode="auto">
            <a:xfrm>
              <a:off x="765533" y="2117978"/>
              <a:ext cx="0" cy="7272"/>
            </a:xfrm>
            <a:custGeom>
              <a:avLst/>
              <a:gdLst>
                <a:gd name="T0" fmla="*/ 4 h 4"/>
                <a:gd name="T1" fmla="*/ 0 h 4"/>
                <a:gd name="T2" fmla="*/ 4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0" name="Freeform 3077"/>
            <p:cNvSpPr>
              <a:spLocks/>
            </p:cNvSpPr>
            <p:nvPr/>
          </p:nvSpPr>
          <p:spPr bwMode="auto">
            <a:xfrm>
              <a:off x="772723" y="2117978"/>
              <a:ext cx="7190" cy="7272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0 h 4"/>
                <a:gd name="T4" fmla="*/ 4 w 4"/>
                <a:gd name="T5" fmla="*/ 0 h 4"/>
                <a:gd name="T6" fmla="*/ 0 w 4"/>
                <a:gd name="T7" fmla="*/ 0 h 4"/>
                <a:gd name="T8" fmla="*/ 4 w 4"/>
                <a:gd name="T9" fmla="*/ 0 h 4"/>
                <a:gd name="T10" fmla="*/ 0 w 4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1" name="Freeform 3078"/>
            <p:cNvSpPr>
              <a:spLocks/>
            </p:cNvSpPr>
            <p:nvPr/>
          </p:nvSpPr>
          <p:spPr bwMode="auto">
            <a:xfrm>
              <a:off x="760141" y="2110706"/>
              <a:ext cx="5392" cy="0"/>
            </a:xfrm>
            <a:custGeom>
              <a:avLst/>
              <a:gdLst>
                <a:gd name="T0" fmla="*/ 3 w 3"/>
                <a:gd name="T1" fmla="*/ 0 w 3"/>
                <a:gd name="T2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0" y="0"/>
                  </a:lnTo>
                  <a:lnTo>
                    <a:pt x="3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" name="Freeform 3079"/>
            <p:cNvSpPr>
              <a:spLocks/>
            </p:cNvSpPr>
            <p:nvPr/>
          </p:nvSpPr>
          <p:spPr bwMode="auto">
            <a:xfrm>
              <a:off x="765533" y="2103434"/>
              <a:ext cx="7190" cy="7272"/>
            </a:xfrm>
            <a:custGeom>
              <a:avLst/>
              <a:gdLst>
                <a:gd name="T0" fmla="*/ 0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3" name="Freeform 3080"/>
            <p:cNvSpPr>
              <a:spLocks/>
            </p:cNvSpPr>
            <p:nvPr/>
          </p:nvSpPr>
          <p:spPr bwMode="auto">
            <a:xfrm>
              <a:off x="806876" y="2117978"/>
              <a:ext cx="12582" cy="7272"/>
            </a:xfrm>
            <a:custGeom>
              <a:avLst/>
              <a:gdLst>
                <a:gd name="T0" fmla="*/ 0 w 7"/>
                <a:gd name="T1" fmla="*/ 4 h 4"/>
                <a:gd name="T2" fmla="*/ 0 w 7"/>
                <a:gd name="T3" fmla="*/ 0 h 4"/>
                <a:gd name="T4" fmla="*/ 4 w 7"/>
                <a:gd name="T5" fmla="*/ 0 h 4"/>
                <a:gd name="T6" fmla="*/ 0 w 7"/>
                <a:gd name="T7" fmla="*/ 0 h 4"/>
                <a:gd name="T8" fmla="*/ 4 w 7"/>
                <a:gd name="T9" fmla="*/ 0 h 4"/>
                <a:gd name="T10" fmla="*/ 7 w 7"/>
                <a:gd name="T11" fmla="*/ 0 h 4"/>
                <a:gd name="T12" fmla="*/ 4 w 7"/>
                <a:gd name="T13" fmla="*/ 0 h 4"/>
                <a:gd name="T14" fmla="*/ 4 w 7"/>
                <a:gd name="T15" fmla="*/ 4 h 4"/>
                <a:gd name="T16" fmla="*/ 0 w 7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4">
                  <a:moveTo>
                    <a:pt x="0" y="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4" name="Freeform 3081"/>
            <p:cNvSpPr>
              <a:spLocks/>
            </p:cNvSpPr>
            <p:nvPr/>
          </p:nvSpPr>
          <p:spPr bwMode="auto">
            <a:xfrm>
              <a:off x="814066" y="2110706"/>
              <a:ext cx="19772" cy="7272"/>
            </a:xfrm>
            <a:custGeom>
              <a:avLst/>
              <a:gdLst>
                <a:gd name="T0" fmla="*/ 0 w 11"/>
                <a:gd name="T1" fmla="*/ 4 h 4"/>
                <a:gd name="T2" fmla="*/ 3 w 11"/>
                <a:gd name="T3" fmla="*/ 4 h 4"/>
                <a:gd name="T4" fmla="*/ 7 w 11"/>
                <a:gd name="T5" fmla="*/ 0 h 4"/>
                <a:gd name="T6" fmla="*/ 11 w 11"/>
                <a:gd name="T7" fmla="*/ 0 h 4"/>
                <a:gd name="T8" fmla="*/ 7 w 11"/>
                <a:gd name="T9" fmla="*/ 4 h 4"/>
                <a:gd name="T10" fmla="*/ 3 w 11"/>
                <a:gd name="T11" fmla="*/ 4 h 4"/>
                <a:gd name="T12" fmla="*/ 0 w 11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4">
                  <a:moveTo>
                    <a:pt x="0" y="4"/>
                  </a:moveTo>
                  <a:lnTo>
                    <a:pt x="3" y="4"/>
                  </a:lnTo>
                  <a:lnTo>
                    <a:pt x="7" y="0"/>
                  </a:lnTo>
                  <a:lnTo>
                    <a:pt x="11" y="0"/>
                  </a:lnTo>
                  <a:lnTo>
                    <a:pt x="7" y="4"/>
                  </a:lnTo>
                  <a:lnTo>
                    <a:pt x="3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" name="Freeform 3082"/>
            <p:cNvSpPr>
              <a:spLocks/>
            </p:cNvSpPr>
            <p:nvPr/>
          </p:nvSpPr>
          <p:spPr bwMode="auto">
            <a:xfrm>
              <a:off x="1428813" y="2432492"/>
              <a:ext cx="1626740" cy="696297"/>
            </a:xfrm>
            <a:custGeom>
              <a:avLst/>
              <a:gdLst>
                <a:gd name="T0" fmla="*/ 3 w 905"/>
                <a:gd name="T1" fmla="*/ 116 h 383"/>
                <a:gd name="T2" fmla="*/ 7 w 905"/>
                <a:gd name="T3" fmla="*/ 71 h 383"/>
                <a:gd name="T4" fmla="*/ 11 w 905"/>
                <a:gd name="T5" fmla="*/ 49 h 383"/>
                <a:gd name="T6" fmla="*/ 3 w 905"/>
                <a:gd name="T7" fmla="*/ 19 h 383"/>
                <a:gd name="T8" fmla="*/ 26 w 905"/>
                <a:gd name="T9" fmla="*/ 34 h 383"/>
                <a:gd name="T10" fmla="*/ 26 w 905"/>
                <a:gd name="T11" fmla="*/ 37 h 383"/>
                <a:gd name="T12" fmla="*/ 33 w 905"/>
                <a:gd name="T13" fmla="*/ 11 h 383"/>
                <a:gd name="T14" fmla="*/ 112 w 905"/>
                <a:gd name="T15" fmla="*/ 7 h 383"/>
                <a:gd name="T16" fmla="*/ 191 w 905"/>
                <a:gd name="T17" fmla="*/ 7 h 383"/>
                <a:gd name="T18" fmla="*/ 266 w 905"/>
                <a:gd name="T19" fmla="*/ 7 h 383"/>
                <a:gd name="T20" fmla="*/ 345 w 905"/>
                <a:gd name="T21" fmla="*/ 7 h 383"/>
                <a:gd name="T22" fmla="*/ 462 w 905"/>
                <a:gd name="T23" fmla="*/ 7 h 383"/>
                <a:gd name="T24" fmla="*/ 507 w 905"/>
                <a:gd name="T25" fmla="*/ 19 h 383"/>
                <a:gd name="T26" fmla="*/ 567 w 905"/>
                <a:gd name="T27" fmla="*/ 19 h 383"/>
                <a:gd name="T28" fmla="*/ 635 w 905"/>
                <a:gd name="T29" fmla="*/ 45 h 383"/>
                <a:gd name="T30" fmla="*/ 661 w 905"/>
                <a:gd name="T31" fmla="*/ 101 h 383"/>
                <a:gd name="T32" fmla="*/ 695 w 905"/>
                <a:gd name="T33" fmla="*/ 113 h 383"/>
                <a:gd name="T34" fmla="*/ 755 w 905"/>
                <a:gd name="T35" fmla="*/ 90 h 383"/>
                <a:gd name="T36" fmla="*/ 823 w 905"/>
                <a:gd name="T37" fmla="*/ 71 h 383"/>
                <a:gd name="T38" fmla="*/ 853 w 905"/>
                <a:gd name="T39" fmla="*/ 52 h 383"/>
                <a:gd name="T40" fmla="*/ 894 w 905"/>
                <a:gd name="T41" fmla="*/ 49 h 383"/>
                <a:gd name="T42" fmla="*/ 886 w 905"/>
                <a:gd name="T43" fmla="*/ 79 h 383"/>
                <a:gd name="T44" fmla="*/ 860 w 905"/>
                <a:gd name="T45" fmla="*/ 86 h 383"/>
                <a:gd name="T46" fmla="*/ 841 w 905"/>
                <a:gd name="T47" fmla="*/ 113 h 383"/>
                <a:gd name="T48" fmla="*/ 841 w 905"/>
                <a:gd name="T49" fmla="*/ 124 h 383"/>
                <a:gd name="T50" fmla="*/ 800 w 905"/>
                <a:gd name="T51" fmla="*/ 135 h 383"/>
                <a:gd name="T52" fmla="*/ 785 w 905"/>
                <a:gd name="T53" fmla="*/ 158 h 383"/>
                <a:gd name="T54" fmla="*/ 774 w 905"/>
                <a:gd name="T55" fmla="*/ 158 h 383"/>
                <a:gd name="T56" fmla="*/ 762 w 905"/>
                <a:gd name="T57" fmla="*/ 192 h 383"/>
                <a:gd name="T58" fmla="*/ 766 w 905"/>
                <a:gd name="T59" fmla="*/ 169 h 383"/>
                <a:gd name="T60" fmla="*/ 755 w 905"/>
                <a:gd name="T61" fmla="*/ 158 h 383"/>
                <a:gd name="T62" fmla="*/ 747 w 905"/>
                <a:gd name="T63" fmla="*/ 173 h 383"/>
                <a:gd name="T64" fmla="*/ 747 w 905"/>
                <a:gd name="T65" fmla="*/ 176 h 383"/>
                <a:gd name="T66" fmla="*/ 744 w 905"/>
                <a:gd name="T67" fmla="*/ 192 h 383"/>
                <a:gd name="T68" fmla="*/ 766 w 905"/>
                <a:gd name="T69" fmla="*/ 199 h 383"/>
                <a:gd name="T70" fmla="*/ 755 w 905"/>
                <a:gd name="T71" fmla="*/ 214 h 383"/>
                <a:gd name="T72" fmla="*/ 755 w 905"/>
                <a:gd name="T73" fmla="*/ 222 h 383"/>
                <a:gd name="T74" fmla="*/ 759 w 905"/>
                <a:gd name="T75" fmla="*/ 229 h 383"/>
                <a:gd name="T76" fmla="*/ 721 w 905"/>
                <a:gd name="T77" fmla="*/ 248 h 383"/>
                <a:gd name="T78" fmla="*/ 695 w 905"/>
                <a:gd name="T79" fmla="*/ 270 h 383"/>
                <a:gd name="T80" fmla="*/ 680 w 905"/>
                <a:gd name="T81" fmla="*/ 289 h 383"/>
                <a:gd name="T82" fmla="*/ 691 w 905"/>
                <a:gd name="T83" fmla="*/ 334 h 383"/>
                <a:gd name="T84" fmla="*/ 702 w 905"/>
                <a:gd name="T85" fmla="*/ 353 h 383"/>
                <a:gd name="T86" fmla="*/ 680 w 905"/>
                <a:gd name="T87" fmla="*/ 372 h 383"/>
                <a:gd name="T88" fmla="*/ 665 w 905"/>
                <a:gd name="T89" fmla="*/ 342 h 383"/>
                <a:gd name="T90" fmla="*/ 650 w 905"/>
                <a:gd name="T91" fmla="*/ 312 h 383"/>
                <a:gd name="T92" fmla="*/ 616 w 905"/>
                <a:gd name="T93" fmla="*/ 312 h 383"/>
                <a:gd name="T94" fmla="*/ 605 w 905"/>
                <a:gd name="T95" fmla="*/ 297 h 383"/>
                <a:gd name="T96" fmla="*/ 578 w 905"/>
                <a:gd name="T97" fmla="*/ 301 h 383"/>
                <a:gd name="T98" fmla="*/ 541 w 905"/>
                <a:gd name="T99" fmla="*/ 304 h 383"/>
                <a:gd name="T100" fmla="*/ 552 w 905"/>
                <a:gd name="T101" fmla="*/ 319 h 383"/>
                <a:gd name="T102" fmla="*/ 522 w 905"/>
                <a:gd name="T103" fmla="*/ 312 h 383"/>
                <a:gd name="T104" fmla="*/ 484 w 905"/>
                <a:gd name="T105" fmla="*/ 308 h 383"/>
                <a:gd name="T106" fmla="*/ 451 w 905"/>
                <a:gd name="T107" fmla="*/ 327 h 383"/>
                <a:gd name="T108" fmla="*/ 432 w 905"/>
                <a:gd name="T109" fmla="*/ 334 h 383"/>
                <a:gd name="T110" fmla="*/ 424 w 905"/>
                <a:gd name="T111" fmla="*/ 357 h 383"/>
                <a:gd name="T112" fmla="*/ 402 w 905"/>
                <a:gd name="T113" fmla="*/ 361 h 383"/>
                <a:gd name="T114" fmla="*/ 375 w 905"/>
                <a:gd name="T115" fmla="*/ 316 h 383"/>
                <a:gd name="T116" fmla="*/ 330 w 905"/>
                <a:gd name="T117" fmla="*/ 319 h 383"/>
                <a:gd name="T118" fmla="*/ 300 w 905"/>
                <a:gd name="T119" fmla="*/ 289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05" h="383">
                  <a:moveTo>
                    <a:pt x="15" y="165"/>
                  </a:moveTo>
                  <a:lnTo>
                    <a:pt x="15" y="161"/>
                  </a:lnTo>
                  <a:lnTo>
                    <a:pt x="11" y="158"/>
                  </a:lnTo>
                  <a:lnTo>
                    <a:pt x="15" y="158"/>
                  </a:lnTo>
                  <a:lnTo>
                    <a:pt x="15" y="154"/>
                  </a:lnTo>
                  <a:lnTo>
                    <a:pt x="11" y="150"/>
                  </a:lnTo>
                  <a:lnTo>
                    <a:pt x="7" y="146"/>
                  </a:lnTo>
                  <a:lnTo>
                    <a:pt x="3" y="146"/>
                  </a:lnTo>
                  <a:lnTo>
                    <a:pt x="3" y="143"/>
                  </a:lnTo>
                  <a:lnTo>
                    <a:pt x="3" y="139"/>
                  </a:lnTo>
                  <a:lnTo>
                    <a:pt x="7" y="135"/>
                  </a:lnTo>
                  <a:lnTo>
                    <a:pt x="7" y="131"/>
                  </a:lnTo>
                  <a:lnTo>
                    <a:pt x="7" y="128"/>
                  </a:lnTo>
                  <a:lnTo>
                    <a:pt x="7" y="124"/>
                  </a:lnTo>
                  <a:lnTo>
                    <a:pt x="7" y="120"/>
                  </a:lnTo>
                  <a:lnTo>
                    <a:pt x="7" y="116"/>
                  </a:lnTo>
                  <a:lnTo>
                    <a:pt x="3" y="116"/>
                  </a:lnTo>
                  <a:lnTo>
                    <a:pt x="3" y="113"/>
                  </a:lnTo>
                  <a:lnTo>
                    <a:pt x="3" y="109"/>
                  </a:lnTo>
                  <a:lnTo>
                    <a:pt x="3" y="105"/>
                  </a:lnTo>
                  <a:lnTo>
                    <a:pt x="0" y="105"/>
                  </a:lnTo>
                  <a:lnTo>
                    <a:pt x="0" y="101"/>
                  </a:lnTo>
                  <a:lnTo>
                    <a:pt x="3" y="101"/>
                  </a:lnTo>
                  <a:lnTo>
                    <a:pt x="3" y="98"/>
                  </a:lnTo>
                  <a:lnTo>
                    <a:pt x="3" y="94"/>
                  </a:lnTo>
                  <a:lnTo>
                    <a:pt x="7" y="94"/>
                  </a:lnTo>
                  <a:lnTo>
                    <a:pt x="3" y="94"/>
                  </a:lnTo>
                  <a:lnTo>
                    <a:pt x="7" y="94"/>
                  </a:lnTo>
                  <a:lnTo>
                    <a:pt x="7" y="90"/>
                  </a:lnTo>
                  <a:lnTo>
                    <a:pt x="7" y="86"/>
                  </a:lnTo>
                  <a:lnTo>
                    <a:pt x="7" y="83"/>
                  </a:lnTo>
                  <a:lnTo>
                    <a:pt x="7" y="79"/>
                  </a:lnTo>
                  <a:lnTo>
                    <a:pt x="7" y="75"/>
                  </a:lnTo>
                  <a:lnTo>
                    <a:pt x="7" y="71"/>
                  </a:lnTo>
                  <a:lnTo>
                    <a:pt x="11" y="71"/>
                  </a:lnTo>
                  <a:lnTo>
                    <a:pt x="11" y="67"/>
                  </a:lnTo>
                  <a:lnTo>
                    <a:pt x="11" y="64"/>
                  </a:lnTo>
                  <a:lnTo>
                    <a:pt x="11" y="60"/>
                  </a:lnTo>
                  <a:lnTo>
                    <a:pt x="11" y="56"/>
                  </a:lnTo>
                  <a:lnTo>
                    <a:pt x="11" y="52"/>
                  </a:lnTo>
                  <a:lnTo>
                    <a:pt x="15" y="52"/>
                  </a:lnTo>
                  <a:lnTo>
                    <a:pt x="18" y="49"/>
                  </a:lnTo>
                  <a:lnTo>
                    <a:pt x="18" y="52"/>
                  </a:lnTo>
                  <a:lnTo>
                    <a:pt x="22" y="52"/>
                  </a:lnTo>
                  <a:lnTo>
                    <a:pt x="18" y="49"/>
                  </a:lnTo>
                  <a:lnTo>
                    <a:pt x="15" y="49"/>
                  </a:lnTo>
                  <a:lnTo>
                    <a:pt x="11" y="49"/>
                  </a:lnTo>
                  <a:lnTo>
                    <a:pt x="7" y="49"/>
                  </a:lnTo>
                  <a:lnTo>
                    <a:pt x="7" y="45"/>
                  </a:lnTo>
                  <a:lnTo>
                    <a:pt x="11" y="45"/>
                  </a:lnTo>
                  <a:lnTo>
                    <a:pt x="11" y="49"/>
                  </a:lnTo>
                  <a:lnTo>
                    <a:pt x="11" y="45"/>
                  </a:lnTo>
                  <a:lnTo>
                    <a:pt x="11" y="41"/>
                  </a:lnTo>
                  <a:lnTo>
                    <a:pt x="15" y="45"/>
                  </a:lnTo>
                  <a:lnTo>
                    <a:pt x="11" y="41"/>
                  </a:lnTo>
                  <a:lnTo>
                    <a:pt x="7" y="41"/>
                  </a:lnTo>
                  <a:lnTo>
                    <a:pt x="11" y="41"/>
                  </a:lnTo>
                  <a:lnTo>
                    <a:pt x="11" y="37"/>
                  </a:lnTo>
                  <a:lnTo>
                    <a:pt x="7" y="37"/>
                  </a:lnTo>
                  <a:lnTo>
                    <a:pt x="7" y="34"/>
                  </a:lnTo>
                  <a:lnTo>
                    <a:pt x="3" y="34"/>
                  </a:lnTo>
                  <a:lnTo>
                    <a:pt x="3" y="30"/>
                  </a:lnTo>
                  <a:lnTo>
                    <a:pt x="3" y="26"/>
                  </a:lnTo>
                  <a:lnTo>
                    <a:pt x="0" y="26"/>
                  </a:lnTo>
                  <a:lnTo>
                    <a:pt x="0" y="22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3" y="19"/>
                  </a:lnTo>
                  <a:lnTo>
                    <a:pt x="7" y="19"/>
                  </a:lnTo>
                  <a:lnTo>
                    <a:pt x="11" y="19"/>
                  </a:lnTo>
                  <a:lnTo>
                    <a:pt x="15" y="19"/>
                  </a:lnTo>
                  <a:lnTo>
                    <a:pt x="18" y="19"/>
                  </a:lnTo>
                  <a:lnTo>
                    <a:pt x="22" y="19"/>
                  </a:lnTo>
                  <a:lnTo>
                    <a:pt x="26" y="22"/>
                  </a:lnTo>
                  <a:lnTo>
                    <a:pt x="26" y="19"/>
                  </a:lnTo>
                  <a:lnTo>
                    <a:pt x="30" y="19"/>
                  </a:lnTo>
                  <a:lnTo>
                    <a:pt x="30" y="22"/>
                  </a:lnTo>
                  <a:lnTo>
                    <a:pt x="30" y="26"/>
                  </a:lnTo>
                  <a:lnTo>
                    <a:pt x="26" y="26"/>
                  </a:lnTo>
                  <a:lnTo>
                    <a:pt x="26" y="30"/>
                  </a:lnTo>
                  <a:lnTo>
                    <a:pt x="22" y="30"/>
                  </a:lnTo>
                  <a:lnTo>
                    <a:pt x="22" y="34"/>
                  </a:lnTo>
                  <a:lnTo>
                    <a:pt x="26" y="34"/>
                  </a:lnTo>
                  <a:lnTo>
                    <a:pt x="26" y="30"/>
                  </a:lnTo>
                  <a:lnTo>
                    <a:pt x="26" y="34"/>
                  </a:lnTo>
                  <a:lnTo>
                    <a:pt x="22" y="34"/>
                  </a:lnTo>
                  <a:lnTo>
                    <a:pt x="22" y="30"/>
                  </a:lnTo>
                  <a:lnTo>
                    <a:pt x="26" y="30"/>
                  </a:lnTo>
                  <a:lnTo>
                    <a:pt x="30" y="26"/>
                  </a:lnTo>
                  <a:lnTo>
                    <a:pt x="33" y="22"/>
                  </a:lnTo>
                  <a:lnTo>
                    <a:pt x="33" y="26"/>
                  </a:lnTo>
                  <a:lnTo>
                    <a:pt x="33" y="30"/>
                  </a:lnTo>
                  <a:lnTo>
                    <a:pt x="30" y="30"/>
                  </a:lnTo>
                  <a:lnTo>
                    <a:pt x="30" y="26"/>
                  </a:lnTo>
                  <a:lnTo>
                    <a:pt x="30" y="30"/>
                  </a:lnTo>
                  <a:lnTo>
                    <a:pt x="33" y="30"/>
                  </a:lnTo>
                  <a:lnTo>
                    <a:pt x="33" y="34"/>
                  </a:lnTo>
                  <a:lnTo>
                    <a:pt x="30" y="34"/>
                  </a:lnTo>
                  <a:lnTo>
                    <a:pt x="30" y="30"/>
                  </a:lnTo>
                  <a:lnTo>
                    <a:pt x="30" y="34"/>
                  </a:lnTo>
                  <a:lnTo>
                    <a:pt x="26" y="34"/>
                  </a:lnTo>
                  <a:lnTo>
                    <a:pt x="26" y="37"/>
                  </a:lnTo>
                  <a:lnTo>
                    <a:pt x="26" y="34"/>
                  </a:lnTo>
                  <a:lnTo>
                    <a:pt x="30" y="34"/>
                  </a:lnTo>
                  <a:lnTo>
                    <a:pt x="30" y="37"/>
                  </a:lnTo>
                  <a:lnTo>
                    <a:pt x="30" y="34"/>
                  </a:lnTo>
                  <a:lnTo>
                    <a:pt x="33" y="34"/>
                  </a:lnTo>
                  <a:lnTo>
                    <a:pt x="37" y="34"/>
                  </a:lnTo>
                  <a:lnTo>
                    <a:pt x="37" y="30"/>
                  </a:lnTo>
                  <a:lnTo>
                    <a:pt x="33" y="30"/>
                  </a:lnTo>
                  <a:lnTo>
                    <a:pt x="33" y="26"/>
                  </a:lnTo>
                  <a:lnTo>
                    <a:pt x="37" y="22"/>
                  </a:lnTo>
                  <a:lnTo>
                    <a:pt x="33" y="19"/>
                  </a:lnTo>
                  <a:lnTo>
                    <a:pt x="33" y="22"/>
                  </a:lnTo>
                  <a:lnTo>
                    <a:pt x="33" y="19"/>
                  </a:lnTo>
                  <a:lnTo>
                    <a:pt x="33" y="15"/>
                  </a:lnTo>
                  <a:lnTo>
                    <a:pt x="30" y="15"/>
                  </a:lnTo>
                  <a:lnTo>
                    <a:pt x="33" y="15"/>
                  </a:lnTo>
                  <a:lnTo>
                    <a:pt x="33" y="11"/>
                  </a:lnTo>
                  <a:lnTo>
                    <a:pt x="30" y="11"/>
                  </a:lnTo>
                  <a:lnTo>
                    <a:pt x="30" y="7"/>
                  </a:lnTo>
                  <a:lnTo>
                    <a:pt x="33" y="7"/>
                  </a:lnTo>
                  <a:lnTo>
                    <a:pt x="37" y="7"/>
                  </a:lnTo>
                  <a:lnTo>
                    <a:pt x="41" y="7"/>
                  </a:lnTo>
                  <a:lnTo>
                    <a:pt x="56" y="7"/>
                  </a:lnTo>
                  <a:lnTo>
                    <a:pt x="64" y="7"/>
                  </a:lnTo>
                  <a:lnTo>
                    <a:pt x="71" y="7"/>
                  </a:lnTo>
                  <a:lnTo>
                    <a:pt x="75" y="7"/>
                  </a:lnTo>
                  <a:lnTo>
                    <a:pt x="82" y="7"/>
                  </a:lnTo>
                  <a:lnTo>
                    <a:pt x="86" y="7"/>
                  </a:lnTo>
                  <a:lnTo>
                    <a:pt x="90" y="7"/>
                  </a:lnTo>
                  <a:lnTo>
                    <a:pt x="94" y="7"/>
                  </a:lnTo>
                  <a:lnTo>
                    <a:pt x="97" y="7"/>
                  </a:lnTo>
                  <a:lnTo>
                    <a:pt x="101" y="7"/>
                  </a:lnTo>
                  <a:lnTo>
                    <a:pt x="105" y="7"/>
                  </a:lnTo>
                  <a:lnTo>
                    <a:pt x="112" y="7"/>
                  </a:lnTo>
                  <a:lnTo>
                    <a:pt x="116" y="7"/>
                  </a:lnTo>
                  <a:lnTo>
                    <a:pt x="120" y="7"/>
                  </a:lnTo>
                  <a:lnTo>
                    <a:pt x="135" y="7"/>
                  </a:lnTo>
                  <a:lnTo>
                    <a:pt x="139" y="7"/>
                  </a:lnTo>
                  <a:lnTo>
                    <a:pt x="142" y="7"/>
                  </a:lnTo>
                  <a:lnTo>
                    <a:pt x="146" y="7"/>
                  </a:lnTo>
                  <a:lnTo>
                    <a:pt x="150" y="7"/>
                  </a:lnTo>
                  <a:lnTo>
                    <a:pt x="154" y="7"/>
                  </a:lnTo>
                  <a:lnTo>
                    <a:pt x="157" y="7"/>
                  </a:lnTo>
                  <a:lnTo>
                    <a:pt x="161" y="7"/>
                  </a:lnTo>
                  <a:lnTo>
                    <a:pt x="165" y="7"/>
                  </a:lnTo>
                  <a:lnTo>
                    <a:pt x="173" y="7"/>
                  </a:lnTo>
                  <a:lnTo>
                    <a:pt x="176" y="7"/>
                  </a:lnTo>
                  <a:lnTo>
                    <a:pt x="180" y="7"/>
                  </a:lnTo>
                  <a:lnTo>
                    <a:pt x="184" y="7"/>
                  </a:lnTo>
                  <a:lnTo>
                    <a:pt x="188" y="7"/>
                  </a:lnTo>
                  <a:lnTo>
                    <a:pt x="191" y="7"/>
                  </a:lnTo>
                  <a:lnTo>
                    <a:pt x="195" y="7"/>
                  </a:lnTo>
                  <a:lnTo>
                    <a:pt x="199" y="7"/>
                  </a:lnTo>
                  <a:lnTo>
                    <a:pt x="203" y="7"/>
                  </a:lnTo>
                  <a:lnTo>
                    <a:pt x="206" y="7"/>
                  </a:lnTo>
                  <a:lnTo>
                    <a:pt x="218" y="7"/>
                  </a:lnTo>
                  <a:lnTo>
                    <a:pt x="221" y="7"/>
                  </a:lnTo>
                  <a:lnTo>
                    <a:pt x="225" y="7"/>
                  </a:lnTo>
                  <a:lnTo>
                    <a:pt x="229" y="7"/>
                  </a:lnTo>
                  <a:lnTo>
                    <a:pt x="233" y="7"/>
                  </a:lnTo>
                  <a:lnTo>
                    <a:pt x="236" y="7"/>
                  </a:lnTo>
                  <a:lnTo>
                    <a:pt x="240" y="7"/>
                  </a:lnTo>
                  <a:lnTo>
                    <a:pt x="248" y="7"/>
                  </a:lnTo>
                  <a:lnTo>
                    <a:pt x="251" y="7"/>
                  </a:lnTo>
                  <a:lnTo>
                    <a:pt x="255" y="7"/>
                  </a:lnTo>
                  <a:lnTo>
                    <a:pt x="259" y="7"/>
                  </a:lnTo>
                  <a:lnTo>
                    <a:pt x="263" y="7"/>
                  </a:lnTo>
                  <a:lnTo>
                    <a:pt x="266" y="7"/>
                  </a:lnTo>
                  <a:lnTo>
                    <a:pt x="270" y="7"/>
                  </a:lnTo>
                  <a:lnTo>
                    <a:pt x="281" y="7"/>
                  </a:lnTo>
                  <a:lnTo>
                    <a:pt x="285" y="7"/>
                  </a:lnTo>
                  <a:lnTo>
                    <a:pt x="289" y="7"/>
                  </a:lnTo>
                  <a:lnTo>
                    <a:pt x="293" y="7"/>
                  </a:lnTo>
                  <a:lnTo>
                    <a:pt x="297" y="7"/>
                  </a:lnTo>
                  <a:lnTo>
                    <a:pt x="304" y="7"/>
                  </a:lnTo>
                  <a:lnTo>
                    <a:pt x="308" y="7"/>
                  </a:lnTo>
                  <a:lnTo>
                    <a:pt x="312" y="7"/>
                  </a:lnTo>
                  <a:lnTo>
                    <a:pt x="319" y="7"/>
                  </a:lnTo>
                  <a:lnTo>
                    <a:pt x="323" y="7"/>
                  </a:lnTo>
                  <a:lnTo>
                    <a:pt x="327" y="7"/>
                  </a:lnTo>
                  <a:lnTo>
                    <a:pt x="330" y="7"/>
                  </a:lnTo>
                  <a:lnTo>
                    <a:pt x="334" y="7"/>
                  </a:lnTo>
                  <a:lnTo>
                    <a:pt x="338" y="7"/>
                  </a:lnTo>
                  <a:lnTo>
                    <a:pt x="342" y="7"/>
                  </a:lnTo>
                  <a:lnTo>
                    <a:pt x="345" y="7"/>
                  </a:lnTo>
                  <a:lnTo>
                    <a:pt x="349" y="7"/>
                  </a:lnTo>
                  <a:lnTo>
                    <a:pt x="353" y="7"/>
                  </a:lnTo>
                  <a:lnTo>
                    <a:pt x="364" y="7"/>
                  </a:lnTo>
                  <a:lnTo>
                    <a:pt x="368" y="7"/>
                  </a:lnTo>
                  <a:lnTo>
                    <a:pt x="372" y="7"/>
                  </a:lnTo>
                  <a:lnTo>
                    <a:pt x="379" y="7"/>
                  </a:lnTo>
                  <a:lnTo>
                    <a:pt x="387" y="7"/>
                  </a:lnTo>
                  <a:lnTo>
                    <a:pt x="390" y="7"/>
                  </a:lnTo>
                  <a:lnTo>
                    <a:pt x="398" y="7"/>
                  </a:lnTo>
                  <a:lnTo>
                    <a:pt x="405" y="7"/>
                  </a:lnTo>
                  <a:lnTo>
                    <a:pt x="409" y="7"/>
                  </a:lnTo>
                  <a:lnTo>
                    <a:pt x="413" y="7"/>
                  </a:lnTo>
                  <a:lnTo>
                    <a:pt x="421" y="7"/>
                  </a:lnTo>
                  <a:lnTo>
                    <a:pt x="424" y="7"/>
                  </a:lnTo>
                  <a:lnTo>
                    <a:pt x="428" y="7"/>
                  </a:lnTo>
                  <a:lnTo>
                    <a:pt x="432" y="7"/>
                  </a:lnTo>
                  <a:lnTo>
                    <a:pt x="462" y="7"/>
                  </a:lnTo>
                  <a:lnTo>
                    <a:pt x="462" y="4"/>
                  </a:lnTo>
                  <a:lnTo>
                    <a:pt x="462" y="0"/>
                  </a:lnTo>
                  <a:lnTo>
                    <a:pt x="466" y="0"/>
                  </a:lnTo>
                  <a:lnTo>
                    <a:pt x="469" y="4"/>
                  </a:lnTo>
                  <a:lnTo>
                    <a:pt x="469" y="7"/>
                  </a:lnTo>
                  <a:lnTo>
                    <a:pt x="469" y="11"/>
                  </a:lnTo>
                  <a:lnTo>
                    <a:pt x="473" y="11"/>
                  </a:lnTo>
                  <a:lnTo>
                    <a:pt x="477" y="11"/>
                  </a:lnTo>
                  <a:lnTo>
                    <a:pt x="481" y="11"/>
                  </a:lnTo>
                  <a:lnTo>
                    <a:pt x="484" y="11"/>
                  </a:lnTo>
                  <a:lnTo>
                    <a:pt x="484" y="15"/>
                  </a:lnTo>
                  <a:lnTo>
                    <a:pt x="488" y="15"/>
                  </a:lnTo>
                  <a:lnTo>
                    <a:pt x="492" y="11"/>
                  </a:lnTo>
                  <a:lnTo>
                    <a:pt x="499" y="11"/>
                  </a:lnTo>
                  <a:lnTo>
                    <a:pt x="503" y="15"/>
                  </a:lnTo>
                  <a:lnTo>
                    <a:pt x="507" y="15"/>
                  </a:lnTo>
                  <a:lnTo>
                    <a:pt x="507" y="19"/>
                  </a:lnTo>
                  <a:lnTo>
                    <a:pt x="511" y="19"/>
                  </a:lnTo>
                  <a:lnTo>
                    <a:pt x="514" y="19"/>
                  </a:lnTo>
                  <a:lnTo>
                    <a:pt x="518" y="19"/>
                  </a:lnTo>
                  <a:lnTo>
                    <a:pt x="518" y="22"/>
                  </a:lnTo>
                  <a:lnTo>
                    <a:pt x="522" y="22"/>
                  </a:lnTo>
                  <a:lnTo>
                    <a:pt x="526" y="22"/>
                  </a:lnTo>
                  <a:lnTo>
                    <a:pt x="526" y="19"/>
                  </a:lnTo>
                  <a:lnTo>
                    <a:pt x="529" y="19"/>
                  </a:lnTo>
                  <a:lnTo>
                    <a:pt x="533" y="22"/>
                  </a:lnTo>
                  <a:lnTo>
                    <a:pt x="541" y="22"/>
                  </a:lnTo>
                  <a:lnTo>
                    <a:pt x="545" y="22"/>
                  </a:lnTo>
                  <a:lnTo>
                    <a:pt x="548" y="22"/>
                  </a:lnTo>
                  <a:lnTo>
                    <a:pt x="552" y="22"/>
                  </a:lnTo>
                  <a:lnTo>
                    <a:pt x="556" y="22"/>
                  </a:lnTo>
                  <a:lnTo>
                    <a:pt x="560" y="19"/>
                  </a:lnTo>
                  <a:lnTo>
                    <a:pt x="563" y="19"/>
                  </a:lnTo>
                  <a:lnTo>
                    <a:pt x="567" y="19"/>
                  </a:lnTo>
                  <a:lnTo>
                    <a:pt x="571" y="19"/>
                  </a:lnTo>
                  <a:lnTo>
                    <a:pt x="586" y="22"/>
                  </a:lnTo>
                  <a:lnTo>
                    <a:pt x="590" y="26"/>
                  </a:lnTo>
                  <a:lnTo>
                    <a:pt x="593" y="26"/>
                  </a:lnTo>
                  <a:lnTo>
                    <a:pt x="597" y="30"/>
                  </a:lnTo>
                  <a:lnTo>
                    <a:pt x="601" y="30"/>
                  </a:lnTo>
                  <a:lnTo>
                    <a:pt x="605" y="34"/>
                  </a:lnTo>
                  <a:lnTo>
                    <a:pt x="608" y="34"/>
                  </a:lnTo>
                  <a:lnTo>
                    <a:pt x="612" y="34"/>
                  </a:lnTo>
                  <a:lnTo>
                    <a:pt x="616" y="37"/>
                  </a:lnTo>
                  <a:lnTo>
                    <a:pt x="623" y="41"/>
                  </a:lnTo>
                  <a:lnTo>
                    <a:pt x="627" y="41"/>
                  </a:lnTo>
                  <a:lnTo>
                    <a:pt x="627" y="45"/>
                  </a:lnTo>
                  <a:lnTo>
                    <a:pt x="631" y="45"/>
                  </a:lnTo>
                  <a:lnTo>
                    <a:pt x="635" y="45"/>
                  </a:lnTo>
                  <a:lnTo>
                    <a:pt x="638" y="45"/>
                  </a:lnTo>
                  <a:lnTo>
                    <a:pt x="635" y="45"/>
                  </a:lnTo>
                  <a:lnTo>
                    <a:pt x="635" y="49"/>
                  </a:lnTo>
                  <a:lnTo>
                    <a:pt x="638" y="49"/>
                  </a:lnTo>
                  <a:lnTo>
                    <a:pt x="638" y="52"/>
                  </a:lnTo>
                  <a:lnTo>
                    <a:pt x="642" y="52"/>
                  </a:lnTo>
                  <a:lnTo>
                    <a:pt x="646" y="52"/>
                  </a:lnTo>
                  <a:lnTo>
                    <a:pt x="646" y="56"/>
                  </a:lnTo>
                  <a:lnTo>
                    <a:pt x="650" y="60"/>
                  </a:lnTo>
                  <a:lnTo>
                    <a:pt x="654" y="60"/>
                  </a:lnTo>
                  <a:lnTo>
                    <a:pt x="661" y="64"/>
                  </a:lnTo>
                  <a:lnTo>
                    <a:pt x="665" y="71"/>
                  </a:lnTo>
                  <a:lnTo>
                    <a:pt x="665" y="79"/>
                  </a:lnTo>
                  <a:lnTo>
                    <a:pt x="665" y="86"/>
                  </a:lnTo>
                  <a:lnTo>
                    <a:pt x="669" y="94"/>
                  </a:lnTo>
                  <a:lnTo>
                    <a:pt x="665" y="94"/>
                  </a:lnTo>
                  <a:lnTo>
                    <a:pt x="665" y="98"/>
                  </a:lnTo>
                  <a:lnTo>
                    <a:pt x="665" y="101"/>
                  </a:lnTo>
                  <a:lnTo>
                    <a:pt x="661" y="101"/>
                  </a:lnTo>
                  <a:lnTo>
                    <a:pt x="661" y="105"/>
                  </a:lnTo>
                  <a:lnTo>
                    <a:pt x="661" y="109"/>
                  </a:lnTo>
                  <a:lnTo>
                    <a:pt x="657" y="109"/>
                  </a:lnTo>
                  <a:lnTo>
                    <a:pt x="654" y="113"/>
                  </a:lnTo>
                  <a:lnTo>
                    <a:pt x="650" y="116"/>
                  </a:lnTo>
                  <a:lnTo>
                    <a:pt x="654" y="116"/>
                  </a:lnTo>
                  <a:lnTo>
                    <a:pt x="654" y="120"/>
                  </a:lnTo>
                  <a:lnTo>
                    <a:pt x="657" y="120"/>
                  </a:lnTo>
                  <a:lnTo>
                    <a:pt x="661" y="120"/>
                  </a:lnTo>
                  <a:lnTo>
                    <a:pt x="665" y="124"/>
                  </a:lnTo>
                  <a:lnTo>
                    <a:pt x="665" y="120"/>
                  </a:lnTo>
                  <a:lnTo>
                    <a:pt x="672" y="116"/>
                  </a:lnTo>
                  <a:lnTo>
                    <a:pt x="676" y="116"/>
                  </a:lnTo>
                  <a:lnTo>
                    <a:pt x="680" y="116"/>
                  </a:lnTo>
                  <a:lnTo>
                    <a:pt x="684" y="113"/>
                  </a:lnTo>
                  <a:lnTo>
                    <a:pt x="687" y="113"/>
                  </a:lnTo>
                  <a:lnTo>
                    <a:pt x="695" y="113"/>
                  </a:lnTo>
                  <a:lnTo>
                    <a:pt x="699" y="109"/>
                  </a:lnTo>
                  <a:lnTo>
                    <a:pt x="706" y="109"/>
                  </a:lnTo>
                  <a:lnTo>
                    <a:pt x="710" y="109"/>
                  </a:lnTo>
                  <a:lnTo>
                    <a:pt x="714" y="105"/>
                  </a:lnTo>
                  <a:lnTo>
                    <a:pt x="717" y="105"/>
                  </a:lnTo>
                  <a:lnTo>
                    <a:pt x="717" y="101"/>
                  </a:lnTo>
                  <a:lnTo>
                    <a:pt x="717" y="98"/>
                  </a:lnTo>
                  <a:lnTo>
                    <a:pt x="714" y="94"/>
                  </a:lnTo>
                  <a:lnTo>
                    <a:pt x="717" y="94"/>
                  </a:lnTo>
                  <a:lnTo>
                    <a:pt x="721" y="90"/>
                  </a:lnTo>
                  <a:lnTo>
                    <a:pt x="725" y="90"/>
                  </a:lnTo>
                  <a:lnTo>
                    <a:pt x="736" y="90"/>
                  </a:lnTo>
                  <a:lnTo>
                    <a:pt x="740" y="90"/>
                  </a:lnTo>
                  <a:lnTo>
                    <a:pt x="744" y="90"/>
                  </a:lnTo>
                  <a:lnTo>
                    <a:pt x="747" y="90"/>
                  </a:lnTo>
                  <a:lnTo>
                    <a:pt x="751" y="90"/>
                  </a:lnTo>
                  <a:lnTo>
                    <a:pt x="755" y="90"/>
                  </a:lnTo>
                  <a:lnTo>
                    <a:pt x="755" y="86"/>
                  </a:lnTo>
                  <a:lnTo>
                    <a:pt x="759" y="83"/>
                  </a:lnTo>
                  <a:lnTo>
                    <a:pt x="762" y="79"/>
                  </a:lnTo>
                  <a:lnTo>
                    <a:pt x="766" y="79"/>
                  </a:lnTo>
                  <a:lnTo>
                    <a:pt x="770" y="75"/>
                  </a:lnTo>
                  <a:lnTo>
                    <a:pt x="774" y="71"/>
                  </a:lnTo>
                  <a:lnTo>
                    <a:pt x="778" y="71"/>
                  </a:lnTo>
                  <a:lnTo>
                    <a:pt x="781" y="71"/>
                  </a:lnTo>
                  <a:lnTo>
                    <a:pt x="785" y="71"/>
                  </a:lnTo>
                  <a:lnTo>
                    <a:pt x="793" y="71"/>
                  </a:lnTo>
                  <a:lnTo>
                    <a:pt x="796" y="71"/>
                  </a:lnTo>
                  <a:lnTo>
                    <a:pt x="800" y="71"/>
                  </a:lnTo>
                  <a:lnTo>
                    <a:pt x="808" y="71"/>
                  </a:lnTo>
                  <a:lnTo>
                    <a:pt x="811" y="71"/>
                  </a:lnTo>
                  <a:lnTo>
                    <a:pt x="815" y="71"/>
                  </a:lnTo>
                  <a:lnTo>
                    <a:pt x="819" y="71"/>
                  </a:lnTo>
                  <a:lnTo>
                    <a:pt x="823" y="71"/>
                  </a:lnTo>
                  <a:lnTo>
                    <a:pt x="826" y="71"/>
                  </a:lnTo>
                  <a:lnTo>
                    <a:pt x="830" y="71"/>
                  </a:lnTo>
                  <a:lnTo>
                    <a:pt x="834" y="71"/>
                  </a:lnTo>
                  <a:lnTo>
                    <a:pt x="834" y="67"/>
                  </a:lnTo>
                  <a:lnTo>
                    <a:pt x="838" y="67"/>
                  </a:lnTo>
                  <a:lnTo>
                    <a:pt x="838" y="64"/>
                  </a:lnTo>
                  <a:lnTo>
                    <a:pt x="841" y="64"/>
                  </a:lnTo>
                  <a:lnTo>
                    <a:pt x="841" y="67"/>
                  </a:lnTo>
                  <a:lnTo>
                    <a:pt x="841" y="64"/>
                  </a:lnTo>
                  <a:lnTo>
                    <a:pt x="845" y="67"/>
                  </a:lnTo>
                  <a:lnTo>
                    <a:pt x="849" y="64"/>
                  </a:lnTo>
                  <a:lnTo>
                    <a:pt x="849" y="60"/>
                  </a:lnTo>
                  <a:lnTo>
                    <a:pt x="853" y="60"/>
                  </a:lnTo>
                  <a:lnTo>
                    <a:pt x="853" y="56"/>
                  </a:lnTo>
                  <a:lnTo>
                    <a:pt x="856" y="56"/>
                  </a:lnTo>
                  <a:lnTo>
                    <a:pt x="853" y="56"/>
                  </a:lnTo>
                  <a:lnTo>
                    <a:pt x="853" y="52"/>
                  </a:lnTo>
                  <a:lnTo>
                    <a:pt x="856" y="49"/>
                  </a:lnTo>
                  <a:lnTo>
                    <a:pt x="856" y="45"/>
                  </a:lnTo>
                  <a:lnTo>
                    <a:pt x="860" y="41"/>
                  </a:lnTo>
                  <a:lnTo>
                    <a:pt x="864" y="37"/>
                  </a:lnTo>
                  <a:lnTo>
                    <a:pt x="868" y="34"/>
                  </a:lnTo>
                  <a:lnTo>
                    <a:pt x="871" y="34"/>
                  </a:lnTo>
                  <a:lnTo>
                    <a:pt x="871" y="30"/>
                  </a:lnTo>
                  <a:lnTo>
                    <a:pt x="875" y="30"/>
                  </a:lnTo>
                  <a:lnTo>
                    <a:pt x="875" y="34"/>
                  </a:lnTo>
                  <a:lnTo>
                    <a:pt x="879" y="34"/>
                  </a:lnTo>
                  <a:lnTo>
                    <a:pt x="883" y="34"/>
                  </a:lnTo>
                  <a:lnTo>
                    <a:pt x="886" y="34"/>
                  </a:lnTo>
                  <a:lnTo>
                    <a:pt x="890" y="34"/>
                  </a:lnTo>
                  <a:lnTo>
                    <a:pt x="890" y="37"/>
                  </a:lnTo>
                  <a:lnTo>
                    <a:pt x="894" y="37"/>
                  </a:lnTo>
                  <a:lnTo>
                    <a:pt x="894" y="41"/>
                  </a:lnTo>
                  <a:lnTo>
                    <a:pt x="894" y="49"/>
                  </a:lnTo>
                  <a:lnTo>
                    <a:pt x="894" y="56"/>
                  </a:lnTo>
                  <a:lnTo>
                    <a:pt x="894" y="60"/>
                  </a:lnTo>
                  <a:lnTo>
                    <a:pt x="898" y="60"/>
                  </a:lnTo>
                  <a:lnTo>
                    <a:pt x="898" y="64"/>
                  </a:lnTo>
                  <a:lnTo>
                    <a:pt x="898" y="67"/>
                  </a:lnTo>
                  <a:lnTo>
                    <a:pt x="902" y="67"/>
                  </a:lnTo>
                  <a:lnTo>
                    <a:pt x="905" y="67"/>
                  </a:lnTo>
                  <a:lnTo>
                    <a:pt x="905" y="71"/>
                  </a:lnTo>
                  <a:lnTo>
                    <a:pt x="902" y="71"/>
                  </a:lnTo>
                  <a:lnTo>
                    <a:pt x="905" y="71"/>
                  </a:lnTo>
                  <a:lnTo>
                    <a:pt x="902" y="75"/>
                  </a:lnTo>
                  <a:lnTo>
                    <a:pt x="898" y="75"/>
                  </a:lnTo>
                  <a:lnTo>
                    <a:pt x="894" y="79"/>
                  </a:lnTo>
                  <a:lnTo>
                    <a:pt x="894" y="75"/>
                  </a:lnTo>
                  <a:lnTo>
                    <a:pt x="894" y="79"/>
                  </a:lnTo>
                  <a:lnTo>
                    <a:pt x="890" y="79"/>
                  </a:lnTo>
                  <a:lnTo>
                    <a:pt x="886" y="79"/>
                  </a:lnTo>
                  <a:lnTo>
                    <a:pt x="883" y="79"/>
                  </a:lnTo>
                  <a:lnTo>
                    <a:pt x="879" y="79"/>
                  </a:lnTo>
                  <a:lnTo>
                    <a:pt x="879" y="75"/>
                  </a:lnTo>
                  <a:lnTo>
                    <a:pt x="879" y="79"/>
                  </a:lnTo>
                  <a:lnTo>
                    <a:pt x="875" y="79"/>
                  </a:lnTo>
                  <a:lnTo>
                    <a:pt x="875" y="83"/>
                  </a:lnTo>
                  <a:lnTo>
                    <a:pt x="871" y="83"/>
                  </a:lnTo>
                  <a:lnTo>
                    <a:pt x="875" y="83"/>
                  </a:lnTo>
                  <a:lnTo>
                    <a:pt x="871" y="86"/>
                  </a:lnTo>
                  <a:lnTo>
                    <a:pt x="868" y="86"/>
                  </a:lnTo>
                  <a:lnTo>
                    <a:pt x="864" y="86"/>
                  </a:lnTo>
                  <a:lnTo>
                    <a:pt x="868" y="86"/>
                  </a:lnTo>
                  <a:lnTo>
                    <a:pt x="864" y="86"/>
                  </a:lnTo>
                  <a:lnTo>
                    <a:pt x="864" y="90"/>
                  </a:lnTo>
                  <a:lnTo>
                    <a:pt x="864" y="86"/>
                  </a:lnTo>
                  <a:lnTo>
                    <a:pt x="864" y="83"/>
                  </a:lnTo>
                  <a:lnTo>
                    <a:pt x="860" y="86"/>
                  </a:lnTo>
                  <a:lnTo>
                    <a:pt x="860" y="90"/>
                  </a:lnTo>
                  <a:lnTo>
                    <a:pt x="860" y="86"/>
                  </a:lnTo>
                  <a:lnTo>
                    <a:pt x="856" y="86"/>
                  </a:lnTo>
                  <a:lnTo>
                    <a:pt x="856" y="90"/>
                  </a:lnTo>
                  <a:lnTo>
                    <a:pt x="856" y="94"/>
                  </a:lnTo>
                  <a:lnTo>
                    <a:pt x="853" y="94"/>
                  </a:lnTo>
                  <a:lnTo>
                    <a:pt x="849" y="94"/>
                  </a:lnTo>
                  <a:lnTo>
                    <a:pt x="849" y="98"/>
                  </a:lnTo>
                  <a:lnTo>
                    <a:pt x="849" y="101"/>
                  </a:lnTo>
                  <a:lnTo>
                    <a:pt x="849" y="98"/>
                  </a:lnTo>
                  <a:lnTo>
                    <a:pt x="849" y="101"/>
                  </a:lnTo>
                  <a:lnTo>
                    <a:pt x="845" y="101"/>
                  </a:lnTo>
                  <a:lnTo>
                    <a:pt x="845" y="105"/>
                  </a:lnTo>
                  <a:lnTo>
                    <a:pt x="849" y="105"/>
                  </a:lnTo>
                  <a:lnTo>
                    <a:pt x="849" y="109"/>
                  </a:lnTo>
                  <a:lnTo>
                    <a:pt x="845" y="109"/>
                  </a:lnTo>
                  <a:lnTo>
                    <a:pt x="841" y="113"/>
                  </a:lnTo>
                  <a:lnTo>
                    <a:pt x="845" y="113"/>
                  </a:lnTo>
                  <a:lnTo>
                    <a:pt x="849" y="113"/>
                  </a:lnTo>
                  <a:lnTo>
                    <a:pt x="849" y="116"/>
                  </a:lnTo>
                  <a:lnTo>
                    <a:pt x="849" y="120"/>
                  </a:lnTo>
                  <a:lnTo>
                    <a:pt x="853" y="120"/>
                  </a:lnTo>
                  <a:lnTo>
                    <a:pt x="856" y="120"/>
                  </a:lnTo>
                  <a:lnTo>
                    <a:pt x="860" y="120"/>
                  </a:lnTo>
                  <a:lnTo>
                    <a:pt x="856" y="116"/>
                  </a:lnTo>
                  <a:lnTo>
                    <a:pt x="860" y="116"/>
                  </a:lnTo>
                  <a:lnTo>
                    <a:pt x="860" y="120"/>
                  </a:lnTo>
                  <a:lnTo>
                    <a:pt x="860" y="124"/>
                  </a:lnTo>
                  <a:lnTo>
                    <a:pt x="856" y="124"/>
                  </a:lnTo>
                  <a:lnTo>
                    <a:pt x="853" y="124"/>
                  </a:lnTo>
                  <a:lnTo>
                    <a:pt x="849" y="124"/>
                  </a:lnTo>
                  <a:lnTo>
                    <a:pt x="849" y="120"/>
                  </a:lnTo>
                  <a:lnTo>
                    <a:pt x="845" y="124"/>
                  </a:lnTo>
                  <a:lnTo>
                    <a:pt x="841" y="124"/>
                  </a:lnTo>
                  <a:lnTo>
                    <a:pt x="841" y="120"/>
                  </a:lnTo>
                  <a:lnTo>
                    <a:pt x="838" y="120"/>
                  </a:lnTo>
                  <a:lnTo>
                    <a:pt x="838" y="124"/>
                  </a:lnTo>
                  <a:lnTo>
                    <a:pt x="838" y="120"/>
                  </a:lnTo>
                  <a:lnTo>
                    <a:pt x="838" y="124"/>
                  </a:lnTo>
                  <a:lnTo>
                    <a:pt x="834" y="128"/>
                  </a:lnTo>
                  <a:lnTo>
                    <a:pt x="830" y="128"/>
                  </a:lnTo>
                  <a:lnTo>
                    <a:pt x="826" y="128"/>
                  </a:lnTo>
                  <a:lnTo>
                    <a:pt x="823" y="128"/>
                  </a:lnTo>
                  <a:lnTo>
                    <a:pt x="819" y="128"/>
                  </a:lnTo>
                  <a:lnTo>
                    <a:pt x="815" y="128"/>
                  </a:lnTo>
                  <a:lnTo>
                    <a:pt x="811" y="128"/>
                  </a:lnTo>
                  <a:lnTo>
                    <a:pt x="811" y="131"/>
                  </a:lnTo>
                  <a:lnTo>
                    <a:pt x="808" y="131"/>
                  </a:lnTo>
                  <a:lnTo>
                    <a:pt x="804" y="131"/>
                  </a:lnTo>
                  <a:lnTo>
                    <a:pt x="800" y="131"/>
                  </a:lnTo>
                  <a:lnTo>
                    <a:pt x="800" y="135"/>
                  </a:lnTo>
                  <a:lnTo>
                    <a:pt x="796" y="135"/>
                  </a:lnTo>
                  <a:lnTo>
                    <a:pt x="796" y="131"/>
                  </a:lnTo>
                  <a:lnTo>
                    <a:pt x="796" y="128"/>
                  </a:lnTo>
                  <a:lnTo>
                    <a:pt x="796" y="131"/>
                  </a:lnTo>
                  <a:lnTo>
                    <a:pt x="796" y="135"/>
                  </a:lnTo>
                  <a:lnTo>
                    <a:pt x="796" y="139"/>
                  </a:lnTo>
                  <a:lnTo>
                    <a:pt x="793" y="139"/>
                  </a:lnTo>
                  <a:lnTo>
                    <a:pt x="793" y="143"/>
                  </a:lnTo>
                  <a:lnTo>
                    <a:pt x="796" y="143"/>
                  </a:lnTo>
                  <a:lnTo>
                    <a:pt x="796" y="146"/>
                  </a:lnTo>
                  <a:lnTo>
                    <a:pt x="793" y="150"/>
                  </a:lnTo>
                  <a:lnTo>
                    <a:pt x="796" y="150"/>
                  </a:lnTo>
                  <a:lnTo>
                    <a:pt x="796" y="146"/>
                  </a:lnTo>
                  <a:lnTo>
                    <a:pt x="793" y="150"/>
                  </a:lnTo>
                  <a:lnTo>
                    <a:pt x="793" y="154"/>
                  </a:lnTo>
                  <a:lnTo>
                    <a:pt x="789" y="158"/>
                  </a:lnTo>
                  <a:lnTo>
                    <a:pt x="785" y="158"/>
                  </a:lnTo>
                  <a:lnTo>
                    <a:pt x="785" y="161"/>
                  </a:lnTo>
                  <a:lnTo>
                    <a:pt x="785" y="165"/>
                  </a:lnTo>
                  <a:lnTo>
                    <a:pt x="781" y="165"/>
                  </a:lnTo>
                  <a:lnTo>
                    <a:pt x="781" y="161"/>
                  </a:lnTo>
                  <a:lnTo>
                    <a:pt x="778" y="161"/>
                  </a:lnTo>
                  <a:lnTo>
                    <a:pt x="774" y="158"/>
                  </a:lnTo>
                  <a:lnTo>
                    <a:pt x="770" y="158"/>
                  </a:lnTo>
                  <a:lnTo>
                    <a:pt x="770" y="154"/>
                  </a:lnTo>
                  <a:lnTo>
                    <a:pt x="774" y="154"/>
                  </a:lnTo>
                  <a:lnTo>
                    <a:pt x="774" y="150"/>
                  </a:lnTo>
                  <a:lnTo>
                    <a:pt x="778" y="150"/>
                  </a:lnTo>
                  <a:lnTo>
                    <a:pt x="781" y="146"/>
                  </a:lnTo>
                  <a:lnTo>
                    <a:pt x="778" y="150"/>
                  </a:lnTo>
                  <a:lnTo>
                    <a:pt x="774" y="150"/>
                  </a:lnTo>
                  <a:lnTo>
                    <a:pt x="770" y="154"/>
                  </a:lnTo>
                  <a:lnTo>
                    <a:pt x="770" y="158"/>
                  </a:lnTo>
                  <a:lnTo>
                    <a:pt x="774" y="158"/>
                  </a:lnTo>
                  <a:lnTo>
                    <a:pt x="774" y="161"/>
                  </a:lnTo>
                  <a:lnTo>
                    <a:pt x="774" y="165"/>
                  </a:lnTo>
                  <a:lnTo>
                    <a:pt x="778" y="165"/>
                  </a:lnTo>
                  <a:lnTo>
                    <a:pt x="778" y="169"/>
                  </a:lnTo>
                  <a:lnTo>
                    <a:pt x="781" y="173"/>
                  </a:lnTo>
                  <a:lnTo>
                    <a:pt x="778" y="173"/>
                  </a:lnTo>
                  <a:lnTo>
                    <a:pt x="781" y="173"/>
                  </a:lnTo>
                  <a:lnTo>
                    <a:pt x="778" y="173"/>
                  </a:lnTo>
                  <a:lnTo>
                    <a:pt x="778" y="176"/>
                  </a:lnTo>
                  <a:lnTo>
                    <a:pt x="774" y="176"/>
                  </a:lnTo>
                  <a:lnTo>
                    <a:pt x="774" y="180"/>
                  </a:lnTo>
                  <a:lnTo>
                    <a:pt x="774" y="184"/>
                  </a:lnTo>
                  <a:lnTo>
                    <a:pt x="770" y="184"/>
                  </a:lnTo>
                  <a:lnTo>
                    <a:pt x="770" y="188"/>
                  </a:lnTo>
                  <a:lnTo>
                    <a:pt x="766" y="188"/>
                  </a:lnTo>
                  <a:lnTo>
                    <a:pt x="766" y="192"/>
                  </a:lnTo>
                  <a:lnTo>
                    <a:pt x="762" y="192"/>
                  </a:lnTo>
                  <a:lnTo>
                    <a:pt x="766" y="188"/>
                  </a:lnTo>
                  <a:lnTo>
                    <a:pt x="766" y="184"/>
                  </a:lnTo>
                  <a:lnTo>
                    <a:pt x="770" y="184"/>
                  </a:lnTo>
                  <a:lnTo>
                    <a:pt x="770" y="180"/>
                  </a:lnTo>
                  <a:lnTo>
                    <a:pt x="766" y="180"/>
                  </a:lnTo>
                  <a:lnTo>
                    <a:pt x="766" y="176"/>
                  </a:lnTo>
                  <a:lnTo>
                    <a:pt x="766" y="173"/>
                  </a:lnTo>
                  <a:lnTo>
                    <a:pt x="762" y="176"/>
                  </a:lnTo>
                  <a:lnTo>
                    <a:pt x="762" y="173"/>
                  </a:lnTo>
                  <a:lnTo>
                    <a:pt x="759" y="173"/>
                  </a:lnTo>
                  <a:lnTo>
                    <a:pt x="762" y="173"/>
                  </a:lnTo>
                  <a:lnTo>
                    <a:pt x="762" y="169"/>
                  </a:lnTo>
                  <a:lnTo>
                    <a:pt x="762" y="173"/>
                  </a:lnTo>
                  <a:lnTo>
                    <a:pt x="759" y="173"/>
                  </a:lnTo>
                  <a:lnTo>
                    <a:pt x="759" y="169"/>
                  </a:lnTo>
                  <a:lnTo>
                    <a:pt x="762" y="169"/>
                  </a:lnTo>
                  <a:lnTo>
                    <a:pt x="766" y="169"/>
                  </a:lnTo>
                  <a:lnTo>
                    <a:pt x="762" y="169"/>
                  </a:lnTo>
                  <a:lnTo>
                    <a:pt x="759" y="169"/>
                  </a:lnTo>
                  <a:lnTo>
                    <a:pt x="759" y="165"/>
                  </a:lnTo>
                  <a:lnTo>
                    <a:pt x="762" y="165"/>
                  </a:lnTo>
                  <a:lnTo>
                    <a:pt x="762" y="169"/>
                  </a:lnTo>
                  <a:lnTo>
                    <a:pt x="762" y="165"/>
                  </a:lnTo>
                  <a:lnTo>
                    <a:pt x="759" y="165"/>
                  </a:lnTo>
                  <a:lnTo>
                    <a:pt x="762" y="165"/>
                  </a:lnTo>
                  <a:lnTo>
                    <a:pt x="762" y="161"/>
                  </a:lnTo>
                  <a:lnTo>
                    <a:pt x="759" y="161"/>
                  </a:lnTo>
                  <a:lnTo>
                    <a:pt x="762" y="158"/>
                  </a:lnTo>
                  <a:lnTo>
                    <a:pt x="766" y="158"/>
                  </a:lnTo>
                  <a:lnTo>
                    <a:pt x="766" y="154"/>
                  </a:lnTo>
                  <a:lnTo>
                    <a:pt x="762" y="154"/>
                  </a:lnTo>
                  <a:lnTo>
                    <a:pt x="762" y="158"/>
                  </a:lnTo>
                  <a:lnTo>
                    <a:pt x="759" y="158"/>
                  </a:lnTo>
                  <a:lnTo>
                    <a:pt x="755" y="158"/>
                  </a:lnTo>
                  <a:lnTo>
                    <a:pt x="759" y="161"/>
                  </a:lnTo>
                  <a:lnTo>
                    <a:pt x="755" y="161"/>
                  </a:lnTo>
                  <a:lnTo>
                    <a:pt x="759" y="161"/>
                  </a:lnTo>
                  <a:lnTo>
                    <a:pt x="759" y="165"/>
                  </a:lnTo>
                  <a:lnTo>
                    <a:pt x="755" y="165"/>
                  </a:lnTo>
                  <a:lnTo>
                    <a:pt x="755" y="169"/>
                  </a:lnTo>
                  <a:lnTo>
                    <a:pt x="755" y="173"/>
                  </a:lnTo>
                  <a:lnTo>
                    <a:pt x="759" y="173"/>
                  </a:lnTo>
                  <a:lnTo>
                    <a:pt x="755" y="173"/>
                  </a:lnTo>
                  <a:lnTo>
                    <a:pt x="755" y="169"/>
                  </a:lnTo>
                  <a:lnTo>
                    <a:pt x="755" y="173"/>
                  </a:lnTo>
                  <a:lnTo>
                    <a:pt x="755" y="176"/>
                  </a:lnTo>
                  <a:lnTo>
                    <a:pt x="759" y="176"/>
                  </a:lnTo>
                  <a:lnTo>
                    <a:pt x="759" y="180"/>
                  </a:lnTo>
                  <a:lnTo>
                    <a:pt x="755" y="176"/>
                  </a:lnTo>
                  <a:lnTo>
                    <a:pt x="751" y="176"/>
                  </a:lnTo>
                  <a:lnTo>
                    <a:pt x="747" y="173"/>
                  </a:lnTo>
                  <a:lnTo>
                    <a:pt x="744" y="173"/>
                  </a:lnTo>
                  <a:lnTo>
                    <a:pt x="747" y="169"/>
                  </a:lnTo>
                  <a:lnTo>
                    <a:pt x="747" y="165"/>
                  </a:lnTo>
                  <a:lnTo>
                    <a:pt x="747" y="169"/>
                  </a:lnTo>
                  <a:lnTo>
                    <a:pt x="744" y="169"/>
                  </a:lnTo>
                  <a:lnTo>
                    <a:pt x="744" y="173"/>
                  </a:lnTo>
                  <a:lnTo>
                    <a:pt x="747" y="173"/>
                  </a:lnTo>
                  <a:lnTo>
                    <a:pt x="747" y="176"/>
                  </a:lnTo>
                  <a:lnTo>
                    <a:pt x="751" y="176"/>
                  </a:lnTo>
                  <a:lnTo>
                    <a:pt x="755" y="176"/>
                  </a:lnTo>
                  <a:lnTo>
                    <a:pt x="755" y="180"/>
                  </a:lnTo>
                  <a:lnTo>
                    <a:pt x="759" y="180"/>
                  </a:lnTo>
                  <a:lnTo>
                    <a:pt x="762" y="180"/>
                  </a:lnTo>
                  <a:lnTo>
                    <a:pt x="759" y="184"/>
                  </a:lnTo>
                  <a:lnTo>
                    <a:pt x="755" y="184"/>
                  </a:lnTo>
                  <a:lnTo>
                    <a:pt x="751" y="180"/>
                  </a:lnTo>
                  <a:lnTo>
                    <a:pt x="747" y="176"/>
                  </a:lnTo>
                  <a:lnTo>
                    <a:pt x="751" y="180"/>
                  </a:lnTo>
                  <a:lnTo>
                    <a:pt x="751" y="184"/>
                  </a:lnTo>
                  <a:lnTo>
                    <a:pt x="755" y="184"/>
                  </a:lnTo>
                  <a:lnTo>
                    <a:pt x="759" y="188"/>
                  </a:lnTo>
                  <a:lnTo>
                    <a:pt x="759" y="192"/>
                  </a:lnTo>
                  <a:lnTo>
                    <a:pt x="759" y="188"/>
                  </a:lnTo>
                  <a:lnTo>
                    <a:pt x="759" y="192"/>
                  </a:lnTo>
                  <a:lnTo>
                    <a:pt x="755" y="192"/>
                  </a:lnTo>
                  <a:lnTo>
                    <a:pt x="755" y="188"/>
                  </a:lnTo>
                  <a:lnTo>
                    <a:pt x="755" y="192"/>
                  </a:lnTo>
                  <a:lnTo>
                    <a:pt x="759" y="192"/>
                  </a:lnTo>
                  <a:lnTo>
                    <a:pt x="759" y="195"/>
                  </a:lnTo>
                  <a:lnTo>
                    <a:pt x="755" y="195"/>
                  </a:lnTo>
                  <a:lnTo>
                    <a:pt x="755" y="192"/>
                  </a:lnTo>
                  <a:lnTo>
                    <a:pt x="751" y="192"/>
                  </a:lnTo>
                  <a:lnTo>
                    <a:pt x="747" y="192"/>
                  </a:lnTo>
                  <a:lnTo>
                    <a:pt x="744" y="192"/>
                  </a:lnTo>
                  <a:lnTo>
                    <a:pt x="747" y="192"/>
                  </a:lnTo>
                  <a:lnTo>
                    <a:pt x="751" y="192"/>
                  </a:lnTo>
                  <a:lnTo>
                    <a:pt x="755" y="195"/>
                  </a:lnTo>
                  <a:lnTo>
                    <a:pt x="759" y="199"/>
                  </a:lnTo>
                  <a:lnTo>
                    <a:pt x="759" y="195"/>
                  </a:lnTo>
                  <a:lnTo>
                    <a:pt x="762" y="195"/>
                  </a:lnTo>
                  <a:lnTo>
                    <a:pt x="766" y="195"/>
                  </a:lnTo>
                  <a:lnTo>
                    <a:pt x="766" y="199"/>
                  </a:lnTo>
                  <a:lnTo>
                    <a:pt x="766" y="203"/>
                  </a:lnTo>
                  <a:lnTo>
                    <a:pt x="766" y="207"/>
                  </a:lnTo>
                  <a:lnTo>
                    <a:pt x="770" y="210"/>
                  </a:lnTo>
                  <a:lnTo>
                    <a:pt x="770" y="214"/>
                  </a:lnTo>
                  <a:lnTo>
                    <a:pt x="770" y="210"/>
                  </a:lnTo>
                  <a:lnTo>
                    <a:pt x="770" y="207"/>
                  </a:lnTo>
                  <a:lnTo>
                    <a:pt x="766" y="207"/>
                  </a:lnTo>
                  <a:lnTo>
                    <a:pt x="766" y="203"/>
                  </a:lnTo>
                  <a:lnTo>
                    <a:pt x="766" y="199"/>
                  </a:lnTo>
                  <a:lnTo>
                    <a:pt x="766" y="203"/>
                  </a:lnTo>
                  <a:lnTo>
                    <a:pt x="762" y="203"/>
                  </a:lnTo>
                  <a:lnTo>
                    <a:pt x="766" y="207"/>
                  </a:lnTo>
                  <a:lnTo>
                    <a:pt x="766" y="210"/>
                  </a:lnTo>
                  <a:lnTo>
                    <a:pt x="766" y="207"/>
                  </a:lnTo>
                  <a:lnTo>
                    <a:pt x="766" y="210"/>
                  </a:lnTo>
                  <a:lnTo>
                    <a:pt x="762" y="207"/>
                  </a:lnTo>
                  <a:lnTo>
                    <a:pt x="762" y="210"/>
                  </a:lnTo>
                  <a:lnTo>
                    <a:pt x="759" y="210"/>
                  </a:lnTo>
                  <a:lnTo>
                    <a:pt x="755" y="210"/>
                  </a:lnTo>
                  <a:lnTo>
                    <a:pt x="751" y="210"/>
                  </a:lnTo>
                  <a:lnTo>
                    <a:pt x="751" y="207"/>
                  </a:lnTo>
                  <a:lnTo>
                    <a:pt x="755" y="207"/>
                  </a:lnTo>
                  <a:lnTo>
                    <a:pt x="751" y="207"/>
                  </a:lnTo>
                  <a:lnTo>
                    <a:pt x="751" y="210"/>
                  </a:lnTo>
                  <a:lnTo>
                    <a:pt x="751" y="214"/>
                  </a:lnTo>
                  <a:lnTo>
                    <a:pt x="755" y="214"/>
                  </a:lnTo>
                  <a:lnTo>
                    <a:pt x="755" y="210"/>
                  </a:lnTo>
                  <a:lnTo>
                    <a:pt x="759" y="210"/>
                  </a:lnTo>
                  <a:lnTo>
                    <a:pt x="759" y="214"/>
                  </a:lnTo>
                  <a:lnTo>
                    <a:pt x="759" y="210"/>
                  </a:lnTo>
                  <a:lnTo>
                    <a:pt x="762" y="210"/>
                  </a:lnTo>
                  <a:lnTo>
                    <a:pt x="762" y="214"/>
                  </a:lnTo>
                  <a:lnTo>
                    <a:pt x="762" y="218"/>
                  </a:lnTo>
                  <a:lnTo>
                    <a:pt x="766" y="214"/>
                  </a:lnTo>
                  <a:lnTo>
                    <a:pt x="766" y="210"/>
                  </a:lnTo>
                  <a:lnTo>
                    <a:pt x="766" y="214"/>
                  </a:lnTo>
                  <a:lnTo>
                    <a:pt x="770" y="214"/>
                  </a:lnTo>
                  <a:lnTo>
                    <a:pt x="770" y="218"/>
                  </a:lnTo>
                  <a:lnTo>
                    <a:pt x="766" y="218"/>
                  </a:lnTo>
                  <a:lnTo>
                    <a:pt x="762" y="218"/>
                  </a:lnTo>
                  <a:lnTo>
                    <a:pt x="762" y="222"/>
                  </a:lnTo>
                  <a:lnTo>
                    <a:pt x="759" y="222"/>
                  </a:lnTo>
                  <a:lnTo>
                    <a:pt x="755" y="222"/>
                  </a:lnTo>
                  <a:lnTo>
                    <a:pt x="755" y="218"/>
                  </a:lnTo>
                  <a:lnTo>
                    <a:pt x="755" y="222"/>
                  </a:lnTo>
                  <a:lnTo>
                    <a:pt x="751" y="222"/>
                  </a:lnTo>
                  <a:lnTo>
                    <a:pt x="751" y="218"/>
                  </a:lnTo>
                  <a:lnTo>
                    <a:pt x="747" y="218"/>
                  </a:lnTo>
                  <a:lnTo>
                    <a:pt x="751" y="222"/>
                  </a:lnTo>
                  <a:lnTo>
                    <a:pt x="755" y="222"/>
                  </a:lnTo>
                  <a:lnTo>
                    <a:pt x="759" y="222"/>
                  </a:lnTo>
                  <a:lnTo>
                    <a:pt x="755" y="222"/>
                  </a:lnTo>
                  <a:lnTo>
                    <a:pt x="755" y="225"/>
                  </a:lnTo>
                  <a:lnTo>
                    <a:pt x="751" y="225"/>
                  </a:lnTo>
                  <a:lnTo>
                    <a:pt x="747" y="225"/>
                  </a:lnTo>
                  <a:lnTo>
                    <a:pt x="751" y="229"/>
                  </a:lnTo>
                  <a:lnTo>
                    <a:pt x="755" y="229"/>
                  </a:lnTo>
                  <a:lnTo>
                    <a:pt x="755" y="225"/>
                  </a:lnTo>
                  <a:lnTo>
                    <a:pt x="759" y="225"/>
                  </a:lnTo>
                  <a:lnTo>
                    <a:pt x="759" y="229"/>
                  </a:lnTo>
                  <a:lnTo>
                    <a:pt x="759" y="225"/>
                  </a:lnTo>
                  <a:lnTo>
                    <a:pt x="759" y="229"/>
                  </a:lnTo>
                  <a:lnTo>
                    <a:pt x="755" y="229"/>
                  </a:lnTo>
                  <a:lnTo>
                    <a:pt x="755" y="233"/>
                  </a:lnTo>
                  <a:lnTo>
                    <a:pt x="755" y="229"/>
                  </a:lnTo>
                  <a:lnTo>
                    <a:pt x="751" y="229"/>
                  </a:lnTo>
                  <a:lnTo>
                    <a:pt x="747" y="233"/>
                  </a:lnTo>
                  <a:lnTo>
                    <a:pt x="744" y="233"/>
                  </a:lnTo>
                  <a:lnTo>
                    <a:pt x="740" y="237"/>
                  </a:lnTo>
                  <a:lnTo>
                    <a:pt x="736" y="237"/>
                  </a:lnTo>
                  <a:lnTo>
                    <a:pt x="736" y="240"/>
                  </a:lnTo>
                  <a:lnTo>
                    <a:pt x="732" y="244"/>
                  </a:lnTo>
                  <a:lnTo>
                    <a:pt x="732" y="240"/>
                  </a:lnTo>
                  <a:lnTo>
                    <a:pt x="732" y="244"/>
                  </a:lnTo>
                  <a:lnTo>
                    <a:pt x="729" y="244"/>
                  </a:lnTo>
                  <a:lnTo>
                    <a:pt x="725" y="244"/>
                  </a:lnTo>
                  <a:lnTo>
                    <a:pt x="721" y="248"/>
                  </a:lnTo>
                  <a:lnTo>
                    <a:pt x="717" y="248"/>
                  </a:lnTo>
                  <a:lnTo>
                    <a:pt x="714" y="252"/>
                  </a:lnTo>
                  <a:lnTo>
                    <a:pt x="714" y="255"/>
                  </a:lnTo>
                  <a:lnTo>
                    <a:pt x="714" y="252"/>
                  </a:lnTo>
                  <a:lnTo>
                    <a:pt x="714" y="255"/>
                  </a:lnTo>
                  <a:lnTo>
                    <a:pt x="710" y="255"/>
                  </a:lnTo>
                  <a:lnTo>
                    <a:pt x="710" y="259"/>
                  </a:lnTo>
                  <a:lnTo>
                    <a:pt x="706" y="259"/>
                  </a:lnTo>
                  <a:lnTo>
                    <a:pt x="706" y="263"/>
                  </a:lnTo>
                  <a:lnTo>
                    <a:pt x="702" y="263"/>
                  </a:lnTo>
                  <a:lnTo>
                    <a:pt x="702" y="259"/>
                  </a:lnTo>
                  <a:lnTo>
                    <a:pt x="702" y="263"/>
                  </a:lnTo>
                  <a:lnTo>
                    <a:pt x="699" y="267"/>
                  </a:lnTo>
                  <a:lnTo>
                    <a:pt x="695" y="267"/>
                  </a:lnTo>
                  <a:lnTo>
                    <a:pt x="691" y="267"/>
                  </a:lnTo>
                  <a:lnTo>
                    <a:pt x="695" y="267"/>
                  </a:lnTo>
                  <a:lnTo>
                    <a:pt x="695" y="270"/>
                  </a:lnTo>
                  <a:lnTo>
                    <a:pt x="691" y="270"/>
                  </a:lnTo>
                  <a:lnTo>
                    <a:pt x="691" y="267"/>
                  </a:lnTo>
                  <a:lnTo>
                    <a:pt x="691" y="270"/>
                  </a:lnTo>
                  <a:lnTo>
                    <a:pt x="691" y="267"/>
                  </a:lnTo>
                  <a:lnTo>
                    <a:pt x="687" y="267"/>
                  </a:lnTo>
                  <a:lnTo>
                    <a:pt x="687" y="270"/>
                  </a:lnTo>
                  <a:lnTo>
                    <a:pt x="691" y="270"/>
                  </a:lnTo>
                  <a:lnTo>
                    <a:pt x="687" y="274"/>
                  </a:lnTo>
                  <a:lnTo>
                    <a:pt x="687" y="270"/>
                  </a:lnTo>
                  <a:lnTo>
                    <a:pt x="687" y="274"/>
                  </a:lnTo>
                  <a:lnTo>
                    <a:pt x="687" y="278"/>
                  </a:lnTo>
                  <a:lnTo>
                    <a:pt x="684" y="278"/>
                  </a:lnTo>
                  <a:lnTo>
                    <a:pt x="684" y="282"/>
                  </a:lnTo>
                  <a:lnTo>
                    <a:pt x="680" y="282"/>
                  </a:lnTo>
                  <a:lnTo>
                    <a:pt x="684" y="282"/>
                  </a:lnTo>
                  <a:lnTo>
                    <a:pt x="680" y="286"/>
                  </a:lnTo>
                  <a:lnTo>
                    <a:pt x="680" y="289"/>
                  </a:lnTo>
                  <a:lnTo>
                    <a:pt x="676" y="293"/>
                  </a:lnTo>
                  <a:lnTo>
                    <a:pt x="680" y="293"/>
                  </a:lnTo>
                  <a:lnTo>
                    <a:pt x="676" y="293"/>
                  </a:lnTo>
                  <a:lnTo>
                    <a:pt x="680" y="293"/>
                  </a:lnTo>
                  <a:lnTo>
                    <a:pt x="680" y="297"/>
                  </a:lnTo>
                  <a:lnTo>
                    <a:pt x="680" y="301"/>
                  </a:lnTo>
                  <a:lnTo>
                    <a:pt x="680" y="304"/>
                  </a:lnTo>
                  <a:lnTo>
                    <a:pt x="680" y="308"/>
                  </a:lnTo>
                  <a:lnTo>
                    <a:pt x="684" y="308"/>
                  </a:lnTo>
                  <a:lnTo>
                    <a:pt x="684" y="312"/>
                  </a:lnTo>
                  <a:lnTo>
                    <a:pt x="687" y="319"/>
                  </a:lnTo>
                  <a:lnTo>
                    <a:pt x="687" y="323"/>
                  </a:lnTo>
                  <a:lnTo>
                    <a:pt x="691" y="327"/>
                  </a:lnTo>
                  <a:lnTo>
                    <a:pt x="691" y="331"/>
                  </a:lnTo>
                  <a:lnTo>
                    <a:pt x="695" y="331"/>
                  </a:lnTo>
                  <a:lnTo>
                    <a:pt x="691" y="331"/>
                  </a:lnTo>
                  <a:lnTo>
                    <a:pt x="691" y="334"/>
                  </a:lnTo>
                  <a:lnTo>
                    <a:pt x="695" y="338"/>
                  </a:lnTo>
                  <a:lnTo>
                    <a:pt x="691" y="338"/>
                  </a:lnTo>
                  <a:lnTo>
                    <a:pt x="691" y="334"/>
                  </a:lnTo>
                  <a:lnTo>
                    <a:pt x="691" y="331"/>
                  </a:lnTo>
                  <a:lnTo>
                    <a:pt x="691" y="327"/>
                  </a:lnTo>
                  <a:lnTo>
                    <a:pt x="687" y="327"/>
                  </a:lnTo>
                  <a:lnTo>
                    <a:pt x="691" y="327"/>
                  </a:lnTo>
                  <a:lnTo>
                    <a:pt x="687" y="323"/>
                  </a:lnTo>
                  <a:lnTo>
                    <a:pt x="687" y="327"/>
                  </a:lnTo>
                  <a:lnTo>
                    <a:pt x="691" y="331"/>
                  </a:lnTo>
                  <a:lnTo>
                    <a:pt x="691" y="338"/>
                  </a:lnTo>
                  <a:lnTo>
                    <a:pt x="695" y="338"/>
                  </a:lnTo>
                  <a:lnTo>
                    <a:pt x="695" y="342"/>
                  </a:lnTo>
                  <a:lnTo>
                    <a:pt x="695" y="346"/>
                  </a:lnTo>
                  <a:lnTo>
                    <a:pt x="699" y="349"/>
                  </a:lnTo>
                  <a:lnTo>
                    <a:pt x="699" y="353"/>
                  </a:lnTo>
                  <a:lnTo>
                    <a:pt x="702" y="353"/>
                  </a:lnTo>
                  <a:lnTo>
                    <a:pt x="702" y="357"/>
                  </a:lnTo>
                  <a:lnTo>
                    <a:pt x="702" y="361"/>
                  </a:lnTo>
                  <a:lnTo>
                    <a:pt x="699" y="361"/>
                  </a:lnTo>
                  <a:lnTo>
                    <a:pt x="699" y="364"/>
                  </a:lnTo>
                  <a:lnTo>
                    <a:pt x="699" y="368"/>
                  </a:lnTo>
                  <a:lnTo>
                    <a:pt x="699" y="372"/>
                  </a:lnTo>
                  <a:lnTo>
                    <a:pt x="695" y="376"/>
                  </a:lnTo>
                  <a:lnTo>
                    <a:pt x="695" y="380"/>
                  </a:lnTo>
                  <a:lnTo>
                    <a:pt x="691" y="380"/>
                  </a:lnTo>
                  <a:lnTo>
                    <a:pt x="691" y="383"/>
                  </a:lnTo>
                  <a:lnTo>
                    <a:pt x="687" y="383"/>
                  </a:lnTo>
                  <a:lnTo>
                    <a:pt x="684" y="383"/>
                  </a:lnTo>
                  <a:lnTo>
                    <a:pt x="684" y="380"/>
                  </a:lnTo>
                  <a:lnTo>
                    <a:pt x="687" y="380"/>
                  </a:lnTo>
                  <a:lnTo>
                    <a:pt x="684" y="380"/>
                  </a:lnTo>
                  <a:lnTo>
                    <a:pt x="684" y="376"/>
                  </a:lnTo>
                  <a:lnTo>
                    <a:pt x="680" y="372"/>
                  </a:lnTo>
                  <a:lnTo>
                    <a:pt x="676" y="368"/>
                  </a:lnTo>
                  <a:lnTo>
                    <a:pt x="672" y="368"/>
                  </a:lnTo>
                  <a:lnTo>
                    <a:pt x="672" y="364"/>
                  </a:lnTo>
                  <a:lnTo>
                    <a:pt x="672" y="361"/>
                  </a:lnTo>
                  <a:lnTo>
                    <a:pt x="672" y="357"/>
                  </a:lnTo>
                  <a:lnTo>
                    <a:pt x="672" y="361"/>
                  </a:lnTo>
                  <a:lnTo>
                    <a:pt x="669" y="361"/>
                  </a:lnTo>
                  <a:lnTo>
                    <a:pt x="669" y="357"/>
                  </a:lnTo>
                  <a:lnTo>
                    <a:pt x="669" y="353"/>
                  </a:lnTo>
                  <a:lnTo>
                    <a:pt x="669" y="357"/>
                  </a:lnTo>
                  <a:lnTo>
                    <a:pt x="665" y="357"/>
                  </a:lnTo>
                  <a:lnTo>
                    <a:pt x="665" y="353"/>
                  </a:lnTo>
                  <a:lnTo>
                    <a:pt x="661" y="353"/>
                  </a:lnTo>
                  <a:lnTo>
                    <a:pt x="661" y="349"/>
                  </a:lnTo>
                  <a:lnTo>
                    <a:pt x="661" y="346"/>
                  </a:lnTo>
                  <a:lnTo>
                    <a:pt x="661" y="342"/>
                  </a:lnTo>
                  <a:lnTo>
                    <a:pt x="665" y="342"/>
                  </a:lnTo>
                  <a:lnTo>
                    <a:pt x="665" y="338"/>
                  </a:lnTo>
                  <a:lnTo>
                    <a:pt x="657" y="338"/>
                  </a:lnTo>
                  <a:lnTo>
                    <a:pt x="661" y="338"/>
                  </a:lnTo>
                  <a:lnTo>
                    <a:pt x="661" y="342"/>
                  </a:lnTo>
                  <a:lnTo>
                    <a:pt x="657" y="342"/>
                  </a:lnTo>
                  <a:lnTo>
                    <a:pt x="657" y="338"/>
                  </a:lnTo>
                  <a:lnTo>
                    <a:pt x="657" y="334"/>
                  </a:lnTo>
                  <a:lnTo>
                    <a:pt x="657" y="331"/>
                  </a:lnTo>
                  <a:lnTo>
                    <a:pt x="661" y="331"/>
                  </a:lnTo>
                  <a:lnTo>
                    <a:pt x="661" y="327"/>
                  </a:lnTo>
                  <a:lnTo>
                    <a:pt x="661" y="323"/>
                  </a:lnTo>
                  <a:lnTo>
                    <a:pt x="657" y="323"/>
                  </a:lnTo>
                  <a:lnTo>
                    <a:pt x="657" y="319"/>
                  </a:lnTo>
                  <a:lnTo>
                    <a:pt x="654" y="319"/>
                  </a:lnTo>
                  <a:lnTo>
                    <a:pt x="654" y="316"/>
                  </a:lnTo>
                  <a:lnTo>
                    <a:pt x="650" y="316"/>
                  </a:lnTo>
                  <a:lnTo>
                    <a:pt x="650" y="312"/>
                  </a:lnTo>
                  <a:lnTo>
                    <a:pt x="646" y="312"/>
                  </a:lnTo>
                  <a:lnTo>
                    <a:pt x="646" y="308"/>
                  </a:lnTo>
                  <a:lnTo>
                    <a:pt x="642" y="308"/>
                  </a:lnTo>
                  <a:lnTo>
                    <a:pt x="642" y="304"/>
                  </a:lnTo>
                  <a:lnTo>
                    <a:pt x="638" y="304"/>
                  </a:lnTo>
                  <a:lnTo>
                    <a:pt x="635" y="304"/>
                  </a:lnTo>
                  <a:lnTo>
                    <a:pt x="631" y="304"/>
                  </a:lnTo>
                  <a:lnTo>
                    <a:pt x="631" y="308"/>
                  </a:lnTo>
                  <a:lnTo>
                    <a:pt x="635" y="308"/>
                  </a:lnTo>
                  <a:lnTo>
                    <a:pt x="631" y="308"/>
                  </a:lnTo>
                  <a:lnTo>
                    <a:pt x="627" y="308"/>
                  </a:lnTo>
                  <a:lnTo>
                    <a:pt x="623" y="308"/>
                  </a:lnTo>
                  <a:lnTo>
                    <a:pt x="623" y="312"/>
                  </a:lnTo>
                  <a:lnTo>
                    <a:pt x="620" y="312"/>
                  </a:lnTo>
                  <a:lnTo>
                    <a:pt x="616" y="312"/>
                  </a:lnTo>
                  <a:lnTo>
                    <a:pt x="616" y="308"/>
                  </a:lnTo>
                  <a:lnTo>
                    <a:pt x="616" y="312"/>
                  </a:lnTo>
                  <a:lnTo>
                    <a:pt x="620" y="312"/>
                  </a:lnTo>
                  <a:lnTo>
                    <a:pt x="620" y="308"/>
                  </a:lnTo>
                  <a:lnTo>
                    <a:pt x="616" y="308"/>
                  </a:lnTo>
                  <a:lnTo>
                    <a:pt x="616" y="304"/>
                  </a:lnTo>
                  <a:lnTo>
                    <a:pt x="612" y="304"/>
                  </a:lnTo>
                  <a:lnTo>
                    <a:pt x="616" y="304"/>
                  </a:lnTo>
                  <a:lnTo>
                    <a:pt x="612" y="304"/>
                  </a:lnTo>
                  <a:lnTo>
                    <a:pt x="612" y="301"/>
                  </a:lnTo>
                  <a:lnTo>
                    <a:pt x="608" y="301"/>
                  </a:lnTo>
                  <a:lnTo>
                    <a:pt x="612" y="301"/>
                  </a:lnTo>
                  <a:lnTo>
                    <a:pt x="612" y="304"/>
                  </a:lnTo>
                  <a:lnTo>
                    <a:pt x="608" y="304"/>
                  </a:lnTo>
                  <a:lnTo>
                    <a:pt x="608" y="301"/>
                  </a:lnTo>
                  <a:lnTo>
                    <a:pt x="605" y="301"/>
                  </a:lnTo>
                  <a:lnTo>
                    <a:pt x="601" y="301"/>
                  </a:lnTo>
                  <a:lnTo>
                    <a:pt x="605" y="301"/>
                  </a:lnTo>
                  <a:lnTo>
                    <a:pt x="605" y="297"/>
                  </a:lnTo>
                  <a:lnTo>
                    <a:pt x="601" y="297"/>
                  </a:lnTo>
                  <a:lnTo>
                    <a:pt x="597" y="301"/>
                  </a:lnTo>
                  <a:lnTo>
                    <a:pt x="593" y="301"/>
                  </a:lnTo>
                  <a:lnTo>
                    <a:pt x="590" y="301"/>
                  </a:lnTo>
                  <a:lnTo>
                    <a:pt x="593" y="301"/>
                  </a:lnTo>
                  <a:lnTo>
                    <a:pt x="593" y="297"/>
                  </a:lnTo>
                  <a:lnTo>
                    <a:pt x="590" y="297"/>
                  </a:lnTo>
                  <a:lnTo>
                    <a:pt x="590" y="301"/>
                  </a:lnTo>
                  <a:lnTo>
                    <a:pt x="586" y="301"/>
                  </a:lnTo>
                  <a:lnTo>
                    <a:pt x="582" y="301"/>
                  </a:lnTo>
                  <a:lnTo>
                    <a:pt x="586" y="301"/>
                  </a:lnTo>
                  <a:lnTo>
                    <a:pt x="586" y="297"/>
                  </a:lnTo>
                  <a:lnTo>
                    <a:pt x="586" y="301"/>
                  </a:lnTo>
                  <a:lnTo>
                    <a:pt x="582" y="301"/>
                  </a:lnTo>
                  <a:lnTo>
                    <a:pt x="578" y="301"/>
                  </a:lnTo>
                  <a:lnTo>
                    <a:pt x="575" y="301"/>
                  </a:lnTo>
                  <a:lnTo>
                    <a:pt x="578" y="301"/>
                  </a:lnTo>
                  <a:lnTo>
                    <a:pt x="578" y="297"/>
                  </a:lnTo>
                  <a:lnTo>
                    <a:pt x="575" y="297"/>
                  </a:lnTo>
                  <a:lnTo>
                    <a:pt x="575" y="293"/>
                  </a:lnTo>
                  <a:lnTo>
                    <a:pt x="575" y="297"/>
                  </a:lnTo>
                  <a:lnTo>
                    <a:pt x="575" y="301"/>
                  </a:lnTo>
                  <a:lnTo>
                    <a:pt x="571" y="301"/>
                  </a:lnTo>
                  <a:lnTo>
                    <a:pt x="567" y="301"/>
                  </a:lnTo>
                  <a:lnTo>
                    <a:pt x="563" y="301"/>
                  </a:lnTo>
                  <a:lnTo>
                    <a:pt x="560" y="301"/>
                  </a:lnTo>
                  <a:lnTo>
                    <a:pt x="556" y="301"/>
                  </a:lnTo>
                  <a:lnTo>
                    <a:pt x="552" y="304"/>
                  </a:lnTo>
                  <a:lnTo>
                    <a:pt x="548" y="304"/>
                  </a:lnTo>
                  <a:lnTo>
                    <a:pt x="548" y="301"/>
                  </a:lnTo>
                  <a:lnTo>
                    <a:pt x="545" y="301"/>
                  </a:lnTo>
                  <a:lnTo>
                    <a:pt x="541" y="301"/>
                  </a:lnTo>
                  <a:lnTo>
                    <a:pt x="537" y="304"/>
                  </a:lnTo>
                  <a:lnTo>
                    <a:pt x="541" y="304"/>
                  </a:lnTo>
                  <a:lnTo>
                    <a:pt x="545" y="304"/>
                  </a:lnTo>
                  <a:lnTo>
                    <a:pt x="548" y="304"/>
                  </a:lnTo>
                  <a:lnTo>
                    <a:pt x="548" y="308"/>
                  </a:lnTo>
                  <a:lnTo>
                    <a:pt x="552" y="308"/>
                  </a:lnTo>
                  <a:lnTo>
                    <a:pt x="552" y="304"/>
                  </a:lnTo>
                  <a:lnTo>
                    <a:pt x="556" y="308"/>
                  </a:lnTo>
                  <a:lnTo>
                    <a:pt x="552" y="308"/>
                  </a:lnTo>
                  <a:lnTo>
                    <a:pt x="548" y="312"/>
                  </a:lnTo>
                  <a:lnTo>
                    <a:pt x="552" y="316"/>
                  </a:lnTo>
                  <a:lnTo>
                    <a:pt x="556" y="316"/>
                  </a:lnTo>
                  <a:lnTo>
                    <a:pt x="560" y="319"/>
                  </a:lnTo>
                  <a:lnTo>
                    <a:pt x="556" y="319"/>
                  </a:lnTo>
                  <a:lnTo>
                    <a:pt x="556" y="323"/>
                  </a:lnTo>
                  <a:lnTo>
                    <a:pt x="552" y="323"/>
                  </a:lnTo>
                  <a:lnTo>
                    <a:pt x="556" y="323"/>
                  </a:lnTo>
                  <a:lnTo>
                    <a:pt x="556" y="319"/>
                  </a:lnTo>
                  <a:lnTo>
                    <a:pt x="552" y="319"/>
                  </a:lnTo>
                  <a:lnTo>
                    <a:pt x="552" y="316"/>
                  </a:lnTo>
                  <a:lnTo>
                    <a:pt x="548" y="316"/>
                  </a:lnTo>
                  <a:lnTo>
                    <a:pt x="545" y="316"/>
                  </a:lnTo>
                  <a:lnTo>
                    <a:pt x="541" y="312"/>
                  </a:lnTo>
                  <a:lnTo>
                    <a:pt x="541" y="316"/>
                  </a:lnTo>
                  <a:lnTo>
                    <a:pt x="545" y="316"/>
                  </a:lnTo>
                  <a:lnTo>
                    <a:pt x="545" y="319"/>
                  </a:lnTo>
                  <a:lnTo>
                    <a:pt x="541" y="319"/>
                  </a:lnTo>
                  <a:lnTo>
                    <a:pt x="541" y="316"/>
                  </a:lnTo>
                  <a:lnTo>
                    <a:pt x="537" y="316"/>
                  </a:lnTo>
                  <a:lnTo>
                    <a:pt x="533" y="319"/>
                  </a:lnTo>
                  <a:lnTo>
                    <a:pt x="529" y="319"/>
                  </a:lnTo>
                  <a:lnTo>
                    <a:pt x="526" y="319"/>
                  </a:lnTo>
                  <a:lnTo>
                    <a:pt x="526" y="316"/>
                  </a:lnTo>
                  <a:lnTo>
                    <a:pt x="522" y="316"/>
                  </a:lnTo>
                  <a:lnTo>
                    <a:pt x="526" y="316"/>
                  </a:lnTo>
                  <a:lnTo>
                    <a:pt x="522" y="312"/>
                  </a:lnTo>
                  <a:lnTo>
                    <a:pt x="518" y="312"/>
                  </a:lnTo>
                  <a:lnTo>
                    <a:pt x="518" y="308"/>
                  </a:lnTo>
                  <a:lnTo>
                    <a:pt x="514" y="308"/>
                  </a:lnTo>
                  <a:lnTo>
                    <a:pt x="511" y="308"/>
                  </a:lnTo>
                  <a:lnTo>
                    <a:pt x="511" y="312"/>
                  </a:lnTo>
                  <a:lnTo>
                    <a:pt x="507" y="312"/>
                  </a:lnTo>
                  <a:lnTo>
                    <a:pt x="503" y="312"/>
                  </a:lnTo>
                  <a:lnTo>
                    <a:pt x="499" y="312"/>
                  </a:lnTo>
                  <a:lnTo>
                    <a:pt x="496" y="308"/>
                  </a:lnTo>
                  <a:lnTo>
                    <a:pt x="492" y="308"/>
                  </a:lnTo>
                  <a:lnTo>
                    <a:pt x="488" y="308"/>
                  </a:lnTo>
                  <a:lnTo>
                    <a:pt x="484" y="308"/>
                  </a:lnTo>
                  <a:lnTo>
                    <a:pt x="484" y="312"/>
                  </a:lnTo>
                  <a:lnTo>
                    <a:pt x="484" y="308"/>
                  </a:lnTo>
                  <a:lnTo>
                    <a:pt x="484" y="304"/>
                  </a:lnTo>
                  <a:lnTo>
                    <a:pt x="481" y="308"/>
                  </a:lnTo>
                  <a:lnTo>
                    <a:pt x="484" y="308"/>
                  </a:lnTo>
                  <a:lnTo>
                    <a:pt x="484" y="312"/>
                  </a:lnTo>
                  <a:lnTo>
                    <a:pt x="481" y="312"/>
                  </a:lnTo>
                  <a:lnTo>
                    <a:pt x="477" y="312"/>
                  </a:lnTo>
                  <a:lnTo>
                    <a:pt x="473" y="312"/>
                  </a:lnTo>
                  <a:lnTo>
                    <a:pt x="473" y="316"/>
                  </a:lnTo>
                  <a:lnTo>
                    <a:pt x="469" y="316"/>
                  </a:lnTo>
                  <a:lnTo>
                    <a:pt x="473" y="312"/>
                  </a:lnTo>
                  <a:lnTo>
                    <a:pt x="469" y="312"/>
                  </a:lnTo>
                  <a:lnTo>
                    <a:pt x="469" y="308"/>
                  </a:lnTo>
                  <a:lnTo>
                    <a:pt x="466" y="312"/>
                  </a:lnTo>
                  <a:lnTo>
                    <a:pt x="466" y="316"/>
                  </a:lnTo>
                  <a:lnTo>
                    <a:pt x="466" y="319"/>
                  </a:lnTo>
                  <a:lnTo>
                    <a:pt x="462" y="319"/>
                  </a:lnTo>
                  <a:lnTo>
                    <a:pt x="462" y="323"/>
                  </a:lnTo>
                  <a:lnTo>
                    <a:pt x="458" y="323"/>
                  </a:lnTo>
                  <a:lnTo>
                    <a:pt x="454" y="327"/>
                  </a:lnTo>
                  <a:lnTo>
                    <a:pt x="451" y="327"/>
                  </a:lnTo>
                  <a:lnTo>
                    <a:pt x="454" y="327"/>
                  </a:lnTo>
                  <a:lnTo>
                    <a:pt x="451" y="327"/>
                  </a:lnTo>
                  <a:lnTo>
                    <a:pt x="447" y="331"/>
                  </a:lnTo>
                  <a:lnTo>
                    <a:pt x="447" y="327"/>
                  </a:lnTo>
                  <a:lnTo>
                    <a:pt x="451" y="327"/>
                  </a:lnTo>
                  <a:lnTo>
                    <a:pt x="447" y="327"/>
                  </a:lnTo>
                  <a:lnTo>
                    <a:pt x="443" y="327"/>
                  </a:lnTo>
                  <a:lnTo>
                    <a:pt x="439" y="327"/>
                  </a:lnTo>
                  <a:lnTo>
                    <a:pt x="443" y="331"/>
                  </a:lnTo>
                  <a:lnTo>
                    <a:pt x="439" y="331"/>
                  </a:lnTo>
                  <a:lnTo>
                    <a:pt x="436" y="331"/>
                  </a:lnTo>
                  <a:lnTo>
                    <a:pt x="439" y="331"/>
                  </a:lnTo>
                  <a:lnTo>
                    <a:pt x="439" y="334"/>
                  </a:lnTo>
                  <a:lnTo>
                    <a:pt x="436" y="334"/>
                  </a:lnTo>
                  <a:lnTo>
                    <a:pt x="432" y="334"/>
                  </a:lnTo>
                  <a:lnTo>
                    <a:pt x="432" y="338"/>
                  </a:lnTo>
                  <a:lnTo>
                    <a:pt x="432" y="334"/>
                  </a:lnTo>
                  <a:lnTo>
                    <a:pt x="436" y="334"/>
                  </a:lnTo>
                  <a:lnTo>
                    <a:pt x="436" y="338"/>
                  </a:lnTo>
                  <a:lnTo>
                    <a:pt x="432" y="338"/>
                  </a:lnTo>
                  <a:lnTo>
                    <a:pt x="428" y="338"/>
                  </a:lnTo>
                  <a:lnTo>
                    <a:pt x="424" y="338"/>
                  </a:lnTo>
                  <a:lnTo>
                    <a:pt x="428" y="338"/>
                  </a:lnTo>
                  <a:lnTo>
                    <a:pt x="428" y="342"/>
                  </a:lnTo>
                  <a:lnTo>
                    <a:pt x="428" y="346"/>
                  </a:lnTo>
                  <a:lnTo>
                    <a:pt x="428" y="349"/>
                  </a:lnTo>
                  <a:lnTo>
                    <a:pt x="424" y="346"/>
                  </a:lnTo>
                  <a:lnTo>
                    <a:pt x="421" y="346"/>
                  </a:lnTo>
                  <a:lnTo>
                    <a:pt x="424" y="346"/>
                  </a:lnTo>
                  <a:lnTo>
                    <a:pt x="424" y="349"/>
                  </a:lnTo>
                  <a:lnTo>
                    <a:pt x="428" y="349"/>
                  </a:lnTo>
                  <a:lnTo>
                    <a:pt x="428" y="353"/>
                  </a:lnTo>
                  <a:lnTo>
                    <a:pt x="424" y="353"/>
                  </a:lnTo>
                  <a:lnTo>
                    <a:pt x="424" y="357"/>
                  </a:lnTo>
                  <a:lnTo>
                    <a:pt x="428" y="357"/>
                  </a:lnTo>
                  <a:lnTo>
                    <a:pt x="428" y="361"/>
                  </a:lnTo>
                  <a:lnTo>
                    <a:pt x="428" y="364"/>
                  </a:lnTo>
                  <a:lnTo>
                    <a:pt x="428" y="368"/>
                  </a:lnTo>
                  <a:lnTo>
                    <a:pt x="432" y="368"/>
                  </a:lnTo>
                  <a:lnTo>
                    <a:pt x="428" y="368"/>
                  </a:lnTo>
                  <a:lnTo>
                    <a:pt x="428" y="372"/>
                  </a:lnTo>
                  <a:lnTo>
                    <a:pt x="424" y="372"/>
                  </a:lnTo>
                  <a:lnTo>
                    <a:pt x="424" y="368"/>
                  </a:lnTo>
                  <a:lnTo>
                    <a:pt x="421" y="368"/>
                  </a:lnTo>
                  <a:lnTo>
                    <a:pt x="417" y="368"/>
                  </a:lnTo>
                  <a:lnTo>
                    <a:pt x="413" y="368"/>
                  </a:lnTo>
                  <a:lnTo>
                    <a:pt x="413" y="364"/>
                  </a:lnTo>
                  <a:lnTo>
                    <a:pt x="409" y="364"/>
                  </a:lnTo>
                  <a:lnTo>
                    <a:pt x="405" y="364"/>
                  </a:lnTo>
                  <a:lnTo>
                    <a:pt x="405" y="361"/>
                  </a:lnTo>
                  <a:lnTo>
                    <a:pt x="402" y="361"/>
                  </a:lnTo>
                  <a:lnTo>
                    <a:pt x="398" y="357"/>
                  </a:lnTo>
                  <a:lnTo>
                    <a:pt x="398" y="353"/>
                  </a:lnTo>
                  <a:lnTo>
                    <a:pt x="394" y="353"/>
                  </a:lnTo>
                  <a:lnTo>
                    <a:pt x="394" y="349"/>
                  </a:lnTo>
                  <a:lnTo>
                    <a:pt x="394" y="346"/>
                  </a:lnTo>
                  <a:lnTo>
                    <a:pt x="394" y="342"/>
                  </a:lnTo>
                  <a:lnTo>
                    <a:pt x="390" y="342"/>
                  </a:lnTo>
                  <a:lnTo>
                    <a:pt x="390" y="338"/>
                  </a:lnTo>
                  <a:lnTo>
                    <a:pt x="387" y="338"/>
                  </a:lnTo>
                  <a:lnTo>
                    <a:pt x="387" y="334"/>
                  </a:lnTo>
                  <a:lnTo>
                    <a:pt x="383" y="334"/>
                  </a:lnTo>
                  <a:lnTo>
                    <a:pt x="383" y="331"/>
                  </a:lnTo>
                  <a:lnTo>
                    <a:pt x="379" y="327"/>
                  </a:lnTo>
                  <a:lnTo>
                    <a:pt x="379" y="323"/>
                  </a:lnTo>
                  <a:lnTo>
                    <a:pt x="375" y="323"/>
                  </a:lnTo>
                  <a:lnTo>
                    <a:pt x="375" y="319"/>
                  </a:lnTo>
                  <a:lnTo>
                    <a:pt x="375" y="316"/>
                  </a:lnTo>
                  <a:lnTo>
                    <a:pt x="372" y="316"/>
                  </a:lnTo>
                  <a:lnTo>
                    <a:pt x="368" y="316"/>
                  </a:lnTo>
                  <a:lnTo>
                    <a:pt x="368" y="312"/>
                  </a:lnTo>
                  <a:lnTo>
                    <a:pt x="364" y="312"/>
                  </a:lnTo>
                  <a:lnTo>
                    <a:pt x="364" y="308"/>
                  </a:lnTo>
                  <a:lnTo>
                    <a:pt x="360" y="308"/>
                  </a:lnTo>
                  <a:lnTo>
                    <a:pt x="357" y="308"/>
                  </a:lnTo>
                  <a:lnTo>
                    <a:pt x="353" y="308"/>
                  </a:lnTo>
                  <a:lnTo>
                    <a:pt x="349" y="308"/>
                  </a:lnTo>
                  <a:lnTo>
                    <a:pt x="345" y="308"/>
                  </a:lnTo>
                  <a:lnTo>
                    <a:pt x="342" y="316"/>
                  </a:lnTo>
                  <a:lnTo>
                    <a:pt x="342" y="319"/>
                  </a:lnTo>
                  <a:lnTo>
                    <a:pt x="338" y="319"/>
                  </a:lnTo>
                  <a:lnTo>
                    <a:pt x="338" y="323"/>
                  </a:lnTo>
                  <a:lnTo>
                    <a:pt x="334" y="323"/>
                  </a:lnTo>
                  <a:lnTo>
                    <a:pt x="334" y="319"/>
                  </a:lnTo>
                  <a:lnTo>
                    <a:pt x="330" y="319"/>
                  </a:lnTo>
                  <a:lnTo>
                    <a:pt x="327" y="319"/>
                  </a:lnTo>
                  <a:lnTo>
                    <a:pt x="327" y="316"/>
                  </a:lnTo>
                  <a:lnTo>
                    <a:pt x="323" y="316"/>
                  </a:lnTo>
                  <a:lnTo>
                    <a:pt x="319" y="316"/>
                  </a:lnTo>
                  <a:lnTo>
                    <a:pt x="319" y="312"/>
                  </a:lnTo>
                  <a:lnTo>
                    <a:pt x="315" y="312"/>
                  </a:lnTo>
                  <a:lnTo>
                    <a:pt x="312" y="308"/>
                  </a:lnTo>
                  <a:lnTo>
                    <a:pt x="312" y="304"/>
                  </a:lnTo>
                  <a:lnTo>
                    <a:pt x="315" y="304"/>
                  </a:lnTo>
                  <a:lnTo>
                    <a:pt x="312" y="304"/>
                  </a:lnTo>
                  <a:lnTo>
                    <a:pt x="312" y="301"/>
                  </a:lnTo>
                  <a:lnTo>
                    <a:pt x="312" y="297"/>
                  </a:lnTo>
                  <a:lnTo>
                    <a:pt x="308" y="297"/>
                  </a:lnTo>
                  <a:lnTo>
                    <a:pt x="308" y="293"/>
                  </a:lnTo>
                  <a:lnTo>
                    <a:pt x="304" y="293"/>
                  </a:lnTo>
                  <a:lnTo>
                    <a:pt x="300" y="293"/>
                  </a:lnTo>
                  <a:lnTo>
                    <a:pt x="300" y="289"/>
                  </a:lnTo>
                  <a:lnTo>
                    <a:pt x="297" y="289"/>
                  </a:lnTo>
                  <a:lnTo>
                    <a:pt x="297" y="286"/>
                  </a:lnTo>
                  <a:lnTo>
                    <a:pt x="293" y="286"/>
                  </a:lnTo>
                  <a:lnTo>
                    <a:pt x="293" y="28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6" name="Freeform 3083"/>
            <p:cNvSpPr>
              <a:spLocks/>
            </p:cNvSpPr>
            <p:nvPr/>
          </p:nvSpPr>
          <p:spPr bwMode="auto">
            <a:xfrm>
              <a:off x="1455775" y="2732464"/>
              <a:ext cx="499706" cy="219978"/>
            </a:xfrm>
            <a:custGeom>
              <a:avLst/>
              <a:gdLst>
                <a:gd name="T0" fmla="*/ 274 w 278"/>
                <a:gd name="T1" fmla="*/ 117 h 121"/>
                <a:gd name="T2" fmla="*/ 270 w 278"/>
                <a:gd name="T3" fmla="*/ 113 h 121"/>
                <a:gd name="T4" fmla="*/ 259 w 278"/>
                <a:gd name="T5" fmla="*/ 113 h 121"/>
                <a:gd name="T6" fmla="*/ 251 w 278"/>
                <a:gd name="T7" fmla="*/ 113 h 121"/>
                <a:gd name="T8" fmla="*/ 244 w 278"/>
                <a:gd name="T9" fmla="*/ 113 h 121"/>
                <a:gd name="T10" fmla="*/ 244 w 278"/>
                <a:gd name="T11" fmla="*/ 121 h 121"/>
                <a:gd name="T12" fmla="*/ 229 w 278"/>
                <a:gd name="T13" fmla="*/ 121 h 121"/>
                <a:gd name="T14" fmla="*/ 218 w 278"/>
                <a:gd name="T15" fmla="*/ 121 h 121"/>
                <a:gd name="T16" fmla="*/ 199 w 278"/>
                <a:gd name="T17" fmla="*/ 121 h 121"/>
                <a:gd name="T18" fmla="*/ 184 w 278"/>
                <a:gd name="T19" fmla="*/ 117 h 121"/>
                <a:gd name="T20" fmla="*/ 176 w 278"/>
                <a:gd name="T21" fmla="*/ 113 h 121"/>
                <a:gd name="T22" fmla="*/ 165 w 278"/>
                <a:gd name="T23" fmla="*/ 109 h 121"/>
                <a:gd name="T24" fmla="*/ 158 w 278"/>
                <a:gd name="T25" fmla="*/ 105 h 121"/>
                <a:gd name="T26" fmla="*/ 150 w 278"/>
                <a:gd name="T27" fmla="*/ 105 h 121"/>
                <a:gd name="T28" fmla="*/ 142 w 278"/>
                <a:gd name="T29" fmla="*/ 102 h 121"/>
                <a:gd name="T30" fmla="*/ 139 w 278"/>
                <a:gd name="T31" fmla="*/ 98 h 121"/>
                <a:gd name="T32" fmla="*/ 131 w 278"/>
                <a:gd name="T33" fmla="*/ 98 h 121"/>
                <a:gd name="T34" fmla="*/ 124 w 278"/>
                <a:gd name="T35" fmla="*/ 98 h 121"/>
                <a:gd name="T36" fmla="*/ 112 w 278"/>
                <a:gd name="T37" fmla="*/ 102 h 121"/>
                <a:gd name="T38" fmla="*/ 105 w 278"/>
                <a:gd name="T39" fmla="*/ 102 h 121"/>
                <a:gd name="T40" fmla="*/ 101 w 278"/>
                <a:gd name="T41" fmla="*/ 98 h 121"/>
                <a:gd name="T42" fmla="*/ 101 w 278"/>
                <a:gd name="T43" fmla="*/ 90 h 121"/>
                <a:gd name="T44" fmla="*/ 97 w 278"/>
                <a:gd name="T45" fmla="*/ 87 h 121"/>
                <a:gd name="T46" fmla="*/ 90 w 278"/>
                <a:gd name="T47" fmla="*/ 83 h 121"/>
                <a:gd name="T48" fmla="*/ 82 w 278"/>
                <a:gd name="T49" fmla="*/ 83 h 121"/>
                <a:gd name="T50" fmla="*/ 82 w 278"/>
                <a:gd name="T51" fmla="*/ 75 h 121"/>
                <a:gd name="T52" fmla="*/ 75 w 278"/>
                <a:gd name="T53" fmla="*/ 75 h 121"/>
                <a:gd name="T54" fmla="*/ 67 w 278"/>
                <a:gd name="T55" fmla="*/ 75 h 121"/>
                <a:gd name="T56" fmla="*/ 64 w 278"/>
                <a:gd name="T57" fmla="*/ 72 h 121"/>
                <a:gd name="T58" fmla="*/ 56 w 278"/>
                <a:gd name="T59" fmla="*/ 72 h 121"/>
                <a:gd name="T60" fmla="*/ 49 w 278"/>
                <a:gd name="T61" fmla="*/ 72 h 121"/>
                <a:gd name="T62" fmla="*/ 49 w 278"/>
                <a:gd name="T63" fmla="*/ 64 h 121"/>
                <a:gd name="T64" fmla="*/ 45 w 278"/>
                <a:gd name="T65" fmla="*/ 60 h 121"/>
                <a:gd name="T66" fmla="*/ 41 w 278"/>
                <a:gd name="T67" fmla="*/ 53 h 121"/>
                <a:gd name="T68" fmla="*/ 37 w 278"/>
                <a:gd name="T69" fmla="*/ 49 h 121"/>
                <a:gd name="T70" fmla="*/ 33 w 278"/>
                <a:gd name="T71" fmla="*/ 45 h 121"/>
                <a:gd name="T72" fmla="*/ 26 w 278"/>
                <a:gd name="T73" fmla="*/ 38 h 121"/>
                <a:gd name="T74" fmla="*/ 30 w 278"/>
                <a:gd name="T75" fmla="*/ 34 h 121"/>
                <a:gd name="T76" fmla="*/ 26 w 278"/>
                <a:gd name="T77" fmla="*/ 30 h 121"/>
                <a:gd name="T78" fmla="*/ 18 w 278"/>
                <a:gd name="T79" fmla="*/ 27 h 121"/>
                <a:gd name="T80" fmla="*/ 18 w 278"/>
                <a:gd name="T81" fmla="*/ 19 h 121"/>
                <a:gd name="T82" fmla="*/ 18 w 278"/>
                <a:gd name="T83" fmla="*/ 19 h 121"/>
                <a:gd name="T84" fmla="*/ 26 w 278"/>
                <a:gd name="T85" fmla="*/ 23 h 121"/>
                <a:gd name="T86" fmla="*/ 22 w 278"/>
                <a:gd name="T87" fmla="*/ 19 h 121"/>
                <a:gd name="T88" fmla="*/ 22 w 278"/>
                <a:gd name="T89" fmla="*/ 15 h 121"/>
                <a:gd name="T90" fmla="*/ 30 w 278"/>
                <a:gd name="T91" fmla="*/ 15 h 121"/>
                <a:gd name="T92" fmla="*/ 33 w 278"/>
                <a:gd name="T93" fmla="*/ 11 h 121"/>
                <a:gd name="T94" fmla="*/ 33 w 278"/>
                <a:gd name="T95" fmla="*/ 11 h 121"/>
                <a:gd name="T96" fmla="*/ 30 w 278"/>
                <a:gd name="T97" fmla="*/ 15 h 121"/>
                <a:gd name="T98" fmla="*/ 26 w 278"/>
                <a:gd name="T99" fmla="*/ 11 h 121"/>
                <a:gd name="T100" fmla="*/ 22 w 278"/>
                <a:gd name="T101" fmla="*/ 11 h 121"/>
                <a:gd name="T102" fmla="*/ 18 w 278"/>
                <a:gd name="T103" fmla="*/ 15 h 121"/>
                <a:gd name="T104" fmla="*/ 15 w 278"/>
                <a:gd name="T105" fmla="*/ 15 h 121"/>
                <a:gd name="T106" fmla="*/ 11 w 278"/>
                <a:gd name="T107" fmla="*/ 11 h 121"/>
                <a:gd name="T108" fmla="*/ 15 w 278"/>
                <a:gd name="T109" fmla="*/ 11 h 121"/>
                <a:gd name="T110" fmla="*/ 7 w 278"/>
                <a:gd name="T111" fmla="*/ 8 h 121"/>
                <a:gd name="T112" fmla="*/ 3 w 278"/>
                <a:gd name="T113" fmla="*/ 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78" h="121">
                  <a:moveTo>
                    <a:pt x="278" y="117"/>
                  </a:moveTo>
                  <a:lnTo>
                    <a:pt x="274" y="117"/>
                  </a:lnTo>
                  <a:lnTo>
                    <a:pt x="274" y="113"/>
                  </a:lnTo>
                  <a:lnTo>
                    <a:pt x="270" y="113"/>
                  </a:lnTo>
                  <a:lnTo>
                    <a:pt x="266" y="113"/>
                  </a:lnTo>
                  <a:lnTo>
                    <a:pt x="259" y="113"/>
                  </a:lnTo>
                  <a:lnTo>
                    <a:pt x="255" y="113"/>
                  </a:lnTo>
                  <a:lnTo>
                    <a:pt x="251" y="113"/>
                  </a:lnTo>
                  <a:lnTo>
                    <a:pt x="248" y="113"/>
                  </a:lnTo>
                  <a:lnTo>
                    <a:pt x="244" y="113"/>
                  </a:lnTo>
                  <a:lnTo>
                    <a:pt x="244" y="117"/>
                  </a:lnTo>
                  <a:lnTo>
                    <a:pt x="244" y="121"/>
                  </a:lnTo>
                  <a:lnTo>
                    <a:pt x="233" y="121"/>
                  </a:lnTo>
                  <a:lnTo>
                    <a:pt x="229" y="121"/>
                  </a:lnTo>
                  <a:lnTo>
                    <a:pt x="221" y="121"/>
                  </a:lnTo>
                  <a:lnTo>
                    <a:pt x="218" y="121"/>
                  </a:lnTo>
                  <a:lnTo>
                    <a:pt x="210" y="121"/>
                  </a:lnTo>
                  <a:lnTo>
                    <a:pt x="199" y="121"/>
                  </a:lnTo>
                  <a:lnTo>
                    <a:pt x="191" y="117"/>
                  </a:lnTo>
                  <a:lnTo>
                    <a:pt x="184" y="117"/>
                  </a:lnTo>
                  <a:lnTo>
                    <a:pt x="180" y="113"/>
                  </a:lnTo>
                  <a:lnTo>
                    <a:pt x="176" y="113"/>
                  </a:lnTo>
                  <a:lnTo>
                    <a:pt x="169" y="109"/>
                  </a:lnTo>
                  <a:lnTo>
                    <a:pt x="165" y="109"/>
                  </a:lnTo>
                  <a:lnTo>
                    <a:pt x="161" y="109"/>
                  </a:lnTo>
                  <a:lnTo>
                    <a:pt x="158" y="105"/>
                  </a:lnTo>
                  <a:lnTo>
                    <a:pt x="154" y="105"/>
                  </a:lnTo>
                  <a:lnTo>
                    <a:pt x="150" y="105"/>
                  </a:lnTo>
                  <a:lnTo>
                    <a:pt x="146" y="102"/>
                  </a:lnTo>
                  <a:lnTo>
                    <a:pt x="142" y="102"/>
                  </a:lnTo>
                  <a:lnTo>
                    <a:pt x="139" y="102"/>
                  </a:lnTo>
                  <a:lnTo>
                    <a:pt x="139" y="98"/>
                  </a:lnTo>
                  <a:lnTo>
                    <a:pt x="135" y="98"/>
                  </a:lnTo>
                  <a:lnTo>
                    <a:pt x="131" y="98"/>
                  </a:lnTo>
                  <a:lnTo>
                    <a:pt x="127" y="98"/>
                  </a:lnTo>
                  <a:lnTo>
                    <a:pt x="124" y="98"/>
                  </a:lnTo>
                  <a:lnTo>
                    <a:pt x="116" y="98"/>
                  </a:lnTo>
                  <a:lnTo>
                    <a:pt x="112" y="102"/>
                  </a:lnTo>
                  <a:lnTo>
                    <a:pt x="109" y="102"/>
                  </a:lnTo>
                  <a:lnTo>
                    <a:pt x="105" y="102"/>
                  </a:lnTo>
                  <a:lnTo>
                    <a:pt x="101" y="102"/>
                  </a:lnTo>
                  <a:lnTo>
                    <a:pt x="101" y="98"/>
                  </a:lnTo>
                  <a:lnTo>
                    <a:pt x="101" y="94"/>
                  </a:lnTo>
                  <a:lnTo>
                    <a:pt x="101" y="90"/>
                  </a:lnTo>
                  <a:lnTo>
                    <a:pt x="97" y="90"/>
                  </a:lnTo>
                  <a:lnTo>
                    <a:pt x="97" y="87"/>
                  </a:lnTo>
                  <a:lnTo>
                    <a:pt x="94" y="87"/>
                  </a:lnTo>
                  <a:lnTo>
                    <a:pt x="90" y="83"/>
                  </a:lnTo>
                  <a:lnTo>
                    <a:pt x="86" y="83"/>
                  </a:lnTo>
                  <a:lnTo>
                    <a:pt x="82" y="83"/>
                  </a:lnTo>
                  <a:lnTo>
                    <a:pt x="82" y="79"/>
                  </a:lnTo>
                  <a:lnTo>
                    <a:pt x="82" y="75"/>
                  </a:lnTo>
                  <a:lnTo>
                    <a:pt x="79" y="75"/>
                  </a:lnTo>
                  <a:lnTo>
                    <a:pt x="75" y="75"/>
                  </a:lnTo>
                  <a:lnTo>
                    <a:pt x="71" y="75"/>
                  </a:lnTo>
                  <a:lnTo>
                    <a:pt x="67" y="75"/>
                  </a:lnTo>
                  <a:lnTo>
                    <a:pt x="67" y="72"/>
                  </a:lnTo>
                  <a:lnTo>
                    <a:pt x="64" y="72"/>
                  </a:lnTo>
                  <a:lnTo>
                    <a:pt x="60" y="72"/>
                  </a:lnTo>
                  <a:lnTo>
                    <a:pt x="56" y="72"/>
                  </a:lnTo>
                  <a:lnTo>
                    <a:pt x="52" y="72"/>
                  </a:lnTo>
                  <a:lnTo>
                    <a:pt x="49" y="72"/>
                  </a:lnTo>
                  <a:lnTo>
                    <a:pt x="49" y="68"/>
                  </a:lnTo>
                  <a:lnTo>
                    <a:pt x="49" y="64"/>
                  </a:lnTo>
                  <a:lnTo>
                    <a:pt x="49" y="60"/>
                  </a:lnTo>
                  <a:lnTo>
                    <a:pt x="45" y="60"/>
                  </a:lnTo>
                  <a:lnTo>
                    <a:pt x="45" y="57"/>
                  </a:lnTo>
                  <a:lnTo>
                    <a:pt x="41" y="53"/>
                  </a:lnTo>
                  <a:lnTo>
                    <a:pt x="37" y="53"/>
                  </a:lnTo>
                  <a:lnTo>
                    <a:pt x="37" y="49"/>
                  </a:lnTo>
                  <a:lnTo>
                    <a:pt x="33" y="49"/>
                  </a:lnTo>
                  <a:lnTo>
                    <a:pt x="33" y="45"/>
                  </a:lnTo>
                  <a:lnTo>
                    <a:pt x="30" y="42"/>
                  </a:lnTo>
                  <a:lnTo>
                    <a:pt x="26" y="38"/>
                  </a:lnTo>
                  <a:lnTo>
                    <a:pt x="30" y="38"/>
                  </a:lnTo>
                  <a:lnTo>
                    <a:pt x="30" y="34"/>
                  </a:lnTo>
                  <a:lnTo>
                    <a:pt x="30" y="30"/>
                  </a:lnTo>
                  <a:lnTo>
                    <a:pt x="26" y="30"/>
                  </a:lnTo>
                  <a:lnTo>
                    <a:pt x="22" y="30"/>
                  </a:lnTo>
                  <a:lnTo>
                    <a:pt x="18" y="27"/>
                  </a:lnTo>
                  <a:lnTo>
                    <a:pt x="18" y="23"/>
                  </a:lnTo>
                  <a:lnTo>
                    <a:pt x="18" y="19"/>
                  </a:lnTo>
                  <a:lnTo>
                    <a:pt x="22" y="19"/>
                  </a:lnTo>
                  <a:lnTo>
                    <a:pt x="18" y="19"/>
                  </a:lnTo>
                  <a:lnTo>
                    <a:pt x="22" y="19"/>
                  </a:lnTo>
                  <a:lnTo>
                    <a:pt x="26" y="23"/>
                  </a:lnTo>
                  <a:lnTo>
                    <a:pt x="22" y="23"/>
                  </a:lnTo>
                  <a:lnTo>
                    <a:pt x="22" y="19"/>
                  </a:lnTo>
                  <a:lnTo>
                    <a:pt x="18" y="15"/>
                  </a:lnTo>
                  <a:lnTo>
                    <a:pt x="22" y="15"/>
                  </a:lnTo>
                  <a:lnTo>
                    <a:pt x="26" y="15"/>
                  </a:lnTo>
                  <a:lnTo>
                    <a:pt x="30" y="15"/>
                  </a:lnTo>
                  <a:lnTo>
                    <a:pt x="33" y="15"/>
                  </a:lnTo>
                  <a:lnTo>
                    <a:pt x="33" y="11"/>
                  </a:lnTo>
                  <a:lnTo>
                    <a:pt x="33" y="15"/>
                  </a:lnTo>
                  <a:lnTo>
                    <a:pt x="33" y="11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6" y="15"/>
                  </a:lnTo>
                  <a:lnTo>
                    <a:pt x="26" y="11"/>
                  </a:lnTo>
                  <a:lnTo>
                    <a:pt x="26" y="15"/>
                  </a:lnTo>
                  <a:lnTo>
                    <a:pt x="22" y="11"/>
                  </a:lnTo>
                  <a:lnTo>
                    <a:pt x="18" y="11"/>
                  </a:lnTo>
                  <a:lnTo>
                    <a:pt x="18" y="15"/>
                  </a:lnTo>
                  <a:lnTo>
                    <a:pt x="18" y="19"/>
                  </a:lnTo>
                  <a:lnTo>
                    <a:pt x="15" y="15"/>
                  </a:lnTo>
                  <a:lnTo>
                    <a:pt x="11" y="15"/>
                  </a:lnTo>
                  <a:lnTo>
                    <a:pt x="11" y="11"/>
                  </a:lnTo>
                  <a:lnTo>
                    <a:pt x="15" y="15"/>
                  </a:lnTo>
                  <a:lnTo>
                    <a:pt x="15" y="11"/>
                  </a:lnTo>
                  <a:lnTo>
                    <a:pt x="11" y="11"/>
                  </a:lnTo>
                  <a:lnTo>
                    <a:pt x="7" y="8"/>
                  </a:lnTo>
                  <a:lnTo>
                    <a:pt x="7" y="4"/>
                  </a:lnTo>
                  <a:lnTo>
                    <a:pt x="3" y="4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7" name="Freeform 3084"/>
            <p:cNvSpPr>
              <a:spLocks/>
            </p:cNvSpPr>
            <p:nvPr/>
          </p:nvSpPr>
          <p:spPr bwMode="auto">
            <a:xfrm>
              <a:off x="860802" y="2130703"/>
              <a:ext cx="14380" cy="7272"/>
            </a:xfrm>
            <a:custGeom>
              <a:avLst/>
              <a:gdLst>
                <a:gd name="T0" fmla="*/ 0 w 8"/>
                <a:gd name="T1" fmla="*/ 4 h 4"/>
                <a:gd name="T2" fmla="*/ 4 w 8"/>
                <a:gd name="T3" fmla="*/ 0 h 4"/>
                <a:gd name="T4" fmla="*/ 8 w 8"/>
                <a:gd name="T5" fmla="*/ 0 h 4"/>
                <a:gd name="T6" fmla="*/ 4 w 8"/>
                <a:gd name="T7" fmla="*/ 0 h 4"/>
                <a:gd name="T8" fmla="*/ 4 w 8"/>
                <a:gd name="T9" fmla="*/ 4 h 4"/>
                <a:gd name="T10" fmla="*/ 0 w 8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0" y="4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8" name="Freeform 3085"/>
            <p:cNvSpPr>
              <a:spLocks/>
            </p:cNvSpPr>
            <p:nvPr/>
          </p:nvSpPr>
          <p:spPr bwMode="auto">
            <a:xfrm>
              <a:off x="846422" y="2117978"/>
              <a:ext cx="0" cy="7272"/>
            </a:xfrm>
            <a:custGeom>
              <a:avLst/>
              <a:gdLst>
                <a:gd name="T0" fmla="*/ 0 h 4"/>
                <a:gd name="T1" fmla="*/ 4 h 4"/>
                <a:gd name="T2" fmla="*/ 0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9" name="Freeform 3086"/>
            <p:cNvSpPr>
              <a:spLocks/>
            </p:cNvSpPr>
            <p:nvPr/>
          </p:nvSpPr>
          <p:spPr bwMode="auto">
            <a:xfrm>
              <a:off x="1549245" y="2868814"/>
              <a:ext cx="14380" cy="7272"/>
            </a:xfrm>
            <a:custGeom>
              <a:avLst/>
              <a:gdLst>
                <a:gd name="T0" fmla="*/ 0 w 8"/>
                <a:gd name="T1" fmla="*/ 4 h 4"/>
                <a:gd name="T2" fmla="*/ 4 w 8"/>
                <a:gd name="T3" fmla="*/ 4 h 4"/>
                <a:gd name="T4" fmla="*/ 4 w 8"/>
                <a:gd name="T5" fmla="*/ 0 h 4"/>
                <a:gd name="T6" fmla="*/ 4 w 8"/>
                <a:gd name="T7" fmla="*/ 4 h 4"/>
                <a:gd name="T8" fmla="*/ 8 w 8"/>
                <a:gd name="T9" fmla="*/ 4 h 4"/>
                <a:gd name="T10" fmla="*/ 4 w 8"/>
                <a:gd name="T11" fmla="*/ 4 h 4"/>
                <a:gd name="T12" fmla="*/ 0 w 8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">
                  <a:moveTo>
                    <a:pt x="0" y="4"/>
                  </a:moveTo>
                  <a:lnTo>
                    <a:pt x="4" y="4"/>
                  </a:lnTo>
                  <a:lnTo>
                    <a:pt x="4" y="0"/>
                  </a:lnTo>
                  <a:lnTo>
                    <a:pt x="4" y="4"/>
                  </a:lnTo>
                  <a:lnTo>
                    <a:pt x="8" y="4"/>
                  </a:lnTo>
                  <a:lnTo>
                    <a:pt x="4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0" name="Rectangle 3087"/>
            <p:cNvSpPr>
              <a:spLocks noChangeArrowheads="1"/>
            </p:cNvSpPr>
            <p:nvPr/>
          </p:nvSpPr>
          <p:spPr bwMode="auto">
            <a:xfrm>
              <a:off x="1563625" y="2868814"/>
              <a:ext cx="7190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1" name="Freeform 3088"/>
            <p:cNvSpPr>
              <a:spLocks/>
            </p:cNvSpPr>
            <p:nvPr/>
          </p:nvSpPr>
          <p:spPr bwMode="auto">
            <a:xfrm>
              <a:off x="1597778" y="2903357"/>
              <a:ext cx="5392" cy="7272"/>
            </a:xfrm>
            <a:custGeom>
              <a:avLst/>
              <a:gdLst>
                <a:gd name="T0" fmla="*/ 0 w 3"/>
                <a:gd name="T1" fmla="*/ 0 h 4"/>
                <a:gd name="T2" fmla="*/ 3 w 3"/>
                <a:gd name="T3" fmla="*/ 0 h 4"/>
                <a:gd name="T4" fmla="*/ 3 w 3"/>
                <a:gd name="T5" fmla="*/ 4 h 4"/>
                <a:gd name="T6" fmla="*/ 3 w 3"/>
                <a:gd name="T7" fmla="*/ 0 h 4"/>
                <a:gd name="T8" fmla="*/ 0 w 3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0" y="0"/>
                  </a:moveTo>
                  <a:lnTo>
                    <a:pt x="3" y="0"/>
                  </a:lnTo>
                  <a:lnTo>
                    <a:pt x="3" y="4"/>
                  </a:ln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" name="Freeform 3089"/>
            <p:cNvSpPr>
              <a:spLocks/>
            </p:cNvSpPr>
            <p:nvPr/>
          </p:nvSpPr>
          <p:spPr bwMode="auto">
            <a:xfrm>
              <a:off x="1597778" y="2890630"/>
              <a:ext cx="12582" cy="5455"/>
            </a:xfrm>
            <a:custGeom>
              <a:avLst/>
              <a:gdLst>
                <a:gd name="T0" fmla="*/ 0 w 7"/>
                <a:gd name="T1" fmla="*/ 0 h 3"/>
                <a:gd name="T2" fmla="*/ 3 w 7"/>
                <a:gd name="T3" fmla="*/ 0 h 3"/>
                <a:gd name="T4" fmla="*/ 7 w 7"/>
                <a:gd name="T5" fmla="*/ 0 h 3"/>
                <a:gd name="T6" fmla="*/ 3 w 7"/>
                <a:gd name="T7" fmla="*/ 3 h 3"/>
                <a:gd name="T8" fmla="*/ 3 w 7"/>
                <a:gd name="T9" fmla="*/ 0 h 3"/>
                <a:gd name="T10" fmla="*/ 0 w 7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3" y="3"/>
                  </a:ln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3" name="Freeform 3090"/>
            <p:cNvSpPr>
              <a:spLocks/>
            </p:cNvSpPr>
            <p:nvPr/>
          </p:nvSpPr>
          <p:spPr bwMode="auto">
            <a:xfrm>
              <a:off x="1110654" y="2207060"/>
              <a:ext cx="7190" cy="5455"/>
            </a:xfrm>
            <a:custGeom>
              <a:avLst/>
              <a:gdLst>
                <a:gd name="T0" fmla="*/ 0 w 4"/>
                <a:gd name="T1" fmla="*/ 3 h 3"/>
                <a:gd name="T2" fmla="*/ 4 w 4"/>
                <a:gd name="T3" fmla="*/ 3 h 3"/>
                <a:gd name="T4" fmla="*/ 0 w 4"/>
                <a:gd name="T5" fmla="*/ 3 h 3"/>
                <a:gd name="T6" fmla="*/ 0 w 4"/>
                <a:gd name="T7" fmla="*/ 0 h 3"/>
                <a:gd name="T8" fmla="*/ 4 w 4"/>
                <a:gd name="T9" fmla="*/ 0 h 3"/>
                <a:gd name="T10" fmla="*/ 4 w 4"/>
                <a:gd name="T11" fmla="*/ 3 h 3"/>
                <a:gd name="T12" fmla="*/ 0 w 4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4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3"/>
                  </a:lnTo>
                  <a:lnTo>
                    <a:pt x="0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4" name="Freeform 3091"/>
            <p:cNvSpPr>
              <a:spLocks/>
            </p:cNvSpPr>
            <p:nvPr/>
          </p:nvSpPr>
          <p:spPr bwMode="auto">
            <a:xfrm>
              <a:off x="1171769" y="2261600"/>
              <a:ext cx="7190" cy="7272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0 h 4"/>
                <a:gd name="T4" fmla="*/ 4 w 4"/>
                <a:gd name="T5" fmla="*/ 0 h 4"/>
                <a:gd name="T6" fmla="*/ 0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5" name="Freeform 3092"/>
            <p:cNvSpPr>
              <a:spLocks/>
            </p:cNvSpPr>
            <p:nvPr/>
          </p:nvSpPr>
          <p:spPr bwMode="auto">
            <a:xfrm>
              <a:off x="1151997" y="2247056"/>
              <a:ext cx="5392" cy="0"/>
            </a:xfrm>
            <a:custGeom>
              <a:avLst/>
              <a:gdLst>
                <a:gd name="T0" fmla="*/ 3 w 3"/>
                <a:gd name="T1" fmla="*/ 0 w 3"/>
                <a:gd name="T2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0" y="0"/>
                  </a:lnTo>
                  <a:lnTo>
                    <a:pt x="3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6" name="Freeform 3093"/>
            <p:cNvSpPr>
              <a:spLocks/>
            </p:cNvSpPr>
            <p:nvPr/>
          </p:nvSpPr>
          <p:spPr bwMode="auto">
            <a:xfrm>
              <a:off x="1117844" y="2199788"/>
              <a:ext cx="26963" cy="41815"/>
            </a:xfrm>
            <a:custGeom>
              <a:avLst/>
              <a:gdLst>
                <a:gd name="T0" fmla="*/ 15 w 15"/>
                <a:gd name="T1" fmla="*/ 23 h 23"/>
                <a:gd name="T2" fmla="*/ 11 w 15"/>
                <a:gd name="T3" fmla="*/ 19 h 23"/>
                <a:gd name="T4" fmla="*/ 7 w 15"/>
                <a:gd name="T5" fmla="*/ 15 h 23"/>
                <a:gd name="T6" fmla="*/ 11 w 15"/>
                <a:gd name="T7" fmla="*/ 15 h 23"/>
                <a:gd name="T8" fmla="*/ 7 w 15"/>
                <a:gd name="T9" fmla="*/ 15 h 23"/>
                <a:gd name="T10" fmla="*/ 7 w 15"/>
                <a:gd name="T11" fmla="*/ 11 h 23"/>
                <a:gd name="T12" fmla="*/ 4 w 15"/>
                <a:gd name="T13" fmla="*/ 11 h 23"/>
                <a:gd name="T14" fmla="*/ 4 w 15"/>
                <a:gd name="T15" fmla="*/ 7 h 23"/>
                <a:gd name="T16" fmla="*/ 4 w 15"/>
                <a:gd name="T17" fmla="*/ 4 h 23"/>
                <a:gd name="T18" fmla="*/ 0 w 15"/>
                <a:gd name="T19" fmla="*/ 4 h 23"/>
                <a:gd name="T20" fmla="*/ 4 w 15"/>
                <a:gd name="T21" fmla="*/ 4 h 23"/>
                <a:gd name="T22" fmla="*/ 0 w 15"/>
                <a:gd name="T23" fmla="*/ 4 h 23"/>
                <a:gd name="T24" fmla="*/ 0 w 15"/>
                <a:gd name="T25" fmla="*/ 0 h 23"/>
                <a:gd name="T26" fmla="*/ 4 w 15"/>
                <a:gd name="T27" fmla="*/ 0 h 23"/>
                <a:gd name="T28" fmla="*/ 7 w 15"/>
                <a:gd name="T29" fmla="*/ 0 h 23"/>
                <a:gd name="T30" fmla="*/ 11 w 15"/>
                <a:gd name="T31" fmla="*/ 4 h 23"/>
                <a:gd name="T32" fmla="*/ 11 w 15"/>
                <a:gd name="T33" fmla="*/ 7 h 23"/>
                <a:gd name="T34" fmla="*/ 15 w 15"/>
                <a:gd name="T35" fmla="*/ 7 h 23"/>
                <a:gd name="T36" fmla="*/ 15 w 15"/>
                <a:gd name="T37" fmla="*/ 11 h 23"/>
                <a:gd name="T38" fmla="*/ 15 w 15"/>
                <a:gd name="T39" fmla="*/ 15 h 23"/>
                <a:gd name="T40" fmla="*/ 15 w 15"/>
                <a:gd name="T41" fmla="*/ 19 h 23"/>
                <a:gd name="T42" fmla="*/ 15 w 15"/>
                <a:gd name="T4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" h="23">
                  <a:moveTo>
                    <a:pt x="15" y="23"/>
                  </a:moveTo>
                  <a:lnTo>
                    <a:pt x="11" y="19"/>
                  </a:lnTo>
                  <a:lnTo>
                    <a:pt x="7" y="15"/>
                  </a:lnTo>
                  <a:lnTo>
                    <a:pt x="11" y="15"/>
                  </a:lnTo>
                  <a:lnTo>
                    <a:pt x="7" y="15"/>
                  </a:lnTo>
                  <a:lnTo>
                    <a:pt x="7" y="11"/>
                  </a:lnTo>
                  <a:lnTo>
                    <a:pt x="4" y="11"/>
                  </a:lnTo>
                  <a:lnTo>
                    <a:pt x="4" y="7"/>
                  </a:lnTo>
                  <a:lnTo>
                    <a:pt x="4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11" y="4"/>
                  </a:lnTo>
                  <a:lnTo>
                    <a:pt x="11" y="7"/>
                  </a:lnTo>
                  <a:lnTo>
                    <a:pt x="15" y="7"/>
                  </a:lnTo>
                  <a:lnTo>
                    <a:pt x="15" y="11"/>
                  </a:lnTo>
                  <a:lnTo>
                    <a:pt x="15" y="15"/>
                  </a:lnTo>
                  <a:lnTo>
                    <a:pt x="15" y="19"/>
                  </a:lnTo>
                  <a:lnTo>
                    <a:pt x="15" y="2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7" name="Freeform 3094"/>
            <p:cNvSpPr>
              <a:spLocks/>
            </p:cNvSpPr>
            <p:nvPr/>
          </p:nvSpPr>
          <p:spPr bwMode="auto">
            <a:xfrm>
              <a:off x="1184352" y="2268872"/>
              <a:ext cx="14380" cy="12727"/>
            </a:xfrm>
            <a:custGeom>
              <a:avLst/>
              <a:gdLst>
                <a:gd name="T0" fmla="*/ 8 w 8"/>
                <a:gd name="T1" fmla="*/ 7 h 7"/>
                <a:gd name="T2" fmla="*/ 4 w 8"/>
                <a:gd name="T3" fmla="*/ 7 h 7"/>
                <a:gd name="T4" fmla="*/ 4 w 8"/>
                <a:gd name="T5" fmla="*/ 3 h 7"/>
                <a:gd name="T6" fmla="*/ 0 w 8"/>
                <a:gd name="T7" fmla="*/ 3 h 7"/>
                <a:gd name="T8" fmla="*/ 0 w 8"/>
                <a:gd name="T9" fmla="*/ 0 h 7"/>
                <a:gd name="T10" fmla="*/ 4 w 8"/>
                <a:gd name="T11" fmla="*/ 0 h 7"/>
                <a:gd name="T12" fmla="*/ 4 w 8"/>
                <a:gd name="T13" fmla="*/ 3 h 7"/>
                <a:gd name="T14" fmla="*/ 8 w 8"/>
                <a:gd name="T15" fmla="*/ 3 h 7"/>
                <a:gd name="T16" fmla="*/ 8 w 8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7">
                  <a:moveTo>
                    <a:pt x="8" y="7"/>
                  </a:moveTo>
                  <a:lnTo>
                    <a:pt x="4" y="7"/>
                  </a:lnTo>
                  <a:lnTo>
                    <a:pt x="4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3"/>
                  </a:lnTo>
                  <a:lnTo>
                    <a:pt x="8" y="3"/>
                  </a:lnTo>
                  <a:lnTo>
                    <a:pt x="8" y="7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8" name="Rectangle 3095"/>
            <p:cNvSpPr>
              <a:spLocks noChangeArrowheads="1"/>
            </p:cNvSpPr>
            <p:nvPr/>
          </p:nvSpPr>
          <p:spPr bwMode="auto">
            <a:xfrm>
              <a:off x="1171769" y="2254328"/>
              <a:ext cx="7190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9" name="Rectangle 3096"/>
            <p:cNvSpPr>
              <a:spLocks noChangeArrowheads="1"/>
            </p:cNvSpPr>
            <p:nvPr/>
          </p:nvSpPr>
          <p:spPr bwMode="auto">
            <a:xfrm>
              <a:off x="1178959" y="2261600"/>
              <a:ext cx="5393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0" name="Freeform 3097"/>
            <p:cNvSpPr>
              <a:spLocks/>
            </p:cNvSpPr>
            <p:nvPr/>
          </p:nvSpPr>
          <p:spPr bwMode="auto">
            <a:xfrm>
              <a:off x="1171769" y="2261600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1" name="Rectangle 3098"/>
            <p:cNvSpPr>
              <a:spLocks noChangeArrowheads="1"/>
            </p:cNvSpPr>
            <p:nvPr/>
          </p:nvSpPr>
          <p:spPr bwMode="auto">
            <a:xfrm>
              <a:off x="1198732" y="2274326"/>
              <a:ext cx="7190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" name="Freeform 3099"/>
            <p:cNvSpPr>
              <a:spLocks/>
            </p:cNvSpPr>
            <p:nvPr/>
          </p:nvSpPr>
          <p:spPr bwMode="auto">
            <a:xfrm>
              <a:off x="1151997" y="2219786"/>
              <a:ext cx="19772" cy="27270"/>
            </a:xfrm>
            <a:custGeom>
              <a:avLst/>
              <a:gdLst>
                <a:gd name="T0" fmla="*/ 3 w 11"/>
                <a:gd name="T1" fmla="*/ 12 h 15"/>
                <a:gd name="T2" fmla="*/ 3 w 11"/>
                <a:gd name="T3" fmla="*/ 8 h 15"/>
                <a:gd name="T4" fmla="*/ 7 w 11"/>
                <a:gd name="T5" fmla="*/ 8 h 15"/>
                <a:gd name="T6" fmla="*/ 7 w 11"/>
                <a:gd name="T7" fmla="*/ 4 h 15"/>
                <a:gd name="T8" fmla="*/ 3 w 11"/>
                <a:gd name="T9" fmla="*/ 4 h 15"/>
                <a:gd name="T10" fmla="*/ 0 w 11"/>
                <a:gd name="T11" fmla="*/ 4 h 15"/>
                <a:gd name="T12" fmla="*/ 0 w 11"/>
                <a:gd name="T13" fmla="*/ 0 h 15"/>
                <a:gd name="T14" fmla="*/ 3 w 11"/>
                <a:gd name="T15" fmla="*/ 0 h 15"/>
                <a:gd name="T16" fmla="*/ 7 w 11"/>
                <a:gd name="T17" fmla="*/ 0 h 15"/>
                <a:gd name="T18" fmla="*/ 7 w 11"/>
                <a:gd name="T19" fmla="*/ 4 h 15"/>
                <a:gd name="T20" fmla="*/ 7 w 11"/>
                <a:gd name="T21" fmla="*/ 0 h 15"/>
                <a:gd name="T22" fmla="*/ 11 w 11"/>
                <a:gd name="T23" fmla="*/ 0 h 15"/>
                <a:gd name="T24" fmla="*/ 11 w 11"/>
                <a:gd name="T25" fmla="*/ 4 h 15"/>
                <a:gd name="T26" fmla="*/ 7 w 11"/>
                <a:gd name="T27" fmla="*/ 4 h 15"/>
                <a:gd name="T28" fmla="*/ 7 w 11"/>
                <a:gd name="T29" fmla="*/ 8 h 15"/>
                <a:gd name="T30" fmla="*/ 7 w 11"/>
                <a:gd name="T31" fmla="*/ 12 h 15"/>
                <a:gd name="T32" fmla="*/ 7 w 11"/>
                <a:gd name="T33" fmla="*/ 8 h 15"/>
                <a:gd name="T34" fmla="*/ 3 w 11"/>
                <a:gd name="T35" fmla="*/ 12 h 15"/>
                <a:gd name="T36" fmla="*/ 3 w 11"/>
                <a:gd name="T37" fmla="*/ 15 h 15"/>
                <a:gd name="T38" fmla="*/ 3 w 11"/>
                <a:gd name="T39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" h="15">
                  <a:moveTo>
                    <a:pt x="3" y="12"/>
                  </a:moveTo>
                  <a:lnTo>
                    <a:pt x="3" y="8"/>
                  </a:lnTo>
                  <a:lnTo>
                    <a:pt x="7" y="8"/>
                  </a:lnTo>
                  <a:lnTo>
                    <a:pt x="7" y="4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1" y="4"/>
                  </a:lnTo>
                  <a:lnTo>
                    <a:pt x="7" y="4"/>
                  </a:lnTo>
                  <a:lnTo>
                    <a:pt x="7" y="8"/>
                  </a:lnTo>
                  <a:lnTo>
                    <a:pt x="7" y="12"/>
                  </a:lnTo>
                  <a:lnTo>
                    <a:pt x="7" y="8"/>
                  </a:lnTo>
                  <a:lnTo>
                    <a:pt x="3" y="12"/>
                  </a:lnTo>
                  <a:lnTo>
                    <a:pt x="3" y="15"/>
                  </a:lnTo>
                  <a:lnTo>
                    <a:pt x="3" y="1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3" name="Freeform 3100"/>
            <p:cNvSpPr>
              <a:spLocks/>
            </p:cNvSpPr>
            <p:nvPr/>
          </p:nvSpPr>
          <p:spPr bwMode="auto">
            <a:xfrm>
              <a:off x="1171769" y="2234330"/>
              <a:ext cx="46735" cy="47268"/>
            </a:xfrm>
            <a:custGeom>
              <a:avLst/>
              <a:gdLst>
                <a:gd name="T0" fmla="*/ 7 w 26"/>
                <a:gd name="T1" fmla="*/ 19 h 26"/>
                <a:gd name="T2" fmla="*/ 7 w 26"/>
                <a:gd name="T3" fmla="*/ 15 h 26"/>
                <a:gd name="T4" fmla="*/ 11 w 26"/>
                <a:gd name="T5" fmla="*/ 15 h 26"/>
                <a:gd name="T6" fmla="*/ 15 w 26"/>
                <a:gd name="T7" fmla="*/ 15 h 26"/>
                <a:gd name="T8" fmla="*/ 11 w 26"/>
                <a:gd name="T9" fmla="*/ 15 h 26"/>
                <a:gd name="T10" fmla="*/ 7 w 26"/>
                <a:gd name="T11" fmla="*/ 15 h 26"/>
                <a:gd name="T12" fmla="*/ 11 w 26"/>
                <a:gd name="T13" fmla="*/ 11 h 26"/>
                <a:gd name="T14" fmla="*/ 7 w 26"/>
                <a:gd name="T15" fmla="*/ 11 h 26"/>
                <a:gd name="T16" fmla="*/ 4 w 26"/>
                <a:gd name="T17" fmla="*/ 11 h 26"/>
                <a:gd name="T18" fmla="*/ 7 w 26"/>
                <a:gd name="T19" fmla="*/ 11 h 26"/>
                <a:gd name="T20" fmla="*/ 7 w 26"/>
                <a:gd name="T21" fmla="*/ 7 h 26"/>
                <a:gd name="T22" fmla="*/ 7 w 26"/>
                <a:gd name="T23" fmla="*/ 4 h 26"/>
                <a:gd name="T24" fmla="*/ 4 w 26"/>
                <a:gd name="T25" fmla="*/ 4 h 26"/>
                <a:gd name="T26" fmla="*/ 0 w 26"/>
                <a:gd name="T27" fmla="*/ 4 h 26"/>
                <a:gd name="T28" fmla="*/ 0 w 26"/>
                <a:gd name="T29" fmla="*/ 0 h 26"/>
                <a:gd name="T30" fmla="*/ 4 w 26"/>
                <a:gd name="T31" fmla="*/ 0 h 26"/>
                <a:gd name="T32" fmla="*/ 7 w 26"/>
                <a:gd name="T33" fmla="*/ 0 h 26"/>
                <a:gd name="T34" fmla="*/ 11 w 26"/>
                <a:gd name="T35" fmla="*/ 4 h 26"/>
                <a:gd name="T36" fmla="*/ 7 w 26"/>
                <a:gd name="T37" fmla="*/ 4 h 26"/>
                <a:gd name="T38" fmla="*/ 11 w 26"/>
                <a:gd name="T39" fmla="*/ 4 h 26"/>
                <a:gd name="T40" fmla="*/ 15 w 26"/>
                <a:gd name="T41" fmla="*/ 4 h 26"/>
                <a:gd name="T42" fmla="*/ 19 w 26"/>
                <a:gd name="T43" fmla="*/ 7 h 26"/>
                <a:gd name="T44" fmla="*/ 19 w 26"/>
                <a:gd name="T45" fmla="*/ 11 h 26"/>
                <a:gd name="T46" fmla="*/ 22 w 26"/>
                <a:gd name="T47" fmla="*/ 11 h 26"/>
                <a:gd name="T48" fmla="*/ 22 w 26"/>
                <a:gd name="T49" fmla="*/ 15 h 26"/>
                <a:gd name="T50" fmla="*/ 26 w 26"/>
                <a:gd name="T51" fmla="*/ 15 h 26"/>
                <a:gd name="T52" fmla="*/ 22 w 26"/>
                <a:gd name="T53" fmla="*/ 15 h 26"/>
                <a:gd name="T54" fmla="*/ 19 w 26"/>
                <a:gd name="T55" fmla="*/ 11 h 26"/>
                <a:gd name="T56" fmla="*/ 19 w 26"/>
                <a:gd name="T57" fmla="*/ 15 h 26"/>
                <a:gd name="T58" fmla="*/ 22 w 26"/>
                <a:gd name="T59" fmla="*/ 15 h 26"/>
                <a:gd name="T60" fmla="*/ 26 w 26"/>
                <a:gd name="T61" fmla="*/ 19 h 26"/>
                <a:gd name="T62" fmla="*/ 22 w 26"/>
                <a:gd name="T63" fmla="*/ 19 h 26"/>
                <a:gd name="T64" fmla="*/ 26 w 26"/>
                <a:gd name="T65" fmla="*/ 19 h 26"/>
                <a:gd name="T66" fmla="*/ 26 w 26"/>
                <a:gd name="T67" fmla="*/ 22 h 26"/>
                <a:gd name="T68" fmla="*/ 22 w 26"/>
                <a:gd name="T69" fmla="*/ 22 h 26"/>
                <a:gd name="T70" fmla="*/ 26 w 26"/>
                <a:gd name="T71" fmla="*/ 22 h 26"/>
                <a:gd name="T72" fmla="*/ 26 w 26"/>
                <a:gd name="T73" fmla="*/ 26 h 26"/>
                <a:gd name="T74" fmla="*/ 22 w 26"/>
                <a:gd name="T75" fmla="*/ 26 h 26"/>
                <a:gd name="T76" fmla="*/ 22 w 26"/>
                <a:gd name="T77" fmla="*/ 22 h 26"/>
                <a:gd name="T78" fmla="*/ 19 w 26"/>
                <a:gd name="T79" fmla="*/ 22 h 26"/>
                <a:gd name="T80" fmla="*/ 19 w 26"/>
                <a:gd name="T81" fmla="*/ 19 h 26"/>
                <a:gd name="T82" fmla="*/ 15 w 26"/>
                <a:gd name="T83" fmla="*/ 19 h 26"/>
                <a:gd name="T84" fmla="*/ 19 w 26"/>
                <a:gd name="T85" fmla="*/ 19 h 26"/>
                <a:gd name="T86" fmla="*/ 15 w 26"/>
                <a:gd name="T87" fmla="*/ 19 h 26"/>
                <a:gd name="T88" fmla="*/ 11 w 26"/>
                <a:gd name="T89" fmla="*/ 19 h 26"/>
                <a:gd name="T90" fmla="*/ 7 w 26"/>
                <a:gd name="T91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6" h="26">
                  <a:moveTo>
                    <a:pt x="7" y="19"/>
                  </a:moveTo>
                  <a:lnTo>
                    <a:pt x="7" y="15"/>
                  </a:lnTo>
                  <a:lnTo>
                    <a:pt x="11" y="15"/>
                  </a:lnTo>
                  <a:lnTo>
                    <a:pt x="15" y="15"/>
                  </a:lnTo>
                  <a:lnTo>
                    <a:pt x="11" y="15"/>
                  </a:lnTo>
                  <a:lnTo>
                    <a:pt x="7" y="15"/>
                  </a:lnTo>
                  <a:lnTo>
                    <a:pt x="11" y="11"/>
                  </a:lnTo>
                  <a:lnTo>
                    <a:pt x="7" y="11"/>
                  </a:lnTo>
                  <a:lnTo>
                    <a:pt x="4" y="11"/>
                  </a:lnTo>
                  <a:lnTo>
                    <a:pt x="7" y="11"/>
                  </a:lnTo>
                  <a:lnTo>
                    <a:pt x="7" y="7"/>
                  </a:lnTo>
                  <a:lnTo>
                    <a:pt x="7" y="4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11" y="4"/>
                  </a:lnTo>
                  <a:lnTo>
                    <a:pt x="7" y="4"/>
                  </a:lnTo>
                  <a:lnTo>
                    <a:pt x="11" y="4"/>
                  </a:lnTo>
                  <a:lnTo>
                    <a:pt x="15" y="4"/>
                  </a:lnTo>
                  <a:lnTo>
                    <a:pt x="19" y="7"/>
                  </a:lnTo>
                  <a:lnTo>
                    <a:pt x="19" y="11"/>
                  </a:lnTo>
                  <a:lnTo>
                    <a:pt x="22" y="11"/>
                  </a:lnTo>
                  <a:lnTo>
                    <a:pt x="22" y="15"/>
                  </a:lnTo>
                  <a:lnTo>
                    <a:pt x="26" y="15"/>
                  </a:lnTo>
                  <a:lnTo>
                    <a:pt x="22" y="15"/>
                  </a:lnTo>
                  <a:lnTo>
                    <a:pt x="19" y="11"/>
                  </a:lnTo>
                  <a:lnTo>
                    <a:pt x="19" y="15"/>
                  </a:lnTo>
                  <a:lnTo>
                    <a:pt x="22" y="15"/>
                  </a:lnTo>
                  <a:lnTo>
                    <a:pt x="26" y="19"/>
                  </a:lnTo>
                  <a:lnTo>
                    <a:pt x="22" y="19"/>
                  </a:lnTo>
                  <a:lnTo>
                    <a:pt x="26" y="19"/>
                  </a:lnTo>
                  <a:lnTo>
                    <a:pt x="26" y="22"/>
                  </a:lnTo>
                  <a:lnTo>
                    <a:pt x="22" y="22"/>
                  </a:lnTo>
                  <a:lnTo>
                    <a:pt x="26" y="22"/>
                  </a:lnTo>
                  <a:lnTo>
                    <a:pt x="26" y="26"/>
                  </a:lnTo>
                  <a:lnTo>
                    <a:pt x="22" y="26"/>
                  </a:lnTo>
                  <a:lnTo>
                    <a:pt x="22" y="22"/>
                  </a:lnTo>
                  <a:lnTo>
                    <a:pt x="19" y="22"/>
                  </a:lnTo>
                  <a:lnTo>
                    <a:pt x="19" y="19"/>
                  </a:lnTo>
                  <a:lnTo>
                    <a:pt x="15" y="19"/>
                  </a:lnTo>
                  <a:lnTo>
                    <a:pt x="19" y="19"/>
                  </a:lnTo>
                  <a:lnTo>
                    <a:pt x="15" y="19"/>
                  </a:lnTo>
                  <a:lnTo>
                    <a:pt x="11" y="19"/>
                  </a:lnTo>
                  <a:lnTo>
                    <a:pt x="7" y="19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4" name="Freeform 3101"/>
            <p:cNvSpPr>
              <a:spLocks/>
            </p:cNvSpPr>
            <p:nvPr/>
          </p:nvSpPr>
          <p:spPr bwMode="auto">
            <a:xfrm>
              <a:off x="1098072" y="2179790"/>
              <a:ext cx="39545" cy="27270"/>
            </a:xfrm>
            <a:custGeom>
              <a:avLst/>
              <a:gdLst>
                <a:gd name="T0" fmla="*/ 7 w 22"/>
                <a:gd name="T1" fmla="*/ 11 h 15"/>
                <a:gd name="T2" fmla="*/ 3 w 22"/>
                <a:gd name="T3" fmla="*/ 11 h 15"/>
                <a:gd name="T4" fmla="*/ 7 w 22"/>
                <a:gd name="T5" fmla="*/ 11 h 15"/>
                <a:gd name="T6" fmla="*/ 7 w 22"/>
                <a:gd name="T7" fmla="*/ 15 h 15"/>
                <a:gd name="T8" fmla="*/ 7 w 22"/>
                <a:gd name="T9" fmla="*/ 11 h 15"/>
                <a:gd name="T10" fmla="*/ 3 w 22"/>
                <a:gd name="T11" fmla="*/ 11 h 15"/>
                <a:gd name="T12" fmla="*/ 7 w 22"/>
                <a:gd name="T13" fmla="*/ 11 h 15"/>
                <a:gd name="T14" fmla="*/ 3 w 22"/>
                <a:gd name="T15" fmla="*/ 11 h 15"/>
                <a:gd name="T16" fmla="*/ 3 w 22"/>
                <a:gd name="T17" fmla="*/ 7 h 15"/>
                <a:gd name="T18" fmla="*/ 0 w 22"/>
                <a:gd name="T19" fmla="*/ 7 h 15"/>
                <a:gd name="T20" fmla="*/ 0 w 22"/>
                <a:gd name="T21" fmla="*/ 3 h 15"/>
                <a:gd name="T22" fmla="*/ 3 w 22"/>
                <a:gd name="T23" fmla="*/ 3 h 15"/>
                <a:gd name="T24" fmla="*/ 3 w 22"/>
                <a:gd name="T25" fmla="*/ 7 h 15"/>
                <a:gd name="T26" fmla="*/ 3 w 22"/>
                <a:gd name="T27" fmla="*/ 3 h 15"/>
                <a:gd name="T28" fmla="*/ 0 w 22"/>
                <a:gd name="T29" fmla="*/ 3 h 15"/>
                <a:gd name="T30" fmla="*/ 0 w 22"/>
                <a:gd name="T31" fmla="*/ 0 h 15"/>
                <a:gd name="T32" fmla="*/ 0 w 22"/>
                <a:gd name="T33" fmla="*/ 3 h 15"/>
                <a:gd name="T34" fmla="*/ 3 w 22"/>
                <a:gd name="T35" fmla="*/ 3 h 15"/>
                <a:gd name="T36" fmla="*/ 3 w 22"/>
                <a:gd name="T37" fmla="*/ 0 h 15"/>
                <a:gd name="T38" fmla="*/ 7 w 22"/>
                <a:gd name="T39" fmla="*/ 0 h 15"/>
                <a:gd name="T40" fmla="*/ 11 w 22"/>
                <a:gd name="T41" fmla="*/ 0 h 15"/>
                <a:gd name="T42" fmla="*/ 15 w 22"/>
                <a:gd name="T43" fmla="*/ 3 h 15"/>
                <a:gd name="T44" fmla="*/ 11 w 22"/>
                <a:gd name="T45" fmla="*/ 3 h 15"/>
                <a:gd name="T46" fmla="*/ 7 w 22"/>
                <a:gd name="T47" fmla="*/ 3 h 15"/>
                <a:gd name="T48" fmla="*/ 11 w 22"/>
                <a:gd name="T49" fmla="*/ 3 h 15"/>
                <a:gd name="T50" fmla="*/ 15 w 22"/>
                <a:gd name="T51" fmla="*/ 3 h 15"/>
                <a:gd name="T52" fmla="*/ 18 w 22"/>
                <a:gd name="T53" fmla="*/ 3 h 15"/>
                <a:gd name="T54" fmla="*/ 22 w 22"/>
                <a:gd name="T55" fmla="*/ 3 h 15"/>
                <a:gd name="T56" fmla="*/ 22 w 22"/>
                <a:gd name="T57" fmla="*/ 7 h 15"/>
                <a:gd name="T58" fmla="*/ 18 w 22"/>
                <a:gd name="T59" fmla="*/ 3 h 15"/>
                <a:gd name="T60" fmla="*/ 18 w 22"/>
                <a:gd name="T61" fmla="*/ 7 h 15"/>
                <a:gd name="T62" fmla="*/ 22 w 22"/>
                <a:gd name="T63" fmla="*/ 7 h 15"/>
                <a:gd name="T64" fmla="*/ 18 w 22"/>
                <a:gd name="T65" fmla="*/ 7 h 15"/>
                <a:gd name="T66" fmla="*/ 15 w 22"/>
                <a:gd name="T67" fmla="*/ 7 h 15"/>
                <a:gd name="T68" fmla="*/ 11 w 22"/>
                <a:gd name="T69" fmla="*/ 7 h 15"/>
                <a:gd name="T70" fmla="*/ 11 w 22"/>
                <a:gd name="T71" fmla="*/ 3 h 15"/>
                <a:gd name="T72" fmla="*/ 7 w 22"/>
                <a:gd name="T73" fmla="*/ 3 h 15"/>
                <a:gd name="T74" fmla="*/ 11 w 22"/>
                <a:gd name="T75" fmla="*/ 7 h 15"/>
                <a:gd name="T76" fmla="*/ 15 w 22"/>
                <a:gd name="T77" fmla="*/ 7 h 15"/>
                <a:gd name="T78" fmla="*/ 18 w 22"/>
                <a:gd name="T79" fmla="*/ 7 h 15"/>
                <a:gd name="T80" fmla="*/ 22 w 22"/>
                <a:gd name="T81" fmla="*/ 7 h 15"/>
                <a:gd name="T82" fmla="*/ 22 w 22"/>
                <a:gd name="T83" fmla="*/ 11 h 15"/>
                <a:gd name="T84" fmla="*/ 18 w 22"/>
                <a:gd name="T85" fmla="*/ 11 h 15"/>
                <a:gd name="T86" fmla="*/ 15 w 22"/>
                <a:gd name="T87" fmla="*/ 11 h 15"/>
                <a:gd name="T88" fmla="*/ 11 w 22"/>
                <a:gd name="T89" fmla="*/ 11 h 15"/>
                <a:gd name="T90" fmla="*/ 11 w 22"/>
                <a:gd name="T91" fmla="*/ 7 h 15"/>
                <a:gd name="T92" fmla="*/ 7 w 22"/>
                <a:gd name="T93" fmla="*/ 7 h 15"/>
                <a:gd name="T94" fmla="*/ 11 w 22"/>
                <a:gd name="T95" fmla="*/ 11 h 15"/>
                <a:gd name="T96" fmla="*/ 11 w 22"/>
                <a:gd name="T97" fmla="*/ 15 h 15"/>
                <a:gd name="T98" fmla="*/ 7 w 22"/>
                <a:gd name="T99" fmla="*/ 15 h 15"/>
                <a:gd name="T100" fmla="*/ 7 w 22"/>
                <a:gd name="T101" fmla="*/ 1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" h="15">
                  <a:moveTo>
                    <a:pt x="7" y="11"/>
                  </a:moveTo>
                  <a:lnTo>
                    <a:pt x="3" y="11"/>
                  </a:lnTo>
                  <a:lnTo>
                    <a:pt x="7" y="11"/>
                  </a:lnTo>
                  <a:lnTo>
                    <a:pt x="7" y="15"/>
                  </a:lnTo>
                  <a:lnTo>
                    <a:pt x="7" y="11"/>
                  </a:lnTo>
                  <a:lnTo>
                    <a:pt x="3" y="11"/>
                  </a:lnTo>
                  <a:lnTo>
                    <a:pt x="7" y="11"/>
                  </a:lnTo>
                  <a:lnTo>
                    <a:pt x="3" y="11"/>
                  </a:lnTo>
                  <a:lnTo>
                    <a:pt x="3" y="7"/>
                  </a:lnTo>
                  <a:lnTo>
                    <a:pt x="0" y="7"/>
                  </a:lnTo>
                  <a:lnTo>
                    <a:pt x="0" y="3"/>
                  </a:lnTo>
                  <a:lnTo>
                    <a:pt x="3" y="3"/>
                  </a:lnTo>
                  <a:lnTo>
                    <a:pt x="3" y="7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" y="3"/>
                  </a:lnTo>
                  <a:lnTo>
                    <a:pt x="3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3"/>
                  </a:lnTo>
                  <a:lnTo>
                    <a:pt x="11" y="3"/>
                  </a:lnTo>
                  <a:lnTo>
                    <a:pt x="7" y="3"/>
                  </a:lnTo>
                  <a:lnTo>
                    <a:pt x="11" y="3"/>
                  </a:lnTo>
                  <a:lnTo>
                    <a:pt x="15" y="3"/>
                  </a:lnTo>
                  <a:lnTo>
                    <a:pt x="18" y="3"/>
                  </a:lnTo>
                  <a:lnTo>
                    <a:pt x="22" y="3"/>
                  </a:lnTo>
                  <a:lnTo>
                    <a:pt x="22" y="7"/>
                  </a:lnTo>
                  <a:lnTo>
                    <a:pt x="18" y="3"/>
                  </a:lnTo>
                  <a:lnTo>
                    <a:pt x="18" y="7"/>
                  </a:lnTo>
                  <a:lnTo>
                    <a:pt x="22" y="7"/>
                  </a:lnTo>
                  <a:lnTo>
                    <a:pt x="18" y="7"/>
                  </a:lnTo>
                  <a:lnTo>
                    <a:pt x="15" y="7"/>
                  </a:lnTo>
                  <a:lnTo>
                    <a:pt x="11" y="7"/>
                  </a:lnTo>
                  <a:lnTo>
                    <a:pt x="11" y="3"/>
                  </a:lnTo>
                  <a:lnTo>
                    <a:pt x="7" y="3"/>
                  </a:lnTo>
                  <a:lnTo>
                    <a:pt x="11" y="7"/>
                  </a:lnTo>
                  <a:lnTo>
                    <a:pt x="15" y="7"/>
                  </a:lnTo>
                  <a:lnTo>
                    <a:pt x="18" y="7"/>
                  </a:lnTo>
                  <a:lnTo>
                    <a:pt x="22" y="7"/>
                  </a:lnTo>
                  <a:lnTo>
                    <a:pt x="22" y="11"/>
                  </a:lnTo>
                  <a:lnTo>
                    <a:pt x="18" y="11"/>
                  </a:lnTo>
                  <a:lnTo>
                    <a:pt x="15" y="11"/>
                  </a:lnTo>
                  <a:lnTo>
                    <a:pt x="11" y="11"/>
                  </a:lnTo>
                  <a:lnTo>
                    <a:pt x="11" y="7"/>
                  </a:lnTo>
                  <a:lnTo>
                    <a:pt x="7" y="7"/>
                  </a:lnTo>
                  <a:lnTo>
                    <a:pt x="11" y="11"/>
                  </a:lnTo>
                  <a:lnTo>
                    <a:pt x="11" y="15"/>
                  </a:lnTo>
                  <a:lnTo>
                    <a:pt x="7" y="15"/>
                  </a:lnTo>
                  <a:lnTo>
                    <a:pt x="7" y="11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5" name="Rectangle 3102"/>
            <p:cNvSpPr>
              <a:spLocks noChangeArrowheads="1"/>
            </p:cNvSpPr>
            <p:nvPr/>
          </p:nvSpPr>
          <p:spPr bwMode="auto">
            <a:xfrm>
              <a:off x="1090882" y="2185244"/>
              <a:ext cx="7190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6" name="Freeform 3103"/>
            <p:cNvSpPr>
              <a:spLocks/>
            </p:cNvSpPr>
            <p:nvPr/>
          </p:nvSpPr>
          <p:spPr bwMode="auto">
            <a:xfrm>
              <a:off x="1198732" y="2268872"/>
              <a:ext cx="0" cy="5455"/>
            </a:xfrm>
            <a:custGeom>
              <a:avLst/>
              <a:gdLst>
                <a:gd name="T0" fmla="*/ 3 h 3"/>
                <a:gd name="T1" fmla="*/ 0 h 3"/>
                <a:gd name="T2" fmla="*/ 3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">
                  <a:moveTo>
                    <a:pt x="0" y="3"/>
                  </a:moveTo>
                  <a:lnTo>
                    <a:pt x="0" y="0"/>
                  </a:lnTo>
                  <a:lnTo>
                    <a:pt x="0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7" name="Rectangle 3104"/>
            <p:cNvSpPr>
              <a:spLocks noChangeArrowheads="1"/>
            </p:cNvSpPr>
            <p:nvPr/>
          </p:nvSpPr>
          <p:spPr bwMode="auto">
            <a:xfrm>
              <a:off x="1178959" y="2254328"/>
              <a:ext cx="5393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8" name="Freeform 3105"/>
            <p:cNvSpPr>
              <a:spLocks/>
            </p:cNvSpPr>
            <p:nvPr/>
          </p:nvSpPr>
          <p:spPr bwMode="auto">
            <a:xfrm>
              <a:off x="1171769" y="2247056"/>
              <a:ext cx="12583" cy="7272"/>
            </a:xfrm>
            <a:custGeom>
              <a:avLst/>
              <a:gdLst>
                <a:gd name="T0" fmla="*/ 0 w 7"/>
                <a:gd name="T1" fmla="*/ 4 h 4"/>
                <a:gd name="T2" fmla="*/ 0 w 7"/>
                <a:gd name="T3" fmla="*/ 0 h 4"/>
                <a:gd name="T4" fmla="*/ 4 w 7"/>
                <a:gd name="T5" fmla="*/ 0 h 4"/>
                <a:gd name="T6" fmla="*/ 7 w 7"/>
                <a:gd name="T7" fmla="*/ 0 h 4"/>
                <a:gd name="T8" fmla="*/ 7 w 7"/>
                <a:gd name="T9" fmla="*/ 4 h 4"/>
                <a:gd name="T10" fmla="*/ 4 w 7"/>
                <a:gd name="T11" fmla="*/ 4 h 4"/>
                <a:gd name="T12" fmla="*/ 0 w 7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4">
                  <a:moveTo>
                    <a:pt x="0" y="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4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9" name="Freeform 3106"/>
            <p:cNvSpPr>
              <a:spLocks/>
            </p:cNvSpPr>
            <p:nvPr/>
          </p:nvSpPr>
          <p:spPr bwMode="auto">
            <a:xfrm>
              <a:off x="1171769" y="2241602"/>
              <a:ext cx="12583" cy="5453"/>
            </a:xfrm>
            <a:custGeom>
              <a:avLst/>
              <a:gdLst>
                <a:gd name="T0" fmla="*/ 0 w 7"/>
                <a:gd name="T1" fmla="*/ 3 h 3"/>
                <a:gd name="T2" fmla="*/ 0 w 7"/>
                <a:gd name="T3" fmla="*/ 0 h 3"/>
                <a:gd name="T4" fmla="*/ 4 w 7"/>
                <a:gd name="T5" fmla="*/ 0 h 3"/>
                <a:gd name="T6" fmla="*/ 7 w 7"/>
                <a:gd name="T7" fmla="*/ 0 h 3"/>
                <a:gd name="T8" fmla="*/ 4 w 7"/>
                <a:gd name="T9" fmla="*/ 3 h 3"/>
                <a:gd name="T10" fmla="*/ 0 w 7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4" y="3"/>
                  </a:lnTo>
                  <a:lnTo>
                    <a:pt x="0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0" name="Freeform 3107"/>
            <p:cNvSpPr>
              <a:spLocks/>
            </p:cNvSpPr>
            <p:nvPr/>
          </p:nvSpPr>
          <p:spPr bwMode="auto">
            <a:xfrm>
              <a:off x="1184352" y="2247056"/>
              <a:ext cx="0" cy="7272"/>
            </a:xfrm>
            <a:custGeom>
              <a:avLst/>
              <a:gdLst>
                <a:gd name="T0" fmla="*/ 0 h 4"/>
                <a:gd name="T1" fmla="*/ 4 h 4"/>
                <a:gd name="T2" fmla="*/ 0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1" name="Freeform 3108"/>
            <p:cNvSpPr>
              <a:spLocks/>
            </p:cNvSpPr>
            <p:nvPr/>
          </p:nvSpPr>
          <p:spPr bwMode="auto">
            <a:xfrm>
              <a:off x="1137617" y="2172518"/>
              <a:ext cx="26962" cy="39996"/>
            </a:xfrm>
            <a:custGeom>
              <a:avLst/>
              <a:gdLst>
                <a:gd name="T0" fmla="*/ 4 w 15"/>
                <a:gd name="T1" fmla="*/ 22 h 22"/>
                <a:gd name="T2" fmla="*/ 4 w 15"/>
                <a:gd name="T3" fmla="*/ 19 h 22"/>
                <a:gd name="T4" fmla="*/ 8 w 15"/>
                <a:gd name="T5" fmla="*/ 19 h 22"/>
                <a:gd name="T6" fmla="*/ 4 w 15"/>
                <a:gd name="T7" fmla="*/ 15 h 22"/>
                <a:gd name="T8" fmla="*/ 8 w 15"/>
                <a:gd name="T9" fmla="*/ 15 h 22"/>
                <a:gd name="T10" fmla="*/ 4 w 15"/>
                <a:gd name="T11" fmla="*/ 15 h 22"/>
                <a:gd name="T12" fmla="*/ 4 w 15"/>
                <a:gd name="T13" fmla="*/ 11 h 22"/>
                <a:gd name="T14" fmla="*/ 4 w 15"/>
                <a:gd name="T15" fmla="*/ 7 h 22"/>
                <a:gd name="T16" fmla="*/ 0 w 15"/>
                <a:gd name="T17" fmla="*/ 4 h 22"/>
                <a:gd name="T18" fmla="*/ 0 w 15"/>
                <a:gd name="T19" fmla="*/ 0 h 22"/>
                <a:gd name="T20" fmla="*/ 0 w 15"/>
                <a:gd name="T21" fmla="*/ 4 h 22"/>
                <a:gd name="T22" fmla="*/ 4 w 15"/>
                <a:gd name="T23" fmla="*/ 4 h 22"/>
                <a:gd name="T24" fmla="*/ 4 w 15"/>
                <a:gd name="T25" fmla="*/ 7 h 22"/>
                <a:gd name="T26" fmla="*/ 4 w 15"/>
                <a:gd name="T27" fmla="*/ 4 h 22"/>
                <a:gd name="T28" fmla="*/ 8 w 15"/>
                <a:gd name="T29" fmla="*/ 4 h 22"/>
                <a:gd name="T30" fmla="*/ 8 w 15"/>
                <a:gd name="T31" fmla="*/ 7 h 22"/>
                <a:gd name="T32" fmla="*/ 11 w 15"/>
                <a:gd name="T33" fmla="*/ 7 h 22"/>
                <a:gd name="T34" fmla="*/ 15 w 15"/>
                <a:gd name="T35" fmla="*/ 7 h 22"/>
                <a:gd name="T36" fmla="*/ 15 w 15"/>
                <a:gd name="T37" fmla="*/ 11 h 22"/>
                <a:gd name="T38" fmla="*/ 15 w 15"/>
                <a:gd name="T39" fmla="*/ 15 h 22"/>
                <a:gd name="T40" fmla="*/ 15 w 15"/>
                <a:gd name="T41" fmla="*/ 11 h 22"/>
                <a:gd name="T42" fmla="*/ 11 w 15"/>
                <a:gd name="T43" fmla="*/ 11 h 22"/>
                <a:gd name="T44" fmla="*/ 11 w 15"/>
                <a:gd name="T45" fmla="*/ 7 h 22"/>
                <a:gd name="T46" fmla="*/ 8 w 15"/>
                <a:gd name="T47" fmla="*/ 7 h 22"/>
                <a:gd name="T48" fmla="*/ 11 w 15"/>
                <a:gd name="T49" fmla="*/ 11 h 22"/>
                <a:gd name="T50" fmla="*/ 15 w 15"/>
                <a:gd name="T51" fmla="*/ 15 h 22"/>
                <a:gd name="T52" fmla="*/ 15 w 15"/>
                <a:gd name="T53" fmla="*/ 19 h 22"/>
                <a:gd name="T54" fmla="*/ 11 w 15"/>
                <a:gd name="T55" fmla="*/ 19 h 22"/>
                <a:gd name="T56" fmla="*/ 11 w 15"/>
                <a:gd name="T57" fmla="*/ 22 h 22"/>
                <a:gd name="T58" fmla="*/ 8 w 15"/>
                <a:gd name="T59" fmla="*/ 22 h 22"/>
                <a:gd name="T60" fmla="*/ 4 w 15"/>
                <a:gd name="T61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" h="22">
                  <a:moveTo>
                    <a:pt x="4" y="22"/>
                  </a:moveTo>
                  <a:lnTo>
                    <a:pt x="4" y="19"/>
                  </a:lnTo>
                  <a:lnTo>
                    <a:pt x="8" y="19"/>
                  </a:lnTo>
                  <a:lnTo>
                    <a:pt x="4" y="15"/>
                  </a:lnTo>
                  <a:lnTo>
                    <a:pt x="8" y="15"/>
                  </a:lnTo>
                  <a:lnTo>
                    <a:pt x="4" y="15"/>
                  </a:lnTo>
                  <a:lnTo>
                    <a:pt x="4" y="11"/>
                  </a:lnTo>
                  <a:lnTo>
                    <a:pt x="4" y="7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7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7"/>
                  </a:lnTo>
                  <a:lnTo>
                    <a:pt x="11" y="7"/>
                  </a:lnTo>
                  <a:lnTo>
                    <a:pt x="15" y="7"/>
                  </a:lnTo>
                  <a:lnTo>
                    <a:pt x="15" y="11"/>
                  </a:lnTo>
                  <a:lnTo>
                    <a:pt x="15" y="15"/>
                  </a:lnTo>
                  <a:lnTo>
                    <a:pt x="15" y="11"/>
                  </a:lnTo>
                  <a:lnTo>
                    <a:pt x="11" y="11"/>
                  </a:lnTo>
                  <a:lnTo>
                    <a:pt x="11" y="7"/>
                  </a:lnTo>
                  <a:lnTo>
                    <a:pt x="8" y="7"/>
                  </a:lnTo>
                  <a:lnTo>
                    <a:pt x="11" y="11"/>
                  </a:lnTo>
                  <a:lnTo>
                    <a:pt x="15" y="15"/>
                  </a:lnTo>
                  <a:lnTo>
                    <a:pt x="15" y="19"/>
                  </a:lnTo>
                  <a:lnTo>
                    <a:pt x="11" y="19"/>
                  </a:lnTo>
                  <a:lnTo>
                    <a:pt x="11" y="22"/>
                  </a:lnTo>
                  <a:lnTo>
                    <a:pt x="8" y="22"/>
                  </a:lnTo>
                  <a:lnTo>
                    <a:pt x="4" y="2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2" name="Freeform 3109"/>
            <p:cNvSpPr>
              <a:spLocks/>
            </p:cNvSpPr>
            <p:nvPr/>
          </p:nvSpPr>
          <p:spPr bwMode="auto">
            <a:xfrm>
              <a:off x="1137617" y="2207060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" name="Freeform 3110"/>
            <p:cNvSpPr>
              <a:spLocks/>
            </p:cNvSpPr>
            <p:nvPr/>
          </p:nvSpPr>
          <p:spPr bwMode="auto">
            <a:xfrm>
              <a:off x="1164579" y="2212514"/>
              <a:ext cx="26963" cy="21816"/>
            </a:xfrm>
            <a:custGeom>
              <a:avLst/>
              <a:gdLst>
                <a:gd name="T0" fmla="*/ 4 w 15"/>
                <a:gd name="T1" fmla="*/ 12 h 12"/>
                <a:gd name="T2" fmla="*/ 4 w 15"/>
                <a:gd name="T3" fmla="*/ 8 h 12"/>
                <a:gd name="T4" fmla="*/ 4 w 15"/>
                <a:gd name="T5" fmla="*/ 4 h 12"/>
                <a:gd name="T6" fmla="*/ 0 w 15"/>
                <a:gd name="T7" fmla="*/ 4 h 12"/>
                <a:gd name="T8" fmla="*/ 4 w 15"/>
                <a:gd name="T9" fmla="*/ 4 h 12"/>
                <a:gd name="T10" fmla="*/ 0 w 15"/>
                <a:gd name="T11" fmla="*/ 4 h 12"/>
                <a:gd name="T12" fmla="*/ 0 w 15"/>
                <a:gd name="T13" fmla="*/ 0 h 12"/>
                <a:gd name="T14" fmla="*/ 4 w 15"/>
                <a:gd name="T15" fmla="*/ 0 h 12"/>
                <a:gd name="T16" fmla="*/ 8 w 15"/>
                <a:gd name="T17" fmla="*/ 0 h 12"/>
                <a:gd name="T18" fmla="*/ 11 w 15"/>
                <a:gd name="T19" fmla="*/ 0 h 12"/>
                <a:gd name="T20" fmla="*/ 15 w 15"/>
                <a:gd name="T21" fmla="*/ 0 h 12"/>
                <a:gd name="T22" fmla="*/ 15 w 15"/>
                <a:gd name="T23" fmla="*/ 4 h 12"/>
                <a:gd name="T24" fmla="*/ 15 w 15"/>
                <a:gd name="T25" fmla="*/ 8 h 12"/>
                <a:gd name="T26" fmla="*/ 11 w 15"/>
                <a:gd name="T27" fmla="*/ 8 h 12"/>
                <a:gd name="T28" fmla="*/ 11 w 15"/>
                <a:gd name="T29" fmla="*/ 4 h 12"/>
                <a:gd name="T30" fmla="*/ 11 w 15"/>
                <a:gd name="T31" fmla="*/ 8 h 12"/>
                <a:gd name="T32" fmla="*/ 15 w 15"/>
                <a:gd name="T33" fmla="*/ 8 h 12"/>
                <a:gd name="T34" fmla="*/ 11 w 15"/>
                <a:gd name="T35" fmla="*/ 12 h 12"/>
                <a:gd name="T36" fmla="*/ 8 w 15"/>
                <a:gd name="T37" fmla="*/ 12 h 12"/>
                <a:gd name="T38" fmla="*/ 4 w 15"/>
                <a:gd name="T3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" h="12">
                  <a:moveTo>
                    <a:pt x="4" y="12"/>
                  </a:moveTo>
                  <a:lnTo>
                    <a:pt x="4" y="8"/>
                  </a:lnTo>
                  <a:lnTo>
                    <a:pt x="4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5" y="4"/>
                  </a:lnTo>
                  <a:lnTo>
                    <a:pt x="15" y="8"/>
                  </a:lnTo>
                  <a:lnTo>
                    <a:pt x="11" y="8"/>
                  </a:lnTo>
                  <a:lnTo>
                    <a:pt x="11" y="4"/>
                  </a:lnTo>
                  <a:lnTo>
                    <a:pt x="11" y="8"/>
                  </a:lnTo>
                  <a:lnTo>
                    <a:pt x="15" y="8"/>
                  </a:lnTo>
                  <a:lnTo>
                    <a:pt x="11" y="12"/>
                  </a:lnTo>
                  <a:lnTo>
                    <a:pt x="8" y="12"/>
                  </a:lnTo>
                  <a:lnTo>
                    <a:pt x="4" y="1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4" name="Rectangle 3111"/>
            <p:cNvSpPr>
              <a:spLocks noChangeArrowheads="1"/>
            </p:cNvSpPr>
            <p:nvPr/>
          </p:nvSpPr>
          <p:spPr bwMode="auto">
            <a:xfrm>
              <a:off x="1232884" y="2268872"/>
              <a:ext cx="5393" cy="5455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5" name="Rectangle 3112"/>
            <p:cNvSpPr>
              <a:spLocks noChangeArrowheads="1"/>
            </p:cNvSpPr>
            <p:nvPr/>
          </p:nvSpPr>
          <p:spPr bwMode="auto">
            <a:xfrm>
              <a:off x="1225694" y="2261600"/>
              <a:ext cx="7190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6" name="Freeform 3113"/>
            <p:cNvSpPr>
              <a:spLocks/>
            </p:cNvSpPr>
            <p:nvPr/>
          </p:nvSpPr>
          <p:spPr bwMode="auto">
            <a:xfrm>
              <a:off x="1232884" y="2274326"/>
              <a:ext cx="12583" cy="0"/>
            </a:xfrm>
            <a:custGeom>
              <a:avLst/>
              <a:gdLst>
                <a:gd name="T0" fmla="*/ 0 w 7"/>
                <a:gd name="T1" fmla="*/ 3 w 7"/>
                <a:gd name="T2" fmla="*/ 7 w 7"/>
                <a:gd name="T3" fmla="*/ 3 w 7"/>
                <a:gd name="T4" fmla="*/ 0 w 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7" name="Freeform 3114"/>
            <p:cNvSpPr>
              <a:spLocks/>
            </p:cNvSpPr>
            <p:nvPr/>
          </p:nvSpPr>
          <p:spPr bwMode="auto">
            <a:xfrm>
              <a:off x="1191542" y="2234330"/>
              <a:ext cx="14380" cy="7272"/>
            </a:xfrm>
            <a:custGeom>
              <a:avLst/>
              <a:gdLst>
                <a:gd name="T0" fmla="*/ 0 w 8"/>
                <a:gd name="T1" fmla="*/ 0 h 4"/>
                <a:gd name="T2" fmla="*/ 4 w 8"/>
                <a:gd name="T3" fmla="*/ 0 h 4"/>
                <a:gd name="T4" fmla="*/ 8 w 8"/>
                <a:gd name="T5" fmla="*/ 0 h 4"/>
                <a:gd name="T6" fmla="*/ 4 w 8"/>
                <a:gd name="T7" fmla="*/ 0 h 4"/>
                <a:gd name="T8" fmla="*/ 4 w 8"/>
                <a:gd name="T9" fmla="*/ 4 h 4"/>
                <a:gd name="T10" fmla="*/ 0 w 8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4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8" name="Freeform 3115"/>
            <p:cNvSpPr>
              <a:spLocks/>
            </p:cNvSpPr>
            <p:nvPr/>
          </p:nvSpPr>
          <p:spPr bwMode="auto">
            <a:xfrm>
              <a:off x="1198732" y="2234330"/>
              <a:ext cx="19772" cy="12725"/>
            </a:xfrm>
            <a:custGeom>
              <a:avLst/>
              <a:gdLst>
                <a:gd name="T0" fmla="*/ 4 w 11"/>
                <a:gd name="T1" fmla="*/ 4 h 7"/>
                <a:gd name="T2" fmla="*/ 0 w 11"/>
                <a:gd name="T3" fmla="*/ 4 h 7"/>
                <a:gd name="T4" fmla="*/ 4 w 11"/>
                <a:gd name="T5" fmla="*/ 0 h 7"/>
                <a:gd name="T6" fmla="*/ 7 w 11"/>
                <a:gd name="T7" fmla="*/ 0 h 7"/>
                <a:gd name="T8" fmla="*/ 7 w 11"/>
                <a:gd name="T9" fmla="*/ 4 h 7"/>
                <a:gd name="T10" fmla="*/ 11 w 11"/>
                <a:gd name="T11" fmla="*/ 4 h 7"/>
                <a:gd name="T12" fmla="*/ 11 w 11"/>
                <a:gd name="T13" fmla="*/ 7 h 7"/>
                <a:gd name="T14" fmla="*/ 7 w 11"/>
                <a:gd name="T15" fmla="*/ 7 h 7"/>
                <a:gd name="T16" fmla="*/ 4 w 11"/>
                <a:gd name="T17" fmla="*/ 7 h 7"/>
                <a:gd name="T18" fmla="*/ 4 w 11"/>
                <a:gd name="T1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7">
                  <a:moveTo>
                    <a:pt x="4" y="4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11" y="4"/>
                  </a:lnTo>
                  <a:lnTo>
                    <a:pt x="11" y="7"/>
                  </a:lnTo>
                  <a:lnTo>
                    <a:pt x="7" y="7"/>
                  </a:lnTo>
                  <a:lnTo>
                    <a:pt x="4" y="7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9" name="Freeform 3116"/>
            <p:cNvSpPr>
              <a:spLocks/>
            </p:cNvSpPr>
            <p:nvPr/>
          </p:nvSpPr>
          <p:spPr bwMode="auto">
            <a:xfrm>
              <a:off x="1225694" y="2247056"/>
              <a:ext cx="26963" cy="21816"/>
            </a:xfrm>
            <a:custGeom>
              <a:avLst/>
              <a:gdLst>
                <a:gd name="T0" fmla="*/ 0 w 15"/>
                <a:gd name="T1" fmla="*/ 8 h 12"/>
                <a:gd name="T2" fmla="*/ 0 w 15"/>
                <a:gd name="T3" fmla="*/ 4 h 12"/>
                <a:gd name="T4" fmla="*/ 4 w 15"/>
                <a:gd name="T5" fmla="*/ 4 h 12"/>
                <a:gd name="T6" fmla="*/ 4 w 15"/>
                <a:gd name="T7" fmla="*/ 0 h 12"/>
                <a:gd name="T8" fmla="*/ 0 w 15"/>
                <a:gd name="T9" fmla="*/ 0 h 12"/>
                <a:gd name="T10" fmla="*/ 4 w 15"/>
                <a:gd name="T11" fmla="*/ 0 h 12"/>
                <a:gd name="T12" fmla="*/ 7 w 15"/>
                <a:gd name="T13" fmla="*/ 0 h 12"/>
                <a:gd name="T14" fmla="*/ 11 w 15"/>
                <a:gd name="T15" fmla="*/ 0 h 12"/>
                <a:gd name="T16" fmla="*/ 15 w 15"/>
                <a:gd name="T17" fmla="*/ 4 h 12"/>
                <a:gd name="T18" fmla="*/ 11 w 15"/>
                <a:gd name="T19" fmla="*/ 8 h 12"/>
                <a:gd name="T20" fmla="*/ 11 w 15"/>
                <a:gd name="T21" fmla="*/ 12 h 12"/>
                <a:gd name="T22" fmla="*/ 7 w 15"/>
                <a:gd name="T23" fmla="*/ 12 h 12"/>
                <a:gd name="T24" fmla="*/ 7 w 15"/>
                <a:gd name="T25" fmla="*/ 8 h 12"/>
                <a:gd name="T26" fmla="*/ 11 w 15"/>
                <a:gd name="T27" fmla="*/ 8 h 12"/>
                <a:gd name="T28" fmla="*/ 7 w 15"/>
                <a:gd name="T29" fmla="*/ 8 h 12"/>
                <a:gd name="T30" fmla="*/ 7 w 15"/>
                <a:gd name="T31" fmla="*/ 12 h 12"/>
                <a:gd name="T32" fmla="*/ 4 w 15"/>
                <a:gd name="T33" fmla="*/ 12 h 12"/>
                <a:gd name="T34" fmla="*/ 4 w 15"/>
                <a:gd name="T35" fmla="*/ 8 h 12"/>
                <a:gd name="T36" fmla="*/ 7 w 15"/>
                <a:gd name="T37" fmla="*/ 8 h 12"/>
                <a:gd name="T38" fmla="*/ 7 w 15"/>
                <a:gd name="T39" fmla="*/ 4 h 12"/>
                <a:gd name="T40" fmla="*/ 7 w 15"/>
                <a:gd name="T41" fmla="*/ 8 h 12"/>
                <a:gd name="T42" fmla="*/ 4 w 15"/>
                <a:gd name="T43" fmla="*/ 8 h 12"/>
                <a:gd name="T44" fmla="*/ 7 w 15"/>
                <a:gd name="T45" fmla="*/ 8 h 12"/>
                <a:gd name="T46" fmla="*/ 4 w 15"/>
                <a:gd name="T47" fmla="*/ 8 h 12"/>
                <a:gd name="T48" fmla="*/ 7 w 15"/>
                <a:gd name="T49" fmla="*/ 8 h 12"/>
                <a:gd name="T50" fmla="*/ 4 w 15"/>
                <a:gd name="T51" fmla="*/ 8 h 12"/>
                <a:gd name="T52" fmla="*/ 4 w 15"/>
                <a:gd name="T53" fmla="*/ 12 h 12"/>
                <a:gd name="T54" fmla="*/ 4 w 15"/>
                <a:gd name="T55" fmla="*/ 8 h 12"/>
                <a:gd name="T56" fmla="*/ 0 w 15"/>
                <a:gd name="T57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" h="12">
                  <a:moveTo>
                    <a:pt x="0" y="8"/>
                  </a:moveTo>
                  <a:lnTo>
                    <a:pt x="0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4"/>
                  </a:lnTo>
                  <a:lnTo>
                    <a:pt x="11" y="8"/>
                  </a:lnTo>
                  <a:lnTo>
                    <a:pt x="11" y="12"/>
                  </a:lnTo>
                  <a:lnTo>
                    <a:pt x="7" y="12"/>
                  </a:lnTo>
                  <a:lnTo>
                    <a:pt x="7" y="8"/>
                  </a:lnTo>
                  <a:lnTo>
                    <a:pt x="11" y="8"/>
                  </a:lnTo>
                  <a:lnTo>
                    <a:pt x="7" y="8"/>
                  </a:lnTo>
                  <a:lnTo>
                    <a:pt x="7" y="12"/>
                  </a:lnTo>
                  <a:lnTo>
                    <a:pt x="4" y="12"/>
                  </a:lnTo>
                  <a:lnTo>
                    <a:pt x="4" y="8"/>
                  </a:lnTo>
                  <a:lnTo>
                    <a:pt x="7" y="8"/>
                  </a:lnTo>
                  <a:lnTo>
                    <a:pt x="7" y="4"/>
                  </a:lnTo>
                  <a:lnTo>
                    <a:pt x="7" y="8"/>
                  </a:lnTo>
                  <a:lnTo>
                    <a:pt x="4" y="8"/>
                  </a:lnTo>
                  <a:lnTo>
                    <a:pt x="7" y="8"/>
                  </a:lnTo>
                  <a:lnTo>
                    <a:pt x="4" y="8"/>
                  </a:lnTo>
                  <a:lnTo>
                    <a:pt x="7" y="8"/>
                  </a:lnTo>
                  <a:lnTo>
                    <a:pt x="4" y="8"/>
                  </a:lnTo>
                  <a:lnTo>
                    <a:pt x="4" y="12"/>
                  </a:lnTo>
                  <a:lnTo>
                    <a:pt x="4" y="8"/>
                  </a:lnTo>
                  <a:lnTo>
                    <a:pt x="0" y="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0" name="Freeform 3117"/>
            <p:cNvSpPr>
              <a:spLocks/>
            </p:cNvSpPr>
            <p:nvPr/>
          </p:nvSpPr>
          <p:spPr bwMode="auto">
            <a:xfrm>
              <a:off x="1191542" y="2219786"/>
              <a:ext cx="14380" cy="7272"/>
            </a:xfrm>
            <a:custGeom>
              <a:avLst/>
              <a:gdLst>
                <a:gd name="T0" fmla="*/ 0 w 8"/>
                <a:gd name="T1" fmla="*/ 4 h 4"/>
                <a:gd name="T2" fmla="*/ 0 w 8"/>
                <a:gd name="T3" fmla="*/ 0 h 4"/>
                <a:gd name="T4" fmla="*/ 4 w 8"/>
                <a:gd name="T5" fmla="*/ 0 h 4"/>
                <a:gd name="T6" fmla="*/ 4 w 8"/>
                <a:gd name="T7" fmla="*/ 4 h 4"/>
                <a:gd name="T8" fmla="*/ 8 w 8"/>
                <a:gd name="T9" fmla="*/ 4 h 4"/>
                <a:gd name="T10" fmla="*/ 4 w 8"/>
                <a:gd name="T11" fmla="*/ 4 h 4"/>
                <a:gd name="T12" fmla="*/ 0 w 8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">
                  <a:moveTo>
                    <a:pt x="0" y="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4"/>
                  </a:lnTo>
                  <a:lnTo>
                    <a:pt x="8" y="4"/>
                  </a:lnTo>
                  <a:lnTo>
                    <a:pt x="4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1" name="Rectangle 3118"/>
            <p:cNvSpPr>
              <a:spLocks noChangeArrowheads="1"/>
            </p:cNvSpPr>
            <p:nvPr/>
          </p:nvSpPr>
          <p:spPr bwMode="auto">
            <a:xfrm>
              <a:off x="1211314" y="2234330"/>
              <a:ext cx="7190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2" name="Freeform 3119"/>
            <p:cNvSpPr>
              <a:spLocks/>
            </p:cNvSpPr>
            <p:nvPr/>
          </p:nvSpPr>
          <p:spPr bwMode="auto">
            <a:xfrm>
              <a:off x="1144807" y="2179790"/>
              <a:ext cx="12582" cy="0"/>
            </a:xfrm>
            <a:custGeom>
              <a:avLst/>
              <a:gdLst>
                <a:gd name="T0" fmla="*/ 0 w 7"/>
                <a:gd name="T1" fmla="*/ 4 w 7"/>
                <a:gd name="T2" fmla="*/ 7 w 7"/>
                <a:gd name="T3" fmla="*/ 4 w 7"/>
                <a:gd name="T4" fmla="*/ 0 w 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3" name="Freeform 3120"/>
            <p:cNvSpPr>
              <a:spLocks/>
            </p:cNvSpPr>
            <p:nvPr/>
          </p:nvSpPr>
          <p:spPr bwMode="auto">
            <a:xfrm>
              <a:off x="1488130" y="2487033"/>
              <a:ext cx="0" cy="7272"/>
            </a:xfrm>
            <a:custGeom>
              <a:avLst/>
              <a:gdLst>
                <a:gd name="T0" fmla="*/ 4 h 4"/>
                <a:gd name="T1" fmla="*/ 0 h 4"/>
                <a:gd name="T2" fmla="*/ 4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4" name="Freeform 3121"/>
            <p:cNvSpPr>
              <a:spLocks/>
            </p:cNvSpPr>
            <p:nvPr/>
          </p:nvSpPr>
          <p:spPr bwMode="auto">
            <a:xfrm>
              <a:off x="1468358" y="2452491"/>
              <a:ext cx="7190" cy="7272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0 h 4"/>
                <a:gd name="T4" fmla="*/ 0 w 4"/>
                <a:gd name="T5" fmla="*/ 4 h 4"/>
                <a:gd name="T6" fmla="*/ 4 w 4"/>
                <a:gd name="T7" fmla="*/ 4 h 4"/>
                <a:gd name="T8" fmla="*/ 0 w 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4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5" name="Freeform 3122"/>
            <p:cNvSpPr>
              <a:spLocks/>
            </p:cNvSpPr>
            <p:nvPr/>
          </p:nvSpPr>
          <p:spPr bwMode="auto">
            <a:xfrm>
              <a:off x="1482738" y="2459763"/>
              <a:ext cx="12582" cy="12725"/>
            </a:xfrm>
            <a:custGeom>
              <a:avLst/>
              <a:gdLst>
                <a:gd name="T0" fmla="*/ 0 w 7"/>
                <a:gd name="T1" fmla="*/ 4 h 7"/>
                <a:gd name="T2" fmla="*/ 0 w 7"/>
                <a:gd name="T3" fmla="*/ 0 h 7"/>
                <a:gd name="T4" fmla="*/ 3 w 7"/>
                <a:gd name="T5" fmla="*/ 0 h 7"/>
                <a:gd name="T6" fmla="*/ 3 w 7"/>
                <a:gd name="T7" fmla="*/ 4 h 7"/>
                <a:gd name="T8" fmla="*/ 0 w 7"/>
                <a:gd name="T9" fmla="*/ 4 h 7"/>
                <a:gd name="T10" fmla="*/ 3 w 7"/>
                <a:gd name="T11" fmla="*/ 4 h 7"/>
                <a:gd name="T12" fmla="*/ 3 w 7"/>
                <a:gd name="T13" fmla="*/ 7 h 7"/>
                <a:gd name="T14" fmla="*/ 7 w 7"/>
                <a:gd name="T15" fmla="*/ 7 h 7"/>
                <a:gd name="T16" fmla="*/ 3 w 7"/>
                <a:gd name="T17" fmla="*/ 7 h 7"/>
                <a:gd name="T18" fmla="*/ 0 w 7"/>
                <a:gd name="T19" fmla="*/ 7 h 7"/>
                <a:gd name="T20" fmla="*/ 0 w 7"/>
                <a:gd name="T21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7">
                  <a:moveTo>
                    <a:pt x="0" y="4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3" y="4"/>
                  </a:lnTo>
                  <a:lnTo>
                    <a:pt x="0" y="4"/>
                  </a:lnTo>
                  <a:lnTo>
                    <a:pt x="3" y="4"/>
                  </a:lnTo>
                  <a:lnTo>
                    <a:pt x="3" y="7"/>
                  </a:lnTo>
                  <a:lnTo>
                    <a:pt x="7" y="7"/>
                  </a:lnTo>
                  <a:lnTo>
                    <a:pt x="3" y="7"/>
                  </a:lnTo>
                  <a:lnTo>
                    <a:pt x="0" y="7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6" name="Freeform 3123"/>
            <p:cNvSpPr>
              <a:spLocks/>
            </p:cNvSpPr>
            <p:nvPr/>
          </p:nvSpPr>
          <p:spPr bwMode="auto">
            <a:xfrm>
              <a:off x="1475548" y="2459763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7" name="Rectangle 3124"/>
            <p:cNvSpPr>
              <a:spLocks noChangeArrowheads="1"/>
            </p:cNvSpPr>
            <p:nvPr/>
          </p:nvSpPr>
          <p:spPr bwMode="auto">
            <a:xfrm>
              <a:off x="1475548" y="2452491"/>
              <a:ext cx="7190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8" name="Freeform 3125"/>
            <p:cNvSpPr>
              <a:spLocks/>
            </p:cNvSpPr>
            <p:nvPr/>
          </p:nvSpPr>
          <p:spPr bwMode="auto">
            <a:xfrm>
              <a:off x="1468358" y="2445219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9" name="Freeform 3126"/>
            <p:cNvSpPr>
              <a:spLocks/>
            </p:cNvSpPr>
            <p:nvPr/>
          </p:nvSpPr>
          <p:spPr bwMode="auto">
            <a:xfrm>
              <a:off x="2198144" y="3066977"/>
              <a:ext cx="7190" cy="34542"/>
            </a:xfrm>
            <a:custGeom>
              <a:avLst/>
              <a:gdLst>
                <a:gd name="T0" fmla="*/ 0 w 4"/>
                <a:gd name="T1" fmla="*/ 8 h 19"/>
                <a:gd name="T2" fmla="*/ 0 w 4"/>
                <a:gd name="T3" fmla="*/ 4 h 19"/>
                <a:gd name="T4" fmla="*/ 0 w 4"/>
                <a:gd name="T5" fmla="*/ 0 h 19"/>
                <a:gd name="T6" fmla="*/ 0 w 4"/>
                <a:gd name="T7" fmla="*/ 4 h 19"/>
                <a:gd name="T8" fmla="*/ 0 w 4"/>
                <a:gd name="T9" fmla="*/ 8 h 19"/>
                <a:gd name="T10" fmla="*/ 0 w 4"/>
                <a:gd name="T11" fmla="*/ 12 h 19"/>
                <a:gd name="T12" fmla="*/ 4 w 4"/>
                <a:gd name="T13" fmla="*/ 12 h 19"/>
                <a:gd name="T14" fmla="*/ 4 w 4"/>
                <a:gd name="T15" fmla="*/ 15 h 19"/>
                <a:gd name="T16" fmla="*/ 4 w 4"/>
                <a:gd name="T17" fmla="*/ 19 h 19"/>
                <a:gd name="T18" fmla="*/ 4 w 4"/>
                <a:gd name="T19" fmla="*/ 15 h 19"/>
                <a:gd name="T20" fmla="*/ 0 w 4"/>
                <a:gd name="T21" fmla="*/ 12 h 19"/>
                <a:gd name="T22" fmla="*/ 0 w 4"/>
                <a:gd name="T23" fmla="*/ 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" h="19">
                  <a:moveTo>
                    <a:pt x="0" y="8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" y="15"/>
                  </a:lnTo>
                  <a:lnTo>
                    <a:pt x="4" y="19"/>
                  </a:lnTo>
                  <a:lnTo>
                    <a:pt x="4" y="15"/>
                  </a:lnTo>
                  <a:lnTo>
                    <a:pt x="0" y="12"/>
                  </a:lnTo>
                  <a:lnTo>
                    <a:pt x="0" y="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0" name="Freeform 3127"/>
            <p:cNvSpPr>
              <a:spLocks/>
            </p:cNvSpPr>
            <p:nvPr/>
          </p:nvSpPr>
          <p:spPr bwMode="auto">
            <a:xfrm>
              <a:off x="2198144" y="3046979"/>
              <a:ext cx="7190" cy="19999"/>
            </a:xfrm>
            <a:custGeom>
              <a:avLst/>
              <a:gdLst>
                <a:gd name="T0" fmla="*/ 0 w 4"/>
                <a:gd name="T1" fmla="*/ 11 h 11"/>
                <a:gd name="T2" fmla="*/ 0 w 4"/>
                <a:gd name="T3" fmla="*/ 8 h 11"/>
                <a:gd name="T4" fmla="*/ 4 w 4"/>
                <a:gd name="T5" fmla="*/ 4 h 11"/>
                <a:gd name="T6" fmla="*/ 4 w 4"/>
                <a:gd name="T7" fmla="*/ 0 h 11"/>
                <a:gd name="T8" fmla="*/ 4 w 4"/>
                <a:gd name="T9" fmla="*/ 4 h 11"/>
                <a:gd name="T10" fmla="*/ 4 w 4"/>
                <a:gd name="T11" fmla="*/ 8 h 11"/>
                <a:gd name="T12" fmla="*/ 0 w 4"/>
                <a:gd name="T13" fmla="*/ 8 h 11"/>
                <a:gd name="T14" fmla="*/ 0 w 4"/>
                <a:gd name="T1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1">
                  <a:moveTo>
                    <a:pt x="0" y="11"/>
                  </a:moveTo>
                  <a:lnTo>
                    <a:pt x="0" y="8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4"/>
                  </a:lnTo>
                  <a:lnTo>
                    <a:pt x="4" y="8"/>
                  </a:lnTo>
                  <a:lnTo>
                    <a:pt x="0" y="8"/>
                  </a:lnTo>
                  <a:lnTo>
                    <a:pt x="0" y="11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1" name="Freeform 3128"/>
            <p:cNvSpPr>
              <a:spLocks/>
            </p:cNvSpPr>
            <p:nvPr/>
          </p:nvSpPr>
          <p:spPr bwMode="auto">
            <a:xfrm>
              <a:off x="2205334" y="3039707"/>
              <a:ext cx="7190" cy="7272"/>
            </a:xfrm>
            <a:custGeom>
              <a:avLst/>
              <a:gdLst>
                <a:gd name="T0" fmla="*/ 0 w 4"/>
                <a:gd name="T1" fmla="*/ 4 h 4"/>
                <a:gd name="T2" fmla="*/ 4 w 4"/>
                <a:gd name="T3" fmla="*/ 4 h 4"/>
                <a:gd name="T4" fmla="*/ 4 w 4"/>
                <a:gd name="T5" fmla="*/ 0 h 4"/>
                <a:gd name="T6" fmla="*/ 4 w 4"/>
                <a:gd name="T7" fmla="*/ 4 h 4"/>
                <a:gd name="T8" fmla="*/ 0 w 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4" y="4"/>
                  </a:ln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2" name="Freeform 3129"/>
            <p:cNvSpPr>
              <a:spLocks/>
            </p:cNvSpPr>
            <p:nvPr/>
          </p:nvSpPr>
          <p:spPr bwMode="auto">
            <a:xfrm>
              <a:off x="2212524" y="3034253"/>
              <a:ext cx="12582" cy="5453"/>
            </a:xfrm>
            <a:custGeom>
              <a:avLst/>
              <a:gdLst>
                <a:gd name="T0" fmla="*/ 0 w 7"/>
                <a:gd name="T1" fmla="*/ 3 h 3"/>
                <a:gd name="T2" fmla="*/ 3 w 7"/>
                <a:gd name="T3" fmla="*/ 3 h 3"/>
                <a:gd name="T4" fmla="*/ 7 w 7"/>
                <a:gd name="T5" fmla="*/ 0 h 3"/>
                <a:gd name="T6" fmla="*/ 7 w 7"/>
                <a:gd name="T7" fmla="*/ 3 h 3"/>
                <a:gd name="T8" fmla="*/ 3 w 7"/>
                <a:gd name="T9" fmla="*/ 3 h 3"/>
                <a:gd name="T10" fmla="*/ 0 w 7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3" y="3"/>
                  </a:lnTo>
                  <a:lnTo>
                    <a:pt x="7" y="0"/>
                  </a:lnTo>
                  <a:lnTo>
                    <a:pt x="7" y="3"/>
                  </a:lnTo>
                  <a:lnTo>
                    <a:pt x="3" y="3"/>
                  </a:lnTo>
                  <a:lnTo>
                    <a:pt x="0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" name="Freeform 3130"/>
            <p:cNvSpPr>
              <a:spLocks/>
            </p:cNvSpPr>
            <p:nvPr/>
          </p:nvSpPr>
          <p:spPr bwMode="auto">
            <a:xfrm>
              <a:off x="2266449" y="3006982"/>
              <a:ext cx="5392" cy="5455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0 h 3"/>
                <a:gd name="T4" fmla="*/ 3 w 3"/>
                <a:gd name="T5" fmla="*/ 3 h 3"/>
                <a:gd name="T6" fmla="*/ 0 w 3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3" y="0"/>
                  </a:lnTo>
                  <a:lnTo>
                    <a:pt x="3" y="3"/>
                  </a:lnTo>
                  <a:lnTo>
                    <a:pt x="0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4" name="Freeform 3131"/>
            <p:cNvSpPr>
              <a:spLocks/>
            </p:cNvSpPr>
            <p:nvPr/>
          </p:nvSpPr>
          <p:spPr bwMode="auto">
            <a:xfrm>
              <a:off x="2347337" y="2999710"/>
              <a:ext cx="12583" cy="7272"/>
            </a:xfrm>
            <a:custGeom>
              <a:avLst/>
              <a:gdLst>
                <a:gd name="T0" fmla="*/ 0 w 7"/>
                <a:gd name="T1" fmla="*/ 0 h 4"/>
                <a:gd name="T2" fmla="*/ 3 w 7"/>
                <a:gd name="T3" fmla="*/ 0 h 4"/>
                <a:gd name="T4" fmla="*/ 7 w 7"/>
                <a:gd name="T5" fmla="*/ 0 h 4"/>
                <a:gd name="T6" fmla="*/ 3 w 7"/>
                <a:gd name="T7" fmla="*/ 0 h 4"/>
                <a:gd name="T8" fmla="*/ 3 w 7"/>
                <a:gd name="T9" fmla="*/ 4 h 4"/>
                <a:gd name="T10" fmla="*/ 3 w 7"/>
                <a:gd name="T11" fmla="*/ 0 h 4"/>
                <a:gd name="T12" fmla="*/ 0 w 7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4">
                  <a:moveTo>
                    <a:pt x="0" y="0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3" y="4"/>
                  </a:ln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5" name="Freeform 3132"/>
            <p:cNvSpPr>
              <a:spLocks/>
            </p:cNvSpPr>
            <p:nvPr/>
          </p:nvSpPr>
          <p:spPr bwMode="auto">
            <a:xfrm>
              <a:off x="2482150" y="2979713"/>
              <a:ext cx="19772" cy="0"/>
            </a:xfrm>
            <a:custGeom>
              <a:avLst/>
              <a:gdLst>
                <a:gd name="T0" fmla="*/ 0 w 11"/>
                <a:gd name="T1" fmla="*/ 4 w 11"/>
                <a:gd name="T2" fmla="*/ 7 w 11"/>
                <a:gd name="T3" fmla="*/ 11 w 11"/>
                <a:gd name="T4" fmla="*/ 7 w 11"/>
                <a:gd name="T5" fmla="*/ 4 w 11"/>
                <a:gd name="T6" fmla="*/ 0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6" name="Freeform 3133"/>
            <p:cNvSpPr>
              <a:spLocks/>
            </p:cNvSpPr>
            <p:nvPr/>
          </p:nvSpPr>
          <p:spPr bwMode="auto">
            <a:xfrm>
              <a:off x="2670887" y="3123335"/>
              <a:ext cx="14380" cy="12727"/>
            </a:xfrm>
            <a:custGeom>
              <a:avLst/>
              <a:gdLst>
                <a:gd name="T0" fmla="*/ 0 w 8"/>
                <a:gd name="T1" fmla="*/ 3 h 7"/>
                <a:gd name="T2" fmla="*/ 4 w 8"/>
                <a:gd name="T3" fmla="*/ 3 h 7"/>
                <a:gd name="T4" fmla="*/ 4 w 8"/>
                <a:gd name="T5" fmla="*/ 0 h 7"/>
                <a:gd name="T6" fmla="*/ 8 w 8"/>
                <a:gd name="T7" fmla="*/ 0 h 7"/>
                <a:gd name="T8" fmla="*/ 4 w 8"/>
                <a:gd name="T9" fmla="*/ 3 h 7"/>
                <a:gd name="T10" fmla="*/ 0 w 8"/>
                <a:gd name="T11" fmla="*/ 3 h 7"/>
                <a:gd name="T12" fmla="*/ 0 w 8"/>
                <a:gd name="T13" fmla="*/ 7 h 7"/>
                <a:gd name="T14" fmla="*/ 0 w 8"/>
                <a:gd name="T15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7">
                  <a:moveTo>
                    <a:pt x="0" y="3"/>
                  </a:moveTo>
                  <a:lnTo>
                    <a:pt x="4" y="3"/>
                  </a:lnTo>
                  <a:lnTo>
                    <a:pt x="4" y="0"/>
                  </a:lnTo>
                  <a:lnTo>
                    <a:pt x="8" y="0"/>
                  </a:lnTo>
                  <a:lnTo>
                    <a:pt x="4" y="3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7" name="Freeform 3134"/>
            <p:cNvSpPr>
              <a:spLocks/>
            </p:cNvSpPr>
            <p:nvPr/>
          </p:nvSpPr>
          <p:spPr bwMode="auto">
            <a:xfrm>
              <a:off x="2670887" y="3026981"/>
              <a:ext cx="0" cy="12725"/>
            </a:xfrm>
            <a:custGeom>
              <a:avLst/>
              <a:gdLst>
                <a:gd name="T0" fmla="*/ 4 h 7"/>
                <a:gd name="T1" fmla="*/ 0 h 7"/>
                <a:gd name="T2" fmla="*/ 4 h 7"/>
                <a:gd name="T3" fmla="*/ 7 h 7"/>
                <a:gd name="T4" fmla="*/ 4 h 7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7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8" name="Freeform 3135"/>
            <p:cNvSpPr>
              <a:spLocks/>
            </p:cNvSpPr>
            <p:nvPr/>
          </p:nvSpPr>
          <p:spPr bwMode="auto">
            <a:xfrm>
              <a:off x="2678077" y="3046979"/>
              <a:ext cx="7190" cy="19999"/>
            </a:xfrm>
            <a:custGeom>
              <a:avLst/>
              <a:gdLst>
                <a:gd name="T0" fmla="*/ 0 w 4"/>
                <a:gd name="T1" fmla="*/ 0 h 11"/>
                <a:gd name="T2" fmla="*/ 0 w 4"/>
                <a:gd name="T3" fmla="*/ 4 h 11"/>
                <a:gd name="T4" fmla="*/ 4 w 4"/>
                <a:gd name="T5" fmla="*/ 8 h 11"/>
                <a:gd name="T6" fmla="*/ 4 w 4"/>
                <a:gd name="T7" fmla="*/ 11 h 11"/>
                <a:gd name="T8" fmla="*/ 4 w 4"/>
                <a:gd name="T9" fmla="*/ 8 h 11"/>
                <a:gd name="T10" fmla="*/ 0 w 4"/>
                <a:gd name="T11" fmla="*/ 4 h 11"/>
                <a:gd name="T12" fmla="*/ 0 w 4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1">
                  <a:moveTo>
                    <a:pt x="0" y="0"/>
                  </a:moveTo>
                  <a:lnTo>
                    <a:pt x="0" y="4"/>
                  </a:lnTo>
                  <a:lnTo>
                    <a:pt x="4" y="8"/>
                  </a:lnTo>
                  <a:lnTo>
                    <a:pt x="4" y="11"/>
                  </a:lnTo>
                  <a:lnTo>
                    <a:pt x="4" y="8"/>
                  </a:ln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9" name="Freeform 3136"/>
            <p:cNvSpPr>
              <a:spLocks/>
            </p:cNvSpPr>
            <p:nvPr/>
          </p:nvSpPr>
          <p:spPr bwMode="auto">
            <a:xfrm>
              <a:off x="2812891" y="2821546"/>
              <a:ext cx="7190" cy="19999"/>
            </a:xfrm>
            <a:custGeom>
              <a:avLst/>
              <a:gdLst>
                <a:gd name="T0" fmla="*/ 0 w 4"/>
                <a:gd name="T1" fmla="*/ 8 h 11"/>
                <a:gd name="T2" fmla="*/ 4 w 4"/>
                <a:gd name="T3" fmla="*/ 8 h 11"/>
                <a:gd name="T4" fmla="*/ 4 w 4"/>
                <a:gd name="T5" fmla="*/ 4 h 11"/>
                <a:gd name="T6" fmla="*/ 4 w 4"/>
                <a:gd name="T7" fmla="*/ 0 h 11"/>
                <a:gd name="T8" fmla="*/ 0 w 4"/>
                <a:gd name="T9" fmla="*/ 0 h 11"/>
                <a:gd name="T10" fmla="*/ 4 w 4"/>
                <a:gd name="T11" fmla="*/ 0 h 11"/>
                <a:gd name="T12" fmla="*/ 4 w 4"/>
                <a:gd name="T13" fmla="*/ 4 h 11"/>
                <a:gd name="T14" fmla="*/ 4 w 4"/>
                <a:gd name="T15" fmla="*/ 8 h 11"/>
                <a:gd name="T16" fmla="*/ 0 w 4"/>
                <a:gd name="T17" fmla="*/ 8 h 11"/>
                <a:gd name="T18" fmla="*/ 0 w 4"/>
                <a:gd name="T19" fmla="*/ 11 h 11"/>
                <a:gd name="T20" fmla="*/ 0 w 4"/>
                <a:gd name="T21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11">
                  <a:moveTo>
                    <a:pt x="0" y="8"/>
                  </a:moveTo>
                  <a:lnTo>
                    <a:pt x="4" y="8"/>
                  </a:lnTo>
                  <a:lnTo>
                    <a:pt x="4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4"/>
                  </a:lnTo>
                  <a:lnTo>
                    <a:pt x="4" y="8"/>
                  </a:lnTo>
                  <a:lnTo>
                    <a:pt x="0" y="8"/>
                  </a:lnTo>
                  <a:lnTo>
                    <a:pt x="0" y="11"/>
                  </a:lnTo>
                  <a:lnTo>
                    <a:pt x="0" y="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0" name="Freeform 3137"/>
            <p:cNvSpPr>
              <a:spLocks/>
            </p:cNvSpPr>
            <p:nvPr/>
          </p:nvSpPr>
          <p:spPr bwMode="auto">
            <a:xfrm>
              <a:off x="2854233" y="2685196"/>
              <a:ext cx="5393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1" name="Freeform 3138"/>
            <p:cNvSpPr>
              <a:spLocks/>
            </p:cNvSpPr>
            <p:nvPr/>
          </p:nvSpPr>
          <p:spPr bwMode="auto">
            <a:xfrm>
              <a:off x="2859626" y="2670652"/>
              <a:ext cx="61115" cy="14544"/>
            </a:xfrm>
            <a:custGeom>
              <a:avLst/>
              <a:gdLst>
                <a:gd name="T0" fmla="*/ 0 w 34"/>
                <a:gd name="T1" fmla="*/ 8 h 8"/>
                <a:gd name="T2" fmla="*/ 0 w 34"/>
                <a:gd name="T3" fmla="*/ 4 h 8"/>
                <a:gd name="T4" fmla="*/ 4 w 34"/>
                <a:gd name="T5" fmla="*/ 4 h 8"/>
                <a:gd name="T6" fmla="*/ 8 w 34"/>
                <a:gd name="T7" fmla="*/ 4 h 8"/>
                <a:gd name="T8" fmla="*/ 12 w 34"/>
                <a:gd name="T9" fmla="*/ 4 h 8"/>
                <a:gd name="T10" fmla="*/ 15 w 34"/>
                <a:gd name="T11" fmla="*/ 0 h 8"/>
                <a:gd name="T12" fmla="*/ 19 w 34"/>
                <a:gd name="T13" fmla="*/ 0 h 8"/>
                <a:gd name="T14" fmla="*/ 23 w 34"/>
                <a:gd name="T15" fmla="*/ 0 h 8"/>
                <a:gd name="T16" fmla="*/ 27 w 34"/>
                <a:gd name="T17" fmla="*/ 0 h 8"/>
                <a:gd name="T18" fmla="*/ 23 w 34"/>
                <a:gd name="T19" fmla="*/ 4 h 8"/>
                <a:gd name="T20" fmla="*/ 27 w 34"/>
                <a:gd name="T21" fmla="*/ 0 h 8"/>
                <a:gd name="T22" fmla="*/ 30 w 34"/>
                <a:gd name="T23" fmla="*/ 0 h 8"/>
                <a:gd name="T24" fmla="*/ 34 w 34"/>
                <a:gd name="T25" fmla="*/ 0 h 8"/>
                <a:gd name="T26" fmla="*/ 30 w 34"/>
                <a:gd name="T27" fmla="*/ 0 h 8"/>
                <a:gd name="T28" fmla="*/ 27 w 34"/>
                <a:gd name="T29" fmla="*/ 4 h 8"/>
                <a:gd name="T30" fmla="*/ 23 w 34"/>
                <a:gd name="T31" fmla="*/ 4 h 8"/>
                <a:gd name="T32" fmla="*/ 19 w 34"/>
                <a:gd name="T33" fmla="*/ 4 h 8"/>
                <a:gd name="T34" fmla="*/ 15 w 34"/>
                <a:gd name="T35" fmla="*/ 4 h 8"/>
                <a:gd name="T36" fmla="*/ 12 w 34"/>
                <a:gd name="T37" fmla="*/ 8 h 8"/>
                <a:gd name="T38" fmla="*/ 8 w 34"/>
                <a:gd name="T39" fmla="*/ 8 h 8"/>
                <a:gd name="T40" fmla="*/ 4 w 34"/>
                <a:gd name="T41" fmla="*/ 8 h 8"/>
                <a:gd name="T42" fmla="*/ 8 w 34"/>
                <a:gd name="T43" fmla="*/ 8 h 8"/>
                <a:gd name="T44" fmla="*/ 4 w 34"/>
                <a:gd name="T45" fmla="*/ 8 h 8"/>
                <a:gd name="T46" fmla="*/ 0 w 34"/>
                <a:gd name="T4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4" h="8">
                  <a:moveTo>
                    <a:pt x="0" y="8"/>
                  </a:moveTo>
                  <a:lnTo>
                    <a:pt x="0" y="4"/>
                  </a:lnTo>
                  <a:lnTo>
                    <a:pt x="4" y="4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23" y="4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0" y="0"/>
                  </a:lnTo>
                  <a:lnTo>
                    <a:pt x="27" y="4"/>
                  </a:lnTo>
                  <a:lnTo>
                    <a:pt x="23" y="4"/>
                  </a:lnTo>
                  <a:lnTo>
                    <a:pt x="19" y="4"/>
                  </a:lnTo>
                  <a:lnTo>
                    <a:pt x="15" y="4"/>
                  </a:lnTo>
                  <a:lnTo>
                    <a:pt x="12" y="8"/>
                  </a:lnTo>
                  <a:lnTo>
                    <a:pt x="8" y="8"/>
                  </a:lnTo>
                  <a:lnTo>
                    <a:pt x="4" y="8"/>
                  </a:lnTo>
                  <a:lnTo>
                    <a:pt x="8" y="8"/>
                  </a:lnTo>
                  <a:lnTo>
                    <a:pt x="4" y="8"/>
                  </a:lnTo>
                  <a:lnTo>
                    <a:pt x="0" y="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2" name="Freeform 3139"/>
            <p:cNvSpPr>
              <a:spLocks/>
            </p:cNvSpPr>
            <p:nvPr/>
          </p:nvSpPr>
          <p:spPr bwMode="auto">
            <a:xfrm>
              <a:off x="2947703" y="2657925"/>
              <a:ext cx="7190" cy="7272"/>
            </a:xfrm>
            <a:custGeom>
              <a:avLst/>
              <a:gdLst>
                <a:gd name="T0" fmla="*/ 0 w 4"/>
                <a:gd name="T1" fmla="*/ 4 h 4"/>
                <a:gd name="T2" fmla="*/ 4 w 4"/>
                <a:gd name="T3" fmla="*/ 0 h 4"/>
                <a:gd name="T4" fmla="*/ 4 w 4"/>
                <a:gd name="T5" fmla="*/ 4 h 4"/>
                <a:gd name="T6" fmla="*/ 0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" name="Freeform 3140"/>
            <p:cNvSpPr>
              <a:spLocks/>
            </p:cNvSpPr>
            <p:nvPr/>
          </p:nvSpPr>
          <p:spPr bwMode="auto">
            <a:xfrm>
              <a:off x="2967476" y="2665197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" name="Rectangle 3141"/>
            <p:cNvSpPr>
              <a:spLocks noChangeArrowheads="1"/>
            </p:cNvSpPr>
            <p:nvPr/>
          </p:nvSpPr>
          <p:spPr bwMode="auto">
            <a:xfrm>
              <a:off x="3016008" y="2576115"/>
              <a:ext cx="5393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5" name="Rectangle 3162"/>
            <p:cNvSpPr>
              <a:spLocks noChangeArrowheads="1"/>
            </p:cNvSpPr>
            <p:nvPr/>
          </p:nvSpPr>
          <p:spPr bwMode="auto">
            <a:xfrm>
              <a:off x="123825" y="2336139"/>
              <a:ext cx="7190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6" name="Freeform 3163"/>
            <p:cNvSpPr>
              <a:spLocks/>
            </p:cNvSpPr>
            <p:nvPr/>
          </p:nvSpPr>
          <p:spPr bwMode="auto">
            <a:xfrm>
              <a:off x="145395" y="2336139"/>
              <a:ext cx="12582" cy="0"/>
            </a:xfrm>
            <a:custGeom>
              <a:avLst/>
              <a:gdLst>
                <a:gd name="T0" fmla="*/ 0 w 7"/>
                <a:gd name="T1" fmla="*/ 3 w 7"/>
                <a:gd name="T2" fmla="*/ 7 w 7"/>
                <a:gd name="T3" fmla="*/ 3 w 7"/>
                <a:gd name="T4" fmla="*/ 0 w 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7" name="Freeform 3243"/>
            <p:cNvSpPr>
              <a:spLocks noEditPoints="1"/>
            </p:cNvSpPr>
            <p:nvPr/>
          </p:nvSpPr>
          <p:spPr bwMode="auto">
            <a:xfrm>
              <a:off x="1603170" y="2910629"/>
              <a:ext cx="898752" cy="519950"/>
            </a:xfrm>
            <a:custGeom>
              <a:avLst/>
              <a:gdLst>
                <a:gd name="T0" fmla="*/ 327 w 500"/>
                <a:gd name="T1" fmla="*/ 135 h 286"/>
                <a:gd name="T2" fmla="*/ 327 w 500"/>
                <a:gd name="T3" fmla="*/ 169 h 286"/>
                <a:gd name="T4" fmla="*/ 331 w 500"/>
                <a:gd name="T5" fmla="*/ 177 h 286"/>
                <a:gd name="T6" fmla="*/ 350 w 500"/>
                <a:gd name="T7" fmla="*/ 214 h 286"/>
                <a:gd name="T8" fmla="*/ 384 w 500"/>
                <a:gd name="T9" fmla="*/ 229 h 286"/>
                <a:gd name="T10" fmla="*/ 410 w 500"/>
                <a:gd name="T11" fmla="*/ 222 h 286"/>
                <a:gd name="T12" fmla="*/ 425 w 500"/>
                <a:gd name="T13" fmla="*/ 218 h 286"/>
                <a:gd name="T14" fmla="*/ 440 w 500"/>
                <a:gd name="T15" fmla="*/ 184 h 286"/>
                <a:gd name="T16" fmla="*/ 470 w 500"/>
                <a:gd name="T17" fmla="*/ 177 h 286"/>
                <a:gd name="T18" fmla="*/ 489 w 500"/>
                <a:gd name="T19" fmla="*/ 177 h 286"/>
                <a:gd name="T20" fmla="*/ 485 w 500"/>
                <a:gd name="T21" fmla="*/ 199 h 286"/>
                <a:gd name="T22" fmla="*/ 485 w 500"/>
                <a:gd name="T23" fmla="*/ 210 h 286"/>
                <a:gd name="T24" fmla="*/ 478 w 500"/>
                <a:gd name="T25" fmla="*/ 222 h 286"/>
                <a:gd name="T26" fmla="*/ 448 w 500"/>
                <a:gd name="T27" fmla="*/ 233 h 286"/>
                <a:gd name="T28" fmla="*/ 436 w 500"/>
                <a:gd name="T29" fmla="*/ 252 h 286"/>
                <a:gd name="T30" fmla="*/ 414 w 500"/>
                <a:gd name="T31" fmla="*/ 278 h 286"/>
                <a:gd name="T32" fmla="*/ 395 w 500"/>
                <a:gd name="T33" fmla="*/ 271 h 286"/>
                <a:gd name="T34" fmla="*/ 380 w 500"/>
                <a:gd name="T35" fmla="*/ 263 h 286"/>
                <a:gd name="T36" fmla="*/ 369 w 500"/>
                <a:gd name="T37" fmla="*/ 259 h 286"/>
                <a:gd name="T38" fmla="*/ 327 w 500"/>
                <a:gd name="T39" fmla="*/ 263 h 286"/>
                <a:gd name="T40" fmla="*/ 293 w 500"/>
                <a:gd name="T41" fmla="*/ 248 h 286"/>
                <a:gd name="T42" fmla="*/ 263 w 500"/>
                <a:gd name="T43" fmla="*/ 233 h 286"/>
                <a:gd name="T44" fmla="*/ 230 w 500"/>
                <a:gd name="T45" fmla="*/ 218 h 286"/>
                <a:gd name="T46" fmla="*/ 203 w 500"/>
                <a:gd name="T47" fmla="*/ 199 h 286"/>
                <a:gd name="T48" fmla="*/ 203 w 500"/>
                <a:gd name="T49" fmla="*/ 173 h 286"/>
                <a:gd name="T50" fmla="*/ 188 w 500"/>
                <a:gd name="T51" fmla="*/ 147 h 286"/>
                <a:gd name="T52" fmla="*/ 166 w 500"/>
                <a:gd name="T53" fmla="*/ 128 h 286"/>
                <a:gd name="T54" fmla="*/ 151 w 500"/>
                <a:gd name="T55" fmla="*/ 113 h 286"/>
                <a:gd name="T56" fmla="*/ 139 w 500"/>
                <a:gd name="T57" fmla="*/ 94 h 286"/>
                <a:gd name="T58" fmla="*/ 121 w 500"/>
                <a:gd name="T59" fmla="*/ 75 h 286"/>
                <a:gd name="T60" fmla="*/ 98 w 500"/>
                <a:gd name="T61" fmla="*/ 53 h 286"/>
                <a:gd name="T62" fmla="*/ 83 w 500"/>
                <a:gd name="T63" fmla="*/ 26 h 286"/>
                <a:gd name="T64" fmla="*/ 64 w 500"/>
                <a:gd name="T65" fmla="*/ 19 h 286"/>
                <a:gd name="T66" fmla="*/ 60 w 500"/>
                <a:gd name="T67" fmla="*/ 26 h 286"/>
                <a:gd name="T68" fmla="*/ 76 w 500"/>
                <a:gd name="T69" fmla="*/ 56 h 286"/>
                <a:gd name="T70" fmla="*/ 94 w 500"/>
                <a:gd name="T71" fmla="*/ 79 h 286"/>
                <a:gd name="T72" fmla="*/ 109 w 500"/>
                <a:gd name="T73" fmla="*/ 94 h 286"/>
                <a:gd name="T74" fmla="*/ 121 w 500"/>
                <a:gd name="T75" fmla="*/ 128 h 286"/>
                <a:gd name="T76" fmla="*/ 139 w 500"/>
                <a:gd name="T77" fmla="*/ 143 h 286"/>
                <a:gd name="T78" fmla="*/ 117 w 500"/>
                <a:gd name="T79" fmla="*/ 135 h 286"/>
                <a:gd name="T80" fmla="*/ 102 w 500"/>
                <a:gd name="T81" fmla="*/ 117 h 286"/>
                <a:gd name="T82" fmla="*/ 83 w 500"/>
                <a:gd name="T83" fmla="*/ 90 h 286"/>
                <a:gd name="T84" fmla="*/ 57 w 500"/>
                <a:gd name="T85" fmla="*/ 79 h 286"/>
                <a:gd name="T86" fmla="*/ 68 w 500"/>
                <a:gd name="T87" fmla="*/ 75 h 286"/>
                <a:gd name="T88" fmla="*/ 49 w 500"/>
                <a:gd name="T89" fmla="*/ 49 h 286"/>
                <a:gd name="T90" fmla="*/ 30 w 500"/>
                <a:gd name="T91" fmla="*/ 23 h 286"/>
                <a:gd name="T92" fmla="*/ 27 w 500"/>
                <a:gd name="T93" fmla="*/ 4 h 286"/>
                <a:gd name="T94" fmla="*/ 68 w 500"/>
                <a:gd name="T95" fmla="*/ 7 h 286"/>
                <a:gd name="T96" fmla="*/ 128 w 500"/>
                <a:gd name="T97" fmla="*/ 23 h 286"/>
                <a:gd name="T98" fmla="*/ 177 w 500"/>
                <a:gd name="T99" fmla="*/ 15 h 286"/>
                <a:gd name="T100" fmla="*/ 207 w 500"/>
                <a:gd name="T101" fmla="*/ 30 h 286"/>
                <a:gd name="T102" fmla="*/ 222 w 500"/>
                <a:gd name="T103" fmla="*/ 53 h 286"/>
                <a:gd name="T104" fmla="*/ 248 w 500"/>
                <a:gd name="T105" fmla="*/ 45 h 286"/>
                <a:gd name="T106" fmla="*/ 278 w 500"/>
                <a:gd name="T107" fmla="*/ 56 h 286"/>
                <a:gd name="T108" fmla="*/ 297 w 500"/>
                <a:gd name="T109" fmla="*/ 83 h 286"/>
                <a:gd name="T110" fmla="*/ 320 w 500"/>
                <a:gd name="T111" fmla="*/ 105 h 286"/>
                <a:gd name="T112" fmla="*/ 98 w 500"/>
                <a:gd name="T113" fmla="*/ 56 h 286"/>
                <a:gd name="T114" fmla="*/ 493 w 500"/>
                <a:gd name="T115" fmla="*/ 195 h 286"/>
                <a:gd name="T116" fmla="*/ 53 w 500"/>
                <a:gd name="T117" fmla="*/ 71 h 286"/>
                <a:gd name="T118" fmla="*/ 98 w 500"/>
                <a:gd name="T119" fmla="*/ 120 h 286"/>
                <a:gd name="T120" fmla="*/ 124 w 500"/>
                <a:gd name="T121" fmla="*/ 124 h 286"/>
                <a:gd name="T122" fmla="*/ 425 w 500"/>
                <a:gd name="T123" fmla="*/ 218 h 286"/>
                <a:gd name="T124" fmla="*/ 128 w 500"/>
                <a:gd name="T125" fmla="*/ 132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00" h="286">
                  <a:moveTo>
                    <a:pt x="335" y="105"/>
                  </a:moveTo>
                  <a:lnTo>
                    <a:pt x="335" y="109"/>
                  </a:lnTo>
                  <a:lnTo>
                    <a:pt x="335" y="113"/>
                  </a:lnTo>
                  <a:lnTo>
                    <a:pt x="331" y="113"/>
                  </a:lnTo>
                  <a:lnTo>
                    <a:pt x="331" y="117"/>
                  </a:lnTo>
                  <a:lnTo>
                    <a:pt x="331" y="120"/>
                  </a:lnTo>
                  <a:lnTo>
                    <a:pt x="327" y="120"/>
                  </a:lnTo>
                  <a:lnTo>
                    <a:pt x="327" y="124"/>
                  </a:lnTo>
                  <a:lnTo>
                    <a:pt x="327" y="128"/>
                  </a:lnTo>
                  <a:lnTo>
                    <a:pt x="327" y="132"/>
                  </a:lnTo>
                  <a:lnTo>
                    <a:pt x="327" y="135"/>
                  </a:lnTo>
                  <a:lnTo>
                    <a:pt x="327" y="139"/>
                  </a:lnTo>
                  <a:lnTo>
                    <a:pt x="327" y="143"/>
                  </a:lnTo>
                  <a:lnTo>
                    <a:pt x="324" y="147"/>
                  </a:lnTo>
                  <a:lnTo>
                    <a:pt x="324" y="150"/>
                  </a:lnTo>
                  <a:lnTo>
                    <a:pt x="327" y="150"/>
                  </a:lnTo>
                  <a:lnTo>
                    <a:pt x="327" y="154"/>
                  </a:lnTo>
                  <a:lnTo>
                    <a:pt x="324" y="154"/>
                  </a:lnTo>
                  <a:lnTo>
                    <a:pt x="324" y="158"/>
                  </a:lnTo>
                  <a:lnTo>
                    <a:pt x="324" y="162"/>
                  </a:lnTo>
                  <a:lnTo>
                    <a:pt x="324" y="165"/>
                  </a:lnTo>
                  <a:lnTo>
                    <a:pt x="327" y="169"/>
                  </a:lnTo>
                  <a:lnTo>
                    <a:pt x="327" y="173"/>
                  </a:lnTo>
                  <a:lnTo>
                    <a:pt x="331" y="173"/>
                  </a:lnTo>
                  <a:lnTo>
                    <a:pt x="331" y="177"/>
                  </a:lnTo>
                  <a:lnTo>
                    <a:pt x="331" y="180"/>
                  </a:lnTo>
                  <a:lnTo>
                    <a:pt x="331" y="177"/>
                  </a:lnTo>
                  <a:lnTo>
                    <a:pt x="331" y="173"/>
                  </a:lnTo>
                  <a:lnTo>
                    <a:pt x="327" y="173"/>
                  </a:lnTo>
                  <a:lnTo>
                    <a:pt x="327" y="169"/>
                  </a:lnTo>
                  <a:lnTo>
                    <a:pt x="327" y="173"/>
                  </a:lnTo>
                  <a:lnTo>
                    <a:pt x="327" y="177"/>
                  </a:lnTo>
                  <a:lnTo>
                    <a:pt x="331" y="177"/>
                  </a:lnTo>
                  <a:lnTo>
                    <a:pt x="331" y="180"/>
                  </a:lnTo>
                  <a:lnTo>
                    <a:pt x="331" y="184"/>
                  </a:lnTo>
                  <a:lnTo>
                    <a:pt x="335" y="184"/>
                  </a:lnTo>
                  <a:lnTo>
                    <a:pt x="335" y="188"/>
                  </a:lnTo>
                  <a:lnTo>
                    <a:pt x="335" y="192"/>
                  </a:lnTo>
                  <a:lnTo>
                    <a:pt x="342" y="195"/>
                  </a:lnTo>
                  <a:lnTo>
                    <a:pt x="342" y="199"/>
                  </a:lnTo>
                  <a:lnTo>
                    <a:pt x="346" y="203"/>
                  </a:lnTo>
                  <a:lnTo>
                    <a:pt x="346" y="207"/>
                  </a:lnTo>
                  <a:lnTo>
                    <a:pt x="350" y="210"/>
                  </a:lnTo>
                  <a:lnTo>
                    <a:pt x="350" y="214"/>
                  </a:lnTo>
                  <a:lnTo>
                    <a:pt x="354" y="214"/>
                  </a:lnTo>
                  <a:lnTo>
                    <a:pt x="354" y="218"/>
                  </a:lnTo>
                  <a:lnTo>
                    <a:pt x="357" y="218"/>
                  </a:lnTo>
                  <a:lnTo>
                    <a:pt x="361" y="222"/>
                  </a:lnTo>
                  <a:lnTo>
                    <a:pt x="365" y="222"/>
                  </a:lnTo>
                  <a:lnTo>
                    <a:pt x="369" y="222"/>
                  </a:lnTo>
                  <a:lnTo>
                    <a:pt x="372" y="222"/>
                  </a:lnTo>
                  <a:lnTo>
                    <a:pt x="372" y="226"/>
                  </a:lnTo>
                  <a:lnTo>
                    <a:pt x="376" y="229"/>
                  </a:lnTo>
                  <a:lnTo>
                    <a:pt x="380" y="229"/>
                  </a:lnTo>
                  <a:lnTo>
                    <a:pt x="384" y="229"/>
                  </a:lnTo>
                  <a:lnTo>
                    <a:pt x="387" y="229"/>
                  </a:lnTo>
                  <a:lnTo>
                    <a:pt x="387" y="226"/>
                  </a:lnTo>
                  <a:lnTo>
                    <a:pt x="391" y="226"/>
                  </a:lnTo>
                  <a:lnTo>
                    <a:pt x="387" y="226"/>
                  </a:lnTo>
                  <a:lnTo>
                    <a:pt x="391" y="226"/>
                  </a:lnTo>
                  <a:lnTo>
                    <a:pt x="395" y="226"/>
                  </a:lnTo>
                  <a:lnTo>
                    <a:pt x="399" y="226"/>
                  </a:lnTo>
                  <a:lnTo>
                    <a:pt x="402" y="226"/>
                  </a:lnTo>
                  <a:lnTo>
                    <a:pt x="402" y="222"/>
                  </a:lnTo>
                  <a:lnTo>
                    <a:pt x="406" y="222"/>
                  </a:lnTo>
                  <a:lnTo>
                    <a:pt x="410" y="222"/>
                  </a:lnTo>
                  <a:lnTo>
                    <a:pt x="414" y="222"/>
                  </a:lnTo>
                  <a:lnTo>
                    <a:pt x="417" y="222"/>
                  </a:lnTo>
                  <a:lnTo>
                    <a:pt x="414" y="222"/>
                  </a:lnTo>
                  <a:lnTo>
                    <a:pt x="417" y="222"/>
                  </a:lnTo>
                  <a:lnTo>
                    <a:pt x="417" y="226"/>
                  </a:lnTo>
                  <a:lnTo>
                    <a:pt x="421" y="226"/>
                  </a:lnTo>
                  <a:lnTo>
                    <a:pt x="425" y="226"/>
                  </a:lnTo>
                  <a:lnTo>
                    <a:pt x="425" y="222"/>
                  </a:lnTo>
                  <a:lnTo>
                    <a:pt x="429" y="222"/>
                  </a:lnTo>
                  <a:lnTo>
                    <a:pt x="429" y="218"/>
                  </a:lnTo>
                  <a:lnTo>
                    <a:pt x="425" y="218"/>
                  </a:lnTo>
                  <a:lnTo>
                    <a:pt x="429" y="214"/>
                  </a:lnTo>
                  <a:lnTo>
                    <a:pt x="432" y="214"/>
                  </a:lnTo>
                  <a:lnTo>
                    <a:pt x="436" y="210"/>
                  </a:lnTo>
                  <a:lnTo>
                    <a:pt x="436" y="207"/>
                  </a:lnTo>
                  <a:lnTo>
                    <a:pt x="436" y="203"/>
                  </a:lnTo>
                  <a:lnTo>
                    <a:pt x="440" y="203"/>
                  </a:lnTo>
                  <a:lnTo>
                    <a:pt x="440" y="199"/>
                  </a:lnTo>
                  <a:lnTo>
                    <a:pt x="440" y="195"/>
                  </a:lnTo>
                  <a:lnTo>
                    <a:pt x="440" y="192"/>
                  </a:lnTo>
                  <a:lnTo>
                    <a:pt x="440" y="188"/>
                  </a:lnTo>
                  <a:lnTo>
                    <a:pt x="440" y="184"/>
                  </a:lnTo>
                  <a:lnTo>
                    <a:pt x="440" y="188"/>
                  </a:lnTo>
                  <a:lnTo>
                    <a:pt x="440" y="184"/>
                  </a:lnTo>
                  <a:lnTo>
                    <a:pt x="444" y="184"/>
                  </a:lnTo>
                  <a:lnTo>
                    <a:pt x="444" y="180"/>
                  </a:lnTo>
                  <a:lnTo>
                    <a:pt x="448" y="180"/>
                  </a:lnTo>
                  <a:lnTo>
                    <a:pt x="451" y="180"/>
                  </a:lnTo>
                  <a:lnTo>
                    <a:pt x="455" y="180"/>
                  </a:lnTo>
                  <a:lnTo>
                    <a:pt x="459" y="180"/>
                  </a:lnTo>
                  <a:lnTo>
                    <a:pt x="463" y="177"/>
                  </a:lnTo>
                  <a:lnTo>
                    <a:pt x="466" y="177"/>
                  </a:lnTo>
                  <a:lnTo>
                    <a:pt x="470" y="177"/>
                  </a:lnTo>
                  <a:lnTo>
                    <a:pt x="474" y="177"/>
                  </a:lnTo>
                  <a:lnTo>
                    <a:pt x="478" y="177"/>
                  </a:lnTo>
                  <a:lnTo>
                    <a:pt x="474" y="177"/>
                  </a:lnTo>
                  <a:lnTo>
                    <a:pt x="478" y="177"/>
                  </a:lnTo>
                  <a:lnTo>
                    <a:pt x="478" y="173"/>
                  </a:lnTo>
                  <a:lnTo>
                    <a:pt x="478" y="177"/>
                  </a:lnTo>
                  <a:lnTo>
                    <a:pt x="481" y="177"/>
                  </a:lnTo>
                  <a:lnTo>
                    <a:pt x="485" y="177"/>
                  </a:lnTo>
                  <a:lnTo>
                    <a:pt x="489" y="177"/>
                  </a:lnTo>
                  <a:lnTo>
                    <a:pt x="493" y="177"/>
                  </a:lnTo>
                  <a:lnTo>
                    <a:pt x="489" y="177"/>
                  </a:lnTo>
                  <a:lnTo>
                    <a:pt x="493" y="173"/>
                  </a:lnTo>
                  <a:lnTo>
                    <a:pt x="493" y="177"/>
                  </a:lnTo>
                  <a:lnTo>
                    <a:pt x="496" y="177"/>
                  </a:lnTo>
                  <a:lnTo>
                    <a:pt x="496" y="180"/>
                  </a:lnTo>
                  <a:lnTo>
                    <a:pt x="496" y="184"/>
                  </a:lnTo>
                  <a:lnTo>
                    <a:pt x="496" y="188"/>
                  </a:lnTo>
                  <a:lnTo>
                    <a:pt x="493" y="192"/>
                  </a:lnTo>
                  <a:lnTo>
                    <a:pt x="489" y="192"/>
                  </a:lnTo>
                  <a:lnTo>
                    <a:pt x="489" y="195"/>
                  </a:lnTo>
                  <a:lnTo>
                    <a:pt x="489" y="199"/>
                  </a:lnTo>
                  <a:lnTo>
                    <a:pt x="485" y="199"/>
                  </a:lnTo>
                  <a:lnTo>
                    <a:pt x="489" y="199"/>
                  </a:lnTo>
                  <a:lnTo>
                    <a:pt x="489" y="203"/>
                  </a:lnTo>
                  <a:lnTo>
                    <a:pt x="485" y="203"/>
                  </a:lnTo>
                  <a:lnTo>
                    <a:pt x="489" y="203"/>
                  </a:lnTo>
                  <a:lnTo>
                    <a:pt x="485" y="199"/>
                  </a:lnTo>
                  <a:lnTo>
                    <a:pt x="485" y="203"/>
                  </a:lnTo>
                  <a:lnTo>
                    <a:pt x="485" y="207"/>
                  </a:lnTo>
                  <a:lnTo>
                    <a:pt x="481" y="207"/>
                  </a:lnTo>
                  <a:lnTo>
                    <a:pt x="485" y="207"/>
                  </a:lnTo>
                  <a:lnTo>
                    <a:pt x="489" y="207"/>
                  </a:lnTo>
                  <a:lnTo>
                    <a:pt x="485" y="210"/>
                  </a:lnTo>
                  <a:lnTo>
                    <a:pt x="485" y="214"/>
                  </a:lnTo>
                  <a:lnTo>
                    <a:pt x="485" y="218"/>
                  </a:lnTo>
                  <a:lnTo>
                    <a:pt x="481" y="222"/>
                  </a:lnTo>
                  <a:lnTo>
                    <a:pt x="481" y="226"/>
                  </a:lnTo>
                  <a:lnTo>
                    <a:pt x="481" y="229"/>
                  </a:lnTo>
                  <a:lnTo>
                    <a:pt x="481" y="226"/>
                  </a:lnTo>
                  <a:lnTo>
                    <a:pt x="478" y="226"/>
                  </a:lnTo>
                  <a:lnTo>
                    <a:pt x="478" y="222"/>
                  </a:lnTo>
                  <a:lnTo>
                    <a:pt x="478" y="218"/>
                  </a:lnTo>
                  <a:lnTo>
                    <a:pt x="474" y="222"/>
                  </a:lnTo>
                  <a:lnTo>
                    <a:pt x="478" y="222"/>
                  </a:lnTo>
                  <a:lnTo>
                    <a:pt x="474" y="222"/>
                  </a:lnTo>
                  <a:lnTo>
                    <a:pt x="474" y="226"/>
                  </a:lnTo>
                  <a:lnTo>
                    <a:pt x="470" y="226"/>
                  </a:lnTo>
                  <a:lnTo>
                    <a:pt x="470" y="229"/>
                  </a:lnTo>
                  <a:lnTo>
                    <a:pt x="466" y="229"/>
                  </a:lnTo>
                  <a:lnTo>
                    <a:pt x="466" y="233"/>
                  </a:lnTo>
                  <a:lnTo>
                    <a:pt x="463" y="233"/>
                  </a:lnTo>
                  <a:lnTo>
                    <a:pt x="459" y="233"/>
                  </a:lnTo>
                  <a:lnTo>
                    <a:pt x="455" y="233"/>
                  </a:lnTo>
                  <a:lnTo>
                    <a:pt x="451" y="233"/>
                  </a:lnTo>
                  <a:lnTo>
                    <a:pt x="448" y="233"/>
                  </a:lnTo>
                  <a:lnTo>
                    <a:pt x="444" y="233"/>
                  </a:lnTo>
                  <a:lnTo>
                    <a:pt x="436" y="233"/>
                  </a:lnTo>
                  <a:lnTo>
                    <a:pt x="432" y="233"/>
                  </a:lnTo>
                  <a:lnTo>
                    <a:pt x="432" y="237"/>
                  </a:lnTo>
                  <a:lnTo>
                    <a:pt x="432" y="244"/>
                  </a:lnTo>
                  <a:lnTo>
                    <a:pt x="425" y="244"/>
                  </a:lnTo>
                  <a:lnTo>
                    <a:pt x="429" y="244"/>
                  </a:lnTo>
                  <a:lnTo>
                    <a:pt x="429" y="248"/>
                  </a:lnTo>
                  <a:lnTo>
                    <a:pt x="432" y="248"/>
                  </a:lnTo>
                  <a:lnTo>
                    <a:pt x="432" y="252"/>
                  </a:lnTo>
                  <a:lnTo>
                    <a:pt x="436" y="252"/>
                  </a:lnTo>
                  <a:lnTo>
                    <a:pt x="436" y="256"/>
                  </a:lnTo>
                  <a:lnTo>
                    <a:pt x="440" y="256"/>
                  </a:lnTo>
                  <a:lnTo>
                    <a:pt x="440" y="259"/>
                  </a:lnTo>
                  <a:lnTo>
                    <a:pt x="440" y="263"/>
                  </a:lnTo>
                  <a:lnTo>
                    <a:pt x="436" y="263"/>
                  </a:lnTo>
                  <a:lnTo>
                    <a:pt x="432" y="263"/>
                  </a:lnTo>
                  <a:lnTo>
                    <a:pt x="421" y="263"/>
                  </a:lnTo>
                  <a:lnTo>
                    <a:pt x="417" y="263"/>
                  </a:lnTo>
                  <a:lnTo>
                    <a:pt x="414" y="271"/>
                  </a:lnTo>
                  <a:lnTo>
                    <a:pt x="414" y="274"/>
                  </a:lnTo>
                  <a:lnTo>
                    <a:pt x="414" y="278"/>
                  </a:lnTo>
                  <a:lnTo>
                    <a:pt x="414" y="282"/>
                  </a:lnTo>
                  <a:lnTo>
                    <a:pt x="414" y="286"/>
                  </a:lnTo>
                  <a:lnTo>
                    <a:pt x="410" y="286"/>
                  </a:lnTo>
                  <a:lnTo>
                    <a:pt x="410" y="282"/>
                  </a:lnTo>
                  <a:lnTo>
                    <a:pt x="406" y="282"/>
                  </a:lnTo>
                  <a:lnTo>
                    <a:pt x="406" y="278"/>
                  </a:lnTo>
                  <a:lnTo>
                    <a:pt x="402" y="278"/>
                  </a:lnTo>
                  <a:lnTo>
                    <a:pt x="402" y="274"/>
                  </a:lnTo>
                  <a:lnTo>
                    <a:pt x="399" y="274"/>
                  </a:lnTo>
                  <a:lnTo>
                    <a:pt x="399" y="271"/>
                  </a:lnTo>
                  <a:lnTo>
                    <a:pt x="395" y="271"/>
                  </a:lnTo>
                  <a:lnTo>
                    <a:pt x="395" y="267"/>
                  </a:lnTo>
                  <a:lnTo>
                    <a:pt x="391" y="267"/>
                  </a:lnTo>
                  <a:lnTo>
                    <a:pt x="387" y="263"/>
                  </a:lnTo>
                  <a:lnTo>
                    <a:pt x="384" y="263"/>
                  </a:lnTo>
                  <a:lnTo>
                    <a:pt x="384" y="259"/>
                  </a:lnTo>
                  <a:lnTo>
                    <a:pt x="380" y="259"/>
                  </a:lnTo>
                  <a:lnTo>
                    <a:pt x="376" y="259"/>
                  </a:lnTo>
                  <a:lnTo>
                    <a:pt x="380" y="259"/>
                  </a:lnTo>
                  <a:lnTo>
                    <a:pt x="384" y="259"/>
                  </a:lnTo>
                  <a:lnTo>
                    <a:pt x="384" y="263"/>
                  </a:lnTo>
                  <a:lnTo>
                    <a:pt x="380" y="263"/>
                  </a:lnTo>
                  <a:lnTo>
                    <a:pt x="380" y="259"/>
                  </a:lnTo>
                  <a:lnTo>
                    <a:pt x="376" y="259"/>
                  </a:lnTo>
                  <a:lnTo>
                    <a:pt x="372" y="259"/>
                  </a:lnTo>
                  <a:lnTo>
                    <a:pt x="376" y="259"/>
                  </a:lnTo>
                  <a:lnTo>
                    <a:pt x="372" y="256"/>
                  </a:lnTo>
                  <a:lnTo>
                    <a:pt x="372" y="259"/>
                  </a:lnTo>
                  <a:lnTo>
                    <a:pt x="372" y="256"/>
                  </a:lnTo>
                  <a:lnTo>
                    <a:pt x="369" y="256"/>
                  </a:lnTo>
                  <a:lnTo>
                    <a:pt x="369" y="259"/>
                  </a:lnTo>
                  <a:lnTo>
                    <a:pt x="372" y="259"/>
                  </a:lnTo>
                  <a:lnTo>
                    <a:pt x="369" y="259"/>
                  </a:lnTo>
                  <a:lnTo>
                    <a:pt x="365" y="259"/>
                  </a:lnTo>
                  <a:lnTo>
                    <a:pt x="361" y="263"/>
                  </a:lnTo>
                  <a:lnTo>
                    <a:pt x="357" y="263"/>
                  </a:lnTo>
                  <a:lnTo>
                    <a:pt x="354" y="267"/>
                  </a:lnTo>
                  <a:lnTo>
                    <a:pt x="350" y="267"/>
                  </a:lnTo>
                  <a:lnTo>
                    <a:pt x="346" y="267"/>
                  </a:lnTo>
                  <a:lnTo>
                    <a:pt x="342" y="267"/>
                  </a:lnTo>
                  <a:lnTo>
                    <a:pt x="339" y="267"/>
                  </a:lnTo>
                  <a:lnTo>
                    <a:pt x="335" y="267"/>
                  </a:lnTo>
                  <a:lnTo>
                    <a:pt x="335" y="263"/>
                  </a:lnTo>
                  <a:lnTo>
                    <a:pt x="327" y="263"/>
                  </a:lnTo>
                  <a:lnTo>
                    <a:pt x="324" y="263"/>
                  </a:lnTo>
                  <a:lnTo>
                    <a:pt x="320" y="259"/>
                  </a:lnTo>
                  <a:lnTo>
                    <a:pt x="316" y="259"/>
                  </a:lnTo>
                  <a:lnTo>
                    <a:pt x="312" y="259"/>
                  </a:lnTo>
                  <a:lnTo>
                    <a:pt x="312" y="256"/>
                  </a:lnTo>
                  <a:lnTo>
                    <a:pt x="308" y="256"/>
                  </a:lnTo>
                  <a:lnTo>
                    <a:pt x="305" y="252"/>
                  </a:lnTo>
                  <a:lnTo>
                    <a:pt x="301" y="252"/>
                  </a:lnTo>
                  <a:lnTo>
                    <a:pt x="297" y="252"/>
                  </a:lnTo>
                  <a:lnTo>
                    <a:pt x="293" y="252"/>
                  </a:lnTo>
                  <a:lnTo>
                    <a:pt x="293" y="248"/>
                  </a:lnTo>
                  <a:lnTo>
                    <a:pt x="290" y="248"/>
                  </a:lnTo>
                  <a:lnTo>
                    <a:pt x="286" y="248"/>
                  </a:lnTo>
                  <a:lnTo>
                    <a:pt x="282" y="244"/>
                  </a:lnTo>
                  <a:lnTo>
                    <a:pt x="278" y="244"/>
                  </a:lnTo>
                  <a:lnTo>
                    <a:pt x="275" y="244"/>
                  </a:lnTo>
                  <a:lnTo>
                    <a:pt x="275" y="241"/>
                  </a:lnTo>
                  <a:lnTo>
                    <a:pt x="271" y="241"/>
                  </a:lnTo>
                  <a:lnTo>
                    <a:pt x="267" y="241"/>
                  </a:lnTo>
                  <a:lnTo>
                    <a:pt x="267" y="237"/>
                  </a:lnTo>
                  <a:lnTo>
                    <a:pt x="263" y="237"/>
                  </a:lnTo>
                  <a:lnTo>
                    <a:pt x="263" y="233"/>
                  </a:lnTo>
                  <a:lnTo>
                    <a:pt x="260" y="233"/>
                  </a:lnTo>
                  <a:lnTo>
                    <a:pt x="256" y="233"/>
                  </a:lnTo>
                  <a:lnTo>
                    <a:pt x="252" y="233"/>
                  </a:lnTo>
                  <a:lnTo>
                    <a:pt x="248" y="229"/>
                  </a:lnTo>
                  <a:lnTo>
                    <a:pt x="245" y="229"/>
                  </a:lnTo>
                  <a:lnTo>
                    <a:pt x="241" y="229"/>
                  </a:lnTo>
                  <a:lnTo>
                    <a:pt x="237" y="226"/>
                  </a:lnTo>
                  <a:lnTo>
                    <a:pt x="233" y="226"/>
                  </a:lnTo>
                  <a:lnTo>
                    <a:pt x="233" y="222"/>
                  </a:lnTo>
                  <a:lnTo>
                    <a:pt x="230" y="222"/>
                  </a:lnTo>
                  <a:lnTo>
                    <a:pt x="230" y="218"/>
                  </a:lnTo>
                  <a:lnTo>
                    <a:pt x="226" y="218"/>
                  </a:lnTo>
                  <a:lnTo>
                    <a:pt x="222" y="218"/>
                  </a:lnTo>
                  <a:lnTo>
                    <a:pt x="222" y="214"/>
                  </a:lnTo>
                  <a:lnTo>
                    <a:pt x="218" y="214"/>
                  </a:lnTo>
                  <a:lnTo>
                    <a:pt x="215" y="210"/>
                  </a:lnTo>
                  <a:lnTo>
                    <a:pt x="211" y="210"/>
                  </a:lnTo>
                  <a:lnTo>
                    <a:pt x="211" y="207"/>
                  </a:lnTo>
                  <a:lnTo>
                    <a:pt x="207" y="207"/>
                  </a:lnTo>
                  <a:lnTo>
                    <a:pt x="207" y="203"/>
                  </a:lnTo>
                  <a:lnTo>
                    <a:pt x="203" y="203"/>
                  </a:lnTo>
                  <a:lnTo>
                    <a:pt x="203" y="199"/>
                  </a:lnTo>
                  <a:lnTo>
                    <a:pt x="203" y="195"/>
                  </a:lnTo>
                  <a:lnTo>
                    <a:pt x="200" y="195"/>
                  </a:lnTo>
                  <a:lnTo>
                    <a:pt x="200" y="192"/>
                  </a:lnTo>
                  <a:lnTo>
                    <a:pt x="203" y="192"/>
                  </a:lnTo>
                  <a:lnTo>
                    <a:pt x="207" y="192"/>
                  </a:lnTo>
                  <a:lnTo>
                    <a:pt x="207" y="188"/>
                  </a:lnTo>
                  <a:lnTo>
                    <a:pt x="203" y="188"/>
                  </a:lnTo>
                  <a:lnTo>
                    <a:pt x="207" y="184"/>
                  </a:lnTo>
                  <a:lnTo>
                    <a:pt x="207" y="180"/>
                  </a:lnTo>
                  <a:lnTo>
                    <a:pt x="207" y="177"/>
                  </a:lnTo>
                  <a:lnTo>
                    <a:pt x="203" y="173"/>
                  </a:lnTo>
                  <a:lnTo>
                    <a:pt x="203" y="169"/>
                  </a:lnTo>
                  <a:lnTo>
                    <a:pt x="200" y="169"/>
                  </a:lnTo>
                  <a:lnTo>
                    <a:pt x="200" y="165"/>
                  </a:lnTo>
                  <a:lnTo>
                    <a:pt x="200" y="162"/>
                  </a:lnTo>
                  <a:lnTo>
                    <a:pt x="200" y="158"/>
                  </a:lnTo>
                  <a:lnTo>
                    <a:pt x="196" y="158"/>
                  </a:lnTo>
                  <a:lnTo>
                    <a:pt x="196" y="154"/>
                  </a:lnTo>
                  <a:lnTo>
                    <a:pt x="192" y="154"/>
                  </a:lnTo>
                  <a:lnTo>
                    <a:pt x="192" y="150"/>
                  </a:lnTo>
                  <a:lnTo>
                    <a:pt x="188" y="150"/>
                  </a:lnTo>
                  <a:lnTo>
                    <a:pt x="188" y="147"/>
                  </a:lnTo>
                  <a:lnTo>
                    <a:pt x="184" y="143"/>
                  </a:lnTo>
                  <a:lnTo>
                    <a:pt x="181" y="143"/>
                  </a:lnTo>
                  <a:lnTo>
                    <a:pt x="181" y="139"/>
                  </a:lnTo>
                  <a:lnTo>
                    <a:pt x="177" y="135"/>
                  </a:lnTo>
                  <a:lnTo>
                    <a:pt x="173" y="135"/>
                  </a:lnTo>
                  <a:lnTo>
                    <a:pt x="173" y="132"/>
                  </a:lnTo>
                  <a:lnTo>
                    <a:pt x="169" y="132"/>
                  </a:lnTo>
                  <a:lnTo>
                    <a:pt x="169" y="128"/>
                  </a:lnTo>
                  <a:lnTo>
                    <a:pt x="169" y="132"/>
                  </a:lnTo>
                  <a:lnTo>
                    <a:pt x="169" y="128"/>
                  </a:lnTo>
                  <a:lnTo>
                    <a:pt x="166" y="128"/>
                  </a:lnTo>
                  <a:lnTo>
                    <a:pt x="166" y="124"/>
                  </a:lnTo>
                  <a:lnTo>
                    <a:pt x="166" y="120"/>
                  </a:lnTo>
                  <a:lnTo>
                    <a:pt x="162" y="120"/>
                  </a:lnTo>
                  <a:lnTo>
                    <a:pt x="162" y="124"/>
                  </a:lnTo>
                  <a:lnTo>
                    <a:pt x="162" y="120"/>
                  </a:lnTo>
                  <a:lnTo>
                    <a:pt x="166" y="120"/>
                  </a:lnTo>
                  <a:lnTo>
                    <a:pt x="162" y="120"/>
                  </a:lnTo>
                  <a:lnTo>
                    <a:pt x="158" y="120"/>
                  </a:lnTo>
                  <a:lnTo>
                    <a:pt x="158" y="117"/>
                  </a:lnTo>
                  <a:lnTo>
                    <a:pt x="154" y="117"/>
                  </a:lnTo>
                  <a:lnTo>
                    <a:pt x="151" y="113"/>
                  </a:lnTo>
                  <a:lnTo>
                    <a:pt x="147" y="113"/>
                  </a:lnTo>
                  <a:lnTo>
                    <a:pt x="151" y="113"/>
                  </a:lnTo>
                  <a:lnTo>
                    <a:pt x="151" y="109"/>
                  </a:lnTo>
                  <a:lnTo>
                    <a:pt x="147" y="113"/>
                  </a:lnTo>
                  <a:lnTo>
                    <a:pt x="143" y="109"/>
                  </a:lnTo>
                  <a:lnTo>
                    <a:pt x="143" y="105"/>
                  </a:lnTo>
                  <a:lnTo>
                    <a:pt x="143" y="101"/>
                  </a:lnTo>
                  <a:lnTo>
                    <a:pt x="147" y="101"/>
                  </a:lnTo>
                  <a:lnTo>
                    <a:pt x="143" y="98"/>
                  </a:lnTo>
                  <a:lnTo>
                    <a:pt x="143" y="94"/>
                  </a:lnTo>
                  <a:lnTo>
                    <a:pt x="139" y="94"/>
                  </a:lnTo>
                  <a:lnTo>
                    <a:pt x="136" y="94"/>
                  </a:lnTo>
                  <a:lnTo>
                    <a:pt x="136" y="90"/>
                  </a:lnTo>
                  <a:lnTo>
                    <a:pt x="132" y="90"/>
                  </a:lnTo>
                  <a:lnTo>
                    <a:pt x="132" y="86"/>
                  </a:lnTo>
                  <a:lnTo>
                    <a:pt x="132" y="90"/>
                  </a:lnTo>
                  <a:lnTo>
                    <a:pt x="128" y="86"/>
                  </a:lnTo>
                  <a:lnTo>
                    <a:pt x="124" y="86"/>
                  </a:lnTo>
                  <a:lnTo>
                    <a:pt x="124" y="83"/>
                  </a:lnTo>
                  <a:lnTo>
                    <a:pt x="124" y="79"/>
                  </a:lnTo>
                  <a:lnTo>
                    <a:pt x="124" y="75"/>
                  </a:lnTo>
                  <a:lnTo>
                    <a:pt x="121" y="75"/>
                  </a:lnTo>
                  <a:lnTo>
                    <a:pt x="117" y="75"/>
                  </a:lnTo>
                  <a:lnTo>
                    <a:pt x="113" y="75"/>
                  </a:lnTo>
                  <a:lnTo>
                    <a:pt x="113" y="71"/>
                  </a:lnTo>
                  <a:lnTo>
                    <a:pt x="109" y="68"/>
                  </a:lnTo>
                  <a:lnTo>
                    <a:pt x="106" y="68"/>
                  </a:lnTo>
                  <a:lnTo>
                    <a:pt x="106" y="64"/>
                  </a:lnTo>
                  <a:lnTo>
                    <a:pt x="102" y="64"/>
                  </a:lnTo>
                  <a:lnTo>
                    <a:pt x="102" y="60"/>
                  </a:lnTo>
                  <a:lnTo>
                    <a:pt x="98" y="60"/>
                  </a:lnTo>
                  <a:lnTo>
                    <a:pt x="98" y="56"/>
                  </a:lnTo>
                  <a:lnTo>
                    <a:pt x="98" y="53"/>
                  </a:lnTo>
                  <a:lnTo>
                    <a:pt x="94" y="53"/>
                  </a:lnTo>
                  <a:lnTo>
                    <a:pt x="94" y="49"/>
                  </a:lnTo>
                  <a:lnTo>
                    <a:pt x="91" y="49"/>
                  </a:lnTo>
                  <a:lnTo>
                    <a:pt x="91" y="45"/>
                  </a:lnTo>
                  <a:lnTo>
                    <a:pt x="91" y="41"/>
                  </a:lnTo>
                  <a:lnTo>
                    <a:pt x="91" y="38"/>
                  </a:lnTo>
                  <a:lnTo>
                    <a:pt x="87" y="38"/>
                  </a:lnTo>
                  <a:lnTo>
                    <a:pt x="87" y="34"/>
                  </a:lnTo>
                  <a:lnTo>
                    <a:pt x="83" y="34"/>
                  </a:lnTo>
                  <a:lnTo>
                    <a:pt x="83" y="30"/>
                  </a:lnTo>
                  <a:lnTo>
                    <a:pt x="83" y="26"/>
                  </a:lnTo>
                  <a:lnTo>
                    <a:pt x="87" y="26"/>
                  </a:lnTo>
                  <a:lnTo>
                    <a:pt x="87" y="23"/>
                  </a:lnTo>
                  <a:lnTo>
                    <a:pt x="83" y="23"/>
                  </a:lnTo>
                  <a:lnTo>
                    <a:pt x="79" y="23"/>
                  </a:lnTo>
                  <a:lnTo>
                    <a:pt x="76" y="23"/>
                  </a:lnTo>
                  <a:lnTo>
                    <a:pt x="76" y="19"/>
                  </a:lnTo>
                  <a:lnTo>
                    <a:pt x="72" y="19"/>
                  </a:lnTo>
                  <a:lnTo>
                    <a:pt x="72" y="15"/>
                  </a:lnTo>
                  <a:lnTo>
                    <a:pt x="72" y="19"/>
                  </a:lnTo>
                  <a:lnTo>
                    <a:pt x="68" y="19"/>
                  </a:lnTo>
                  <a:lnTo>
                    <a:pt x="64" y="19"/>
                  </a:lnTo>
                  <a:lnTo>
                    <a:pt x="64" y="15"/>
                  </a:lnTo>
                  <a:lnTo>
                    <a:pt x="60" y="15"/>
                  </a:lnTo>
                  <a:lnTo>
                    <a:pt x="57" y="15"/>
                  </a:lnTo>
                  <a:lnTo>
                    <a:pt x="57" y="11"/>
                  </a:lnTo>
                  <a:lnTo>
                    <a:pt x="53" y="11"/>
                  </a:lnTo>
                  <a:lnTo>
                    <a:pt x="57" y="11"/>
                  </a:lnTo>
                  <a:lnTo>
                    <a:pt x="57" y="15"/>
                  </a:lnTo>
                  <a:lnTo>
                    <a:pt x="57" y="19"/>
                  </a:lnTo>
                  <a:lnTo>
                    <a:pt x="57" y="23"/>
                  </a:lnTo>
                  <a:lnTo>
                    <a:pt x="57" y="26"/>
                  </a:lnTo>
                  <a:lnTo>
                    <a:pt x="60" y="26"/>
                  </a:lnTo>
                  <a:lnTo>
                    <a:pt x="60" y="30"/>
                  </a:lnTo>
                  <a:lnTo>
                    <a:pt x="60" y="34"/>
                  </a:lnTo>
                  <a:lnTo>
                    <a:pt x="60" y="38"/>
                  </a:lnTo>
                  <a:lnTo>
                    <a:pt x="60" y="41"/>
                  </a:lnTo>
                  <a:lnTo>
                    <a:pt x="64" y="45"/>
                  </a:lnTo>
                  <a:lnTo>
                    <a:pt x="68" y="45"/>
                  </a:lnTo>
                  <a:lnTo>
                    <a:pt x="68" y="49"/>
                  </a:lnTo>
                  <a:lnTo>
                    <a:pt x="72" y="49"/>
                  </a:lnTo>
                  <a:lnTo>
                    <a:pt x="72" y="53"/>
                  </a:lnTo>
                  <a:lnTo>
                    <a:pt x="76" y="53"/>
                  </a:lnTo>
                  <a:lnTo>
                    <a:pt x="76" y="56"/>
                  </a:lnTo>
                  <a:lnTo>
                    <a:pt x="76" y="60"/>
                  </a:lnTo>
                  <a:lnTo>
                    <a:pt x="79" y="60"/>
                  </a:lnTo>
                  <a:lnTo>
                    <a:pt x="83" y="60"/>
                  </a:lnTo>
                  <a:lnTo>
                    <a:pt x="83" y="64"/>
                  </a:lnTo>
                  <a:lnTo>
                    <a:pt x="83" y="68"/>
                  </a:lnTo>
                  <a:lnTo>
                    <a:pt x="87" y="68"/>
                  </a:lnTo>
                  <a:lnTo>
                    <a:pt x="87" y="71"/>
                  </a:lnTo>
                  <a:lnTo>
                    <a:pt x="91" y="71"/>
                  </a:lnTo>
                  <a:lnTo>
                    <a:pt x="91" y="75"/>
                  </a:lnTo>
                  <a:lnTo>
                    <a:pt x="91" y="79"/>
                  </a:lnTo>
                  <a:lnTo>
                    <a:pt x="94" y="79"/>
                  </a:lnTo>
                  <a:lnTo>
                    <a:pt x="94" y="83"/>
                  </a:lnTo>
                  <a:lnTo>
                    <a:pt x="98" y="83"/>
                  </a:lnTo>
                  <a:lnTo>
                    <a:pt x="98" y="86"/>
                  </a:lnTo>
                  <a:lnTo>
                    <a:pt x="102" y="90"/>
                  </a:lnTo>
                  <a:lnTo>
                    <a:pt x="102" y="94"/>
                  </a:lnTo>
                  <a:lnTo>
                    <a:pt x="106" y="98"/>
                  </a:lnTo>
                  <a:lnTo>
                    <a:pt x="106" y="94"/>
                  </a:lnTo>
                  <a:lnTo>
                    <a:pt x="102" y="94"/>
                  </a:lnTo>
                  <a:lnTo>
                    <a:pt x="106" y="90"/>
                  </a:lnTo>
                  <a:lnTo>
                    <a:pt x="106" y="94"/>
                  </a:lnTo>
                  <a:lnTo>
                    <a:pt x="109" y="94"/>
                  </a:lnTo>
                  <a:lnTo>
                    <a:pt x="109" y="98"/>
                  </a:lnTo>
                  <a:lnTo>
                    <a:pt x="109" y="101"/>
                  </a:lnTo>
                  <a:lnTo>
                    <a:pt x="113" y="105"/>
                  </a:lnTo>
                  <a:lnTo>
                    <a:pt x="113" y="109"/>
                  </a:lnTo>
                  <a:lnTo>
                    <a:pt x="113" y="113"/>
                  </a:lnTo>
                  <a:lnTo>
                    <a:pt x="117" y="113"/>
                  </a:lnTo>
                  <a:lnTo>
                    <a:pt x="117" y="117"/>
                  </a:lnTo>
                  <a:lnTo>
                    <a:pt x="117" y="120"/>
                  </a:lnTo>
                  <a:lnTo>
                    <a:pt x="121" y="120"/>
                  </a:lnTo>
                  <a:lnTo>
                    <a:pt x="121" y="124"/>
                  </a:lnTo>
                  <a:lnTo>
                    <a:pt x="121" y="128"/>
                  </a:lnTo>
                  <a:lnTo>
                    <a:pt x="121" y="132"/>
                  </a:lnTo>
                  <a:lnTo>
                    <a:pt x="124" y="132"/>
                  </a:lnTo>
                  <a:lnTo>
                    <a:pt x="124" y="135"/>
                  </a:lnTo>
                  <a:lnTo>
                    <a:pt x="128" y="135"/>
                  </a:lnTo>
                  <a:lnTo>
                    <a:pt x="128" y="132"/>
                  </a:lnTo>
                  <a:lnTo>
                    <a:pt x="132" y="132"/>
                  </a:lnTo>
                  <a:lnTo>
                    <a:pt x="132" y="135"/>
                  </a:lnTo>
                  <a:lnTo>
                    <a:pt x="136" y="135"/>
                  </a:lnTo>
                  <a:lnTo>
                    <a:pt x="136" y="139"/>
                  </a:lnTo>
                  <a:lnTo>
                    <a:pt x="136" y="143"/>
                  </a:lnTo>
                  <a:lnTo>
                    <a:pt x="139" y="143"/>
                  </a:lnTo>
                  <a:lnTo>
                    <a:pt x="143" y="147"/>
                  </a:lnTo>
                  <a:lnTo>
                    <a:pt x="143" y="150"/>
                  </a:lnTo>
                  <a:lnTo>
                    <a:pt x="139" y="150"/>
                  </a:lnTo>
                  <a:lnTo>
                    <a:pt x="136" y="154"/>
                  </a:lnTo>
                  <a:lnTo>
                    <a:pt x="132" y="154"/>
                  </a:lnTo>
                  <a:lnTo>
                    <a:pt x="132" y="150"/>
                  </a:lnTo>
                  <a:lnTo>
                    <a:pt x="132" y="147"/>
                  </a:lnTo>
                  <a:lnTo>
                    <a:pt x="128" y="143"/>
                  </a:lnTo>
                  <a:lnTo>
                    <a:pt x="124" y="143"/>
                  </a:lnTo>
                  <a:lnTo>
                    <a:pt x="121" y="139"/>
                  </a:lnTo>
                  <a:lnTo>
                    <a:pt x="117" y="135"/>
                  </a:lnTo>
                  <a:lnTo>
                    <a:pt x="113" y="135"/>
                  </a:lnTo>
                  <a:lnTo>
                    <a:pt x="109" y="132"/>
                  </a:lnTo>
                  <a:lnTo>
                    <a:pt x="106" y="128"/>
                  </a:lnTo>
                  <a:lnTo>
                    <a:pt x="102" y="128"/>
                  </a:lnTo>
                  <a:lnTo>
                    <a:pt x="102" y="124"/>
                  </a:lnTo>
                  <a:lnTo>
                    <a:pt x="98" y="124"/>
                  </a:lnTo>
                  <a:lnTo>
                    <a:pt x="98" y="120"/>
                  </a:lnTo>
                  <a:lnTo>
                    <a:pt x="98" y="124"/>
                  </a:lnTo>
                  <a:lnTo>
                    <a:pt x="98" y="120"/>
                  </a:lnTo>
                  <a:lnTo>
                    <a:pt x="98" y="117"/>
                  </a:lnTo>
                  <a:lnTo>
                    <a:pt x="102" y="117"/>
                  </a:lnTo>
                  <a:lnTo>
                    <a:pt x="102" y="113"/>
                  </a:lnTo>
                  <a:lnTo>
                    <a:pt x="98" y="113"/>
                  </a:lnTo>
                  <a:lnTo>
                    <a:pt x="98" y="109"/>
                  </a:lnTo>
                  <a:lnTo>
                    <a:pt x="98" y="105"/>
                  </a:lnTo>
                  <a:lnTo>
                    <a:pt x="94" y="105"/>
                  </a:lnTo>
                  <a:lnTo>
                    <a:pt x="94" y="101"/>
                  </a:lnTo>
                  <a:lnTo>
                    <a:pt x="91" y="101"/>
                  </a:lnTo>
                  <a:lnTo>
                    <a:pt x="91" y="98"/>
                  </a:lnTo>
                  <a:lnTo>
                    <a:pt x="87" y="98"/>
                  </a:lnTo>
                  <a:lnTo>
                    <a:pt x="83" y="94"/>
                  </a:lnTo>
                  <a:lnTo>
                    <a:pt x="83" y="90"/>
                  </a:lnTo>
                  <a:lnTo>
                    <a:pt x="83" y="94"/>
                  </a:lnTo>
                  <a:lnTo>
                    <a:pt x="79" y="94"/>
                  </a:lnTo>
                  <a:lnTo>
                    <a:pt x="76" y="94"/>
                  </a:lnTo>
                  <a:lnTo>
                    <a:pt x="76" y="90"/>
                  </a:lnTo>
                  <a:lnTo>
                    <a:pt x="72" y="90"/>
                  </a:lnTo>
                  <a:lnTo>
                    <a:pt x="68" y="90"/>
                  </a:lnTo>
                  <a:lnTo>
                    <a:pt x="68" y="86"/>
                  </a:lnTo>
                  <a:lnTo>
                    <a:pt x="64" y="86"/>
                  </a:lnTo>
                  <a:lnTo>
                    <a:pt x="60" y="86"/>
                  </a:lnTo>
                  <a:lnTo>
                    <a:pt x="60" y="83"/>
                  </a:lnTo>
                  <a:lnTo>
                    <a:pt x="57" y="79"/>
                  </a:lnTo>
                  <a:lnTo>
                    <a:pt x="53" y="79"/>
                  </a:lnTo>
                  <a:lnTo>
                    <a:pt x="53" y="75"/>
                  </a:lnTo>
                  <a:lnTo>
                    <a:pt x="57" y="75"/>
                  </a:lnTo>
                  <a:lnTo>
                    <a:pt x="57" y="79"/>
                  </a:lnTo>
                  <a:lnTo>
                    <a:pt x="60" y="79"/>
                  </a:lnTo>
                  <a:lnTo>
                    <a:pt x="64" y="79"/>
                  </a:lnTo>
                  <a:lnTo>
                    <a:pt x="68" y="79"/>
                  </a:lnTo>
                  <a:lnTo>
                    <a:pt x="72" y="79"/>
                  </a:lnTo>
                  <a:lnTo>
                    <a:pt x="68" y="79"/>
                  </a:lnTo>
                  <a:lnTo>
                    <a:pt x="64" y="75"/>
                  </a:lnTo>
                  <a:lnTo>
                    <a:pt x="68" y="75"/>
                  </a:lnTo>
                  <a:lnTo>
                    <a:pt x="68" y="71"/>
                  </a:lnTo>
                  <a:lnTo>
                    <a:pt x="68" y="68"/>
                  </a:lnTo>
                  <a:lnTo>
                    <a:pt x="68" y="64"/>
                  </a:lnTo>
                  <a:lnTo>
                    <a:pt x="64" y="64"/>
                  </a:lnTo>
                  <a:lnTo>
                    <a:pt x="64" y="60"/>
                  </a:lnTo>
                  <a:lnTo>
                    <a:pt x="60" y="60"/>
                  </a:lnTo>
                  <a:lnTo>
                    <a:pt x="60" y="56"/>
                  </a:lnTo>
                  <a:lnTo>
                    <a:pt x="57" y="53"/>
                  </a:lnTo>
                  <a:lnTo>
                    <a:pt x="53" y="53"/>
                  </a:lnTo>
                  <a:lnTo>
                    <a:pt x="49" y="53"/>
                  </a:lnTo>
                  <a:lnTo>
                    <a:pt x="49" y="49"/>
                  </a:lnTo>
                  <a:lnTo>
                    <a:pt x="45" y="49"/>
                  </a:lnTo>
                  <a:lnTo>
                    <a:pt x="42" y="45"/>
                  </a:lnTo>
                  <a:lnTo>
                    <a:pt x="42" y="41"/>
                  </a:lnTo>
                  <a:lnTo>
                    <a:pt x="42" y="38"/>
                  </a:lnTo>
                  <a:lnTo>
                    <a:pt x="38" y="34"/>
                  </a:lnTo>
                  <a:lnTo>
                    <a:pt x="38" y="38"/>
                  </a:lnTo>
                  <a:lnTo>
                    <a:pt x="38" y="34"/>
                  </a:lnTo>
                  <a:lnTo>
                    <a:pt x="38" y="30"/>
                  </a:lnTo>
                  <a:lnTo>
                    <a:pt x="34" y="26"/>
                  </a:lnTo>
                  <a:lnTo>
                    <a:pt x="34" y="23"/>
                  </a:lnTo>
                  <a:lnTo>
                    <a:pt x="30" y="23"/>
                  </a:lnTo>
                  <a:lnTo>
                    <a:pt x="30" y="19"/>
                  </a:lnTo>
                  <a:lnTo>
                    <a:pt x="27" y="19"/>
                  </a:lnTo>
                  <a:lnTo>
                    <a:pt x="30" y="15"/>
                  </a:lnTo>
                  <a:lnTo>
                    <a:pt x="27" y="15"/>
                  </a:lnTo>
                  <a:lnTo>
                    <a:pt x="27" y="11"/>
                  </a:lnTo>
                  <a:lnTo>
                    <a:pt x="23" y="11"/>
                  </a:lnTo>
                  <a:lnTo>
                    <a:pt x="23" y="7"/>
                  </a:lnTo>
                  <a:lnTo>
                    <a:pt x="23" y="4"/>
                  </a:lnTo>
                  <a:lnTo>
                    <a:pt x="19" y="4"/>
                  </a:lnTo>
                  <a:lnTo>
                    <a:pt x="23" y="4"/>
                  </a:lnTo>
                  <a:lnTo>
                    <a:pt x="27" y="4"/>
                  </a:lnTo>
                  <a:lnTo>
                    <a:pt x="30" y="4"/>
                  </a:lnTo>
                  <a:lnTo>
                    <a:pt x="34" y="0"/>
                  </a:lnTo>
                  <a:lnTo>
                    <a:pt x="42" y="0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57" y="4"/>
                  </a:lnTo>
                  <a:lnTo>
                    <a:pt x="60" y="4"/>
                  </a:lnTo>
                  <a:lnTo>
                    <a:pt x="64" y="4"/>
                  </a:lnTo>
                  <a:lnTo>
                    <a:pt x="68" y="7"/>
                  </a:lnTo>
                  <a:lnTo>
                    <a:pt x="72" y="7"/>
                  </a:lnTo>
                  <a:lnTo>
                    <a:pt x="76" y="7"/>
                  </a:lnTo>
                  <a:lnTo>
                    <a:pt x="79" y="11"/>
                  </a:lnTo>
                  <a:lnTo>
                    <a:pt x="83" y="11"/>
                  </a:lnTo>
                  <a:lnTo>
                    <a:pt x="87" y="11"/>
                  </a:lnTo>
                  <a:lnTo>
                    <a:pt x="94" y="15"/>
                  </a:lnTo>
                  <a:lnTo>
                    <a:pt x="98" y="15"/>
                  </a:lnTo>
                  <a:lnTo>
                    <a:pt x="102" y="19"/>
                  </a:lnTo>
                  <a:lnTo>
                    <a:pt x="109" y="19"/>
                  </a:lnTo>
                  <a:lnTo>
                    <a:pt x="117" y="23"/>
                  </a:lnTo>
                  <a:lnTo>
                    <a:pt x="128" y="23"/>
                  </a:lnTo>
                  <a:lnTo>
                    <a:pt x="136" y="23"/>
                  </a:lnTo>
                  <a:lnTo>
                    <a:pt x="139" y="23"/>
                  </a:lnTo>
                  <a:lnTo>
                    <a:pt x="147" y="23"/>
                  </a:lnTo>
                  <a:lnTo>
                    <a:pt x="151" y="23"/>
                  </a:lnTo>
                  <a:lnTo>
                    <a:pt x="162" y="23"/>
                  </a:lnTo>
                  <a:lnTo>
                    <a:pt x="162" y="19"/>
                  </a:lnTo>
                  <a:lnTo>
                    <a:pt x="162" y="15"/>
                  </a:lnTo>
                  <a:lnTo>
                    <a:pt x="166" y="15"/>
                  </a:lnTo>
                  <a:lnTo>
                    <a:pt x="169" y="15"/>
                  </a:lnTo>
                  <a:lnTo>
                    <a:pt x="173" y="15"/>
                  </a:lnTo>
                  <a:lnTo>
                    <a:pt x="177" y="15"/>
                  </a:lnTo>
                  <a:lnTo>
                    <a:pt x="184" y="15"/>
                  </a:lnTo>
                  <a:lnTo>
                    <a:pt x="188" y="15"/>
                  </a:lnTo>
                  <a:lnTo>
                    <a:pt x="192" y="15"/>
                  </a:lnTo>
                  <a:lnTo>
                    <a:pt x="192" y="19"/>
                  </a:lnTo>
                  <a:lnTo>
                    <a:pt x="196" y="19"/>
                  </a:lnTo>
                  <a:lnTo>
                    <a:pt x="196" y="23"/>
                  </a:lnTo>
                  <a:lnTo>
                    <a:pt x="200" y="23"/>
                  </a:lnTo>
                  <a:lnTo>
                    <a:pt x="200" y="26"/>
                  </a:lnTo>
                  <a:lnTo>
                    <a:pt x="203" y="26"/>
                  </a:lnTo>
                  <a:lnTo>
                    <a:pt x="203" y="30"/>
                  </a:lnTo>
                  <a:lnTo>
                    <a:pt x="207" y="30"/>
                  </a:lnTo>
                  <a:lnTo>
                    <a:pt x="211" y="30"/>
                  </a:lnTo>
                  <a:lnTo>
                    <a:pt x="211" y="34"/>
                  </a:lnTo>
                  <a:lnTo>
                    <a:pt x="215" y="34"/>
                  </a:lnTo>
                  <a:lnTo>
                    <a:pt x="215" y="38"/>
                  </a:lnTo>
                  <a:lnTo>
                    <a:pt x="215" y="41"/>
                  </a:lnTo>
                  <a:lnTo>
                    <a:pt x="218" y="41"/>
                  </a:lnTo>
                  <a:lnTo>
                    <a:pt x="215" y="41"/>
                  </a:lnTo>
                  <a:lnTo>
                    <a:pt x="215" y="45"/>
                  </a:lnTo>
                  <a:lnTo>
                    <a:pt x="218" y="49"/>
                  </a:lnTo>
                  <a:lnTo>
                    <a:pt x="222" y="49"/>
                  </a:lnTo>
                  <a:lnTo>
                    <a:pt x="222" y="53"/>
                  </a:lnTo>
                  <a:lnTo>
                    <a:pt x="226" y="53"/>
                  </a:lnTo>
                  <a:lnTo>
                    <a:pt x="230" y="53"/>
                  </a:lnTo>
                  <a:lnTo>
                    <a:pt x="230" y="56"/>
                  </a:lnTo>
                  <a:lnTo>
                    <a:pt x="233" y="56"/>
                  </a:lnTo>
                  <a:lnTo>
                    <a:pt x="237" y="56"/>
                  </a:lnTo>
                  <a:lnTo>
                    <a:pt x="237" y="60"/>
                  </a:lnTo>
                  <a:lnTo>
                    <a:pt x="241" y="60"/>
                  </a:lnTo>
                  <a:lnTo>
                    <a:pt x="241" y="56"/>
                  </a:lnTo>
                  <a:lnTo>
                    <a:pt x="245" y="56"/>
                  </a:lnTo>
                  <a:lnTo>
                    <a:pt x="245" y="53"/>
                  </a:lnTo>
                  <a:lnTo>
                    <a:pt x="248" y="45"/>
                  </a:lnTo>
                  <a:lnTo>
                    <a:pt x="252" y="45"/>
                  </a:lnTo>
                  <a:lnTo>
                    <a:pt x="256" y="45"/>
                  </a:lnTo>
                  <a:lnTo>
                    <a:pt x="260" y="45"/>
                  </a:lnTo>
                  <a:lnTo>
                    <a:pt x="263" y="45"/>
                  </a:lnTo>
                  <a:lnTo>
                    <a:pt x="267" y="45"/>
                  </a:lnTo>
                  <a:lnTo>
                    <a:pt x="267" y="49"/>
                  </a:lnTo>
                  <a:lnTo>
                    <a:pt x="271" y="49"/>
                  </a:lnTo>
                  <a:lnTo>
                    <a:pt x="271" y="53"/>
                  </a:lnTo>
                  <a:lnTo>
                    <a:pt x="275" y="53"/>
                  </a:lnTo>
                  <a:lnTo>
                    <a:pt x="278" y="53"/>
                  </a:lnTo>
                  <a:lnTo>
                    <a:pt x="278" y="56"/>
                  </a:lnTo>
                  <a:lnTo>
                    <a:pt x="278" y="60"/>
                  </a:lnTo>
                  <a:lnTo>
                    <a:pt x="282" y="60"/>
                  </a:lnTo>
                  <a:lnTo>
                    <a:pt x="282" y="64"/>
                  </a:lnTo>
                  <a:lnTo>
                    <a:pt x="286" y="68"/>
                  </a:lnTo>
                  <a:lnTo>
                    <a:pt x="286" y="71"/>
                  </a:lnTo>
                  <a:lnTo>
                    <a:pt x="290" y="71"/>
                  </a:lnTo>
                  <a:lnTo>
                    <a:pt x="290" y="75"/>
                  </a:lnTo>
                  <a:lnTo>
                    <a:pt x="293" y="75"/>
                  </a:lnTo>
                  <a:lnTo>
                    <a:pt x="293" y="79"/>
                  </a:lnTo>
                  <a:lnTo>
                    <a:pt x="297" y="79"/>
                  </a:lnTo>
                  <a:lnTo>
                    <a:pt x="297" y="83"/>
                  </a:lnTo>
                  <a:lnTo>
                    <a:pt x="297" y="86"/>
                  </a:lnTo>
                  <a:lnTo>
                    <a:pt x="297" y="90"/>
                  </a:lnTo>
                  <a:lnTo>
                    <a:pt x="301" y="90"/>
                  </a:lnTo>
                  <a:lnTo>
                    <a:pt x="301" y="94"/>
                  </a:lnTo>
                  <a:lnTo>
                    <a:pt x="305" y="98"/>
                  </a:lnTo>
                  <a:lnTo>
                    <a:pt x="308" y="98"/>
                  </a:lnTo>
                  <a:lnTo>
                    <a:pt x="308" y="101"/>
                  </a:lnTo>
                  <a:lnTo>
                    <a:pt x="312" y="101"/>
                  </a:lnTo>
                  <a:lnTo>
                    <a:pt x="316" y="101"/>
                  </a:lnTo>
                  <a:lnTo>
                    <a:pt x="316" y="105"/>
                  </a:lnTo>
                  <a:lnTo>
                    <a:pt x="320" y="105"/>
                  </a:lnTo>
                  <a:lnTo>
                    <a:pt x="324" y="105"/>
                  </a:lnTo>
                  <a:lnTo>
                    <a:pt x="327" y="105"/>
                  </a:lnTo>
                  <a:lnTo>
                    <a:pt x="327" y="109"/>
                  </a:lnTo>
                  <a:lnTo>
                    <a:pt x="331" y="109"/>
                  </a:lnTo>
                  <a:lnTo>
                    <a:pt x="331" y="105"/>
                  </a:lnTo>
                  <a:lnTo>
                    <a:pt x="335" y="105"/>
                  </a:lnTo>
                  <a:close/>
                  <a:moveTo>
                    <a:pt x="98" y="64"/>
                  </a:moveTo>
                  <a:lnTo>
                    <a:pt x="94" y="60"/>
                  </a:lnTo>
                  <a:lnTo>
                    <a:pt x="91" y="60"/>
                  </a:lnTo>
                  <a:lnTo>
                    <a:pt x="94" y="56"/>
                  </a:lnTo>
                  <a:lnTo>
                    <a:pt x="98" y="56"/>
                  </a:lnTo>
                  <a:lnTo>
                    <a:pt x="98" y="60"/>
                  </a:lnTo>
                  <a:lnTo>
                    <a:pt x="98" y="64"/>
                  </a:lnTo>
                  <a:close/>
                  <a:moveTo>
                    <a:pt x="83" y="56"/>
                  </a:moveTo>
                  <a:lnTo>
                    <a:pt x="79" y="56"/>
                  </a:lnTo>
                  <a:lnTo>
                    <a:pt x="76" y="53"/>
                  </a:lnTo>
                  <a:lnTo>
                    <a:pt x="76" y="49"/>
                  </a:lnTo>
                  <a:lnTo>
                    <a:pt x="79" y="49"/>
                  </a:lnTo>
                  <a:lnTo>
                    <a:pt x="79" y="53"/>
                  </a:lnTo>
                  <a:lnTo>
                    <a:pt x="83" y="53"/>
                  </a:lnTo>
                  <a:lnTo>
                    <a:pt x="83" y="56"/>
                  </a:lnTo>
                  <a:close/>
                  <a:moveTo>
                    <a:pt x="493" y="195"/>
                  </a:moveTo>
                  <a:lnTo>
                    <a:pt x="493" y="192"/>
                  </a:lnTo>
                  <a:lnTo>
                    <a:pt x="496" y="192"/>
                  </a:lnTo>
                  <a:lnTo>
                    <a:pt x="500" y="192"/>
                  </a:lnTo>
                  <a:lnTo>
                    <a:pt x="496" y="192"/>
                  </a:lnTo>
                  <a:lnTo>
                    <a:pt x="496" y="195"/>
                  </a:lnTo>
                  <a:lnTo>
                    <a:pt x="493" y="195"/>
                  </a:lnTo>
                  <a:close/>
                  <a:moveTo>
                    <a:pt x="53" y="75"/>
                  </a:moveTo>
                  <a:lnTo>
                    <a:pt x="49" y="71"/>
                  </a:lnTo>
                  <a:lnTo>
                    <a:pt x="49" y="68"/>
                  </a:lnTo>
                  <a:lnTo>
                    <a:pt x="53" y="68"/>
                  </a:lnTo>
                  <a:lnTo>
                    <a:pt x="53" y="71"/>
                  </a:lnTo>
                  <a:lnTo>
                    <a:pt x="53" y="75"/>
                  </a:lnTo>
                  <a:close/>
                  <a:moveTo>
                    <a:pt x="106" y="132"/>
                  </a:moveTo>
                  <a:lnTo>
                    <a:pt x="102" y="128"/>
                  </a:lnTo>
                  <a:lnTo>
                    <a:pt x="106" y="128"/>
                  </a:lnTo>
                  <a:lnTo>
                    <a:pt x="106" y="132"/>
                  </a:lnTo>
                  <a:close/>
                  <a:moveTo>
                    <a:pt x="102" y="128"/>
                  </a:moveTo>
                  <a:lnTo>
                    <a:pt x="98" y="128"/>
                  </a:lnTo>
                  <a:lnTo>
                    <a:pt x="98" y="124"/>
                  </a:lnTo>
                  <a:lnTo>
                    <a:pt x="98" y="120"/>
                  </a:lnTo>
                  <a:lnTo>
                    <a:pt x="98" y="117"/>
                  </a:lnTo>
                  <a:lnTo>
                    <a:pt x="98" y="120"/>
                  </a:lnTo>
                  <a:lnTo>
                    <a:pt x="98" y="124"/>
                  </a:lnTo>
                  <a:lnTo>
                    <a:pt x="102" y="128"/>
                  </a:lnTo>
                  <a:close/>
                  <a:moveTo>
                    <a:pt x="188" y="177"/>
                  </a:moveTo>
                  <a:lnTo>
                    <a:pt x="184" y="177"/>
                  </a:lnTo>
                  <a:lnTo>
                    <a:pt x="184" y="173"/>
                  </a:lnTo>
                  <a:lnTo>
                    <a:pt x="188" y="173"/>
                  </a:lnTo>
                  <a:lnTo>
                    <a:pt x="188" y="177"/>
                  </a:lnTo>
                  <a:close/>
                  <a:moveTo>
                    <a:pt x="124" y="124"/>
                  </a:moveTo>
                  <a:lnTo>
                    <a:pt x="121" y="120"/>
                  </a:lnTo>
                  <a:lnTo>
                    <a:pt x="124" y="120"/>
                  </a:lnTo>
                  <a:lnTo>
                    <a:pt x="124" y="124"/>
                  </a:lnTo>
                  <a:close/>
                  <a:moveTo>
                    <a:pt x="117" y="222"/>
                  </a:moveTo>
                  <a:lnTo>
                    <a:pt x="117" y="218"/>
                  </a:lnTo>
                  <a:lnTo>
                    <a:pt x="117" y="222"/>
                  </a:lnTo>
                  <a:close/>
                  <a:moveTo>
                    <a:pt x="113" y="109"/>
                  </a:moveTo>
                  <a:lnTo>
                    <a:pt x="113" y="105"/>
                  </a:lnTo>
                  <a:lnTo>
                    <a:pt x="117" y="105"/>
                  </a:lnTo>
                  <a:lnTo>
                    <a:pt x="113" y="105"/>
                  </a:lnTo>
                  <a:lnTo>
                    <a:pt x="113" y="109"/>
                  </a:lnTo>
                  <a:close/>
                  <a:moveTo>
                    <a:pt x="417" y="222"/>
                  </a:moveTo>
                  <a:lnTo>
                    <a:pt x="421" y="218"/>
                  </a:lnTo>
                  <a:lnTo>
                    <a:pt x="425" y="218"/>
                  </a:lnTo>
                  <a:lnTo>
                    <a:pt x="421" y="218"/>
                  </a:lnTo>
                  <a:lnTo>
                    <a:pt x="417" y="222"/>
                  </a:lnTo>
                  <a:close/>
                  <a:moveTo>
                    <a:pt x="188" y="177"/>
                  </a:moveTo>
                  <a:lnTo>
                    <a:pt x="192" y="177"/>
                  </a:lnTo>
                  <a:lnTo>
                    <a:pt x="188" y="177"/>
                  </a:lnTo>
                  <a:close/>
                  <a:moveTo>
                    <a:pt x="136" y="135"/>
                  </a:moveTo>
                  <a:lnTo>
                    <a:pt x="136" y="132"/>
                  </a:lnTo>
                  <a:lnTo>
                    <a:pt x="136" y="135"/>
                  </a:lnTo>
                  <a:close/>
                  <a:moveTo>
                    <a:pt x="128" y="132"/>
                  </a:moveTo>
                  <a:lnTo>
                    <a:pt x="128" y="128"/>
                  </a:lnTo>
                  <a:lnTo>
                    <a:pt x="128" y="132"/>
                  </a:lnTo>
                  <a:close/>
                  <a:moveTo>
                    <a:pt x="0" y="60"/>
                  </a:moveTo>
                  <a:lnTo>
                    <a:pt x="0" y="56"/>
                  </a:lnTo>
                  <a:lnTo>
                    <a:pt x="4" y="56"/>
                  </a:lnTo>
                  <a:lnTo>
                    <a:pt x="4" y="60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FF33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" name="Freeform 3246"/>
            <p:cNvSpPr>
              <a:spLocks/>
            </p:cNvSpPr>
            <p:nvPr/>
          </p:nvSpPr>
          <p:spPr bwMode="auto">
            <a:xfrm>
              <a:off x="2521695" y="3525115"/>
              <a:ext cx="95267" cy="89082"/>
            </a:xfrm>
            <a:custGeom>
              <a:avLst/>
              <a:gdLst>
                <a:gd name="T0" fmla="*/ 38 w 53"/>
                <a:gd name="T1" fmla="*/ 4 h 49"/>
                <a:gd name="T2" fmla="*/ 38 w 53"/>
                <a:gd name="T3" fmla="*/ 8 h 49"/>
                <a:gd name="T4" fmla="*/ 42 w 53"/>
                <a:gd name="T5" fmla="*/ 15 h 49"/>
                <a:gd name="T6" fmla="*/ 46 w 53"/>
                <a:gd name="T7" fmla="*/ 19 h 49"/>
                <a:gd name="T8" fmla="*/ 49 w 53"/>
                <a:gd name="T9" fmla="*/ 23 h 49"/>
                <a:gd name="T10" fmla="*/ 53 w 53"/>
                <a:gd name="T11" fmla="*/ 27 h 49"/>
                <a:gd name="T12" fmla="*/ 53 w 53"/>
                <a:gd name="T13" fmla="*/ 27 h 49"/>
                <a:gd name="T14" fmla="*/ 49 w 53"/>
                <a:gd name="T15" fmla="*/ 27 h 49"/>
                <a:gd name="T16" fmla="*/ 46 w 53"/>
                <a:gd name="T17" fmla="*/ 34 h 49"/>
                <a:gd name="T18" fmla="*/ 49 w 53"/>
                <a:gd name="T19" fmla="*/ 38 h 49"/>
                <a:gd name="T20" fmla="*/ 49 w 53"/>
                <a:gd name="T21" fmla="*/ 38 h 49"/>
                <a:gd name="T22" fmla="*/ 49 w 53"/>
                <a:gd name="T23" fmla="*/ 42 h 49"/>
                <a:gd name="T24" fmla="*/ 49 w 53"/>
                <a:gd name="T25" fmla="*/ 45 h 49"/>
                <a:gd name="T26" fmla="*/ 46 w 53"/>
                <a:gd name="T27" fmla="*/ 45 h 49"/>
                <a:gd name="T28" fmla="*/ 46 w 53"/>
                <a:gd name="T29" fmla="*/ 45 h 49"/>
                <a:gd name="T30" fmla="*/ 49 w 53"/>
                <a:gd name="T31" fmla="*/ 49 h 49"/>
                <a:gd name="T32" fmla="*/ 46 w 53"/>
                <a:gd name="T33" fmla="*/ 45 h 49"/>
                <a:gd name="T34" fmla="*/ 46 w 53"/>
                <a:gd name="T35" fmla="*/ 45 h 49"/>
                <a:gd name="T36" fmla="*/ 42 w 53"/>
                <a:gd name="T37" fmla="*/ 42 h 49"/>
                <a:gd name="T38" fmla="*/ 42 w 53"/>
                <a:gd name="T39" fmla="*/ 38 h 49"/>
                <a:gd name="T40" fmla="*/ 38 w 53"/>
                <a:gd name="T41" fmla="*/ 42 h 49"/>
                <a:gd name="T42" fmla="*/ 42 w 53"/>
                <a:gd name="T43" fmla="*/ 42 h 49"/>
                <a:gd name="T44" fmla="*/ 42 w 53"/>
                <a:gd name="T45" fmla="*/ 45 h 49"/>
                <a:gd name="T46" fmla="*/ 42 w 53"/>
                <a:gd name="T47" fmla="*/ 45 h 49"/>
                <a:gd name="T48" fmla="*/ 38 w 53"/>
                <a:gd name="T49" fmla="*/ 42 h 49"/>
                <a:gd name="T50" fmla="*/ 34 w 53"/>
                <a:gd name="T51" fmla="*/ 42 h 49"/>
                <a:gd name="T52" fmla="*/ 38 w 53"/>
                <a:gd name="T53" fmla="*/ 34 h 49"/>
                <a:gd name="T54" fmla="*/ 34 w 53"/>
                <a:gd name="T55" fmla="*/ 30 h 49"/>
                <a:gd name="T56" fmla="*/ 30 w 53"/>
                <a:gd name="T57" fmla="*/ 30 h 49"/>
                <a:gd name="T58" fmla="*/ 23 w 53"/>
                <a:gd name="T59" fmla="*/ 27 h 49"/>
                <a:gd name="T60" fmla="*/ 19 w 53"/>
                <a:gd name="T61" fmla="*/ 27 h 49"/>
                <a:gd name="T62" fmla="*/ 19 w 53"/>
                <a:gd name="T63" fmla="*/ 23 h 49"/>
                <a:gd name="T64" fmla="*/ 19 w 53"/>
                <a:gd name="T65" fmla="*/ 19 h 49"/>
                <a:gd name="T66" fmla="*/ 15 w 53"/>
                <a:gd name="T67" fmla="*/ 15 h 49"/>
                <a:gd name="T68" fmla="*/ 12 w 53"/>
                <a:gd name="T69" fmla="*/ 19 h 49"/>
                <a:gd name="T70" fmla="*/ 12 w 53"/>
                <a:gd name="T71" fmla="*/ 19 h 49"/>
                <a:gd name="T72" fmla="*/ 15 w 53"/>
                <a:gd name="T73" fmla="*/ 23 h 49"/>
                <a:gd name="T74" fmla="*/ 12 w 53"/>
                <a:gd name="T75" fmla="*/ 23 h 49"/>
                <a:gd name="T76" fmla="*/ 8 w 53"/>
                <a:gd name="T77" fmla="*/ 23 h 49"/>
                <a:gd name="T78" fmla="*/ 4 w 53"/>
                <a:gd name="T79" fmla="*/ 19 h 49"/>
                <a:gd name="T80" fmla="*/ 4 w 53"/>
                <a:gd name="T81" fmla="*/ 19 h 49"/>
                <a:gd name="T82" fmla="*/ 0 w 53"/>
                <a:gd name="T83" fmla="*/ 12 h 49"/>
                <a:gd name="T84" fmla="*/ 4 w 53"/>
                <a:gd name="T85" fmla="*/ 8 h 49"/>
                <a:gd name="T86" fmla="*/ 0 w 53"/>
                <a:gd name="T87" fmla="*/ 4 h 49"/>
                <a:gd name="T88" fmla="*/ 4 w 53"/>
                <a:gd name="T89" fmla="*/ 4 h 49"/>
                <a:gd name="T90" fmla="*/ 4 w 53"/>
                <a:gd name="T91" fmla="*/ 4 h 49"/>
                <a:gd name="T92" fmla="*/ 8 w 53"/>
                <a:gd name="T93" fmla="*/ 0 h 49"/>
                <a:gd name="T94" fmla="*/ 12 w 53"/>
                <a:gd name="T95" fmla="*/ 4 h 49"/>
                <a:gd name="T96" fmla="*/ 12 w 53"/>
                <a:gd name="T97" fmla="*/ 4 h 49"/>
                <a:gd name="T98" fmla="*/ 27 w 53"/>
                <a:gd name="T99" fmla="*/ 4 h 49"/>
                <a:gd name="T100" fmla="*/ 30 w 53"/>
                <a:gd name="T101" fmla="*/ 8 h 49"/>
                <a:gd name="T102" fmla="*/ 30 w 53"/>
                <a:gd name="T103" fmla="*/ 8 h 49"/>
                <a:gd name="T104" fmla="*/ 34 w 53"/>
                <a:gd name="T105" fmla="*/ 8 h 49"/>
                <a:gd name="T106" fmla="*/ 34 w 53"/>
                <a:gd name="T107" fmla="*/ 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3" h="49">
                  <a:moveTo>
                    <a:pt x="34" y="4"/>
                  </a:moveTo>
                  <a:lnTo>
                    <a:pt x="38" y="4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42" y="15"/>
                  </a:lnTo>
                  <a:lnTo>
                    <a:pt x="46" y="19"/>
                  </a:lnTo>
                  <a:lnTo>
                    <a:pt x="46" y="19"/>
                  </a:lnTo>
                  <a:lnTo>
                    <a:pt x="46" y="19"/>
                  </a:lnTo>
                  <a:lnTo>
                    <a:pt x="46" y="19"/>
                  </a:lnTo>
                  <a:lnTo>
                    <a:pt x="46" y="19"/>
                  </a:lnTo>
                  <a:lnTo>
                    <a:pt x="49" y="23"/>
                  </a:lnTo>
                  <a:lnTo>
                    <a:pt x="49" y="23"/>
                  </a:lnTo>
                  <a:lnTo>
                    <a:pt x="49" y="23"/>
                  </a:lnTo>
                  <a:lnTo>
                    <a:pt x="49" y="27"/>
                  </a:lnTo>
                  <a:lnTo>
                    <a:pt x="53" y="27"/>
                  </a:lnTo>
                  <a:lnTo>
                    <a:pt x="53" y="27"/>
                  </a:lnTo>
                  <a:lnTo>
                    <a:pt x="53" y="27"/>
                  </a:lnTo>
                  <a:lnTo>
                    <a:pt x="53" y="27"/>
                  </a:lnTo>
                  <a:lnTo>
                    <a:pt x="53" y="27"/>
                  </a:lnTo>
                  <a:lnTo>
                    <a:pt x="53" y="27"/>
                  </a:lnTo>
                  <a:lnTo>
                    <a:pt x="53" y="27"/>
                  </a:lnTo>
                  <a:lnTo>
                    <a:pt x="49" y="27"/>
                  </a:lnTo>
                  <a:lnTo>
                    <a:pt x="49" y="27"/>
                  </a:lnTo>
                  <a:lnTo>
                    <a:pt x="49" y="27"/>
                  </a:lnTo>
                  <a:lnTo>
                    <a:pt x="49" y="27"/>
                  </a:lnTo>
                  <a:lnTo>
                    <a:pt x="49" y="27"/>
                  </a:lnTo>
                  <a:lnTo>
                    <a:pt x="46" y="27"/>
                  </a:lnTo>
                  <a:lnTo>
                    <a:pt x="46" y="30"/>
                  </a:lnTo>
                  <a:lnTo>
                    <a:pt x="46" y="34"/>
                  </a:lnTo>
                  <a:lnTo>
                    <a:pt x="49" y="34"/>
                  </a:lnTo>
                  <a:lnTo>
                    <a:pt x="49" y="34"/>
                  </a:lnTo>
                  <a:lnTo>
                    <a:pt x="49" y="38"/>
                  </a:lnTo>
                  <a:lnTo>
                    <a:pt x="49" y="38"/>
                  </a:lnTo>
                  <a:lnTo>
                    <a:pt x="49" y="38"/>
                  </a:lnTo>
                  <a:lnTo>
                    <a:pt x="49" y="38"/>
                  </a:lnTo>
                  <a:lnTo>
                    <a:pt x="49" y="38"/>
                  </a:lnTo>
                  <a:lnTo>
                    <a:pt x="49" y="38"/>
                  </a:lnTo>
                  <a:lnTo>
                    <a:pt x="49" y="38"/>
                  </a:lnTo>
                  <a:lnTo>
                    <a:pt x="49" y="38"/>
                  </a:lnTo>
                  <a:lnTo>
                    <a:pt x="49" y="38"/>
                  </a:lnTo>
                  <a:lnTo>
                    <a:pt x="49" y="42"/>
                  </a:lnTo>
                  <a:lnTo>
                    <a:pt x="49" y="42"/>
                  </a:lnTo>
                  <a:lnTo>
                    <a:pt x="49" y="42"/>
                  </a:lnTo>
                  <a:lnTo>
                    <a:pt x="49" y="42"/>
                  </a:lnTo>
                  <a:lnTo>
                    <a:pt x="49" y="45"/>
                  </a:lnTo>
                  <a:lnTo>
                    <a:pt x="49" y="45"/>
                  </a:lnTo>
                  <a:lnTo>
                    <a:pt x="46" y="45"/>
                  </a:lnTo>
                  <a:lnTo>
                    <a:pt x="46" y="45"/>
                  </a:lnTo>
                  <a:lnTo>
                    <a:pt x="46" y="45"/>
                  </a:lnTo>
                  <a:lnTo>
                    <a:pt x="46" y="45"/>
                  </a:lnTo>
                  <a:lnTo>
                    <a:pt x="46" y="45"/>
                  </a:lnTo>
                  <a:lnTo>
                    <a:pt x="46" y="45"/>
                  </a:lnTo>
                  <a:lnTo>
                    <a:pt x="46" y="45"/>
                  </a:lnTo>
                  <a:lnTo>
                    <a:pt x="49" y="49"/>
                  </a:lnTo>
                  <a:lnTo>
                    <a:pt x="49" y="49"/>
                  </a:lnTo>
                  <a:lnTo>
                    <a:pt x="49" y="49"/>
                  </a:lnTo>
                  <a:lnTo>
                    <a:pt x="49" y="49"/>
                  </a:lnTo>
                  <a:lnTo>
                    <a:pt x="49" y="49"/>
                  </a:lnTo>
                  <a:lnTo>
                    <a:pt x="46" y="49"/>
                  </a:lnTo>
                  <a:lnTo>
                    <a:pt x="46" y="45"/>
                  </a:lnTo>
                  <a:lnTo>
                    <a:pt x="46" y="45"/>
                  </a:lnTo>
                  <a:lnTo>
                    <a:pt x="46" y="45"/>
                  </a:lnTo>
                  <a:lnTo>
                    <a:pt x="46" y="45"/>
                  </a:lnTo>
                  <a:lnTo>
                    <a:pt x="46" y="45"/>
                  </a:lnTo>
                  <a:lnTo>
                    <a:pt x="46" y="45"/>
                  </a:lnTo>
                  <a:lnTo>
                    <a:pt x="46" y="45"/>
                  </a:lnTo>
                  <a:lnTo>
                    <a:pt x="46" y="45"/>
                  </a:lnTo>
                  <a:lnTo>
                    <a:pt x="46" y="45"/>
                  </a:lnTo>
                  <a:lnTo>
                    <a:pt x="42" y="42"/>
                  </a:lnTo>
                  <a:lnTo>
                    <a:pt x="42" y="42"/>
                  </a:lnTo>
                  <a:lnTo>
                    <a:pt x="42" y="42"/>
                  </a:lnTo>
                  <a:lnTo>
                    <a:pt x="42" y="38"/>
                  </a:lnTo>
                  <a:lnTo>
                    <a:pt x="42" y="38"/>
                  </a:lnTo>
                  <a:lnTo>
                    <a:pt x="42" y="38"/>
                  </a:lnTo>
                  <a:lnTo>
                    <a:pt x="42" y="38"/>
                  </a:lnTo>
                  <a:lnTo>
                    <a:pt x="38" y="38"/>
                  </a:lnTo>
                  <a:lnTo>
                    <a:pt x="38" y="42"/>
                  </a:lnTo>
                  <a:lnTo>
                    <a:pt x="42" y="42"/>
                  </a:lnTo>
                  <a:lnTo>
                    <a:pt x="42" y="42"/>
                  </a:lnTo>
                  <a:lnTo>
                    <a:pt x="42" y="42"/>
                  </a:lnTo>
                  <a:lnTo>
                    <a:pt x="42" y="42"/>
                  </a:lnTo>
                  <a:lnTo>
                    <a:pt x="42" y="42"/>
                  </a:lnTo>
                  <a:lnTo>
                    <a:pt x="42" y="42"/>
                  </a:lnTo>
                  <a:lnTo>
                    <a:pt x="42" y="45"/>
                  </a:lnTo>
                  <a:lnTo>
                    <a:pt x="42" y="45"/>
                  </a:lnTo>
                  <a:lnTo>
                    <a:pt x="42" y="45"/>
                  </a:lnTo>
                  <a:lnTo>
                    <a:pt x="42" y="45"/>
                  </a:lnTo>
                  <a:lnTo>
                    <a:pt x="42" y="45"/>
                  </a:lnTo>
                  <a:lnTo>
                    <a:pt x="42" y="45"/>
                  </a:lnTo>
                  <a:lnTo>
                    <a:pt x="38" y="45"/>
                  </a:lnTo>
                  <a:lnTo>
                    <a:pt x="38" y="45"/>
                  </a:lnTo>
                  <a:lnTo>
                    <a:pt x="38" y="45"/>
                  </a:lnTo>
                  <a:lnTo>
                    <a:pt x="38" y="42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38" y="34"/>
                  </a:lnTo>
                  <a:lnTo>
                    <a:pt x="38" y="34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4" y="30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27" y="30"/>
                  </a:lnTo>
                  <a:lnTo>
                    <a:pt x="27" y="30"/>
                  </a:lnTo>
                  <a:lnTo>
                    <a:pt x="27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19" y="27"/>
                  </a:lnTo>
                  <a:lnTo>
                    <a:pt x="19" y="27"/>
                  </a:lnTo>
                  <a:lnTo>
                    <a:pt x="19" y="23"/>
                  </a:lnTo>
                  <a:lnTo>
                    <a:pt x="19" y="23"/>
                  </a:lnTo>
                  <a:lnTo>
                    <a:pt x="19" y="23"/>
                  </a:lnTo>
                  <a:lnTo>
                    <a:pt x="19" y="23"/>
                  </a:lnTo>
                  <a:lnTo>
                    <a:pt x="19" y="23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15" y="19"/>
                  </a:lnTo>
                  <a:lnTo>
                    <a:pt x="15" y="19"/>
                  </a:lnTo>
                  <a:lnTo>
                    <a:pt x="15" y="19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12" y="15"/>
                  </a:lnTo>
                  <a:lnTo>
                    <a:pt x="12" y="15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5" y="19"/>
                  </a:lnTo>
                  <a:lnTo>
                    <a:pt x="15" y="19"/>
                  </a:lnTo>
                  <a:lnTo>
                    <a:pt x="15" y="23"/>
                  </a:lnTo>
                  <a:lnTo>
                    <a:pt x="15" y="23"/>
                  </a:lnTo>
                  <a:lnTo>
                    <a:pt x="12" y="27"/>
                  </a:lnTo>
                  <a:lnTo>
                    <a:pt x="12" y="23"/>
                  </a:lnTo>
                  <a:lnTo>
                    <a:pt x="12" y="23"/>
                  </a:lnTo>
                  <a:lnTo>
                    <a:pt x="8" y="23"/>
                  </a:lnTo>
                  <a:lnTo>
                    <a:pt x="8" y="23"/>
                  </a:lnTo>
                  <a:lnTo>
                    <a:pt x="8" y="23"/>
                  </a:lnTo>
                  <a:lnTo>
                    <a:pt x="8" y="23"/>
                  </a:lnTo>
                  <a:lnTo>
                    <a:pt x="8" y="23"/>
                  </a:lnTo>
                  <a:lnTo>
                    <a:pt x="4" y="23"/>
                  </a:lnTo>
                  <a:lnTo>
                    <a:pt x="4" y="23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5" y="4"/>
                  </a:lnTo>
                  <a:lnTo>
                    <a:pt x="19" y="4"/>
                  </a:lnTo>
                  <a:lnTo>
                    <a:pt x="27" y="4"/>
                  </a:lnTo>
                  <a:lnTo>
                    <a:pt x="27" y="4"/>
                  </a:lnTo>
                  <a:lnTo>
                    <a:pt x="27" y="8"/>
                  </a:lnTo>
                  <a:lnTo>
                    <a:pt x="27" y="8"/>
                  </a:lnTo>
                  <a:lnTo>
                    <a:pt x="27" y="8"/>
                  </a:lnTo>
                  <a:lnTo>
                    <a:pt x="30" y="8"/>
                  </a:lnTo>
                  <a:lnTo>
                    <a:pt x="30" y="8"/>
                  </a:lnTo>
                  <a:lnTo>
                    <a:pt x="30" y="8"/>
                  </a:lnTo>
                  <a:lnTo>
                    <a:pt x="30" y="8"/>
                  </a:lnTo>
                  <a:lnTo>
                    <a:pt x="30" y="8"/>
                  </a:lnTo>
                  <a:lnTo>
                    <a:pt x="30" y="8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34" y="4"/>
                  </a:lnTo>
                  <a:lnTo>
                    <a:pt x="34" y="4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9933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9" name="Freeform 3250"/>
            <p:cNvSpPr>
              <a:spLocks noEditPoints="1"/>
            </p:cNvSpPr>
            <p:nvPr/>
          </p:nvSpPr>
          <p:spPr bwMode="auto">
            <a:xfrm>
              <a:off x="3197556" y="3519660"/>
              <a:ext cx="41342" cy="39996"/>
            </a:xfrm>
            <a:custGeom>
              <a:avLst/>
              <a:gdLst>
                <a:gd name="T0" fmla="*/ 0 w 23"/>
                <a:gd name="T1" fmla="*/ 22 h 22"/>
                <a:gd name="T2" fmla="*/ 8 w 23"/>
                <a:gd name="T3" fmla="*/ 18 h 22"/>
                <a:gd name="T4" fmla="*/ 8 w 23"/>
                <a:gd name="T5" fmla="*/ 18 h 22"/>
                <a:gd name="T6" fmla="*/ 8 w 23"/>
                <a:gd name="T7" fmla="*/ 15 h 22"/>
                <a:gd name="T8" fmla="*/ 8 w 23"/>
                <a:gd name="T9" fmla="*/ 11 h 22"/>
                <a:gd name="T10" fmla="*/ 8 w 23"/>
                <a:gd name="T11" fmla="*/ 11 h 22"/>
                <a:gd name="T12" fmla="*/ 8 w 23"/>
                <a:gd name="T13" fmla="*/ 11 h 22"/>
                <a:gd name="T14" fmla="*/ 8 w 23"/>
                <a:gd name="T15" fmla="*/ 11 h 22"/>
                <a:gd name="T16" fmla="*/ 8 w 23"/>
                <a:gd name="T17" fmla="*/ 11 h 22"/>
                <a:gd name="T18" fmla="*/ 11 w 23"/>
                <a:gd name="T19" fmla="*/ 11 h 22"/>
                <a:gd name="T20" fmla="*/ 15 w 23"/>
                <a:gd name="T21" fmla="*/ 11 h 22"/>
                <a:gd name="T22" fmla="*/ 15 w 23"/>
                <a:gd name="T23" fmla="*/ 11 h 22"/>
                <a:gd name="T24" fmla="*/ 15 w 23"/>
                <a:gd name="T25" fmla="*/ 11 h 22"/>
                <a:gd name="T26" fmla="*/ 19 w 23"/>
                <a:gd name="T27" fmla="*/ 11 h 22"/>
                <a:gd name="T28" fmla="*/ 15 w 23"/>
                <a:gd name="T29" fmla="*/ 11 h 22"/>
                <a:gd name="T30" fmla="*/ 15 w 23"/>
                <a:gd name="T31" fmla="*/ 11 h 22"/>
                <a:gd name="T32" fmla="*/ 15 w 23"/>
                <a:gd name="T33" fmla="*/ 11 h 22"/>
                <a:gd name="T34" fmla="*/ 15 w 23"/>
                <a:gd name="T35" fmla="*/ 15 h 22"/>
                <a:gd name="T36" fmla="*/ 15 w 23"/>
                <a:gd name="T37" fmla="*/ 18 h 22"/>
                <a:gd name="T38" fmla="*/ 15 w 23"/>
                <a:gd name="T39" fmla="*/ 22 h 22"/>
                <a:gd name="T40" fmla="*/ 11 w 23"/>
                <a:gd name="T41" fmla="*/ 22 h 22"/>
                <a:gd name="T42" fmla="*/ 8 w 23"/>
                <a:gd name="T43" fmla="*/ 22 h 22"/>
                <a:gd name="T44" fmla="*/ 4 w 23"/>
                <a:gd name="T45" fmla="*/ 22 h 22"/>
                <a:gd name="T46" fmla="*/ 4 w 23"/>
                <a:gd name="T47" fmla="*/ 22 h 22"/>
                <a:gd name="T48" fmla="*/ 4 w 23"/>
                <a:gd name="T49" fmla="*/ 22 h 22"/>
                <a:gd name="T50" fmla="*/ 19 w 23"/>
                <a:gd name="T51" fmla="*/ 3 h 22"/>
                <a:gd name="T52" fmla="*/ 19 w 23"/>
                <a:gd name="T53" fmla="*/ 3 h 22"/>
                <a:gd name="T54" fmla="*/ 23 w 23"/>
                <a:gd name="T55" fmla="*/ 3 h 22"/>
                <a:gd name="T56" fmla="*/ 23 w 23"/>
                <a:gd name="T57" fmla="*/ 0 h 22"/>
                <a:gd name="T58" fmla="*/ 23 w 23"/>
                <a:gd name="T59" fmla="*/ 3 h 22"/>
                <a:gd name="T60" fmla="*/ 23 w 23"/>
                <a:gd name="T61" fmla="*/ 3 h 22"/>
                <a:gd name="T62" fmla="*/ 23 w 23"/>
                <a:gd name="T63" fmla="*/ 3 h 22"/>
                <a:gd name="T64" fmla="*/ 19 w 23"/>
                <a:gd name="T65" fmla="*/ 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3" h="22">
                  <a:moveTo>
                    <a:pt x="0" y="22"/>
                  </a:moveTo>
                  <a:lnTo>
                    <a:pt x="0" y="22"/>
                  </a:lnTo>
                  <a:lnTo>
                    <a:pt x="4" y="22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8" y="15"/>
                  </a:lnTo>
                  <a:lnTo>
                    <a:pt x="8" y="15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4" y="11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9" y="11"/>
                  </a:lnTo>
                  <a:lnTo>
                    <a:pt x="19" y="11"/>
                  </a:lnTo>
                  <a:lnTo>
                    <a:pt x="19" y="11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11" y="22"/>
                  </a:lnTo>
                  <a:lnTo>
                    <a:pt x="11" y="22"/>
                  </a:lnTo>
                  <a:lnTo>
                    <a:pt x="8" y="22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0" y="22"/>
                  </a:lnTo>
                  <a:close/>
                  <a:moveTo>
                    <a:pt x="19" y="3"/>
                  </a:moveTo>
                  <a:lnTo>
                    <a:pt x="19" y="3"/>
                  </a:lnTo>
                  <a:lnTo>
                    <a:pt x="19" y="3"/>
                  </a:lnTo>
                  <a:lnTo>
                    <a:pt x="19" y="3"/>
                  </a:lnTo>
                  <a:lnTo>
                    <a:pt x="23" y="3"/>
                  </a:lnTo>
                  <a:lnTo>
                    <a:pt x="23" y="3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3" y="3"/>
                  </a:lnTo>
                  <a:lnTo>
                    <a:pt x="23" y="3"/>
                  </a:lnTo>
                  <a:lnTo>
                    <a:pt x="23" y="3"/>
                  </a:lnTo>
                  <a:lnTo>
                    <a:pt x="23" y="3"/>
                  </a:lnTo>
                  <a:lnTo>
                    <a:pt x="23" y="3"/>
                  </a:lnTo>
                  <a:lnTo>
                    <a:pt x="19" y="3"/>
                  </a:lnTo>
                  <a:lnTo>
                    <a:pt x="19" y="3"/>
                  </a:lnTo>
                  <a:lnTo>
                    <a:pt x="19" y="3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0" name="Freeform 3314"/>
            <p:cNvSpPr>
              <a:spLocks/>
            </p:cNvSpPr>
            <p:nvPr/>
          </p:nvSpPr>
          <p:spPr bwMode="auto">
            <a:xfrm>
              <a:off x="2474960" y="3416034"/>
              <a:ext cx="129420" cy="123624"/>
            </a:xfrm>
            <a:custGeom>
              <a:avLst/>
              <a:gdLst>
                <a:gd name="T0" fmla="*/ 68 w 72"/>
                <a:gd name="T1" fmla="*/ 0 h 68"/>
                <a:gd name="T2" fmla="*/ 64 w 72"/>
                <a:gd name="T3" fmla="*/ 4 h 68"/>
                <a:gd name="T4" fmla="*/ 68 w 72"/>
                <a:gd name="T5" fmla="*/ 8 h 68"/>
                <a:gd name="T6" fmla="*/ 68 w 72"/>
                <a:gd name="T7" fmla="*/ 11 h 68"/>
                <a:gd name="T8" fmla="*/ 68 w 72"/>
                <a:gd name="T9" fmla="*/ 15 h 68"/>
                <a:gd name="T10" fmla="*/ 64 w 72"/>
                <a:gd name="T11" fmla="*/ 19 h 68"/>
                <a:gd name="T12" fmla="*/ 64 w 72"/>
                <a:gd name="T13" fmla="*/ 26 h 68"/>
                <a:gd name="T14" fmla="*/ 64 w 72"/>
                <a:gd name="T15" fmla="*/ 34 h 68"/>
                <a:gd name="T16" fmla="*/ 64 w 72"/>
                <a:gd name="T17" fmla="*/ 38 h 68"/>
                <a:gd name="T18" fmla="*/ 64 w 72"/>
                <a:gd name="T19" fmla="*/ 42 h 68"/>
                <a:gd name="T20" fmla="*/ 64 w 72"/>
                <a:gd name="T21" fmla="*/ 42 h 68"/>
                <a:gd name="T22" fmla="*/ 64 w 72"/>
                <a:gd name="T23" fmla="*/ 34 h 68"/>
                <a:gd name="T24" fmla="*/ 64 w 72"/>
                <a:gd name="T25" fmla="*/ 38 h 68"/>
                <a:gd name="T26" fmla="*/ 60 w 72"/>
                <a:gd name="T27" fmla="*/ 42 h 68"/>
                <a:gd name="T28" fmla="*/ 60 w 72"/>
                <a:gd name="T29" fmla="*/ 45 h 68"/>
                <a:gd name="T30" fmla="*/ 60 w 72"/>
                <a:gd name="T31" fmla="*/ 49 h 68"/>
                <a:gd name="T32" fmla="*/ 60 w 72"/>
                <a:gd name="T33" fmla="*/ 49 h 68"/>
                <a:gd name="T34" fmla="*/ 60 w 72"/>
                <a:gd name="T35" fmla="*/ 53 h 68"/>
                <a:gd name="T36" fmla="*/ 60 w 72"/>
                <a:gd name="T37" fmla="*/ 57 h 68"/>
                <a:gd name="T38" fmla="*/ 60 w 72"/>
                <a:gd name="T39" fmla="*/ 64 h 68"/>
                <a:gd name="T40" fmla="*/ 60 w 72"/>
                <a:gd name="T41" fmla="*/ 64 h 68"/>
                <a:gd name="T42" fmla="*/ 60 w 72"/>
                <a:gd name="T43" fmla="*/ 68 h 68"/>
                <a:gd name="T44" fmla="*/ 56 w 72"/>
                <a:gd name="T45" fmla="*/ 68 h 68"/>
                <a:gd name="T46" fmla="*/ 56 w 72"/>
                <a:gd name="T47" fmla="*/ 68 h 68"/>
                <a:gd name="T48" fmla="*/ 53 w 72"/>
                <a:gd name="T49" fmla="*/ 64 h 68"/>
                <a:gd name="T50" fmla="*/ 38 w 72"/>
                <a:gd name="T51" fmla="*/ 64 h 68"/>
                <a:gd name="T52" fmla="*/ 34 w 72"/>
                <a:gd name="T53" fmla="*/ 60 h 68"/>
                <a:gd name="T54" fmla="*/ 30 w 72"/>
                <a:gd name="T55" fmla="*/ 64 h 68"/>
                <a:gd name="T56" fmla="*/ 26 w 72"/>
                <a:gd name="T57" fmla="*/ 60 h 68"/>
                <a:gd name="T58" fmla="*/ 19 w 72"/>
                <a:gd name="T59" fmla="*/ 53 h 68"/>
                <a:gd name="T60" fmla="*/ 15 w 72"/>
                <a:gd name="T61" fmla="*/ 49 h 68"/>
                <a:gd name="T62" fmla="*/ 15 w 72"/>
                <a:gd name="T63" fmla="*/ 45 h 68"/>
                <a:gd name="T64" fmla="*/ 11 w 72"/>
                <a:gd name="T65" fmla="*/ 42 h 68"/>
                <a:gd name="T66" fmla="*/ 8 w 72"/>
                <a:gd name="T67" fmla="*/ 42 h 68"/>
                <a:gd name="T68" fmla="*/ 0 w 72"/>
                <a:gd name="T69" fmla="*/ 34 h 68"/>
                <a:gd name="T70" fmla="*/ 0 w 72"/>
                <a:gd name="T71" fmla="*/ 30 h 68"/>
                <a:gd name="T72" fmla="*/ 4 w 72"/>
                <a:gd name="T73" fmla="*/ 34 h 68"/>
                <a:gd name="T74" fmla="*/ 4 w 72"/>
                <a:gd name="T75" fmla="*/ 34 h 68"/>
                <a:gd name="T76" fmla="*/ 11 w 72"/>
                <a:gd name="T77" fmla="*/ 30 h 68"/>
                <a:gd name="T78" fmla="*/ 11 w 72"/>
                <a:gd name="T79" fmla="*/ 26 h 68"/>
                <a:gd name="T80" fmla="*/ 15 w 72"/>
                <a:gd name="T81" fmla="*/ 26 h 68"/>
                <a:gd name="T82" fmla="*/ 11 w 72"/>
                <a:gd name="T83" fmla="*/ 23 h 68"/>
                <a:gd name="T84" fmla="*/ 19 w 72"/>
                <a:gd name="T85" fmla="*/ 19 h 68"/>
                <a:gd name="T86" fmla="*/ 26 w 72"/>
                <a:gd name="T87" fmla="*/ 15 h 68"/>
                <a:gd name="T88" fmla="*/ 30 w 72"/>
                <a:gd name="T89" fmla="*/ 19 h 68"/>
                <a:gd name="T90" fmla="*/ 30 w 72"/>
                <a:gd name="T91" fmla="*/ 15 h 68"/>
                <a:gd name="T92" fmla="*/ 34 w 72"/>
                <a:gd name="T93" fmla="*/ 15 h 68"/>
                <a:gd name="T94" fmla="*/ 38 w 72"/>
                <a:gd name="T95" fmla="*/ 11 h 68"/>
                <a:gd name="T96" fmla="*/ 38 w 72"/>
                <a:gd name="T97" fmla="*/ 11 h 68"/>
                <a:gd name="T98" fmla="*/ 41 w 72"/>
                <a:gd name="T99" fmla="*/ 8 h 68"/>
                <a:gd name="T100" fmla="*/ 41 w 72"/>
                <a:gd name="T101" fmla="*/ 4 h 68"/>
                <a:gd name="T102" fmla="*/ 53 w 72"/>
                <a:gd name="T103" fmla="*/ 4 h 68"/>
                <a:gd name="T104" fmla="*/ 60 w 72"/>
                <a:gd name="T105" fmla="*/ 4 h 68"/>
                <a:gd name="T106" fmla="*/ 68 w 72"/>
                <a:gd name="T10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2" h="68">
                  <a:moveTo>
                    <a:pt x="68" y="0"/>
                  </a:moveTo>
                  <a:lnTo>
                    <a:pt x="68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64" y="4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68" y="8"/>
                  </a:lnTo>
                  <a:lnTo>
                    <a:pt x="68" y="8"/>
                  </a:lnTo>
                  <a:lnTo>
                    <a:pt x="68" y="8"/>
                  </a:lnTo>
                  <a:lnTo>
                    <a:pt x="68" y="11"/>
                  </a:lnTo>
                  <a:lnTo>
                    <a:pt x="68" y="11"/>
                  </a:lnTo>
                  <a:lnTo>
                    <a:pt x="68" y="11"/>
                  </a:lnTo>
                  <a:lnTo>
                    <a:pt x="68" y="11"/>
                  </a:lnTo>
                  <a:lnTo>
                    <a:pt x="68" y="11"/>
                  </a:lnTo>
                  <a:lnTo>
                    <a:pt x="68" y="15"/>
                  </a:lnTo>
                  <a:lnTo>
                    <a:pt x="68" y="15"/>
                  </a:lnTo>
                  <a:lnTo>
                    <a:pt x="68" y="15"/>
                  </a:lnTo>
                  <a:lnTo>
                    <a:pt x="68" y="15"/>
                  </a:lnTo>
                  <a:lnTo>
                    <a:pt x="64" y="15"/>
                  </a:lnTo>
                  <a:lnTo>
                    <a:pt x="64" y="19"/>
                  </a:lnTo>
                  <a:lnTo>
                    <a:pt x="64" y="19"/>
                  </a:lnTo>
                  <a:lnTo>
                    <a:pt x="64" y="19"/>
                  </a:lnTo>
                  <a:lnTo>
                    <a:pt x="64" y="19"/>
                  </a:lnTo>
                  <a:lnTo>
                    <a:pt x="64" y="23"/>
                  </a:lnTo>
                  <a:lnTo>
                    <a:pt x="64" y="26"/>
                  </a:lnTo>
                  <a:lnTo>
                    <a:pt x="64" y="26"/>
                  </a:lnTo>
                  <a:lnTo>
                    <a:pt x="64" y="26"/>
                  </a:lnTo>
                  <a:lnTo>
                    <a:pt x="64" y="26"/>
                  </a:lnTo>
                  <a:lnTo>
                    <a:pt x="64" y="30"/>
                  </a:lnTo>
                  <a:lnTo>
                    <a:pt x="64" y="30"/>
                  </a:lnTo>
                  <a:lnTo>
                    <a:pt x="64" y="30"/>
                  </a:lnTo>
                  <a:lnTo>
                    <a:pt x="64" y="30"/>
                  </a:lnTo>
                  <a:lnTo>
                    <a:pt x="64" y="34"/>
                  </a:lnTo>
                  <a:lnTo>
                    <a:pt x="64" y="34"/>
                  </a:lnTo>
                  <a:lnTo>
                    <a:pt x="64" y="34"/>
                  </a:lnTo>
                  <a:lnTo>
                    <a:pt x="64" y="34"/>
                  </a:lnTo>
                  <a:lnTo>
                    <a:pt x="64" y="38"/>
                  </a:lnTo>
                  <a:lnTo>
                    <a:pt x="64" y="38"/>
                  </a:lnTo>
                  <a:lnTo>
                    <a:pt x="64" y="38"/>
                  </a:lnTo>
                  <a:lnTo>
                    <a:pt x="64" y="38"/>
                  </a:lnTo>
                  <a:lnTo>
                    <a:pt x="64" y="42"/>
                  </a:lnTo>
                  <a:lnTo>
                    <a:pt x="64" y="42"/>
                  </a:lnTo>
                  <a:lnTo>
                    <a:pt x="64" y="42"/>
                  </a:lnTo>
                  <a:lnTo>
                    <a:pt x="64" y="42"/>
                  </a:lnTo>
                  <a:lnTo>
                    <a:pt x="64" y="42"/>
                  </a:lnTo>
                  <a:lnTo>
                    <a:pt x="64" y="42"/>
                  </a:lnTo>
                  <a:lnTo>
                    <a:pt x="64" y="42"/>
                  </a:lnTo>
                  <a:lnTo>
                    <a:pt x="64" y="42"/>
                  </a:lnTo>
                  <a:lnTo>
                    <a:pt x="64" y="38"/>
                  </a:lnTo>
                  <a:lnTo>
                    <a:pt x="64" y="38"/>
                  </a:lnTo>
                  <a:lnTo>
                    <a:pt x="64" y="38"/>
                  </a:lnTo>
                  <a:lnTo>
                    <a:pt x="64" y="34"/>
                  </a:lnTo>
                  <a:lnTo>
                    <a:pt x="64" y="34"/>
                  </a:lnTo>
                  <a:lnTo>
                    <a:pt x="64" y="34"/>
                  </a:lnTo>
                  <a:lnTo>
                    <a:pt x="64" y="34"/>
                  </a:lnTo>
                  <a:lnTo>
                    <a:pt x="64" y="34"/>
                  </a:lnTo>
                  <a:lnTo>
                    <a:pt x="60" y="38"/>
                  </a:lnTo>
                  <a:lnTo>
                    <a:pt x="64" y="38"/>
                  </a:lnTo>
                  <a:lnTo>
                    <a:pt x="64" y="38"/>
                  </a:lnTo>
                  <a:lnTo>
                    <a:pt x="64" y="38"/>
                  </a:lnTo>
                  <a:lnTo>
                    <a:pt x="60" y="38"/>
                  </a:lnTo>
                  <a:lnTo>
                    <a:pt x="60" y="42"/>
                  </a:lnTo>
                  <a:lnTo>
                    <a:pt x="60" y="42"/>
                  </a:lnTo>
                  <a:lnTo>
                    <a:pt x="60" y="45"/>
                  </a:lnTo>
                  <a:lnTo>
                    <a:pt x="60" y="45"/>
                  </a:lnTo>
                  <a:lnTo>
                    <a:pt x="60" y="45"/>
                  </a:lnTo>
                  <a:lnTo>
                    <a:pt x="60" y="45"/>
                  </a:lnTo>
                  <a:lnTo>
                    <a:pt x="60" y="45"/>
                  </a:lnTo>
                  <a:lnTo>
                    <a:pt x="60" y="49"/>
                  </a:lnTo>
                  <a:lnTo>
                    <a:pt x="60" y="49"/>
                  </a:lnTo>
                  <a:lnTo>
                    <a:pt x="60" y="49"/>
                  </a:lnTo>
                  <a:lnTo>
                    <a:pt x="60" y="49"/>
                  </a:lnTo>
                  <a:lnTo>
                    <a:pt x="60" y="49"/>
                  </a:lnTo>
                  <a:lnTo>
                    <a:pt x="60" y="49"/>
                  </a:lnTo>
                  <a:lnTo>
                    <a:pt x="60" y="49"/>
                  </a:lnTo>
                  <a:lnTo>
                    <a:pt x="60" y="49"/>
                  </a:lnTo>
                  <a:lnTo>
                    <a:pt x="60" y="49"/>
                  </a:lnTo>
                  <a:lnTo>
                    <a:pt x="60" y="49"/>
                  </a:lnTo>
                  <a:lnTo>
                    <a:pt x="60" y="53"/>
                  </a:lnTo>
                  <a:lnTo>
                    <a:pt x="60" y="53"/>
                  </a:lnTo>
                  <a:lnTo>
                    <a:pt x="60" y="53"/>
                  </a:lnTo>
                  <a:lnTo>
                    <a:pt x="60" y="53"/>
                  </a:lnTo>
                  <a:lnTo>
                    <a:pt x="60" y="53"/>
                  </a:lnTo>
                  <a:lnTo>
                    <a:pt x="60" y="57"/>
                  </a:lnTo>
                  <a:lnTo>
                    <a:pt x="60" y="57"/>
                  </a:lnTo>
                  <a:lnTo>
                    <a:pt x="60" y="57"/>
                  </a:lnTo>
                  <a:lnTo>
                    <a:pt x="60" y="57"/>
                  </a:lnTo>
                  <a:lnTo>
                    <a:pt x="60" y="57"/>
                  </a:lnTo>
                  <a:lnTo>
                    <a:pt x="60" y="60"/>
                  </a:lnTo>
                  <a:lnTo>
                    <a:pt x="60" y="60"/>
                  </a:lnTo>
                  <a:lnTo>
                    <a:pt x="60" y="60"/>
                  </a:lnTo>
                  <a:lnTo>
                    <a:pt x="60" y="64"/>
                  </a:lnTo>
                  <a:lnTo>
                    <a:pt x="60" y="64"/>
                  </a:lnTo>
                  <a:lnTo>
                    <a:pt x="60" y="64"/>
                  </a:lnTo>
                  <a:lnTo>
                    <a:pt x="60" y="64"/>
                  </a:lnTo>
                  <a:lnTo>
                    <a:pt x="60" y="64"/>
                  </a:lnTo>
                  <a:lnTo>
                    <a:pt x="60" y="64"/>
                  </a:lnTo>
                  <a:lnTo>
                    <a:pt x="60" y="64"/>
                  </a:lnTo>
                  <a:lnTo>
                    <a:pt x="60" y="64"/>
                  </a:lnTo>
                  <a:lnTo>
                    <a:pt x="60" y="68"/>
                  </a:lnTo>
                  <a:lnTo>
                    <a:pt x="60" y="68"/>
                  </a:lnTo>
                  <a:lnTo>
                    <a:pt x="60" y="68"/>
                  </a:lnTo>
                  <a:lnTo>
                    <a:pt x="60" y="68"/>
                  </a:lnTo>
                  <a:lnTo>
                    <a:pt x="60" y="68"/>
                  </a:lnTo>
                  <a:lnTo>
                    <a:pt x="60" y="68"/>
                  </a:lnTo>
                  <a:lnTo>
                    <a:pt x="60" y="68"/>
                  </a:lnTo>
                  <a:lnTo>
                    <a:pt x="60" y="68"/>
                  </a:lnTo>
                  <a:lnTo>
                    <a:pt x="56" y="68"/>
                  </a:lnTo>
                  <a:lnTo>
                    <a:pt x="56" y="68"/>
                  </a:lnTo>
                  <a:lnTo>
                    <a:pt x="56" y="68"/>
                  </a:lnTo>
                  <a:lnTo>
                    <a:pt x="56" y="68"/>
                  </a:lnTo>
                  <a:lnTo>
                    <a:pt x="56" y="68"/>
                  </a:lnTo>
                  <a:lnTo>
                    <a:pt x="56" y="68"/>
                  </a:lnTo>
                  <a:lnTo>
                    <a:pt x="53" y="68"/>
                  </a:lnTo>
                  <a:lnTo>
                    <a:pt x="53" y="68"/>
                  </a:lnTo>
                  <a:lnTo>
                    <a:pt x="53" y="68"/>
                  </a:lnTo>
                  <a:lnTo>
                    <a:pt x="53" y="64"/>
                  </a:lnTo>
                  <a:lnTo>
                    <a:pt x="53" y="64"/>
                  </a:lnTo>
                  <a:lnTo>
                    <a:pt x="45" y="64"/>
                  </a:lnTo>
                  <a:lnTo>
                    <a:pt x="41" y="64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34" y="60"/>
                  </a:lnTo>
                  <a:lnTo>
                    <a:pt x="34" y="60"/>
                  </a:lnTo>
                  <a:lnTo>
                    <a:pt x="34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30" y="64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6" y="60"/>
                  </a:lnTo>
                  <a:lnTo>
                    <a:pt x="26" y="60"/>
                  </a:lnTo>
                  <a:lnTo>
                    <a:pt x="26" y="60"/>
                  </a:lnTo>
                  <a:lnTo>
                    <a:pt x="23" y="57"/>
                  </a:lnTo>
                  <a:lnTo>
                    <a:pt x="23" y="57"/>
                  </a:lnTo>
                  <a:lnTo>
                    <a:pt x="23" y="57"/>
                  </a:lnTo>
                  <a:lnTo>
                    <a:pt x="23" y="53"/>
                  </a:lnTo>
                  <a:lnTo>
                    <a:pt x="19" y="53"/>
                  </a:lnTo>
                  <a:lnTo>
                    <a:pt x="19" y="53"/>
                  </a:lnTo>
                  <a:lnTo>
                    <a:pt x="19" y="53"/>
                  </a:lnTo>
                  <a:lnTo>
                    <a:pt x="19" y="53"/>
                  </a:lnTo>
                  <a:lnTo>
                    <a:pt x="15" y="53"/>
                  </a:lnTo>
                  <a:lnTo>
                    <a:pt x="15" y="49"/>
                  </a:lnTo>
                  <a:lnTo>
                    <a:pt x="15" y="49"/>
                  </a:lnTo>
                  <a:lnTo>
                    <a:pt x="15" y="49"/>
                  </a:lnTo>
                  <a:lnTo>
                    <a:pt x="15" y="49"/>
                  </a:lnTo>
                  <a:lnTo>
                    <a:pt x="15" y="49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11" y="45"/>
                  </a:lnTo>
                  <a:lnTo>
                    <a:pt x="11" y="45"/>
                  </a:lnTo>
                  <a:lnTo>
                    <a:pt x="11" y="42"/>
                  </a:lnTo>
                  <a:lnTo>
                    <a:pt x="11" y="42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4" y="38"/>
                  </a:lnTo>
                  <a:lnTo>
                    <a:pt x="4" y="3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8" y="30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15" y="26"/>
                  </a:lnTo>
                  <a:lnTo>
                    <a:pt x="15" y="26"/>
                  </a:lnTo>
                  <a:lnTo>
                    <a:pt x="15" y="26"/>
                  </a:lnTo>
                  <a:lnTo>
                    <a:pt x="15" y="26"/>
                  </a:lnTo>
                  <a:lnTo>
                    <a:pt x="15" y="26"/>
                  </a:lnTo>
                  <a:lnTo>
                    <a:pt x="15" y="26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11" y="19"/>
                  </a:lnTo>
                  <a:lnTo>
                    <a:pt x="15" y="19"/>
                  </a:lnTo>
                  <a:lnTo>
                    <a:pt x="15" y="19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23" y="15"/>
                  </a:lnTo>
                  <a:lnTo>
                    <a:pt x="23" y="15"/>
                  </a:lnTo>
                  <a:lnTo>
                    <a:pt x="23" y="15"/>
                  </a:lnTo>
                  <a:lnTo>
                    <a:pt x="26" y="15"/>
                  </a:lnTo>
                  <a:lnTo>
                    <a:pt x="26" y="15"/>
                  </a:lnTo>
                  <a:lnTo>
                    <a:pt x="26" y="15"/>
                  </a:lnTo>
                  <a:lnTo>
                    <a:pt x="26" y="15"/>
                  </a:lnTo>
                  <a:lnTo>
                    <a:pt x="26" y="19"/>
                  </a:lnTo>
                  <a:lnTo>
                    <a:pt x="30" y="19"/>
                  </a:lnTo>
                  <a:lnTo>
                    <a:pt x="30" y="19"/>
                  </a:lnTo>
                  <a:lnTo>
                    <a:pt x="30" y="19"/>
                  </a:lnTo>
                  <a:lnTo>
                    <a:pt x="30" y="19"/>
                  </a:lnTo>
                  <a:lnTo>
                    <a:pt x="30" y="19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34" y="15"/>
                  </a:lnTo>
                  <a:lnTo>
                    <a:pt x="34" y="15"/>
                  </a:lnTo>
                  <a:lnTo>
                    <a:pt x="34" y="15"/>
                  </a:lnTo>
                  <a:lnTo>
                    <a:pt x="34" y="15"/>
                  </a:lnTo>
                  <a:lnTo>
                    <a:pt x="34" y="11"/>
                  </a:lnTo>
                  <a:lnTo>
                    <a:pt x="34" y="11"/>
                  </a:lnTo>
                  <a:lnTo>
                    <a:pt x="38" y="11"/>
                  </a:lnTo>
                  <a:lnTo>
                    <a:pt x="38" y="11"/>
                  </a:lnTo>
                  <a:lnTo>
                    <a:pt x="38" y="11"/>
                  </a:lnTo>
                  <a:lnTo>
                    <a:pt x="38" y="11"/>
                  </a:lnTo>
                  <a:lnTo>
                    <a:pt x="38" y="11"/>
                  </a:lnTo>
                  <a:lnTo>
                    <a:pt x="38" y="11"/>
                  </a:lnTo>
                  <a:lnTo>
                    <a:pt x="38" y="11"/>
                  </a:lnTo>
                  <a:lnTo>
                    <a:pt x="38" y="11"/>
                  </a:lnTo>
                  <a:lnTo>
                    <a:pt x="38" y="11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41" y="8"/>
                  </a:lnTo>
                  <a:lnTo>
                    <a:pt x="41" y="8"/>
                  </a:lnTo>
                  <a:lnTo>
                    <a:pt x="41" y="8"/>
                  </a:lnTo>
                  <a:lnTo>
                    <a:pt x="41" y="8"/>
                  </a:lnTo>
                  <a:lnTo>
                    <a:pt x="41" y="4"/>
                  </a:lnTo>
                  <a:lnTo>
                    <a:pt x="41" y="4"/>
                  </a:lnTo>
                  <a:lnTo>
                    <a:pt x="41" y="4"/>
                  </a:lnTo>
                  <a:lnTo>
                    <a:pt x="45" y="4"/>
                  </a:lnTo>
                  <a:lnTo>
                    <a:pt x="45" y="4"/>
                  </a:lnTo>
                  <a:lnTo>
                    <a:pt x="45" y="4"/>
                  </a:lnTo>
                  <a:lnTo>
                    <a:pt x="49" y="8"/>
                  </a:lnTo>
                  <a:lnTo>
                    <a:pt x="53" y="4"/>
                  </a:lnTo>
                  <a:lnTo>
                    <a:pt x="53" y="4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8" y="0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9933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1" name="Freeform 3317"/>
            <p:cNvSpPr>
              <a:spLocks/>
            </p:cNvSpPr>
            <p:nvPr/>
          </p:nvSpPr>
          <p:spPr bwMode="auto">
            <a:xfrm>
              <a:off x="2401262" y="3430578"/>
              <a:ext cx="73698" cy="39996"/>
            </a:xfrm>
            <a:custGeom>
              <a:avLst/>
              <a:gdLst>
                <a:gd name="T0" fmla="*/ 37 w 41"/>
                <a:gd name="T1" fmla="*/ 18 h 22"/>
                <a:gd name="T2" fmla="*/ 37 w 41"/>
                <a:gd name="T3" fmla="*/ 18 h 22"/>
                <a:gd name="T4" fmla="*/ 37 w 41"/>
                <a:gd name="T5" fmla="*/ 22 h 22"/>
                <a:gd name="T6" fmla="*/ 34 w 41"/>
                <a:gd name="T7" fmla="*/ 22 h 22"/>
                <a:gd name="T8" fmla="*/ 34 w 41"/>
                <a:gd name="T9" fmla="*/ 22 h 22"/>
                <a:gd name="T10" fmla="*/ 30 w 41"/>
                <a:gd name="T11" fmla="*/ 22 h 22"/>
                <a:gd name="T12" fmla="*/ 26 w 41"/>
                <a:gd name="T13" fmla="*/ 18 h 22"/>
                <a:gd name="T14" fmla="*/ 26 w 41"/>
                <a:gd name="T15" fmla="*/ 18 h 22"/>
                <a:gd name="T16" fmla="*/ 26 w 41"/>
                <a:gd name="T17" fmla="*/ 22 h 22"/>
                <a:gd name="T18" fmla="*/ 22 w 41"/>
                <a:gd name="T19" fmla="*/ 22 h 22"/>
                <a:gd name="T20" fmla="*/ 22 w 41"/>
                <a:gd name="T21" fmla="*/ 18 h 22"/>
                <a:gd name="T22" fmla="*/ 19 w 41"/>
                <a:gd name="T23" fmla="*/ 18 h 22"/>
                <a:gd name="T24" fmla="*/ 15 w 41"/>
                <a:gd name="T25" fmla="*/ 18 h 22"/>
                <a:gd name="T26" fmla="*/ 15 w 41"/>
                <a:gd name="T27" fmla="*/ 15 h 22"/>
                <a:gd name="T28" fmla="*/ 11 w 41"/>
                <a:gd name="T29" fmla="*/ 15 h 22"/>
                <a:gd name="T30" fmla="*/ 7 w 41"/>
                <a:gd name="T31" fmla="*/ 15 h 22"/>
                <a:gd name="T32" fmla="*/ 7 w 41"/>
                <a:gd name="T33" fmla="*/ 15 h 22"/>
                <a:gd name="T34" fmla="*/ 4 w 41"/>
                <a:gd name="T35" fmla="*/ 15 h 22"/>
                <a:gd name="T36" fmla="*/ 0 w 41"/>
                <a:gd name="T37" fmla="*/ 11 h 22"/>
                <a:gd name="T38" fmla="*/ 4 w 41"/>
                <a:gd name="T39" fmla="*/ 11 h 22"/>
                <a:gd name="T40" fmla="*/ 7 w 41"/>
                <a:gd name="T41" fmla="*/ 7 h 22"/>
                <a:gd name="T42" fmla="*/ 7 w 41"/>
                <a:gd name="T43" fmla="*/ 7 h 22"/>
                <a:gd name="T44" fmla="*/ 7 w 41"/>
                <a:gd name="T45" fmla="*/ 3 h 22"/>
                <a:gd name="T46" fmla="*/ 11 w 41"/>
                <a:gd name="T47" fmla="*/ 3 h 22"/>
                <a:gd name="T48" fmla="*/ 11 w 41"/>
                <a:gd name="T49" fmla="*/ 3 h 22"/>
                <a:gd name="T50" fmla="*/ 11 w 41"/>
                <a:gd name="T51" fmla="*/ 3 h 22"/>
                <a:gd name="T52" fmla="*/ 11 w 41"/>
                <a:gd name="T53" fmla="*/ 3 h 22"/>
                <a:gd name="T54" fmla="*/ 15 w 41"/>
                <a:gd name="T55" fmla="*/ 3 h 22"/>
                <a:gd name="T56" fmla="*/ 15 w 41"/>
                <a:gd name="T57" fmla="*/ 3 h 22"/>
                <a:gd name="T58" fmla="*/ 19 w 41"/>
                <a:gd name="T59" fmla="*/ 3 h 22"/>
                <a:gd name="T60" fmla="*/ 19 w 41"/>
                <a:gd name="T61" fmla="*/ 3 h 22"/>
                <a:gd name="T62" fmla="*/ 22 w 41"/>
                <a:gd name="T63" fmla="*/ 3 h 22"/>
                <a:gd name="T64" fmla="*/ 22 w 41"/>
                <a:gd name="T65" fmla="*/ 7 h 22"/>
                <a:gd name="T66" fmla="*/ 22 w 41"/>
                <a:gd name="T67" fmla="*/ 7 h 22"/>
                <a:gd name="T68" fmla="*/ 22 w 41"/>
                <a:gd name="T69" fmla="*/ 7 h 22"/>
                <a:gd name="T70" fmla="*/ 26 w 41"/>
                <a:gd name="T71" fmla="*/ 7 h 22"/>
                <a:gd name="T72" fmla="*/ 26 w 41"/>
                <a:gd name="T73" fmla="*/ 7 h 22"/>
                <a:gd name="T74" fmla="*/ 26 w 41"/>
                <a:gd name="T75" fmla="*/ 11 h 22"/>
                <a:gd name="T76" fmla="*/ 30 w 41"/>
                <a:gd name="T77" fmla="*/ 11 h 22"/>
                <a:gd name="T78" fmla="*/ 30 w 41"/>
                <a:gd name="T79" fmla="*/ 11 h 22"/>
                <a:gd name="T80" fmla="*/ 30 w 41"/>
                <a:gd name="T81" fmla="*/ 7 h 22"/>
                <a:gd name="T82" fmla="*/ 34 w 41"/>
                <a:gd name="T83" fmla="*/ 7 h 22"/>
                <a:gd name="T84" fmla="*/ 34 w 41"/>
                <a:gd name="T85" fmla="*/ 11 h 22"/>
                <a:gd name="T86" fmla="*/ 37 w 41"/>
                <a:gd name="T87" fmla="*/ 11 h 22"/>
                <a:gd name="T88" fmla="*/ 37 w 41"/>
                <a:gd name="T89" fmla="*/ 11 h 22"/>
                <a:gd name="T90" fmla="*/ 37 w 41"/>
                <a:gd name="T91" fmla="*/ 11 h 22"/>
                <a:gd name="T92" fmla="*/ 37 w 41"/>
                <a:gd name="T93" fmla="*/ 15 h 22"/>
                <a:gd name="T94" fmla="*/ 37 w 41"/>
                <a:gd name="T95" fmla="*/ 1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1" h="22">
                  <a:moveTo>
                    <a:pt x="37" y="18"/>
                  </a:moveTo>
                  <a:lnTo>
                    <a:pt x="37" y="18"/>
                  </a:lnTo>
                  <a:lnTo>
                    <a:pt x="37" y="18"/>
                  </a:lnTo>
                  <a:lnTo>
                    <a:pt x="37" y="18"/>
                  </a:lnTo>
                  <a:lnTo>
                    <a:pt x="37" y="18"/>
                  </a:lnTo>
                  <a:lnTo>
                    <a:pt x="37" y="18"/>
                  </a:lnTo>
                  <a:lnTo>
                    <a:pt x="37" y="18"/>
                  </a:lnTo>
                  <a:lnTo>
                    <a:pt x="37" y="18"/>
                  </a:lnTo>
                  <a:lnTo>
                    <a:pt x="37" y="22"/>
                  </a:lnTo>
                  <a:lnTo>
                    <a:pt x="37" y="22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0" y="22"/>
                  </a:lnTo>
                  <a:lnTo>
                    <a:pt x="30" y="22"/>
                  </a:lnTo>
                  <a:lnTo>
                    <a:pt x="30" y="22"/>
                  </a:lnTo>
                  <a:lnTo>
                    <a:pt x="26" y="18"/>
                  </a:lnTo>
                  <a:lnTo>
                    <a:pt x="26" y="18"/>
                  </a:lnTo>
                  <a:lnTo>
                    <a:pt x="26" y="18"/>
                  </a:lnTo>
                  <a:lnTo>
                    <a:pt x="22" y="18"/>
                  </a:lnTo>
                  <a:lnTo>
                    <a:pt x="26" y="18"/>
                  </a:lnTo>
                  <a:lnTo>
                    <a:pt x="26" y="18"/>
                  </a:lnTo>
                  <a:lnTo>
                    <a:pt x="26" y="18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19" y="18"/>
                  </a:lnTo>
                  <a:lnTo>
                    <a:pt x="19" y="18"/>
                  </a:lnTo>
                  <a:lnTo>
                    <a:pt x="19" y="18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5" y="15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7" y="15"/>
                  </a:lnTo>
                  <a:lnTo>
                    <a:pt x="7" y="15"/>
                  </a:lnTo>
                  <a:lnTo>
                    <a:pt x="7" y="15"/>
                  </a:lnTo>
                  <a:lnTo>
                    <a:pt x="7" y="15"/>
                  </a:lnTo>
                  <a:lnTo>
                    <a:pt x="7" y="15"/>
                  </a:lnTo>
                  <a:lnTo>
                    <a:pt x="7" y="15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4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4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3"/>
                  </a:lnTo>
                  <a:lnTo>
                    <a:pt x="7" y="3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5" y="0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9" y="3"/>
                  </a:lnTo>
                  <a:lnTo>
                    <a:pt x="19" y="3"/>
                  </a:lnTo>
                  <a:lnTo>
                    <a:pt x="19" y="3"/>
                  </a:lnTo>
                  <a:lnTo>
                    <a:pt x="19" y="3"/>
                  </a:lnTo>
                  <a:lnTo>
                    <a:pt x="19" y="3"/>
                  </a:lnTo>
                  <a:lnTo>
                    <a:pt x="19" y="3"/>
                  </a:lnTo>
                  <a:lnTo>
                    <a:pt x="19" y="3"/>
                  </a:lnTo>
                  <a:lnTo>
                    <a:pt x="19" y="3"/>
                  </a:lnTo>
                  <a:lnTo>
                    <a:pt x="22" y="3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30" y="11"/>
                  </a:lnTo>
                  <a:lnTo>
                    <a:pt x="30" y="11"/>
                  </a:lnTo>
                  <a:lnTo>
                    <a:pt x="30" y="11"/>
                  </a:lnTo>
                  <a:lnTo>
                    <a:pt x="30" y="11"/>
                  </a:lnTo>
                  <a:lnTo>
                    <a:pt x="30" y="11"/>
                  </a:lnTo>
                  <a:lnTo>
                    <a:pt x="30" y="11"/>
                  </a:lnTo>
                  <a:lnTo>
                    <a:pt x="30" y="11"/>
                  </a:lnTo>
                  <a:lnTo>
                    <a:pt x="30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11"/>
                  </a:lnTo>
                  <a:lnTo>
                    <a:pt x="34" y="11"/>
                  </a:lnTo>
                  <a:lnTo>
                    <a:pt x="34" y="11"/>
                  </a:lnTo>
                  <a:lnTo>
                    <a:pt x="37" y="11"/>
                  </a:lnTo>
                  <a:lnTo>
                    <a:pt x="37" y="11"/>
                  </a:lnTo>
                  <a:lnTo>
                    <a:pt x="37" y="11"/>
                  </a:lnTo>
                  <a:lnTo>
                    <a:pt x="37" y="11"/>
                  </a:lnTo>
                  <a:lnTo>
                    <a:pt x="37" y="11"/>
                  </a:lnTo>
                  <a:lnTo>
                    <a:pt x="37" y="11"/>
                  </a:lnTo>
                  <a:lnTo>
                    <a:pt x="41" y="11"/>
                  </a:lnTo>
                  <a:lnTo>
                    <a:pt x="41" y="11"/>
                  </a:lnTo>
                  <a:lnTo>
                    <a:pt x="37" y="11"/>
                  </a:lnTo>
                  <a:lnTo>
                    <a:pt x="37" y="15"/>
                  </a:lnTo>
                  <a:lnTo>
                    <a:pt x="37" y="15"/>
                  </a:lnTo>
                  <a:lnTo>
                    <a:pt x="37" y="15"/>
                  </a:lnTo>
                  <a:lnTo>
                    <a:pt x="37" y="15"/>
                  </a:lnTo>
                  <a:lnTo>
                    <a:pt x="37" y="15"/>
                  </a:lnTo>
                  <a:lnTo>
                    <a:pt x="37" y="18"/>
                  </a:lnTo>
                  <a:lnTo>
                    <a:pt x="37" y="18"/>
                  </a:lnTo>
                  <a:lnTo>
                    <a:pt x="37" y="18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2" name="Freeform 3318"/>
            <p:cNvSpPr>
              <a:spLocks/>
            </p:cNvSpPr>
            <p:nvPr/>
          </p:nvSpPr>
          <p:spPr bwMode="auto">
            <a:xfrm>
              <a:off x="3224518" y="3443304"/>
              <a:ext cx="7190" cy="14544"/>
            </a:xfrm>
            <a:custGeom>
              <a:avLst/>
              <a:gdLst>
                <a:gd name="T0" fmla="*/ 0 w 4"/>
                <a:gd name="T1" fmla="*/ 8 h 8"/>
                <a:gd name="T2" fmla="*/ 0 w 4"/>
                <a:gd name="T3" fmla="*/ 4 h 8"/>
                <a:gd name="T4" fmla="*/ 0 w 4"/>
                <a:gd name="T5" fmla="*/ 4 h 8"/>
                <a:gd name="T6" fmla="*/ 0 w 4"/>
                <a:gd name="T7" fmla="*/ 4 h 8"/>
                <a:gd name="T8" fmla="*/ 0 w 4"/>
                <a:gd name="T9" fmla="*/ 4 h 8"/>
                <a:gd name="T10" fmla="*/ 0 w 4"/>
                <a:gd name="T11" fmla="*/ 4 h 8"/>
                <a:gd name="T12" fmla="*/ 0 w 4"/>
                <a:gd name="T13" fmla="*/ 4 h 8"/>
                <a:gd name="T14" fmla="*/ 0 w 4"/>
                <a:gd name="T15" fmla="*/ 4 h 8"/>
                <a:gd name="T16" fmla="*/ 0 w 4"/>
                <a:gd name="T17" fmla="*/ 4 h 8"/>
                <a:gd name="T18" fmla="*/ 0 w 4"/>
                <a:gd name="T19" fmla="*/ 4 h 8"/>
                <a:gd name="T20" fmla="*/ 0 w 4"/>
                <a:gd name="T21" fmla="*/ 4 h 8"/>
                <a:gd name="T22" fmla="*/ 0 w 4"/>
                <a:gd name="T23" fmla="*/ 4 h 8"/>
                <a:gd name="T24" fmla="*/ 0 w 4"/>
                <a:gd name="T25" fmla="*/ 4 h 8"/>
                <a:gd name="T26" fmla="*/ 0 w 4"/>
                <a:gd name="T27" fmla="*/ 0 h 8"/>
                <a:gd name="T28" fmla="*/ 0 w 4"/>
                <a:gd name="T29" fmla="*/ 0 h 8"/>
                <a:gd name="T30" fmla="*/ 0 w 4"/>
                <a:gd name="T31" fmla="*/ 0 h 8"/>
                <a:gd name="T32" fmla="*/ 4 w 4"/>
                <a:gd name="T33" fmla="*/ 0 h 8"/>
                <a:gd name="T34" fmla="*/ 4 w 4"/>
                <a:gd name="T35" fmla="*/ 0 h 8"/>
                <a:gd name="T36" fmla="*/ 4 w 4"/>
                <a:gd name="T37" fmla="*/ 0 h 8"/>
                <a:gd name="T38" fmla="*/ 4 w 4"/>
                <a:gd name="T39" fmla="*/ 0 h 8"/>
                <a:gd name="T40" fmla="*/ 4 w 4"/>
                <a:gd name="T41" fmla="*/ 0 h 8"/>
                <a:gd name="T42" fmla="*/ 4 w 4"/>
                <a:gd name="T43" fmla="*/ 4 h 8"/>
                <a:gd name="T44" fmla="*/ 4 w 4"/>
                <a:gd name="T45" fmla="*/ 4 h 8"/>
                <a:gd name="T46" fmla="*/ 4 w 4"/>
                <a:gd name="T47" fmla="*/ 4 h 8"/>
                <a:gd name="T48" fmla="*/ 4 w 4"/>
                <a:gd name="T49" fmla="*/ 4 h 8"/>
                <a:gd name="T50" fmla="*/ 0 w 4"/>
                <a:gd name="T51" fmla="*/ 8 h 8"/>
                <a:gd name="T52" fmla="*/ 0 w 4"/>
                <a:gd name="T5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" h="8">
                  <a:moveTo>
                    <a:pt x="0" y="8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3" name="Freeform 3321"/>
            <p:cNvSpPr>
              <a:spLocks/>
            </p:cNvSpPr>
            <p:nvPr/>
          </p:nvSpPr>
          <p:spPr bwMode="auto">
            <a:xfrm>
              <a:off x="3217328" y="3463303"/>
              <a:ext cx="7190" cy="7272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4 h 4"/>
                <a:gd name="T4" fmla="*/ 0 w 4"/>
                <a:gd name="T5" fmla="*/ 4 h 4"/>
                <a:gd name="T6" fmla="*/ 0 w 4"/>
                <a:gd name="T7" fmla="*/ 4 h 4"/>
                <a:gd name="T8" fmla="*/ 0 w 4"/>
                <a:gd name="T9" fmla="*/ 0 h 4"/>
                <a:gd name="T10" fmla="*/ 0 w 4"/>
                <a:gd name="T11" fmla="*/ 0 h 4"/>
                <a:gd name="T12" fmla="*/ 0 w 4"/>
                <a:gd name="T13" fmla="*/ 0 h 4"/>
                <a:gd name="T14" fmla="*/ 4 w 4"/>
                <a:gd name="T15" fmla="*/ 0 h 4"/>
                <a:gd name="T16" fmla="*/ 4 w 4"/>
                <a:gd name="T17" fmla="*/ 0 h 4"/>
                <a:gd name="T18" fmla="*/ 4 w 4"/>
                <a:gd name="T19" fmla="*/ 0 h 4"/>
                <a:gd name="T20" fmla="*/ 4 w 4"/>
                <a:gd name="T21" fmla="*/ 0 h 4"/>
                <a:gd name="T22" fmla="*/ 4 w 4"/>
                <a:gd name="T23" fmla="*/ 0 h 4"/>
                <a:gd name="T24" fmla="*/ 4 w 4"/>
                <a:gd name="T25" fmla="*/ 4 h 4"/>
                <a:gd name="T26" fmla="*/ 4 w 4"/>
                <a:gd name="T27" fmla="*/ 4 h 4"/>
                <a:gd name="T28" fmla="*/ 4 w 4"/>
                <a:gd name="T29" fmla="*/ 4 h 4"/>
                <a:gd name="T30" fmla="*/ 0 w 4"/>
                <a:gd name="T3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" name="Freeform 3322"/>
            <p:cNvSpPr>
              <a:spLocks/>
            </p:cNvSpPr>
            <p:nvPr/>
          </p:nvSpPr>
          <p:spPr bwMode="auto">
            <a:xfrm>
              <a:off x="3265862" y="3463303"/>
              <a:ext cx="7190" cy="7272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4 h 4"/>
                <a:gd name="T4" fmla="*/ 0 w 4"/>
                <a:gd name="T5" fmla="*/ 4 h 4"/>
                <a:gd name="T6" fmla="*/ 0 w 4"/>
                <a:gd name="T7" fmla="*/ 4 h 4"/>
                <a:gd name="T8" fmla="*/ 0 w 4"/>
                <a:gd name="T9" fmla="*/ 4 h 4"/>
                <a:gd name="T10" fmla="*/ 0 w 4"/>
                <a:gd name="T11" fmla="*/ 4 h 4"/>
                <a:gd name="T12" fmla="*/ 0 w 4"/>
                <a:gd name="T13" fmla="*/ 0 h 4"/>
                <a:gd name="T14" fmla="*/ 0 w 4"/>
                <a:gd name="T15" fmla="*/ 0 h 4"/>
                <a:gd name="T16" fmla="*/ 0 w 4"/>
                <a:gd name="T17" fmla="*/ 0 h 4"/>
                <a:gd name="T18" fmla="*/ 0 w 4"/>
                <a:gd name="T19" fmla="*/ 0 h 4"/>
                <a:gd name="T20" fmla="*/ 0 w 4"/>
                <a:gd name="T21" fmla="*/ 0 h 4"/>
                <a:gd name="T22" fmla="*/ 0 w 4"/>
                <a:gd name="T23" fmla="*/ 0 h 4"/>
                <a:gd name="T24" fmla="*/ 0 w 4"/>
                <a:gd name="T25" fmla="*/ 0 h 4"/>
                <a:gd name="T26" fmla="*/ 0 w 4"/>
                <a:gd name="T27" fmla="*/ 0 h 4"/>
                <a:gd name="T28" fmla="*/ 0 w 4"/>
                <a:gd name="T29" fmla="*/ 0 h 4"/>
                <a:gd name="T30" fmla="*/ 0 w 4"/>
                <a:gd name="T31" fmla="*/ 0 h 4"/>
                <a:gd name="T32" fmla="*/ 0 w 4"/>
                <a:gd name="T33" fmla="*/ 0 h 4"/>
                <a:gd name="T34" fmla="*/ 0 w 4"/>
                <a:gd name="T35" fmla="*/ 4 h 4"/>
                <a:gd name="T36" fmla="*/ 4 w 4"/>
                <a:gd name="T37" fmla="*/ 4 h 4"/>
                <a:gd name="T38" fmla="*/ 4 w 4"/>
                <a:gd name="T39" fmla="*/ 4 h 4"/>
                <a:gd name="T40" fmla="*/ 4 w 4"/>
                <a:gd name="T41" fmla="*/ 4 h 4"/>
                <a:gd name="T42" fmla="*/ 4 w 4"/>
                <a:gd name="T43" fmla="*/ 4 h 4"/>
                <a:gd name="T44" fmla="*/ 4 w 4"/>
                <a:gd name="T45" fmla="*/ 4 h 4"/>
                <a:gd name="T46" fmla="*/ 4 w 4"/>
                <a:gd name="T47" fmla="*/ 4 h 4"/>
                <a:gd name="T48" fmla="*/ 4 w 4"/>
                <a:gd name="T49" fmla="*/ 4 h 4"/>
                <a:gd name="T50" fmla="*/ 4 w 4"/>
                <a:gd name="T51" fmla="*/ 4 h 4"/>
                <a:gd name="T52" fmla="*/ 4 w 4"/>
                <a:gd name="T53" fmla="*/ 4 h 4"/>
                <a:gd name="T54" fmla="*/ 4 w 4"/>
                <a:gd name="T55" fmla="*/ 4 h 4"/>
                <a:gd name="T56" fmla="*/ 4 w 4"/>
                <a:gd name="T57" fmla="*/ 4 h 4"/>
                <a:gd name="T58" fmla="*/ 0 w 4"/>
                <a:gd name="T59" fmla="*/ 4 h 4"/>
                <a:gd name="T60" fmla="*/ 0 w 4"/>
                <a:gd name="T6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5" name="Freeform 3325"/>
            <p:cNvSpPr>
              <a:spLocks noEditPoints="1"/>
            </p:cNvSpPr>
            <p:nvPr/>
          </p:nvSpPr>
          <p:spPr bwMode="auto">
            <a:xfrm>
              <a:off x="1860214" y="4345035"/>
              <a:ext cx="1216909" cy="1101712"/>
            </a:xfrm>
            <a:custGeom>
              <a:avLst/>
              <a:gdLst>
                <a:gd name="T0" fmla="*/ 643 w 677"/>
                <a:gd name="T1" fmla="*/ 151 h 606"/>
                <a:gd name="T2" fmla="*/ 609 w 677"/>
                <a:gd name="T3" fmla="*/ 222 h 606"/>
                <a:gd name="T4" fmla="*/ 613 w 677"/>
                <a:gd name="T5" fmla="*/ 290 h 606"/>
                <a:gd name="T6" fmla="*/ 590 w 677"/>
                <a:gd name="T7" fmla="*/ 358 h 606"/>
                <a:gd name="T8" fmla="*/ 598 w 677"/>
                <a:gd name="T9" fmla="*/ 425 h 606"/>
                <a:gd name="T10" fmla="*/ 579 w 677"/>
                <a:gd name="T11" fmla="*/ 478 h 606"/>
                <a:gd name="T12" fmla="*/ 583 w 677"/>
                <a:gd name="T13" fmla="*/ 538 h 606"/>
                <a:gd name="T14" fmla="*/ 609 w 677"/>
                <a:gd name="T15" fmla="*/ 553 h 606"/>
                <a:gd name="T16" fmla="*/ 598 w 677"/>
                <a:gd name="T17" fmla="*/ 561 h 606"/>
                <a:gd name="T18" fmla="*/ 579 w 677"/>
                <a:gd name="T19" fmla="*/ 557 h 606"/>
                <a:gd name="T20" fmla="*/ 571 w 677"/>
                <a:gd name="T21" fmla="*/ 549 h 606"/>
                <a:gd name="T22" fmla="*/ 579 w 677"/>
                <a:gd name="T23" fmla="*/ 546 h 606"/>
                <a:gd name="T24" fmla="*/ 568 w 677"/>
                <a:gd name="T25" fmla="*/ 546 h 606"/>
                <a:gd name="T26" fmla="*/ 564 w 677"/>
                <a:gd name="T27" fmla="*/ 519 h 606"/>
                <a:gd name="T28" fmla="*/ 553 w 677"/>
                <a:gd name="T29" fmla="*/ 504 h 606"/>
                <a:gd name="T30" fmla="*/ 549 w 677"/>
                <a:gd name="T31" fmla="*/ 485 h 606"/>
                <a:gd name="T32" fmla="*/ 556 w 677"/>
                <a:gd name="T33" fmla="*/ 478 h 606"/>
                <a:gd name="T34" fmla="*/ 534 w 677"/>
                <a:gd name="T35" fmla="*/ 459 h 606"/>
                <a:gd name="T36" fmla="*/ 556 w 677"/>
                <a:gd name="T37" fmla="*/ 452 h 606"/>
                <a:gd name="T38" fmla="*/ 568 w 677"/>
                <a:gd name="T39" fmla="*/ 437 h 606"/>
                <a:gd name="T40" fmla="*/ 579 w 677"/>
                <a:gd name="T41" fmla="*/ 388 h 606"/>
                <a:gd name="T42" fmla="*/ 560 w 677"/>
                <a:gd name="T43" fmla="*/ 361 h 606"/>
                <a:gd name="T44" fmla="*/ 575 w 677"/>
                <a:gd name="T45" fmla="*/ 297 h 606"/>
                <a:gd name="T46" fmla="*/ 594 w 677"/>
                <a:gd name="T47" fmla="*/ 219 h 606"/>
                <a:gd name="T48" fmla="*/ 609 w 677"/>
                <a:gd name="T49" fmla="*/ 132 h 606"/>
                <a:gd name="T50" fmla="*/ 616 w 677"/>
                <a:gd name="T51" fmla="*/ 57 h 606"/>
                <a:gd name="T52" fmla="*/ 635 w 677"/>
                <a:gd name="T53" fmla="*/ 27 h 606"/>
                <a:gd name="T54" fmla="*/ 662 w 677"/>
                <a:gd name="T55" fmla="*/ 83 h 606"/>
                <a:gd name="T56" fmla="*/ 613 w 677"/>
                <a:gd name="T57" fmla="*/ 587 h 606"/>
                <a:gd name="T58" fmla="*/ 609 w 677"/>
                <a:gd name="T59" fmla="*/ 579 h 606"/>
                <a:gd name="T60" fmla="*/ 628 w 677"/>
                <a:gd name="T61" fmla="*/ 583 h 606"/>
                <a:gd name="T62" fmla="*/ 616 w 677"/>
                <a:gd name="T63" fmla="*/ 553 h 606"/>
                <a:gd name="T64" fmla="*/ 560 w 677"/>
                <a:gd name="T65" fmla="*/ 399 h 606"/>
                <a:gd name="T66" fmla="*/ 538 w 677"/>
                <a:gd name="T67" fmla="*/ 504 h 606"/>
                <a:gd name="T68" fmla="*/ 639 w 677"/>
                <a:gd name="T69" fmla="*/ 594 h 606"/>
                <a:gd name="T70" fmla="*/ 635 w 677"/>
                <a:gd name="T71" fmla="*/ 594 h 606"/>
                <a:gd name="T72" fmla="*/ 564 w 677"/>
                <a:gd name="T73" fmla="*/ 568 h 606"/>
                <a:gd name="T74" fmla="*/ 646 w 677"/>
                <a:gd name="T75" fmla="*/ 591 h 606"/>
                <a:gd name="T76" fmla="*/ 564 w 677"/>
                <a:gd name="T77" fmla="*/ 564 h 606"/>
                <a:gd name="T78" fmla="*/ 601 w 677"/>
                <a:gd name="T79" fmla="*/ 576 h 606"/>
                <a:gd name="T80" fmla="*/ 609 w 677"/>
                <a:gd name="T81" fmla="*/ 579 h 606"/>
                <a:gd name="T82" fmla="*/ 549 w 677"/>
                <a:gd name="T83" fmla="*/ 489 h 606"/>
                <a:gd name="T84" fmla="*/ 545 w 677"/>
                <a:gd name="T85" fmla="*/ 523 h 606"/>
                <a:gd name="T86" fmla="*/ 605 w 677"/>
                <a:gd name="T87" fmla="*/ 591 h 606"/>
                <a:gd name="T88" fmla="*/ 549 w 677"/>
                <a:gd name="T89" fmla="*/ 478 h 606"/>
                <a:gd name="T90" fmla="*/ 534 w 677"/>
                <a:gd name="T91" fmla="*/ 493 h 606"/>
                <a:gd name="T92" fmla="*/ 538 w 677"/>
                <a:gd name="T93" fmla="*/ 523 h 606"/>
                <a:gd name="T94" fmla="*/ 538 w 677"/>
                <a:gd name="T95" fmla="*/ 500 h 606"/>
                <a:gd name="T96" fmla="*/ 534 w 677"/>
                <a:gd name="T97" fmla="*/ 500 h 606"/>
                <a:gd name="T98" fmla="*/ 601 w 677"/>
                <a:gd name="T99" fmla="*/ 587 h 606"/>
                <a:gd name="T100" fmla="*/ 583 w 677"/>
                <a:gd name="T101" fmla="*/ 579 h 606"/>
                <a:gd name="T102" fmla="*/ 556 w 677"/>
                <a:gd name="T103" fmla="*/ 452 h 606"/>
                <a:gd name="T104" fmla="*/ 556 w 677"/>
                <a:gd name="T105" fmla="*/ 440 h 606"/>
                <a:gd name="T106" fmla="*/ 549 w 677"/>
                <a:gd name="T107" fmla="*/ 485 h 606"/>
                <a:gd name="T108" fmla="*/ 538 w 677"/>
                <a:gd name="T109" fmla="*/ 489 h 606"/>
                <a:gd name="T110" fmla="*/ 556 w 677"/>
                <a:gd name="T111" fmla="*/ 444 h 606"/>
                <a:gd name="T112" fmla="*/ 556 w 677"/>
                <a:gd name="T113" fmla="*/ 422 h 606"/>
                <a:gd name="T114" fmla="*/ 579 w 677"/>
                <a:gd name="T115" fmla="*/ 579 h 606"/>
                <a:gd name="T116" fmla="*/ 549 w 677"/>
                <a:gd name="T117" fmla="*/ 467 h 606"/>
                <a:gd name="T118" fmla="*/ 669 w 677"/>
                <a:gd name="T119" fmla="*/ 594 h 606"/>
                <a:gd name="T120" fmla="*/ 541 w 677"/>
                <a:gd name="T121" fmla="*/ 546 h 606"/>
                <a:gd name="T122" fmla="*/ 556 w 677"/>
                <a:gd name="T123" fmla="*/ 564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7" h="606">
                  <a:moveTo>
                    <a:pt x="662" y="83"/>
                  </a:moveTo>
                  <a:lnTo>
                    <a:pt x="665" y="87"/>
                  </a:lnTo>
                  <a:lnTo>
                    <a:pt x="665" y="91"/>
                  </a:lnTo>
                  <a:lnTo>
                    <a:pt x="665" y="94"/>
                  </a:lnTo>
                  <a:lnTo>
                    <a:pt x="662" y="94"/>
                  </a:lnTo>
                  <a:lnTo>
                    <a:pt x="662" y="98"/>
                  </a:lnTo>
                  <a:lnTo>
                    <a:pt x="662" y="102"/>
                  </a:lnTo>
                  <a:lnTo>
                    <a:pt x="658" y="106"/>
                  </a:lnTo>
                  <a:lnTo>
                    <a:pt x="654" y="106"/>
                  </a:lnTo>
                  <a:lnTo>
                    <a:pt x="650" y="106"/>
                  </a:lnTo>
                  <a:lnTo>
                    <a:pt x="646" y="109"/>
                  </a:lnTo>
                  <a:lnTo>
                    <a:pt x="643" y="109"/>
                  </a:lnTo>
                  <a:lnTo>
                    <a:pt x="643" y="113"/>
                  </a:lnTo>
                  <a:lnTo>
                    <a:pt x="643" y="117"/>
                  </a:lnTo>
                  <a:lnTo>
                    <a:pt x="643" y="121"/>
                  </a:lnTo>
                  <a:lnTo>
                    <a:pt x="643" y="125"/>
                  </a:lnTo>
                  <a:lnTo>
                    <a:pt x="639" y="125"/>
                  </a:lnTo>
                  <a:lnTo>
                    <a:pt x="639" y="128"/>
                  </a:lnTo>
                  <a:lnTo>
                    <a:pt x="643" y="128"/>
                  </a:lnTo>
                  <a:lnTo>
                    <a:pt x="643" y="132"/>
                  </a:lnTo>
                  <a:lnTo>
                    <a:pt x="643" y="136"/>
                  </a:lnTo>
                  <a:lnTo>
                    <a:pt x="643" y="140"/>
                  </a:lnTo>
                  <a:lnTo>
                    <a:pt x="643" y="143"/>
                  </a:lnTo>
                  <a:lnTo>
                    <a:pt x="643" y="147"/>
                  </a:lnTo>
                  <a:lnTo>
                    <a:pt x="646" y="147"/>
                  </a:lnTo>
                  <a:lnTo>
                    <a:pt x="646" y="151"/>
                  </a:lnTo>
                  <a:lnTo>
                    <a:pt x="643" y="151"/>
                  </a:lnTo>
                  <a:lnTo>
                    <a:pt x="639" y="151"/>
                  </a:lnTo>
                  <a:lnTo>
                    <a:pt x="635" y="155"/>
                  </a:lnTo>
                  <a:lnTo>
                    <a:pt x="635" y="158"/>
                  </a:lnTo>
                  <a:lnTo>
                    <a:pt x="631" y="162"/>
                  </a:lnTo>
                  <a:lnTo>
                    <a:pt x="631" y="166"/>
                  </a:lnTo>
                  <a:lnTo>
                    <a:pt x="628" y="166"/>
                  </a:lnTo>
                  <a:lnTo>
                    <a:pt x="628" y="170"/>
                  </a:lnTo>
                  <a:lnTo>
                    <a:pt x="624" y="173"/>
                  </a:lnTo>
                  <a:lnTo>
                    <a:pt x="624" y="177"/>
                  </a:lnTo>
                  <a:lnTo>
                    <a:pt x="624" y="181"/>
                  </a:lnTo>
                  <a:lnTo>
                    <a:pt x="620" y="181"/>
                  </a:lnTo>
                  <a:lnTo>
                    <a:pt x="620" y="185"/>
                  </a:lnTo>
                  <a:lnTo>
                    <a:pt x="616" y="185"/>
                  </a:lnTo>
                  <a:lnTo>
                    <a:pt x="616" y="188"/>
                  </a:lnTo>
                  <a:lnTo>
                    <a:pt x="620" y="188"/>
                  </a:lnTo>
                  <a:lnTo>
                    <a:pt x="620" y="192"/>
                  </a:lnTo>
                  <a:lnTo>
                    <a:pt x="620" y="196"/>
                  </a:lnTo>
                  <a:lnTo>
                    <a:pt x="620" y="200"/>
                  </a:lnTo>
                  <a:lnTo>
                    <a:pt x="620" y="203"/>
                  </a:lnTo>
                  <a:lnTo>
                    <a:pt x="616" y="203"/>
                  </a:lnTo>
                  <a:lnTo>
                    <a:pt x="616" y="207"/>
                  </a:lnTo>
                  <a:lnTo>
                    <a:pt x="613" y="207"/>
                  </a:lnTo>
                  <a:lnTo>
                    <a:pt x="613" y="211"/>
                  </a:lnTo>
                  <a:lnTo>
                    <a:pt x="613" y="215"/>
                  </a:lnTo>
                  <a:lnTo>
                    <a:pt x="609" y="215"/>
                  </a:lnTo>
                  <a:lnTo>
                    <a:pt x="609" y="219"/>
                  </a:lnTo>
                  <a:lnTo>
                    <a:pt x="609" y="222"/>
                  </a:lnTo>
                  <a:lnTo>
                    <a:pt x="613" y="226"/>
                  </a:lnTo>
                  <a:lnTo>
                    <a:pt x="616" y="230"/>
                  </a:lnTo>
                  <a:lnTo>
                    <a:pt x="613" y="230"/>
                  </a:lnTo>
                  <a:lnTo>
                    <a:pt x="613" y="234"/>
                  </a:lnTo>
                  <a:lnTo>
                    <a:pt x="616" y="234"/>
                  </a:lnTo>
                  <a:lnTo>
                    <a:pt x="616" y="237"/>
                  </a:lnTo>
                  <a:lnTo>
                    <a:pt x="616" y="241"/>
                  </a:lnTo>
                  <a:lnTo>
                    <a:pt x="620" y="241"/>
                  </a:lnTo>
                  <a:lnTo>
                    <a:pt x="620" y="245"/>
                  </a:lnTo>
                  <a:lnTo>
                    <a:pt x="616" y="245"/>
                  </a:lnTo>
                  <a:lnTo>
                    <a:pt x="616" y="249"/>
                  </a:lnTo>
                  <a:lnTo>
                    <a:pt x="620" y="249"/>
                  </a:lnTo>
                  <a:lnTo>
                    <a:pt x="624" y="252"/>
                  </a:lnTo>
                  <a:lnTo>
                    <a:pt x="620" y="252"/>
                  </a:lnTo>
                  <a:lnTo>
                    <a:pt x="620" y="256"/>
                  </a:lnTo>
                  <a:lnTo>
                    <a:pt x="620" y="260"/>
                  </a:lnTo>
                  <a:lnTo>
                    <a:pt x="620" y="264"/>
                  </a:lnTo>
                  <a:lnTo>
                    <a:pt x="616" y="264"/>
                  </a:lnTo>
                  <a:lnTo>
                    <a:pt x="616" y="267"/>
                  </a:lnTo>
                  <a:lnTo>
                    <a:pt x="616" y="271"/>
                  </a:lnTo>
                  <a:lnTo>
                    <a:pt x="613" y="275"/>
                  </a:lnTo>
                  <a:lnTo>
                    <a:pt x="613" y="279"/>
                  </a:lnTo>
                  <a:lnTo>
                    <a:pt x="609" y="279"/>
                  </a:lnTo>
                  <a:lnTo>
                    <a:pt x="609" y="282"/>
                  </a:lnTo>
                  <a:lnTo>
                    <a:pt x="613" y="282"/>
                  </a:lnTo>
                  <a:lnTo>
                    <a:pt x="613" y="286"/>
                  </a:lnTo>
                  <a:lnTo>
                    <a:pt x="613" y="290"/>
                  </a:lnTo>
                  <a:lnTo>
                    <a:pt x="613" y="294"/>
                  </a:lnTo>
                  <a:lnTo>
                    <a:pt x="609" y="294"/>
                  </a:lnTo>
                  <a:lnTo>
                    <a:pt x="609" y="297"/>
                  </a:lnTo>
                  <a:lnTo>
                    <a:pt x="605" y="301"/>
                  </a:lnTo>
                  <a:lnTo>
                    <a:pt x="601" y="301"/>
                  </a:lnTo>
                  <a:lnTo>
                    <a:pt x="601" y="305"/>
                  </a:lnTo>
                  <a:lnTo>
                    <a:pt x="601" y="309"/>
                  </a:lnTo>
                  <a:lnTo>
                    <a:pt x="601" y="313"/>
                  </a:lnTo>
                  <a:lnTo>
                    <a:pt x="601" y="316"/>
                  </a:lnTo>
                  <a:lnTo>
                    <a:pt x="601" y="320"/>
                  </a:lnTo>
                  <a:lnTo>
                    <a:pt x="601" y="324"/>
                  </a:lnTo>
                  <a:lnTo>
                    <a:pt x="601" y="328"/>
                  </a:lnTo>
                  <a:lnTo>
                    <a:pt x="605" y="331"/>
                  </a:lnTo>
                  <a:lnTo>
                    <a:pt x="605" y="335"/>
                  </a:lnTo>
                  <a:lnTo>
                    <a:pt x="601" y="335"/>
                  </a:lnTo>
                  <a:lnTo>
                    <a:pt x="598" y="335"/>
                  </a:lnTo>
                  <a:lnTo>
                    <a:pt x="598" y="339"/>
                  </a:lnTo>
                  <a:lnTo>
                    <a:pt x="598" y="343"/>
                  </a:lnTo>
                  <a:lnTo>
                    <a:pt x="598" y="346"/>
                  </a:lnTo>
                  <a:lnTo>
                    <a:pt x="594" y="346"/>
                  </a:lnTo>
                  <a:lnTo>
                    <a:pt x="594" y="350"/>
                  </a:lnTo>
                  <a:lnTo>
                    <a:pt x="594" y="346"/>
                  </a:lnTo>
                  <a:lnTo>
                    <a:pt x="590" y="350"/>
                  </a:lnTo>
                  <a:lnTo>
                    <a:pt x="594" y="354"/>
                  </a:lnTo>
                  <a:lnTo>
                    <a:pt x="590" y="358"/>
                  </a:lnTo>
                  <a:lnTo>
                    <a:pt x="590" y="361"/>
                  </a:lnTo>
                  <a:lnTo>
                    <a:pt x="590" y="358"/>
                  </a:lnTo>
                  <a:lnTo>
                    <a:pt x="594" y="361"/>
                  </a:lnTo>
                  <a:lnTo>
                    <a:pt x="590" y="361"/>
                  </a:lnTo>
                  <a:lnTo>
                    <a:pt x="590" y="365"/>
                  </a:lnTo>
                  <a:lnTo>
                    <a:pt x="586" y="365"/>
                  </a:lnTo>
                  <a:lnTo>
                    <a:pt x="590" y="369"/>
                  </a:lnTo>
                  <a:lnTo>
                    <a:pt x="590" y="373"/>
                  </a:lnTo>
                  <a:lnTo>
                    <a:pt x="590" y="376"/>
                  </a:lnTo>
                  <a:lnTo>
                    <a:pt x="590" y="380"/>
                  </a:lnTo>
                  <a:lnTo>
                    <a:pt x="590" y="384"/>
                  </a:lnTo>
                  <a:lnTo>
                    <a:pt x="590" y="388"/>
                  </a:lnTo>
                  <a:lnTo>
                    <a:pt x="586" y="388"/>
                  </a:lnTo>
                  <a:lnTo>
                    <a:pt x="586" y="391"/>
                  </a:lnTo>
                  <a:lnTo>
                    <a:pt x="586" y="395"/>
                  </a:lnTo>
                  <a:lnTo>
                    <a:pt x="586" y="399"/>
                  </a:lnTo>
                  <a:lnTo>
                    <a:pt x="586" y="403"/>
                  </a:lnTo>
                  <a:lnTo>
                    <a:pt x="590" y="403"/>
                  </a:lnTo>
                  <a:lnTo>
                    <a:pt x="590" y="406"/>
                  </a:lnTo>
                  <a:lnTo>
                    <a:pt x="586" y="410"/>
                  </a:lnTo>
                  <a:lnTo>
                    <a:pt x="590" y="410"/>
                  </a:lnTo>
                  <a:lnTo>
                    <a:pt x="594" y="414"/>
                  </a:lnTo>
                  <a:lnTo>
                    <a:pt x="590" y="414"/>
                  </a:lnTo>
                  <a:lnTo>
                    <a:pt x="594" y="418"/>
                  </a:lnTo>
                  <a:lnTo>
                    <a:pt x="590" y="418"/>
                  </a:lnTo>
                  <a:lnTo>
                    <a:pt x="590" y="422"/>
                  </a:lnTo>
                  <a:lnTo>
                    <a:pt x="590" y="425"/>
                  </a:lnTo>
                  <a:lnTo>
                    <a:pt x="594" y="425"/>
                  </a:lnTo>
                  <a:lnTo>
                    <a:pt x="598" y="425"/>
                  </a:lnTo>
                  <a:lnTo>
                    <a:pt x="601" y="425"/>
                  </a:lnTo>
                  <a:lnTo>
                    <a:pt x="598" y="429"/>
                  </a:lnTo>
                  <a:lnTo>
                    <a:pt x="594" y="429"/>
                  </a:lnTo>
                  <a:lnTo>
                    <a:pt x="590" y="429"/>
                  </a:lnTo>
                  <a:lnTo>
                    <a:pt x="586" y="429"/>
                  </a:lnTo>
                  <a:lnTo>
                    <a:pt x="586" y="433"/>
                  </a:lnTo>
                  <a:lnTo>
                    <a:pt x="590" y="433"/>
                  </a:lnTo>
                  <a:lnTo>
                    <a:pt x="594" y="433"/>
                  </a:lnTo>
                  <a:lnTo>
                    <a:pt x="598" y="437"/>
                  </a:lnTo>
                  <a:lnTo>
                    <a:pt x="594" y="440"/>
                  </a:lnTo>
                  <a:lnTo>
                    <a:pt x="590" y="440"/>
                  </a:lnTo>
                  <a:lnTo>
                    <a:pt x="590" y="444"/>
                  </a:lnTo>
                  <a:lnTo>
                    <a:pt x="590" y="448"/>
                  </a:lnTo>
                  <a:lnTo>
                    <a:pt x="594" y="448"/>
                  </a:lnTo>
                  <a:lnTo>
                    <a:pt x="590" y="452"/>
                  </a:lnTo>
                  <a:lnTo>
                    <a:pt x="590" y="455"/>
                  </a:lnTo>
                  <a:lnTo>
                    <a:pt x="594" y="455"/>
                  </a:lnTo>
                  <a:lnTo>
                    <a:pt x="594" y="459"/>
                  </a:lnTo>
                  <a:lnTo>
                    <a:pt x="590" y="463"/>
                  </a:lnTo>
                  <a:lnTo>
                    <a:pt x="586" y="463"/>
                  </a:lnTo>
                  <a:lnTo>
                    <a:pt x="586" y="467"/>
                  </a:lnTo>
                  <a:lnTo>
                    <a:pt x="590" y="467"/>
                  </a:lnTo>
                  <a:lnTo>
                    <a:pt x="590" y="470"/>
                  </a:lnTo>
                  <a:lnTo>
                    <a:pt x="586" y="470"/>
                  </a:lnTo>
                  <a:lnTo>
                    <a:pt x="583" y="470"/>
                  </a:lnTo>
                  <a:lnTo>
                    <a:pt x="583" y="474"/>
                  </a:lnTo>
                  <a:lnTo>
                    <a:pt x="579" y="478"/>
                  </a:lnTo>
                  <a:lnTo>
                    <a:pt x="579" y="482"/>
                  </a:lnTo>
                  <a:lnTo>
                    <a:pt x="583" y="482"/>
                  </a:lnTo>
                  <a:lnTo>
                    <a:pt x="583" y="485"/>
                  </a:lnTo>
                  <a:lnTo>
                    <a:pt x="579" y="485"/>
                  </a:lnTo>
                  <a:lnTo>
                    <a:pt x="579" y="489"/>
                  </a:lnTo>
                  <a:lnTo>
                    <a:pt x="579" y="493"/>
                  </a:lnTo>
                  <a:lnTo>
                    <a:pt x="575" y="497"/>
                  </a:lnTo>
                  <a:lnTo>
                    <a:pt x="571" y="497"/>
                  </a:lnTo>
                  <a:lnTo>
                    <a:pt x="568" y="500"/>
                  </a:lnTo>
                  <a:lnTo>
                    <a:pt x="571" y="500"/>
                  </a:lnTo>
                  <a:lnTo>
                    <a:pt x="568" y="500"/>
                  </a:lnTo>
                  <a:lnTo>
                    <a:pt x="564" y="500"/>
                  </a:lnTo>
                  <a:lnTo>
                    <a:pt x="564" y="504"/>
                  </a:lnTo>
                  <a:lnTo>
                    <a:pt x="564" y="508"/>
                  </a:lnTo>
                  <a:lnTo>
                    <a:pt x="564" y="512"/>
                  </a:lnTo>
                  <a:lnTo>
                    <a:pt x="564" y="516"/>
                  </a:lnTo>
                  <a:lnTo>
                    <a:pt x="568" y="516"/>
                  </a:lnTo>
                  <a:lnTo>
                    <a:pt x="568" y="519"/>
                  </a:lnTo>
                  <a:lnTo>
                    <a:pt x="568" y="523"/>
                  </a:lnTo>
                  <a:lnTo>
                    <a:pt x="571" y="523"/>
                  </a:lnTo>
                  <a:lnTo>
                    <a:pt x="575" y="523"/>
                  </a:lnTo>
                  <a:lnTo>
                    <a:pt x="579" y="523"/>
                  </a:lnTo>
                  <a:lnTo>
                    <a:pt x="583" y="523"/>
                  </a:lnTo>
                  <a:lnTo>
                    <a:pt x="583" y="527"/>
                  </a:lnTo>
                  <a:lnTo>
                    <a:pt x="583" y="531"/>
                  </a:lnTo>
                  <a:lnTo>
                    <a:pt x="583" y="534"/>
                  </a:lnTo>
                  <a:lnTo>
                    <a:pt x="583" y="538"/>
                  </a:lnTo>
                  <a:lnTo>
                    <a:pt x="586" y="538"/>
                  </a:lnTo>
                  <a:lnTo>
                    <a:pt x="586" y="542"/>
                  </a:lnTo>
                  <a:lnTo>
                    <a:pt x="590" y="542"/>
                  </a:lnTo>
                  <a:lnTo>
                    <a:pt x="594" y="542"/>
                  </a:lnTo>
                  <a:lnTo>
                    <a:pt x="598" y="542"/>
                  </a:lnTo>
                  <a:lnTo>
                    <a:pt x="609" y="542"/>
                  </a:lnTo>
                  <a:lnTo>
                    <a:pt x="613" y="542"/>
                  </a:lnTo>
                  <a:lnTo>
                    <a:pt x="616" y="542"/>
                  </a:lnTo>
                  <a:lnTo>
                    <a:pt x="620" y="542"/>
                  </a:lnTo>
                  <a:lnTo>
                    <a:pt x="620" y="546"/>
                  </a:lnTo>
                  <a:lnTo>
                    <a:pt x="624" y="546"/>
                  </a:lnTo>
                  <a:lnTo>
                    <a:pt x="628" y="546"/>
                  </a:lnTo>
                  <a:lnTo>
                    <a:pt x="631" y="546"/>
                  </a:lnTo>
                  <a:lnTo>
                    <a:pt x="635" y="546"/>
                  </a:lnTo>
                  <a:lnTo>
                    <a:pt x="635" y="549"/>
                  </a:lnTo>
                  <a:lnTo>
                    <a:pt x="639" y="549"/>
                  </a:lnTo>
                  <a:lnTo>
                    <a:pt x="643" y="549"/>
                  </a:lnTo>
                  <a:lnTo>
                    <a:pt x="639" y="549"/>
                  </a:lnTo>
                  <a:lnTo>
                    <a:pt x="635" y="549"/>
                  </a:lnTo>
                  <a:lnTo>
                    <a:pt x="631" y="546"/>
                  </a:lnTo>
                  <a:lnTo>
                    <a:pt x="628" y="549"/>
                  </a:lnTo>
                  <a:lnTo>
                    <a:pt x="624" y="549"/>
                  </a:lnTo>
                  <a:lnTo>
                    <a:pt x="624" y="553"/>
                  </a:lnTo>
                  <a:lnTo>
                    <a:pt x="620" y="553"/>
                  </a:lnTo>
                  <a:lnTo>
                    <a:pt x="616" y="553"/>
                  </a:lnTo>
                  <a:lnTo>
                    <a:pt x="613" y="553"/>
                  </a:lnTo>
                  <a:lnTo>
                    <a:pt x="609" y="553"/>
                  </a:lnTo>
                  <a:lnTo>
                    <a:pt x="605" y="557"/>
                  </a:lnTo>
                  <a:lnTo>
                    <a:pt x="605" y="561"/>
                  </a:lnTo>
                  <a:lnTo>
                    <a:pt x="605" y="564"/>
                  </a:lnTo>
                  <a:lnTo>
                    <a:pt x="601" y="564"/>
                  </a:lnTo>
                  <a:lnTo>
                    <a:pt x="601" y="568"/>
                  </a:lnTo>
                  <a:lnTo>
                    <a:pt x="605" y="568"/>
                  </a:lnTo>
                  <a:lnTo>
                    <a:pt x="605" y="572"/>
                  </a:lnTo>
                  <a:lnTo>
                    <a:pt x="601" y="572"/>
                  </a:lnTo>
                  <a:lnTo>
                    <a:pt x="598" y="572"/>
                  </a:lnTo>
                  <a:lnTo>
                    <a:pt x="594" y="572"/>
                  </a:lnTo>
                  <a:lnTo>
                    <a:pt x="590" y="572"/>
                  </a:lnTo>
                  <a:lnTo>
                    <a:pt x="586" y="572"/>
                  </a:lnTo>
                  <a:lnTo>
                    <a:pt x="583" y="568"/>
                  </a:lnTo>
                  <a:lnTo>
                    <a:pt x="579" y="568"/>
                  </a:lnTo>
                  <a:lnTo>
                    <a:pt x="579" y="564"/>
                  </a:lnTo>
                  <a:lnTo>
                    <a:pt x="583" y="564"/>
                  </a:lnTo>
                  <a:lnTo>
                    <a:pt x="586" y="564"/>
                  </a:lnTo>
                  <a:lnTo>
                    <a:pt x="583" y="564"/>
                  </a:lnTo>
                  <a:lnTo>
                    <a:pt x="583" y="568"/>
                  </a:lnTo>
                  <a:lnTo>
                    <a:pt x="586" y="564"/>
                  </a:lnTo>
                  <a:lnTo>
                    <a:pt x="590" y="564"/>
                  </a:lnTo>
                  <a:lnTo>
                    <a:pt x="590" y="568"/>
                  </a:lnTo>
                  <a:lnTo>
                    <a:pt x="586" y="568"/>
                  </a:lnTo>
                  <a:lnTo>
                    <a:pt x="590" y="568"/>
                  </a:lnTo>
                  <a:lnTo>
                    <a:pt x="590" y="564"/>
                  </a:lnTo>
                  <a:lnTo>
                    <a:pt x="594" y="561"/>
                  </a:lnTo>
                  <a:lnTo>
                    <a:pt x="598" y="561"/>
                  </a:lnTo>
                  <a:lnTo>
                    <a:pt x="601" y="557"/>
                  </a:lnTo>
                  <a:lnTo>
                    <a:pt x="598" y="557"/>
                  </a:lnTo>
                  <a:lnTo>
                    <a:pt x="594" y="557"/>
                  </a:lnTo>
                  <a:lnTo>
                    <a:pt x="590" y="557"/>
                  </a:lnTo>
                  <a:lnTo>
                    <a:pt x="590" y="561"/>
                  </a:lnTo>
                  <a:lnTo>
                    <a:pt x="586" y="561"/>
                  </a:lnTo>
                  <a:lnTo>
                    <a:pt x="583" y="561"/>
                  </a:lnTo>
                  <a:lnTo>
                    <a:pt x="579" y="561"/>
                  </a:lnTo>
                  <a:lnTo>
                    <a:pt x="583" y="561"/>
                  </a:lnTo>
                  <a:lnTo>
                    <a:pt x="583" y="564"/>
                  </a:lnTo>
                  <a:lnTo>
                    <a:pt x="579" y="561"/>
                  </a:lnTo>
                  <a:lnTo>
                    <a:pt x="579" y="564"/>
                  </a:lnTo>
                  <a:lnTo>
                    <a:pt x="583" y="568"/>
                  </a:lnTo>
                  <a:lnTo>
                    <a:pt x="579" y="568"/>
                  </a:lnTo>
                  <a:lnTo>
                    <a:pt x="575" y="564"/>
                  </a:lnTo>
                  <a:lnTo>
                    <a:pt x="571" y="564"/>
                  </a:lnTo>
                  <a:lnTo>
                    <a:pt x="568" y="564"/>
                  </a:lnTo>
                  <a:lnTo>
                    <a:pt x="568" y="561"/>
                  </a:lnTo>
                  <a:lnTo>
                    <a:pt x="571" y="561"/>
                  </a:lnTo>
                  <a:lnTo>
                    <a:pt x="575" y="564"/>
                  </a:lnTo>
                  <a:lnTo>
                    <a:pt x="575" y="561"/>
                  </a:lnTo>
                  <a:lnTo>
                    <a:pt x="571" y="561"/>
                  </a:lnTo>
                  <a:lnTo>
                    <a:pt x="575" y="561"/>
                  </a:lnTo>
                  <a:lnTo>
                    <a:pt x="571" y="561"/>
                  </a:lnTo>
                  <a:lnTo>
                    <a:pt x="571" y="557"/>
                  </a:lnTo>
                  <a:lnTo>
                    <a:pt x="575" y="557"/>
                  </a:lnTo>
                  <a:lnTo>
                    <a:pt x="579" y="557"/>
                  </a:lnTo>
                  <a:lnTo>
                    <a:pt x="583" y="557"/>
                  </a:lnTo>
                  <a:lnTo>
                    <a:pt x="583" y="553"/>
                  </a:lnTo>
                  <a:lnTo>
                    <a:pt x="586" y="553"/>
                  </a:lnTo>
                  <a:lnTo>
                    <a:pt x="590" y="553"/>
                  </a:lnTo>
                  <a:lnTo>
                    <a:pt x="594" y="553"/>
                  </a:lnTo>
                  <a:lnTo>
                    <a:pt x="590" y="553"/>
                  </a:lnTo>
                  <a:lnTo>
                    <a:pt x="586" y="553"/>
                  </a:lnTo>
                  <a:lnTo>
                    <a:pt x="583" y="553"/>
                  </a:lnTo>
                  <a:lnTo>
                    <a:pt x="579" y="553"/>
                  </a:lnTo>
                  <a:lnTo>
                    <a:pt x="583" y="553"/>
                  </a:lnTo>
                  <a:lnTo>
                    <a:pt x="579" y="553"/>
                  </a:lnTo>
                  <a:lnTo>
                    <a:pt x="575" y="553"/>
                  </a:lnTo>
                  <a:lnTo>
                    <a:pt x="571" y="553"/>
                  </a:lnTo>
                  <a:lnTo>
                    <a:pt x="575" y="553"/>
                  </a:lnTo>
                  <a:lnTo>
                    <a:pt x="575" y="557"/>
                  </a:lnTo>
                  <a:lnTo>
                    <a:pt x="571" y="557"/>
                  </a:lnTo>
                  <a:lnTo>
                    <a:pt x="571" y="561"/>
                  </a:lnTo>
                  <a:lnTo>
                    <a:pt x="568" y="561"/>
                  </a:lnTo>
                  <a:lnTo>
                    <a:pt x="564" y="561"/>
                  </a:lnTo>
                  <a:lnTo>
                    <a:pt x="568" y="557"/>
                  </a:lnTo>
                  <a:lnTo>
                    <a:pt x="564" y="557"/>
                  </a:lnTo>
                  <a:lnTo>
                    <a:pt x="568" y="557"/>
                  </a:lnTo>
                  <a:lnTo>
                    <a:pt x="568" y="553"/>
                  </a:lnTo>
                  <a:lnTo>
                    <a:pt x="571" y="553"/>
                  </a:lnTo>
                  <a:lnTo>
                    <a:pt x="575" y="553"/>
                  </a:lnTo>
                  <a:lnTo>
                    <a:pt x="571" y="553"/>
                  </a:lnTo>
                  <a:lnTo>
                    <a:pt x="571" y="549"/>
                  </a:lnTo>
                  <a:lnTo>
                    <a:pt x="568" y="553"/>
                  </a:lnTo>
                  <a:lnTo>
                    <a:pt x="564" y="553"/>
                  </a:lnTo>
                  <a:lnTo>
                    <a:pt x="564" y="557"/>
                  </a:lnTo>
                  <a:lnTo>
                    <a:pt x="560" y="557"/>
                  </a:lnTo>
                  <a:lnTo>
                    <a:pt x="560" y="553"/>
                  </a:lnTo>
                  <a:lnTo>
                    <a:pt x="564" y="553"/>
                  </a:lnTo>
                  <a:lnTo>
                    <a:pt x="560" y="553"/>
                  </a:lnTo>
                  <a:lnTo>
                    <a:pt x="560" y="549"/>
                  </a:lnTo>
                  <a:lnTo>
                    <a:pt x="564" y="549"/>
                  </a:lnTo>
                  <a:lnTo>
                    <a:pt x="564" y="546"/>
                  </a:lnTo>
                  <a:lnTo>
                    <a:pt x="560" y="546"/>
                  </a:lnTo>
                  <a:lnTo>
                    <a:pt x="564" y="546"/>
                  </a:lnTo>
                  <a:lnTo>
                    <a:pt x="568" y="546"/>
                  </a:lnTo>
                  <a:lnTo>
                    <a:pt x="571" y="546"/>
                  </a:lnTo>
                  <a:lnTo>
                    <a:pt x="571" y="549"/>
                  </a:lnTo>
                  <a:lnTo>
                    <a:pt x="575" y="549"/>
                  </a:lnTo>
                  <a:lnTo>
                    <a:pt x="575" y="546"/>
                  </a:lnTo>
                  <a:lnTo>
                    <a:pt x="571" y="546"/>
                  </a:lnTo>
                  <a:lnTo>
                    <a:pt x="575" y="542"/>
                  </a:lnTo>
                  <a:lnTo>
                    <a:pt x="575" y="546"/>
                  </a:lnTo>
                  <a:lnTo>
                    <a:pt x="579" y="546"/>
                  </a:lnTo>
                  <a:lnTo>
                    <a:pt x="579" y="549"/>
                  </a:lnTo>
                  <a:lnTo>
                    <a:pt x="575" y="549"/>
                  </a:lnTo>
                  <a:lnTo>
                    <a:pt x="571" y="549"/>
                  </a:lnTo>
                  <a:lnTo>
                    <a:pt x="575" y="549"/>
                  </a:lnTo>
                  <a:lnTo>
                    <a:pt x="579" y="549"/>
                  </a:lnTo>
                  <a:lnTo>
                    <a:pt x="579" y="546"/>
                  </a:lnTo>
                  <a:lnTo>
                    <a:pt x="575" y="542"/>
                  </a:lnTo>
                  <a:lnTo>
                    <a:pt x="579" y="542"/>
                  </a:lnTo>
                  <a:lnTo>
                    <a:pt x="579" y="538"/>
                  </a:lnTo>
                  <a:lnTo>
                    <a:pt x="575" y="538"/>
                  </a:lnTo>
                  <a:lnTo>
                    <a:pt x="571" y="538"/>
                  </a:lnTo>
                  <a:lnTo>
                    <a:pt x="571" y="534"/>
                  </a:lnTo>
                  <a:lnTo>
                    <a:pt x="568" y="534"/>
                  </a:lnTo>
                  <a:lnTo>
                    <a:pt x="571" y="534"/>
                  </a:lnTo>
                  <a:lnTo>
                    <a:pt x="571" y="538"/>
                  </a:lnTo>
                  <a:lnTo>
                    <a:pt x="575" y="538"/>
                  </a:lnTo>
                  <a:lnTo>
                    <a:pt x="579" y="538"/>
                  </a:lnTo>
                  <a:lnTo>
                    <a:pt x="579" y="542"/>
                  </a:lnTo>
                  <a:lnTo>
                    <a:pt x="575" y="542"/>
                  </a:lnTo>
                  <a:lnTo>
                    <a:pt x="571" y="538"/>
                  </a:lnTo>
                  <a:lnTo>
                    <a:pt x="568" y="538"/>
                  </a:lnTo>
                  <a:lnTo>
                    <a:pt x="571" y="538"/>
                  </a:lnTo>
                  <a:lnTo>
                    <a:pt x="571" y="542"/>
                  </a:lnTo>
                  <a:lnTo>
                    <a:pt x="568" y="542"/>
                  </a:lnTo>
                  <a:lnTo>
                    <a:pt x="571" y="542"/>
                  </a:lnTo>
                  <a:lnTo>
                    <a:pt x="568" y="542"/>
                  </a:lnTo>
                  <a:lnTo>
                    <a:pt x="568" y="546"/>
                  </a:lnTo>
                  <a:lnTo>
                    <a:pt x="568" y="542"/>
                  </a:lnTo>
                  <a:lnTo>
                    <a:pt x="568" y="538"/>
                  </a:lnTo>
                  <a:lnTo>
                    <a:pt x="564" y="538"/>
                  </a:lnTo>
                  <a:lnTo>
                    <a:pt x="568" y="538"/>
                  </a:lnTo>
                  <a:lnTo>
                    <a:pt x="568" y="542"/>
                  </a:lnTo>
                  <a:lnTo>
                    <a:pt x="568" y="546"/>
                  </a:lnTo>
                  <a:lnTo>
                    <a:pt x="564" y="546"/>
                  </a:lnTo>
                  <a:lnTo>
                    <a:pt x="564" y="542"/>
                  </a:lnTo>
                  <a:lnTo>
                    <a:pt x="560" y="542"/>
                  </a:lnTo>
                  <a:lnTo>
                    <a:pt x="564" y="542"/>
                  </a:lnTo>
                  <a:lnTo>
                    <a:pt x="564" y="546"/>
                  </a:lnTo>
                  <a:lnTo>
                    <a:pt x="564" y="542"/>
                  </a:lnTo>
                  <a:lnTo>
                    <a:pt x="564" y="538"/>
                  </a:lnTo>
                  <a:lnTo>
                    <a:pt x="560" y="538"/>
                  </a:lnTo>
                  <a:lnTo>
                    <a:pt x="560" y="542"/>
                  </a:lnTo>
                  <a:lnTo>
                    <a:pt x="560" y="538"/>
                  </a:lnTo>
                  <a:lnTo>
                    <a:pt x="556" y="538"/>
                  </a:lnTo>
                  <a:lnTo>
                    <a:pt x="556" y="534"/>
                  </a:lnTo>
                  <a:lnTo>
                    <a:pt x="560" y="534"/>
                  </a:lnTo>
                  <a:lnTo>
                    <a:pt x="560" y="538"/>
                  </a:lnTo>
                  <a:lnTo>
                    <a:pt x="564" y="538"/>
                  </a:lnTo>
                  <a:lnTo>
                    <a:pt x="560" y="538"/>
                  </a:lnTo>
                  <a:lnTo>
                    <a:pt x="560" y="534"/>
                  </a:lnTo>
                  <a:lnTo>
                    <a:pt x="560" y="531"/>
                  </a:lnTo>
                  <a:lnTo>
                    <a:pt x="556" y="531"/>
                  </a:lnTo>
                  <a:lnTo>
                    <a:pt x="553" y="531"/>
                  </a:lnTo>
                  <a:lnTo>
                    <a:pt x="553" y="527"/>
                  </a:lnTo>
                  <a:lnTo>
                    <a:pt x="556" y="527"/>
                  </a:lnTo>
                  <a:lnTo>
                    <a:pt x="560" y="523"/>
                  </a:lnTo>
                  <a:lnTo>
                    <a:pt x="564" y="523"/>
                  </a:lnTo>
                  <a:lnTo>
                    <a:pt x="560" y="523"/>
                  </a:lnTo>
                  <a:lnTo>
                    <a:pt x="560" y="519"/>
                  </a:lnTo>
                  <a:lnTo>
                    <a:pt x="564" y="519"/>
                  </a:lnTo>
                  <a:lnTo>
                    <a:pt x="560" y="519"/>
                  </a:lnTo>
                  <a:lnTo>
                    <a:pt x="560" y="523"/>
                  </a:lnTo>
                  <a:lnTo>
                    <a:pt x="556" y="527"/>
                  </a:lnTo>
                  <a:lnTo>
                    <a:pt x="553" y="523"/>
                  </a:lnTo>
                  <a:lnTo>
                    <a:pt x="553" y="519"/>
                  </a:lnTo>
                  <a:lnTo>
                    <a:pt x="556" y="519"/>
                  </a:lnTo>
                  <a:lnTo>
                    <a:pt x="553" y="519"/>
                  </a:lnTo>
                  <a:lnTo>
                    <a:pt x="549" y="519"/>
                  </a:lnTo>
                  <a:lnTo>
                    <a:pt x="545" y="516"/>
                  </a:lnTo>
                  <a:lnTo>
                    <a:pt x="549" y="512"/>
                  </a:lnTo>
                  <a:lnTo>
                    <a:pt x="549" y="516"/>
                  </a:lnTo>
                  <a:lnTo>
                    <a:pt x="549" y="512"/>
                  </a:lnTo>
                  <a:lnTo>
                    <a:pt x="553" y="516"/>
                  </a:lnTo>
                  <a:lnTo>
                    <a:pt x="556" y="516"/>
                  </a:lnTo>
                  <a:lnTo>
                    <a:pt x="553" y="516"/>
                  </a:lnTo>
                  <a:lnTo>
                    <a:pt x="549" y="512"/>
                  </a:lnTo>
                  <a:lnTo>
                    <a:pt x="553" y="512"/>
                  </a:lnTo>
                  <a:lnTo>
                    <a:pt x="556" y="512"/>
                  </a:lnTo>
                  <a:lnTo>
                    <a:pt x="553" y="512"/>
                  </a:lnTo>
                  <a:lnTo>
                    <a:pt x="549" y="512"/>
                  </a:lnTo>
                  <a:lnTo>
                    <a:pt x="549" y="508"/>
                  </a:lnTo>
                  <a:lnTo>
                    <a:pt x="553" y="508"/>
                  </a:lnTo>
                  <a:lnTo>
                    <a:pt x="556" y="508"/>
                  </a:lnTo>
                  <a:lnTo>
                    <a:pt x="553" y="508"/>
                  </a:lnTo>
                  <a:lnTo>
                    <a:pt x="549" y="508"/>
                  </a:lnTo>
                  <a:lnTo>
                    <a:pt x="553" y="508"/>
                  </a:lnTo>
                  <a:lnTo>
                    <a:pt x="553" y="504"/>
                  </a:lnTo>
                  <a:lnTo>
                    <a:pt x="556" y="504"/>
                  </a:lnTo>
                  <a:lnTo>
                    <a:pt x="556" y="508"/>
                  </a:lnTo>
                  <a:lnTo>
                    <a:pt x="560" y="508"/>
                  </a:lnTo>
                  <a:lnTo>
                    <a:pt x="556" y="508"/>
                  </a:lnTo>
                  <a:lnTo>
                    <a:pt x="556" y="504"/>
                  </a:lnTo>
                  <a:lnTo>
                    <a:pt x="553" y="504"/>
                  </a:lnTo>
                  <a:lnTo>
                    <a:pt x="556" y="500"/>
                  </a:lnTo>
                  <a:lnTo>
                    <a:pt x="556" y="497"/>
                  </a:lnTo>
                  <a:lnTo>
                    <a:pt x="560" y="497"/>
                  </a:lnTo>
                  <a:lnTo>
                    <a:pt x="556" y="497"/>
                  </a:lnTo>
                  <a:lnTo>
                    <a:pt x="556" y="500"/>
                  </a:lnTo>
                  <a:lnTo>
                    <a:pt x="553" y="500"/>
                  </a:lnTo>
                  <a:lnTo>
                    <a:pt x="553" y="504"/>
                  </a:lnTo>
                  <a:lnTo>
                    <a:pt x="549" y="504"/>
                  </a:lnTo>
                  <a:lnTo>
                    <a:pt x="549" y="500"/>
                  </a:lnTo>
                  <a:lnTo>
                    <a:pt x="549" y="497"/>
                  </a:lnTo>
                  <a:lnTo>
                    <a:pt x="549" y="493"/>
                  </a:lnTo>
                  <a:lnTo>
                    <a:pt x="553" y="493"/>
                  </a:lnTo>
                  <a:lnTo>
                    <a:pt x="556" y="493"/>
                  </a:lnTo>
                  <a:lnTo>
                    <a:pt x="553" y="493"/>
                  </a:lnTo>
                  <a:lnTo>
                    <a:pt x="549" y="493"/>
                  </a:lnTo>
                  <a:lnTo>
                    <a:pt x="549" y="489"/>
                  </a:lnTo>
                  <a:lnTo>
                    <a:pt x="553" y="489"/>
                  </a:lnTo>
                  <a:lnTo>
                    <a:pt x="556" y="489"/>
                  </a:lnTo>
                  <a:lnTo>
                    <a:pt x="556" y="485"/>
                  </a:lnTo>
                  <a:lnTo>
                    <a:pt x="553" y="485"/>
                  </a:lnTo>
                  <a:lnTo>
                    <a:pt x="549" y="485"/>
                  </a:lnTo>
                  <a:lnTo>
                    <a:pt x="549" y="482"/>
                  </a:lnTo>
                  <a:lnTo>
                    <a:pt x="545" y="482"/>
                  </a:lnTo>
                  <a:lnTo>
                    <a:pt x="549" y="482"/>
                  </a:lnTo>
                  <a:lnTo>
                    <a:pt x="553" y="482"/>
                  </a:lnTo>
                  <a:lnTo>
                    <a:pt x="553" y="485"/>
                  </a:lnTo>
                  <a:lnTo>
                    <a:pt x="553" y="482"/>
                  </a:lnTo>
                  <a:lnTo>
                    <a:pt x="549" y="482"/>
                  </a:lnTo>
                  <a:lnTo>
                    <a:pt x="553" y="482"/>
                  </a:lnTo>
                  <a:lnTo>
                    <a:pt x="556" y="482"/>
                  </a:lnTo>
                  <a:lnTo>
                    <a:pt x="560" y="482"/>
                  </a:lnTo>
                  <a:lnTo>
                    <a:pt x="564" y="482"/>
                  </a:lnTo>
                  <a:lnTo>
                    <a:pt x="564" y="485"/>
                  </a:lnTo>
                  <a:lnTo>
                    <a:pt x="564" y="482"/>
                  </a:lnTo>
                  <a:lnTo>
                    <a:pt x="564" y="485"/>
                  </a:lnTo>
                  <a:lnTo>
                    <a:pt x="568" y="485"/>
                  </a:lnTo>
                  <a:lnTo>
                    <a:pt x="568" y="482"/>
                  </a:lnTo>
                  <a:lnTo>
                    <a:pt x="564" y="482"/>
                  </a:lnTo>
                  <a:lnTo>
                    <a:pt x="560" y="482"/>
                  </a:lnTo>
                  <a:lnTo>
                    <a:pt x="560" y="478"/>
                  </a:lnTo>
                  <a:lnTo>
                    <a:pt x="564" y="478"/>
                  </a:lnTo>
                  <a:lnTo>
                    <a:pt x="564" y="482"/>
                  </a:lnTo>
                  <a:lnTo>
                    <a:pt x="568" y="482"/>
                  </a:lnTo>
                  <a:lnTo>
                    <a:pt x="564" y="482"/>
                  </a:lnTo>
                  <a:lnTo>
                    <a:pt x="560" y="478"/>
                  </a:lnTo>
                  <a:lnTo>
                    <a:pt x="560" y="474"/>
                  </a:lnTo>
                  <a:lnTo>
                    <a:pt x="560" y="478"/>
                  </a:lnTo>
                  <a:lnTo>
                    <a:pt x="556" y="478"/>
                  </a:lnTo>
                  <a:lnTo>
                    <a:pt x="553" y="478"/>
                  </a:lnTo>
                  <a:lnTo>
                    <a:pt x="549" y="478"/>
                  </a:lnTo>
                  <a:lnTo>
                    <a:pt x="545" y="478"/>
                  </a:lnTo>
                  <a:lnTo>
                    <a:pt x="545" y="474"/>
                  </a:lnTo>
                  <a:lnTo>
                    <a:pt x="549" y="474"/>
                  </a:lnTo>
                  <a:lnTo>
                    <a:pt x="553" y="478"/>
                  </a:lnTo>
                  <a:lnTo>
                    <a:pt x="553" y="474"/>
                  </a:lnTo>
                  <a:lnTo>
                    <a:pt x="556" y="474"/>
                  </a:lnTo>
                  <a:lnTo>
                    <a:pt x="553" y="474"/>
                  </a:lnTo>
                  <a:lnTo>
                    <a:pt x="549" y="470"/>
                  </a:lnTo>
                  <a:lnTo>
                    <a:pt x="553" y="467"/>
                  </a:lnTo>
                  <a:lnTo>
                    <a:pt x="553" y="470"/>
                  </a:lnTo>
                  <a:lnTo>
                    <a:pt x="553" y="467"/>
                  </a:lnTo>
                  <a:lnTo>
                    <a:pt x="556" y="467"/>
                  </a:lnTo>
                  <a:lnTo>
                    <a:pt x="556" y="463"/>
                  </a:lnTo>
                  <a:lnTo>
                    <a:pt x="553" y="467"/>
                  </a:lnTo>
                  <a:lnTo>
                    <a:pt x="553" y="463"/>
                  </a:lnTo>
                  <a:lnTo>
                    <a:pt x="549" y="463"/>
                  </a:lnTo>
                  <a:lnTo>
                    <a:pt x="545" y="463"/>
                  </a:lnTo>
                  <a:lnTo>
                    <a:pt x="549" y="463"/>
                  </a:lnTo>
                  <a:lnTo>
                    <a:pt x="545" y="463"/>
                  </a:lnTo>
                  <a:lnTo>
                    <a:pt x="541" y="463"/>
                  </a:lnTo>
                  <a:lnTo>
                    <a:pt x="538" y="459"/>
                  </a:lnTo>
                  <a:lnTo>
                    <a:pt x="541" y="459"/>
                  </a:lnTo>
                  <a:lnTo>
                    <a:pt x="541" y="455"/>
                  </a:lnTo>
                  <a:lnTo>
                    <a:pt x="538" y="459"/>
                  </a:lnTo>
                  <a:lnTo>
                    <a:pt x="534" y="459"/>
                  </a:lnTo>
                  <a:lnTo>
                    <a:pt x="530" y="459"/>
                  </a:lnTo>
                  <a:lnTo>
                    <a:pt x="530" y="463"/>
                  </a:lnTo>
                  <a:lnTo>
                    <a:pt x="534" y="459"/>
                  </a:lnTo>
                  <a:lnTo>
                    <a:pt x="534" y="463"/>
                  </a:lnTo>
                  <a:lnTo>
                    <a:pt x="530" y="463"/>
                  </a:lnTo>
                  <a:lnTo>
                    <a:pt x="530" y="459"/>
                  </a:lnTo>
                  <a:lnTo>
                    <a:pt x="534" y="459"/>
                  </a:lnTo>
                  <a:lnTo>
                    <a:pt x="534" y="455"/>
                  </a:lnTo>
                  <a:lnTo>
                    <a:pt x="538" y="455"/>
                  </a:lnTo>
                  <a:lnTo>
                    <a:pt x="538" y="452"/>
                  </a:lnTo>
                  <a:lnTo>
                    <a:pt x="541" y="452"/>
                  </a:lnTo>
                  <a:lnTo>
                    <a:pt x="545" y="452"/>
                  </a:lnTo>
                  <a:lnTo>
                    <a:pt x="545" y="448"/>
                  </a:lnTo>
                  <a:lnTo>
                    <a:pt x="549" y="448"/>
                  </a:lnTo>
                  <a:lnTo>
                    <a:pt x="549" y="444"/>
                  </a:lnTo>
                  <a:lnTo>
                    <a:pt x="549" y="448"/>
                  </a:lnTo>
                  <a:lnTo>
                    <a:pt x="553" y="448"/>
                  </a:lnTo>
                  <a:lnTo>
                    <a:pt x="556" y="448"/>
                  </a:lnTo>
                  <a:lnTo>
                    <a:pt x="556" y="452"/>
                  </a:lnTo>
                  <a:lnTo>
                    <a:pt x="553" y="452"/>
                  </a:lnTo>
                  <a:lnTo>
                    <a:pt x="556" y="452"/>
                  </a:lnTo>
                  <a:lnTo>
                    <a:pt x="556" y="448"/>
                  </a:lnTo>
                  <a:lnTo>
                    <a:pt x="556" y="452"/>
                  </a:lnTo>
                  <a:lnTo>
                    <a:pt x="553" y="452"/>
                  </a:lnTo>
                  <a:lnTo>
                    <a:pt x="549" y="452"/>
                  </a:lnTo>
                  <a:lnTo>
                    <a:pt x="553" y="452"/>
                  </a:lnTo>
                  <a:lnTo>
                    <a:pt x="556" y="452"/>
                  </a:lnTo>
                  <a:lnTo>
                    <a:pt x="556" y="455"/>
                  </a:lnTo>
                  <a:lnTo>
                    <a:pt x="556" y="452"/>
                  </a:lnTo>
                  <a:lnTo>
                    <a:pt x="560" y="452"/>
                  </a:lnTo>
                  <a:lnTo>
                    <a:pt x="560" y="455"/>
                  </a:lnTo>
                  <a:lnTo>
                    <a:pt x="556" y="455"/>
                  </a:lnTo>
                  <a:lnTo>
                    <a:pt x="556" y="459"/>
                  </a:lnTo>
                  <a:lnTo>
                    <a:pt x="560" y="459"/>
                  </a:lnTo>
                  <a:lnTo>
                    <a:pt x="560" y="455"/>
                  </a:lnTo>
                  <a:lnTo>
                    <a:pt x="564" y="455"/>
                  </a:lnTo>
                  <a:lnTo>
                    <a:pt x="564" y="452"/>
                  </a:lnTo>
                  <a:lnTo>
                    <a:pt x="560" y="455"/>
                  </a:lnTo>
                  <a:lnTo>
                    <a:pt x="560" y="452"/>
                  </a:lnTo>
                  <a:lnTo>
                    <a:pt x="560" y="448"/>
                  </a:lnTo>
                  <a:lnTo>
                    <a:pt x="564" y="448"/>
                  </a:lnTo>
                  <a:lnTo>
                    <a:pt x="564" y="444"/>
                  </a:lnTo>
                  <a:lnTo>
                    <a:pt x="568" y="444"/>
                  </a:lnTo>
                  <a:lnTo>
                    <a:pt x="564" y="444"/>
                  </a:lnTo>
                  <a:lnTo>
                    <a:pt x="564" y="440"/>
                  </a:lnTo>
                  <a:lnTo>
                    <a:pt x="568" y="440"/>
                  </a:lnTo>
                  <a:lnTo>
                    <a:pt x="568" y="437"/>
                  </a:lnTo>
                  <a:lnTo>
                    <a:pt x="568" y="440"/>
                  </a:lnTo>
                  <a:lnTo>
                    <a:pt x="571" y="440"/>
                  </a:lnTo>
                  <a:lnTo>
                    <a:pt x="575" y="440"/>
                  </a:lnTo>
                  <a:lnTo>
                    <a:pt x="571" y="440"/>
                  </a:lnTo>
                  <a:lnTo>
                    <a:pt x="568" y="437"/>
                  </a:lnTo>
                  <a:lnTo>
                    <a:pt x="564" y="437"/>
                  </a:lnTo>
                  <a:lnTo>
                    <a:pt x="568" y="437"/>
                  </a:lnTo>
                  <a:lnTo>
                    <a:pt x="564" y="433"/>
                  </a:lnTo>
                  <a:lnTo>
                    <a:pt x="568" y="433"/>
                  </a:lnTo>
                  <a:lnTo>
                    <a:pt x="571" y="433"/>
                  </a:lnTo>
                  <a:lnTo>
                    <a:pt x="575" y="429"/>
                  </a:lnTo>
                  <a:lnTo>
                    <a:pt x="579" y="425"/>
                  </a:lnTo>
                  <a:lnTo>
                    <a:pt x="575" y="425"/>
                  </a:lnTo>
                  <a:lnTo>
                    <a:pt x="571" y="422"/>
                  </a:lnTo>
                  <a:lnTo>
                    <a:pt x="568" y="422"/>
                  </a:lnTo>
                  <a:lnTo>
                    <a:pt x="568" y="418"/>
                  </a:lnTo>
                  <a:lnTo>
                    <a:pt x="571" y="418"/>
                  </a:lnTo>
                  <a:lnTo>
                    <a:pt x="571" y="414"/>
                  </a:lnTo>
                  <a:lnTo>
                    <a:pt x="575" y="414"/>
                  </a:lnTo>
                  <a:lnTo>
                    <a:pt x="571" y="414"/>
                  </a:lnTo>
                  <a:lnTo>
                    <a:pt x="571" y="410"/>
                  </a:lnTo>
                  <a:lnTo>
                    <a:pt x="571" y="406"/>
                  </a:lnTo>
                  <a:lnTo>
                    <a:pt x="571" y="403"/>
                  </a:lnTo>
                  <a:lnTo>
                    <a:pt x="575" y="403"/>
                  </a:lnTo>
                  <a:lnTo>
                    <a:pt x="575" y="399"/>
                  </a:lnTo>
                  <a:lnTo>
                    <a:pt x="575" y="395"/>
                  </a:lnTo>
                  <a:lnTo>
                    <a:pt x="579" y="395"/>
                  </a:lnTo>
                  <a:lnTo>
                    <a:pt x="575" y="395"/>
                  </a:lnTo>
                  <a:lnTo>
                    <a:pt x="575" y="391"/>
                  </a:lnTo>
                  <a:lnTo>
                    <a:pt x="579" y="388"/>
                  </a:lnTo>
                  <a:lnTo>
                    <a:pt x="579" y="391"/>
                  </a:lnTo>
                  <a:lnTo>
                    <a:pt x="579" y="395"/>
                  </a:lnTo>
                  <a:lnTo>
                    <a:pt x="579" y="391"/>
                  </a:lnTo>
                  <a:lnTo>
                    <a:pt x="579" y="388"/>
                  </a:lnTo>
                  <a:lnTo>
                    <a:pt x="579" y="384"/>
                  </a:lnTo>
                  <a:lnTo>
                    <a:pt x="579" y="388"/>
                  </a:lnTo>
                  <a:lnTo>
                    <a:pt x="575" y="388"/>
                  </a:lnTo>
                  <a:lnTo>
                    <a:pt x="575" y="384"/>
                  </a:lnTo>
                  <a:lnTo>
                    <a:pt x="575" y="380"/>
                  </a:lnTo>
                  <a:lnTo>
                    <a:pt x="579" y="380"/>
                  </a:lnTo>
                  <a:lnTo>
                    <a:pt x="579" y="384"/>
                  </a:lnTo>
                  <a:lnTo>
                    <a:pt x="579" y="380"/>
                  </a:lnTo>
                  <a:lnTo>
                    <a:pt x="583" y="380"/>
                  </a:lnTo>
                  <a:lnTo>
                    <a:pt x="583" y="376"/>
                  </a:lnTo>
                  <a:lnTo>
                    <a:pt x="583" y="380"/>
                  </a:lnTo>
                  <a:lnTo>
                    <a:pt x="579" y="380"/>
                  </a:lnTo>
                  <a:lnTo>
                    <a:pt x="575" y="380"/>
                  </a:lnTo>
                  <a:lnTo>
                    <a:pt x="571" y="376"/>
                  </a:lnTo>
                  <a:lnTo>
                    <a:pt x="571" y="380"/>
                  </a:lnTo>
                  <a:lnTo>
                    <a:pt x="571" y="384"/>
                  </a:lnTo>
                  <a:lnTo>
                    <a:pt x="568" y="384"/>
                  </a:lnTo>
                  <a:lnTo>
                    <a:pt x="564" y="384"/>
                  </a:lnTo>
                  <a:lnTo>
                    <a:pt x="560" y="384"/>
                  </a:lnTo>
                  <a:lnTo>
                    <a:pt x="560" y="380"/>
                  </a:lnTo>
                  <a:lnTo>
                    <a:pt x="564" y="380"/>
                  </a:lnTo>
                  <a:lnTo>
                    <a:pt x="560" y="380"/>
                  </a:lnTo>
                  <a:lnTo>
                    <a:pt x="556" y="376"/>
                  </a:lnTo>
                  <a:lnTo>
                    <a:pt x="556" y="373"/>
                  </a:lnTo>
                  <a:lnTo>
                    <a:pt x="556" y="369"/>
                  </a:lnTo>
                  <a:lnTo>
                    <a:pt x="560" y="365"/>
                  </a:lnTo>
                  <a:lnTo>
                    <a:pt x="560" y="361"/>
                  </a:lnTo>
                  <a:lnTo>
                    <a:pt x="560" y="358"/>
                  </a:lnTo>
                  <a:lnTo>
                    <a:pt x="560" y="354"/>
                  </a:lnTo>
                  <a:lnTo>
                    <a:pt x="564" y="354"/>
                  </a:lnTo>
                  <a:lnTo>
                    <a:pt x="564" y="350"/>
                  </a:lnTo>
                  <a:lnTo>
                    <a:pt x="568" y="350"/>
                  </a:lnTo>
                  <a:lnTo>
                    <a:pt x="568" y="346"/>
                  </a:lnTo>
                  <a:lnTo>
                    <a:pt x="568" y="343"/>
                  </a:lnTo>
                  <a:lnTo>
                    <a:pt x="568" y="339"/>
                  </a:lnTo>
                  <a:lnTo>
                    <a:pt x="564" y="335"/>
                  </a:lnTo>
                  <a:lnTo>
                    <a:pt x="564" y="331"/>
                  </a:lnTo>
                  <a:lnTo>
                    <a:pt x="564" y="328"/>
                  </a:lnTo>
                  <a:lnTo>
                    <a:pt x="564" y="324"/>
                  </a:lnTo>
                  <a:lnTo>
                    <a:pt x="564" y="320"/>
                  </a:lnTo>
                  <a:lnTo>
                    <a:pt x="560" y="320"/>
                  </a:lnTo>
                  <a:lnTo>
                    <a:pt x="560" y="316"/>
                  </a:lnTo>
                  <a:lnTo>
                    <a:pt x="564" y="316"/>
                  </a:lnTo>
                  <a:lnTo>
                    <a:pt x="560" y="313"/>
                  </a:lnTo>
                  <a:lnTo>
                    <a:pt x="560" y="309"/>
                  </a:lnTo>
                  <a:lnTo>
                    <a:pt x="564" y="309"/>
                  </a:lnTo>
                  <a:lnTo>
                    <a:pt x="564" y="313"/>
                  </a:lnTo>
                  <a:lnTo>
                    <a:pt x="568" y="313"/>
                  </a:lnTo>
                  <a:lnTo>
                    <a:pt x="568" y="309"/>
                  </a:lnTo>
                  <a:lnTo>
                    <a:pt x="568" y="305"/>
                  </a:lnTo>
                  <a:lnTo>
                    <a:pt x="571" y="301"/>
                  </a:lnTo>
                  <a:lnTo>
                    <a:pt x="571" y="305"/>
                  </a:lnTo>
                  <a:lnTo>
                    <a:pt x="571" y="301"/>
                  </a:lnTo>
                  <a:lnTo>
                    <a:pt x="575" y="297"/>
                  </a:lnTo>
                  <a:lnTo>
                    <a:pt x="575" y="294"/>
                  </a:lnTo>
                  <a:lnTo>
                    <a:pt x="575" y="290"/>
                  </a:lnTo>
                  <a:lnTo>
                    <a:pt x="579" y="290"/>
                  </a:lnTo>
                  <a:lnTo>
                    <a:pt x="579" y="286"/>
                  </a:lnTo>
                  <a:lnTo>
                    <a:pt x="579" y="282"/>
                  </a:lnTo>
                  <a:lnTo>
                    <a:pt x="579" y="279"/>
                  </a:lnTo>
                  <a:lnTo>
                    <a:pt x="583" y="279"/>
                  </a:lnTo>
                  <a:lnTo>
                    <a:pt x="583" y="275"/>
                  </a:lnTo>
                  <a:lnTo>
                    <a:pt x="586" y="271"/>
                  </a:lnTo>
                  <a:lnTo>
                    <a:pt x="586" y="267"/>
                  </a:lnTo>
                  <a:lnTo>
                    <a:pt x="586" y="264"/>
                  </a:lnTo>
                  <a:lnTo>
                    <a:pt x="590" y="260"/>
                  </a:lnTo>
                  <a:lnTo>
                    <a:pt x="590" y="256"/>
                  </a:lnTo>
                  <a:lnTo>
                    <a:pt x="594" y="256"/>
                  </a:lnTo>
                  <a:lnTo>
                    <a:pt x="594" y="252"/>
                  </a:lnTo>
                  <a:lnTo>
                    <a:pt x="590" y="249"/>
                  </a:lnTo>
                  <a:lnTo>
                    <a:pt x="590" y="245"/>
                  </a:lnTo>
                  <a:lnTo>
                    <a:pt x="594" y="245"/>
                  </a:lnTo>
                  <a:lnTo>
                    <a:pt x="594" y="241"/>
                  </a:lnTo>
                  <a:lnTo>
                    <a:pt x="598" y="241"/>
                  </a:lnTo>
                  <a:lnTo>
                    <a:pt x="598" y="237"/>
                  </a:lnTo>
                  <a:lnTo>
                    <a:pt x="598" y="234"/>
                  </a:lnTo>
                  <a:lnTo>
                    <a:pt x="594" y="234"/>
                  </a:lnTo>
                  <a:lnTo>
                    <a:pt x="594" y="230"/>
                  </a:lnTo>
                  <a:lnTo>
                    <a:pt x="594" y="226"/>
                  </a:lnTo>
                  <a:lnTo>
                    <a:pt x="594" y="222"/>
                  </a:lnTo>
                  <a:lnTo>
                    <a:pt x="594" y="219"/>
                  </a:lnTo>
                  <a:lnTo>
                    <a:pt x="594" y="215"/>
                  </a:lnTo>
                  <a:lnTo>
                    <a:pt x="594" y="211"/>
                  </a:lnTo>
                  <a:lnTo>
                    <a:pt x="590" y="211"/>
                  </a:lnTo>
                  <a:lnTo>
                    <a:pt x="590" y="207"/>
                  </a:lnTo>
                  <a:lnTo>
                    <a:pt x="594" y="203"/>
                  </a:lnTo>
                  <a:lnTo>
                    <a:pt x="598" y="200"/>
                  </a:lnTo>
                  <a:lnTo>
                    <a:pt x="598" y="196"/>
                  </a:lnTo>
                  <a:lnTo>
                    <a:pt x="598" y="192"/>
                  </a:lnTo>
                  <a:lnTo>
                    <a:pt x="598" y="188"/>
                  </a:lnTo>
                  <a:lnTo>
                    <a:pt x="598" y="185"/>
                  </a:lnTo>
                  <a:lnTo>
                    <a:pt x="594" y="185"/>
                  </a:lnTo>
                  <a:lnTo>
                    <a:pt x="594" y="181"/>
                  </a:lnTo>
                  <a:lnTo>
                    <a:pt x="598" y="177"/>
                  </a:lnTo>
                  <a:lnTo>
                    <a:pt x="598" y="173"/>
                  </a:lnTo>
                  <a:lnTo>
                    <a:pt x="601" y="173"/>
                  </a:lnTo>
                  <a:lnTo>
                    <a:pt x="601" y="170"/>
                  </a:lnTo>
                  <a:lnTo>
                    <a:pt x="601" y="166"/>
                  </a:lnTo>
                  <a:lnTo>
                    <a:pt x="601" y="162"/>
                  </a:lnTo>
                  <a:lnTo>
                    <a:pt x="605" y="162"/>
                  </a:lnTo>
                  <a:lnTo>
                    <a:pt x="605" y="158"/>
                  </a:lnTo>
                  <a:lnTo>
                    <a:pt x="605" y="155"/>
                  </a:lnTo>
                  <a:lnTo>
                    <a:pt x="605" y="151"/>
                  </a:lnTo>
                  <a:lnTo>
                    <a:pt x="605" y="147"/>
                  </a:lnTo>
                  <a:lnTo>
                    <a:pt x="609" y="143"/>
                  </a:lnTo>
                  <a:lnTo>
                    <a:pt x="609" y="140"/>
                  </a:lnTo>
                  <a:lnTo>
                    <a:pt x="609" y="136"/>
                  </a:lnTo>
                  <a:lnTo>
                    <a:pt x="609" y="132"/>
                  </a:lnTo>
                  <a:lnTo>
                    <a:pt x="609" y="128"/>
                  </a:lnTo>
                  <a:lnTo>
                    <a:pt x="609" y="125"/>
                  </a:lnTo>
                  <a:lnTo>
                    <a:pt x="613" y="125"/>
                  </a:lnTo>
                  <a:lnTo>
                    <a:pt x="613" y="121"/>
                  </a:lnTo>
                  <a:lnTo>
                    <a:pt x="609" y="121"/>
                  </a:lnTo>
                  <a:lnTo>
                    <a:pt x="613" y="117"/>
                  </a:lnTo>
                  <a:lnTo>
                    <a:pt x="609" y="117"/>
                  </a:lnTo>
                  <a:lnTo>
                    <a:pt x="609" y="113"/>
                  </a:lnTo>
                  <a:lnTo>
                    <a:pt x="609" y="109"/>
                  </a:lnTo>
                  <a:lnTo>
                    <a:pt x="609" y="106"/>
                  </a:lnTo>
                  <a:lnTo>
                    <a:pt x="613" y="106"/>
                  </a:lnTo>
                  <a:lnTo>
                    <a:pt x="609" y="106"/>
                  </a:lnTo>
                  <a:lnTo>
                    <a:pt x="609" y="102"/>
                  </a:lnTo>
                  <a:lnTo>
                    <a:pt x="613" y="98"/>
                  </a:lnTo>
                  <a:lnTo>
                    <a:pt x="613" y="94"/>
                  </a:lnTo>
                  <a:lnTo>
                    <a:pt x="609" y="94"/>
                  </a:lnTo>
                  <a:lnTo>
                    <a:pt x="609" y="91"/>
                  </a:lnTo>
                  <a:lnTo>
                    <a:pt x="609" y="87"/>
                  </a:lnTo>
                  <a:lnTo>
                    <a:pt x="613" y="87"/>
                  </a:lnTo>
                  <a:lnTo>
                    <a:pt x="613" y="83"/>
                  </a:lnTo>
                  <a:lnTo>
                    <a:pt x="616" y="79"/>
                  </a:lnTo>
                  <a:lnTo>
                    <a:pt x="616" y="76"/>
                  </a:lnTo>
                  <a:lnTo>
                    <a:pt x="616" y="72"/>
                  </a:lnTo>
                  <a:lnTo>
                    <a:pt x="616" y="68"/>
                  </a:lnTo>
                  <a:lnTo>
                    <a:pt x="616" y="64"/>
                  </a:lnTo>
                  <a:lnTo>
                    <a:pt x="616" y="61"/>
                  </a:lnTo>
                  <a:lnTo>
                    <a:pt x="616" y="57"/>
                  </a:lnTo>
                  <a:lnTo>
                    <a:pt x="616" y="53"/>
                  </a:lnTo>
                  <a:lnTo>
                    <a:pt x="616" y="46"/>
                  </a:lnTo>
                  <a:lnTo>
                    <a:pt x="616" y="42"/>
                  </a:lnTo>
                  <a:lnTo>
                    <a:pt x="616" y="38"/>
                  </a:lnTo>
                  <a:lnTo>
                    <a:pt x="616" y="34"/>
                  </a:lnTo>
                  <a:lnTo>
                    <a:pt x="616" y="31"/>
                  </a:lnTo>
                  <a:lnTo>
                    <a:pt x="613" y="31"/>
                  </a:lnTo>
                  <a:lnTo>
                    <a:pt x="613" y="27"/>
                  </a:lnTo>
                  <a:lnTo>
                    <a:pt x="613" y="23"/>
                  </a:lnTo>
                  <a:lnTo>
                    <a:pt x="613" y="19"/>
                  </a:lnTo>
                  <a:lnTo>
                    <a:pt x="613" y="15"/>
                  </a:lnTo>
                  <a:lnTo>
                    <a:pt x="616" y="15"/>
                  </a:lnTo>
                  <a:lnTo>
                    <a:pt x="620" y="12"/>
                  </a:lnTo>
                  <a:lnTo>
                    <a:pt x="620" y="8"/>
                  </a:lnTo>
                  <a:lnTo>
                    <a:pt x="624" y="8"/>
                  </a:lnTo>
                  <a:lnTo>
                    <a:pt x="620" y="4"/>
                  </a:lnTo>
                  <a:lnTo>
                    <a:pt x="624" y="4"/>
                  </a:lnTo>
                  <a:lnTo>
                    <a:pt x="628" y="0"/>
                  </a:lnTo>
                  <a:lnTo>
                    <a:pt x="628" y="4"/>
                  </a:lnTo>
                  <a:lnTo>
                    <a:pt x="628" y="8"/>
                  </a:lnTo>
                  <a:lnTo>
                    <a:pt x="631" y="8"/>
                  </a:lnTo>
                  <a:lnTo>
                    <a:pt x="631" y="12"/>
                  </a:lnTo>
                  <a:lnTo>
                    <a:pt x="631" y="15"/>
                  </a:lnTo>
                  <a:lnTo>
                    <a:pt x="635" y="15"/>
                  </a:lnTo>
                  <a:lnTo>
                    <a:pt x="635" y="19"/>
                  </a:lnTo>
                  <a:lnTo>
                    <a:pt x="635" y="23"/>
                  </a:lnTo>
                  <a:lnTo>
                    <a:pt x="635" y="27"/>
                  </a:lnTo>
                  <a:lnTo>
                    <a:pt x="639" y="27"/>
                  </a:lnTo>
                  <a:lnTo>
                    <a:pt x="639" y="31"/>
                  </a:lnTo>
                  <a:lnTo>
                    <a:pt x="643" y="31"/>
                  </a:lnTo>
                  <a:lnTo>
                    <a:pt x="643" y="34"/>
                  </a:lnTo>
                  <a:lnTo>
                    <a:pt x="639" y="34"/>
                  </a:lnTo>
                  <a:lnTo>
                    <a:pt x="639" y="38"/>
                  </a:lnTo>
                  <a:lnTo>
                    <a:pt x="643" y="38"/>
                  </a:lnTo>
                  <a:lnTo>
                    <a:pt x="643" y="42"/>
                  </a:lnTo>
                  <a:lnTo>
                    <a:pt x="639" y="42"/>
                  </a:lnTo>
                  <a:lnTo>
                    <a:pt x="639" y="46"/>
                  </a:lnTo>
                  <a:lnTo>
                    <a:pt x="639" y="49"/>
                  </a:lnTo>
                  <a:lnTo>
                    <a:pt x="643" y="49"/>
                  </a:lnTo>
                  <a:lnTo>
                    <a:pt x="643" y="53"/>
                  </a:lnTo>
                  <a:lnTo>
                    <a:pt x="643" y="57"/>
                  </a:lnTo>
                  <a:lnTo>
                    <a:pt x="646" y="61"/>
                  </a:lnTo>
                  <a:lnTo>
                    <a:pt x="646" y="64"/>
                  </a:lnTo>
                  <a:lnTo>
                    <a:pt x="646" y="68"/>
                  </a:lnTo>
                  <a:lnTo>
                    <a:pt x="650" y="68"/>
                  </a:lnTo>
                  <a:lnTo>
                    <a:pt x="650" y="72"/>
                  </a:lnTo>
                  <a:lnTo>
                    <a:pt x="650" y="76"/>
                  </a:lnTo>
                  <a:lnTo>
                    <a:pt x="650" y="79"/>
                  </a:lnTo>
                  <a:lnTo>
                    <a:pt x="654" y="79"/>
                  </a:lnTo>
                  <a:lnTo>
                    <a:pt x="650" y="83"/>
                  </a:lnTo>
                  <a:lnTo>
                    <a:pt x="654" y="87"/>
                  </a:lnTo>
                  <a:lnTo>
                    <a:pt x="658" y="87"/>
                  </a:lnTo>
                  <a:lnTo>
                    <a:pt x="662" y="87"/>
                  </a:lnTo>
                  <a:lnTo>
                    <a:pt x="662" y="83"/>
                  </a:lnTo>
                  <a:close/>
                  <a:moveTo>
                    <a:pt x="639" y="553"/>
                  </a:moveTo>
                  <a:lnTo>
                    <a:pt x="639" y="557"/>
                  </a:lnTo>
                  <a:lnTo>
                    <a:pt x="639" y="561"/>
                  </a:lnTo>
                  <a:lnTo>
                    <a:pt x="639" y="564"/>
                  </a:lnTo>
                  <a:lnTo>
                    <a:pt x="639" y="568"/>
                  </a:lnTo>
                  <a:lnTo>
                    <a:pt x="639" y="572"/>
                  </a:lnTo>
                  <a:lnTo>
                    <a:pt x="639" y="576"/>
                  </a:lnTo>
                  <a:lnTo>
                    <a:pt x="639" y="579"/>
                  </a:lnTo>
                  <a:lnTo>
                    <a:pt x="639" y="583"/>
                  </a:lnTo>
                  <a:lnTo>
                    <a:pt x="639" y="587"/>
                  </a:lnTo>
                  <a:lnTo>
                    <a:pt x="639" y="591"/>
                  </a:lnTo>
                  <a:lnTo>
                    <a:pt x="639" y="587"/>
                  </a:lnTo>
                  <a:lnTo>
                    <a:pt x="635" y="587"/>
                  </a:lnTo>
                  <a:lnTo>
                    <a:pt x="639" y="587"/>
                  </a:lnTo>
                  <a:lnTo>
                    <a:pt x="639" y="591"/>
                  </a:lnTo>
                  <a:lnTo>
                    <a:pt x="635" y="591"/>
                  </a:lnTo>
                  <a:lnTo>
                    <a:pt x="631" y="591"/>
                  </a:lnTo>
                  <a:lnTo>
                    <a:pt x="628" y="587"/>
                  </a:lnTo>
                  <a:lnTo>
                    <a:pt x="624" y="587"/>
                  </a:lnTo>
                  <a:lnTo>
                    <a:pt x="616" y="587"/>
                  </a:lnTo>
                  <a:lnTo>
                    <a:pt x="613" y="587"/>
                  </a:lnTo>
                  <a:lnTo>
                    <a:pt x="616" y="587"/>
                  </a:lnTo>
                  <a:lnTo>
                    <a:pt x="613" y="587"/>
                  </a:lnTo>
                  <a:lnTo>
                    <a:pt x="609" y="587"/>
                  </a:lnTo>
                  <a:lnTo>
                    <a:pt x="605" y="587"/>
                  </a:lnTo>
                  <a:lnTo>
                    <a:pt x="609" y="587"/>
                  </a:lnTo>
                  <a:lnTo>
                    <a:pt x="613" y="587"/>
                  </a:lnTo>
                  <a:lnTo>
                    <a:pt x="613" y="583"/>
                  </a:lnTo>
                  <a:lnTo>
                    <a:pt x="609" y="583"/>
                  </a:lnTo>
                  <a:lnTo>
                    <a:pt x="609" y="587"/>
                  </a:lnTo>
                  <a:lnTo>
                    <a:pt x="605" y="587"/>
                  </a:lnTo>
                  <a:lnTo>
                    <a:pt x="601" y="587"/>
                  </a:lnTo>
                  <a:lnTo>
                    <a:pt x="605" y="587"/>
                  </a:lnTo>
                  <a:lnTo>
                    <a:pt x="605" y="583"/>
                  </a:lnTo>
                  <a:lnTo>
                    <a:pt x="601" y="583"/>
                  </a:lnTo>
                  <a:lnTo>
                    <a:pt x="601" y="587"/>
                  </a:lnTo>
                  <a:lnTo>
                    <a:pt x="598" y="587"/>
                  </a:lnTo>
                  <a:lnTo>
                    <a:pt x="598" y="583"/>
                  </a:lnTo>
                  <a:lnTo>
                    <a:pt x="594" y="587"/>
                  </a:lnTo>
                  <a:lnTo>
                    <a:pt x="594" y="583"/>
                  </a:lnTo>
                  <a:lnTo>
                    <a:pt x="590" y="583"/>
                  </a:lnTo>
                  <a:lnTo>
                    <a:pt x="590" y="587"/>
                  </a:lnTo>
                  <a:lnTo>
                    <a:pt x="586" y="587"/>
                  </a:lnTo>
                  <a:lnTo>
                    <a:pt x="586" y="583"/>
                  </a:lnTo>
                  <a:lnTo>
                    <a:pt x="590" y="583"/>
                  </a:lnTo>
                  <a:lnTo>
                    <a:pt x="594" y="583"/>
                  </a:lnTo>
                  <a:lnTo>
                    <a:pt x="590" y="583"/>
                  </a:lnTo>
                  <a:lnTo>
                    <a:pt x="594" y="583"/>
                  </a:lnTo>
                  <a:lnTo>
                    <a:pt x="598" y="583"/>
                  </a:lnTo>
                  <a:lnTo>
                    <a:pt x="598" y="579"/>
                  </a:lnTo>
                  <a:lnTo>
                    <a:pt x="601" y="583"/>
                  </a:lnTo>
                  <a:lnTo>
                    <a:pt x="605" y="583"/>
                  </a:lnTo>
                  <a:lnTo>
                    <a:pt x="605" y="579"/>
                  </a:lnTo>
                  <a:lnTo>
                    <a:pt x="609" y="579"/>
                  </a:lnTo>
                  <a:lnTo>
                    <a:pt x="609" y="583"/>
                  </a:lnTo>
                  <a:lnTo>
                    <a:pt x="605" y="583"/>
                  </a:lnTo>
                  <a:lnTo>
                    <a:pt x="609" y="583"/>
                  </a:lnTo>
                  <a:lnTo>
                    <a:pt x="609" y="579"/>
                  </a:lnTo>
                  <a:lnTo>
                    <a:pt x="609" y="583"/>
                  </a:lnTo>
                  <a:lnTo>
                    <a:pt x="613" y="583"/>
                  </a:lnTo>
                  <a:lnTo>
                    <a:pt x="616" y="583"/>
                  </a:lnTo>
                  <a:lnTo>
                    <a:pt x="613" y="583"/>
                  </a:lnTo>
                  <a:lnTo>
                    <a:pt x="609" y="579"/>
                  </a:lnTo>
                  <a:lnTo>
                    <a:pt x="613" y="579"/>
                  </a:lnTo>
                  <a:lnTo>
                    <a:pt x="609" y="579"/>
                  </a:lnTo>
                  <a:lnTo>
                    <a:pt x="605" y="579"/>
                  </a:lnTo>
                  <a:lnTo>
                    <a:pt x="605" y="576"/>
                  </a:lnTo>
                  <a:lnTo>
                    <a:pt x="605" y="579"/>
                  </a:lnTo>
                  <a:lnTo>
                    <a:pt x="609" y="579"/>
                  </a:lnTo>
                  <a:lnTo>
                    <a:pt x="613" y="579"/>
                  </a:lnTo>
                  <a:lnTo>
                    <a:pt x="616" y="579"/>
                  </a:lnTo>
                  <a:lnTo>
                    <a:pt x="616" y="583"/>
                  </a:lnTo>
                  <a:lnTo>
                    <a:pt x="616" y="579"/>
                  </a:lnTo>
                  <a:lnTo>
                    <a:pt x="620" y="579"/>
                  </a:lnTo>
                  <a:lnTo>
                    <a:pt x="620" y="583"/>
                  </a:lnTo>
                  <a:lnTo>
                    <a:pt x="624" y="583"/>
                  </a:lnTo>
                  <a:lnTo>
                    <a:pt x="620" y="579"/>
                  </a:lnTo>
                  <a:lnTo>
                    <a:pt x="624" y="579"/>
                  </a:lnTo>
                  <a:lnTo>
                    <a:pt x="628" y="579"/>
                  </a:lnTo>
                  <a:lnTo>
                    <a:pt x="631" y="583"/>
                  </a:lnTo>
                  <a:lnTo>
                    <a:pt x="628" y="583"/>
                  </a:lnTo>
                  <a:lnTo>
                    <a:pt x="628" y="587"/>
                  </a:lnTo>
                  <a:lnTo>
                    <a:pt x="628" y="583"/>
                  </a:lnTo>
                  <a:lnTo>
                    <a:pt x="631" y="583"/>
                  </a:lnTo>
                  <a:lnTo>
                    <a:pt x="635" y="583"/>
                  </a:lnTo>
                  <a:lnTo>
                    <a:pt x="631" y="579"/>
                  </a:lnTo>
                  <a:lnTo>
                    <a:pt x="628" y="579"/>
                  </a:lnTo>
                  <a:lnTo>
                    <a:pt x="624" y="579"/>
                  </a:lnTo>
                  <a:lnTo>
                    <a:pt x="620" y="579"/>
                  </a:lnTo>
                  <a:lnTo>
                    <a:pt x="616" y="576"/>
                  </a:lnTo>
                  <a:lnTo>
                    <a:pt x="616" y="572"/>
                  </a:lnTo>
                  <a:lnTo>
                    <a:pt x="620" y="568"/>
                  </a:lnTo>
                  <a:lnTo>
                    <a:pt x="624" y="568"/>
                  </a:lnTo>
                  <a:lnTo>
                    <a:pt x="628" y="568"/>
                  </a:lnTo>
                  <a:lnTo>
                    <a:pt x="628" y="564"/>
                  </a:lnTo>
                  <a:lnTo>
                    <a:pt x="624" y="564"/>
                  </a:lnTo>
                  <a:lnTo>
                    <a:pt x="620" y="564"/>
                  </a:lnTo>
                  <a:lnTo>
                    <a:pt x="616" y="564"/>
                  </a:lnTo>
                  <a:lnTo>
                    <a:pt x="616" y="568"/>
                  </a:lnTo>
                  <a:lnTo>
                    <a:pt x="613" y="568"/>
                  </a:lnTo>
                  <a:lnTo>
                    <a:pt x="613" y="564"/>
                  </a:lnTo>
                  <a:lnTo>
                    <a:pt x="613" y="561"/>
                  </a:lnTo>
                  <a:lnTo>
                    <a:pt x="613" y="557"/>
                  </a:lnTo>
                  <a:lnTo>
                    <a:pt x="613" y="561"/>
                  </a:lnTo>
                  <a:lnTo>
                    <a:pt x="616" y="561"/>
                  </a:lnTo>
                  <a:lnTo>
                    <a:pt x="616" y="557"/>
                  </a:lnTo>
                  <a:lnTo>
                    <a:pt x="613" y="557"/>
                  </a:lnTo>
                  <a:lnTo>
                    <a:pt x="616" y="553"/>
                  </a:lnTo>
                  <a:lnTo>
                    <a:pt x="616" y="557"/>
                  </a:lnTo>
                  <a:lnTo>
                    <a:pt x="620" y="557"/>
                  </a:lnTo>
                  <a:lnTo>
                    <a:pt x="624" y="557"/>
                  </a:lnTo>
                  <a:lnTo>
                    <a:pt x="624" y="553"/>
                  </a:lnTo>
                  <a:lnTo>
                    <a:pt x="628" y="549"/>
                  </a:lnTo>
                  <a:lnTo>
                    <a:pt x="628" y="553"/>
                  </a:lnTo>
                  <a:lnTo>
                    <a:pt x="631" y="553"/>
                  </a:lnTo>
                  <a:lnTo>
                    <a:pt x="635" y="553"/>
                  </a:lnTo>
                  <a:lnTo>
                    <a:pt x="639" y="553"/>
                  </a:lnTo>
                  <a:close/>
                  <a:moveTo>
                    <a:pt x="556" y="406"/>
                  </a:moveTo>
                  <a:lnTo>
                    <a:pt x="553" y="406"/>
                  </a:lnTo>
                  <a:lnTo>
                    <a:pt x="549" y="406"/>
                  </a:lnTo>
                  <a:lnTo>
                    <a:pt x="549" y="403"/>
                  </a:lnTo>
                  <a:lnTo>
                    <a:pt x="553" y="403"/>
                  </a:lnTo>
                  <a:lnTo>
                    <a:pt x="553" y="399"/>
                  </a:lnTo>
                  <a:lnTo>
                    <a:pt x="553" y="395"/>
                  </a:lnTo>
                  <a:lnTo>
                    <a:pt x="553" y="391"/>
                  </a:lnTo>
                  <a:lnTo>
                    <a:pt x="553" y="388"/>
                  </a:lnTo>
                  <a:lnTo>
                    <a:pt x="556" y="388"/>
                  </a:lnTo>
                  <a:lnTo>
                    <a:pt x="556" y="384"/>
                  </a:lnTo>
                  <a:lnTo>
                    <a:pt x="560" y="384"/>
                  </a:lnTo>
                  <a:lnTo>
                    <a:pt x="564" y="384"/>
                  </a:lnTo>
                  <a:lnTo>
                    <a:pt x="564" y="388"/>
                  </a:lnTo>
                  <a:lnTo>
                    <a:pt x="564" y="391"/>
                  </a:lnTo>
                  <a:lnTo>
                    <a:pt x="560" y="391"/>
                  </a:lnTo>
                  <a:lnTo>
                    <a:pt x="560" y="395"/>
                  </a:lnTo>
                  <a:lnTo>
                    <a:pt x="560" y="399"/>
                  </a:lnTo>
                  <a:lnTo>
                    <a:pt x="564" y="399"/>
                  </a:lnTo>
                  <a:lnTo>
                    <a:pt x="560" y="399"/>
                  </a:lnTo>
                  <a:lnTo>
                    <a:pt x="560" y="403"/>
                  </a:lnTo>
                  <a:lnTo>
                    <a:pt x="564" y="403"/>
                  </a:lnTo>
                  <a:lnTo>
                    <a:pt x="560" y="403"/>
                  </a:lnTo>
                  <a:lnTo>
                    <a:pt x="560" y="406"/>
                  </a:lnTo>
                  <a:lnTo>
                    <a:pt x="556" y="406"/>
                  </a:lnTo>
                  <a:close/>
                  <a:moveTo>
                    <a:pt x="545" y="512"/>
                  </a:moveTo>
                  <a:lnTo>
                    <a:pt x="541" y="512"/>
                  </a:lnTo>
                  <a:lnTo>
                    <a:pt x="545" y="512"/>
                  </a:lnTo>
                  <a:lnTo>
                    <a:pt x="541" y="512"/>
                  </a:lnTo>
                  <a:lnTo>
                    <a:pt x="541" y="508"/>
                  </a:lnTo>
                  <a:lnTo>
                    <a:pt x="541" y="504"/>
                  </a:lnTo>
                  <a:lnTo>
                    <a:pt x="545" y="504"/>
                  </a:lnTo>
                  <a:lnTo>
                    <a:pt x="545" y="500"/>
                  </a:lnTo>
                  <a:lnTo>
                    <a:pt x="545" y="504"/>
                  </a:lnTo>
                  <a:lnTo>
                    <a:pt x="541" y="504"/>
                  </a:lnTo>
                  <a:lnTo>
                    <a:pt x="541" y="508"/>
                  </a:lnTo>
                  <a:lnTo>
                    <a:pt x="541" y="512"/>
                  </a:lnTo>
                  <a:lnTo>
                    <a:pt x="538" y="512"/>
                  </a:lnTo>
                  <a:lnTo>
                    <a:pt x="538" y="508"/>
                  </a:lnTo>
                  <a:lnTo>
                    <a:pt x="534" y="508"/>
                  </a:lnTo>
                  <a:lnTo>
                    <a:pt x="538" y="504"/>
                  </a:lnTo>
                  <a:lnTo>
                    <a:pt x="534" y="504"/>
                  </a:lnTo>
                  <a:lnTo>
                    <a:pt x="534" y="500"/>
                  </a:lnTo>
                  <a:lnTo>
                    <a:pt x="534" y="504"/>
                  </a:lnTo>
                  <a:lnTo>
                    <a:pt x="538" y="504"/>
                  </a:lnTo>
                  <a:lnTo>
                    <a:pt x="534" y="500"/>
                  </a:lnTo>
                  <a:lnTo>
                    <a:pt x="538" y="500"/>
                  </a:lnTo>
                  <a:lnTo>
                    <a:pt x="541" y="500"/>
                  </a:lnTo>
                  <a:lnTo>
                    <a:pt x="541" y="497"/>
                  </a:lnTo>
                  <a:lnTo>
                    <a:pt x="538" y="493"/>
                  </a:lnTo>
                  <a:lnTo>
                    <a:pt x="541" y="493"/>
                  </a:lnTo>
                  <a:lnTo>
                    <a:pt x="545" y="493"/>
                  </a:lnTo>
                  <a:lnTo>
                    <a:pt x="549" y="493"/>
                  </a:lnTo>
                  <a:lnTo>
                    <a:pt x="549" y="497"/>
                  </a:lnTo>
                  <a:lnTo>
                    <a:pt x="549" y="500"/>
                  </a:lnTo>
                  <a:lnTo>
                    <a:pt x="549" y="504"/>
                  </a:lnTo>
                  <a:lnTo>
                    <a:pt x="549" y="508"/>
                  </a:lnTo>
                  <a:lnTo>
                    <a:pt x="545" y="508"/>
                  </a:lnTo>
                  <a:lnTo>
                    <a:pt x="549" y="508"/>
                  </a:lnTo>
                  <a:lnTo>
                    <a:pt x="549" y="512"/>
                  </a:lnTo>
                  <a:lnTo>
                    <a:pt x="545" y="512"/>
                  </a:lnTo>
                  <a:close/>
                  <a:moveTo>
                    <a:pt x="650" y="602"/>
                  </a:moveTo>
                  <a:lnTo>
                    <a:pt x="646" y="602"/>
                  </a:lnTo>
                  <a:lnTo>
                    <a:pt x="646" y="598"/>
                  </a:lnTo>
                  <a:lnTo>
                    <a:pt x="643" y="598"/>
                  </a:lnTo>
                  <a:lnTo>
                    <a:pt x="639" y="598"/>
                  </a:lnTo>
                  <a:lnTo>
                    <a:pt x="635" y="598"/>
                  </a:lnTo>
                  <a:lnTo>
                    <a:pt x="639" y="598"/>
                  </a:lnTo>
                  <a:lnTo>
                    <a:pt x="639" y="594"/>
                  </a:lnTo>
                  <a:lnTo>
                    <a:pt x="635" y="598"/>
                  </a:lnTo>
                  <a:lnTo>
                    <a:pt x="635" y="594"/>
                  </a:lnTo>
                  <a:lnTo>
                    <a:pt x="639" y="594"/>
                  </a:lnTo>
                  <a:lnTo>
                    <a:pt x="635" y="594"/>
                  </a:lnTo>
                  <a:lnTo>
                    <a:pt x="631" y="594"/>
                  </a:lnTo>
                  <a:lnTo>
                    <a:pt x="628" y="594"/>
                  </a:lnTo>
                  <a:lnTo>
                    <a:pt x="631" y="594"/>
                  </a:lnTo>
                  <a:lnTo>
                    <a:pt x="628" y="594"/>
                  </a:lnTo>
                  <a:lnTo>
                    <a:pt x="631" y="598"/>
                  </a:lnTo>
                  <a:lnTo>
                    <a:pt x="628" y="598"/>
                  </a:lnTo>
                  <a:lnTo>
                    <a:pt x="628" y="594"/>
                  </a:lnTo>
                  <a:lnTo>
                    <a:pt x="624" y="598"/>
                  </a:lnTo>
                  <a:lnTo>
                    <a:pt x="624" y="594"/>
                  </a:lnTo>
                  <a:lnTo>
                    <a:pt x="628" y="594"/>
                  </a:lnTo>
                  <a:lnTo>
                    <a:pt x="624" y="594"/>
                  </a:lnTo>
                  <a:lnTo>
                    <a:pt x="620" y="594"/>
                  </a:lnTo>
                  <a:lnTo>
                    <a:pt x="616" y="594"/>
                  </a:lnTo>
                  <a:lnTo>
                    <a:pt x="620" y="594"/>
                  </a:lnTo>
                  <a:lnTo>
                    <a:pt x="620" y="591"/>
                  </a:lnTo>
                  <a:lnTo>
                    <a:pt x="624" y="591"/>
                  </a:lnTo>
                  <a:lnTo>
                    <a:pt x="628" y="591"/>
                  </a:lnTo>
                  <a:lnTo>
                    <a:pt x="631" y="591"/>
                  </a:lnTo>
                  <a:lnTo>
                    <a:pt x="635" y="591"/>
                  </a:lnTo>
                  <a:lnTo>
                    <a:pt x="639" y="591"/>
                  </a:lnTo>
                  <a:lnTo>
                    <a:pt x="643" y="591"/>
                  </a:lnTo>
                  <a:lnTo>
                    <a:pt x="646" y="591"/>
                  </a:lnTo>
                  <a:lnTo>
                    <a:pt x="643" y="594"/>
                  </a:lnTo>
                  <a:lnTo>
                    <a:pt x="639" y="594"/>
                  </a:lnTo>
                  <a:lnTo>
                    <a:pt x="635" y="591"/>
                  </a:lnTo>
                  <a:lnTo>
                    <a:pt x="635" y="594"/>
                  </a:lnTo>
                  <a:lnTo>
                    <a:pt x="639" y="594"/>
                  </a:lnTo>
                  <a:lnTo>
                    <a:pt x="643" y="594"/>
                  </a:lnTo>
                  <a:lnTo>
                    <a:pt x="646" y="594"/>
                  </a:lnTo>
                  <a:lnTo>
                    <a:pt x="643" y="594"/>
                  </a:lnTo>
                  <a:lnTo>
                    <a:pt x="639" y="594"/>
                  </a:lnTo>
                  <a:lnTo>
                    <a:pt x="639" y="598"/>
                  </a:lnTo>
                  <a:lnTo>
                    <a:pt x="643" y="594"/>
                  </a:lnTo>
                  <a:lnTo>
                    <a:pt x="646" y="594"/>
                  </a:lnTo>
                  <a:lnTo>
                    <a:pt x="646" y="598"/>
                  </a:lnTo>
                  <a:lnTo>
                    <a:pt x="650" y="598"/>
                  </a:lnTo>
                  <a:lnTo>
                    <a:pt x="650" y="602"/>
                  </a:lnTo>
                  <a:close/>
                  <a:moveTo>
                    <a:pt x="575" y="576"/>
                  </a:moveTo>
                  <a:lnTo>
                    <a:pt x="571" y="576"/>
                  </a:lnTo>
                  <a:lnTo>
                    <a:pt x="575" y="576"/>
                  </a:lnTo>
                  <a:lnTo>
                    <a:pt x="575" y="572"/>
                  </a:lnTo>
                  <a:lnTo>
                    <a:pt x="571" y="572"/>
                  </a:lnTo>
                  <a:lnTo>
                    <a:pt x="571" y="576"/>
                  </a:lnTo>
                  <a:lnTo>
                    <a:pt x="568" y="576"/>
                  </a:lnTo>
                  <a:lnTo>
                    <a:pt x="568" y="572"/>
                  </a:lnTo>
                  <a:lnTo>
                    <a:pt x="564" y="572"/>
                  </a:lnTo>
                  <a:lnTo>
                    <a:pt x="564" y="568"/>
                  </a:lnTo>
                  <a:lnTo>
                    <a:pt x="560" y="568"/>
                  </a:lnTo>
                  <a:lnTo>
                    <a:pt x="564" y="568"/>
                  </a:lnTo>
                  <a:lnTo>
                    <a:pt x="568" y="568"/>
                  </a:lnTo>
                  <a:lnTo>
                    <a:pt x="571" y="568"/>
                  </a:lnTo>
                  <a:lnTo>
                    <a:pt x="568" y="568"/>
                  </a:lnTo>
                  <a:lnTo>
                    <a:pt x="564" y="568"/>
                  </a:lnTo>
                  <a:lnTo>
                    <a:pt x="568" y="568"/>
                  </a:lnTo>
                  <a:lnTo>
                    <a:pt x="571" y="568"/>
                  </a:lnTo>
                  <a:lnTo>
                    <a:pt x="568" y="564"/>
                  </a:lnTo>
                  <a:lnTo>
                    <a:pt x="571" y="564"/>
                  </a:lnTo>
                  <a:lnTo>
                    <a:pt x="575" y="568"/>
                  </a:lnTo>
                  <a:lnTo>
                    <a:pt x="571" y="568"/>
                  </a:lnTo>
                  <a:lnTo>
                    <a:pt x="575" y="568"/>
                  </a:lnTo>
                  <a:lnTo>
                    <a:pt x="579" y="568"/>
                  </a:lnTo>
                  <a:lnTo>
                    <a:pt x="583" y="568"/>
                  </a:lnTo>
                  <a:lnTo>
                    <a:pt x="579" y="568"/>
                  </a:lnTo>
                  <a:lnTo>
                    <a:pt x="579" y="572"/>
                  </a:lnTo>
                  <a:lnTo>
                    <a:pt x="583" y="572"/>
                  </a:lnTo>
                  <a:lnTo>
                    <a:pt x="586" y="572"/>
                  </a:lnTo>
                  <a:lnTo>
                    <a:pt x="583" y="572"/>
                  </a:lnTo>
                  <a:lnTo>
                    <a:pt x="579" y="572"/>
                  </a:lnTo>
                  <a:lnTo>
                    <a:pt x="579" y="576"/>
                  </a:lnTo>
                  <a:lnTo>
                    <a:pt x="583" y="576"/>
                  </a:lnTo>
                  <a:lnTo>
                    <a:pt x="579" y="576"/>
                  </a:lnTo>
                  <a:lnTo>
                    <a:pt x="575" y="576"/>
                  </a:lnTo>
                  <a:close/>
                  <a:moveTo>
                    <a:pt x="662" y="594"/>
                  </a:moveTo>
                  <a:lnTo>
                    <a:pt x="658" y="594"/>
                  </a:lnTo>
                  <a:lnTo>
                    <a:pt x="654" y="594"/>
                  </a:lnTo>
                  <a:lnTo>
                    <a:pt x="650" y="594"/>
                  </a:lnTo>
                  <a:lnTo>
                    <a:pt x="654" y="594"/>
                  </a:lnTo>
                  <a:lnTo>
                    <a:pt x="650" y="594"/>
                  </a:lnTo>
                  <a:lnTo>
                    <a:pt x="646" y="594"/>
                  </a:lnTo>
                  <a:lnTo>
                    <a:pt x="646" y="591"/>
                  </a:lnTo>
                  <a:lnTo>
                    <a:pt x="643" y="591"/>
                  </a:lnTo>
                  <a:lnTo>
                    <a:pt x="646" y="591"/>
                  </a:lnTo>
                  <a:lnTo>
                    <a:pt x="650" y="591"/>
                  </a:lnTo>
                  <a:lnTo>
                    <a:pt x="654" y="591"/>
                  </a:lnTo>
                  <a:lnTo>
                    <a:pt x="658" y="591"/>
                  </a:lnTo>
                  <a:lnTo>
                    <a:pt x="662" y="591"/>
                  </a:lnTo>
                  <a:lnTo>
                    <a:pt x="665" y="591"/>
                  </a:lnTo>
                  <a:lnTo>
                    <a:pt x="665" y="594"/>
                  </a:lnTo>
                  <a:lnTo>
                    <a:pt x="662" y="594"/>
                  </a:lnTo>
                  <a:close/>
                  <a:moveTo>
                    <a:pt x="568" y="433"/>
                  </a:moveTo>
                  <a:lnTo>
                    <a:pt x="564" y="433"/>
                  </a:lnTo>
                  <a:lnTo>
                    <a:pt x="564" y="429"/>
                  </a:lnTo>
                  <a:lnTo>
                    <a:pt x="568" y="429"/>
                  </a:lnTo>
                  <a:lnTo>
                    <a:pt x="564" y="429"/>
                  </a:lnTo>
                  <a:lnTo>
                    <a:pt x="564" y="425"/>
                  </a:lnTo>
                  <a:lnTo>
                    <a:pt x="568" y="425"/>
                  </a:lnTo>
                  <a:lnTo>
                    <a:pt x="571" y="425"/>
                  </a:lnTo>
                  <a:lnTo>
                    <a:pt x="575" y="425"/>
                  </a:lnTo>
                  <a:lnTo>
                    <a:pt x="575" y="429"/>
                  </a:lnTo>
                  <a:lnTo>
                    <a:pt x="571" y="429"/>
                  </a:lnTo>
                  <a:lnTo>
                    <a:pt x="575" y="429"/>
                  </a:lnTo>
                  <a:lnTo>
                    <a:pt x="571" y="429"/>
                  </a:lnTo>
                  <a:lnTo>
                    <a:pt x="571" y="433"/>
                  </a:lnTo>
                  <a:lnTo>
                    <a:pt x="568" y="433"/>
                  </a:lnTo>
                  <a:close/>
                  <a:moveTo>
                    <a:pt x="571" y="564"/>
                  </a:moveTo>
                  <a:lnTo>
                    <a:pt x="568" y="564"/>
                  </a:lnTo>
                  <a:lnTo>
                    <a:pt x="564" y="564"/>
                  </a:lnTo>
                  <a:lnTo>
                    <a:pt x="560" y="561"/>
                  </a:lnTo>
                  <a:lnTo>
                    <a:pt x="556" y="561"/>
                  </a:lnTo>
                  <a:lnTo>
                    <a:pt x="553" y="561"/>
                  </a:lnTo>
                  <a:lnTo>
                    <a:pt x="549" y="561"/>
                  </a:lnTo>
                  <a:lnTo>
                    <a:pt x="545" y="557"/>
                  </a:lnTo>
                  <a:lnTo>
                    <a:pt x="545" y="553"/>
                  </a:lnTo>
                  <a:lnTo>
                    <a:pt x="545" y="557"/>
                  </a:lnTo>
                  <a:lnTo>
                    <a:pt x="549" y="557"/>
                  </a:lnTo>
                  <a:lnTo>
                    <a:pt x="553" y="561"/>
                  </a:lnTo>
                  <a:lnTo>
                    <a:pt x="553" y="557"/>
                  </a:lnTo>
                  <a:lnTo>
                    <a:pt x="556" y="557"/>
                  </a:lnTo>
                  <a:lnTo>
                    <a:pt x="556" y="561"/>
                  </a:lnTo>
                  <a:lnTo>
                    <a:pt x="560" y="561"/>
                  </a:lnTo>
                  <a:lnTo>
                    <a:pt x="564" y="561"/>
                  </a:lnTo>
                  <a:lnTo>
                    <a:pt x="564" y="564"/>
                  </a:lnTo>
                  <a:lnTo>
                    <a:pt x="564" y="561"/>
                  </a:lnTo>
                  <a:lnTo>
                    <a:pt x="568" y="564"/>
                  </a:lnTo>
                  <a:lnTo>
                    <a:pt x="571" y="564"/>
                  </a:lnTo>
                  <a:close/>
                  <a:moveTo>
                    <a:pt x="601" y="579"/>
                  </a:moveTo>
                  <a:lnTo>
                    <a:pt x="598" y="579"/>
                  </a:lnTo>
                  <a:lnTo>
                    <a:pt x="598" y="576"/>
                  </a:lnTo>
                  <a:lnTo>
                    <a:pt x="594" y="576"/>
                  </a:lnTo>
                  <a:lnTo>
                    <a:pt x="594" y="579"/>
                  </a:lnTo>
                  <a:lnTo>
                    <a:pt x="590" y="579"/>
                  </a:lnTo>
                  <a:lnTo>
                    <a:pt x="594" y="576"/>
                  </a:lnTo>
                  <a:lnTo>
                    <a:pt x="598" y="576"/>
                  </a:lnTo>
                  <a:lnTo>
                    <a:pt x="601" y="576"/>
                  </a:lnTo>
                  <a:lnTo>
                    <a:pt x="601" y="579"/>
                  </a:lnTo>
                  <a:close/>
                  <a:moveTo>
                    <a:pt x="538" y="493"/>
                  </a:moveTo>
                  <a:lnTo>
                    <a:pt x="534" y="489"/>
                  </a:lnTo>
                  <a:lnTo>
                    <a:pt x="534" y="485"/>
                  </a:lnTo>
                  <a:lnTo>
                    <a:pt x="534" y="489"/>
                  </a:lnTo>
                  <a:lnTo>
                    <a:pt x="530" y="489"/>
                  </a:lnTo>
                  <a:lnTo>
                    <a:pt x="530" y="485"/>
                  </a:lnTo>
                  <a:lnTo>
                    <a:pt x="534" y="485"/>
                  </a:lnTo>
                  <a:lnTo>
                    <a:pt x="530" y="485"/>
                  </a:lnTo>
                  <a:lnTo>
                    <a:pt x="530" y="482"/>
                  </a:lnTo>
                  <a:lnTo>
                    <a:pt x="534" y="482"/>
                  </a:lnTo>
                  <a:lnTo>
                    <a:pt x="538" y="482"/>
                  </a:lnTo>
                  <a:lnTo>
                    <a:pt x="538" y="485"/>
                  </a:lnTo>
                  <a:lnTo>
                    <a:pt x="538" y="489"/>
                  </a:lnTo>
                  <a:lnTo>
                    <a:pt x="538" y="493"/>
                  </a:lnTo>
                  <a:close/>
                  <a:moveTo>
                    <a:pt x="609" y="579"/>
                  </a:moveTo>
                  <a:lnTo>
                    <a:pt x="605" y="576"/>
                  </a:lnTo>
                  <a:lnTo>
                    <a:pt x="605" y="572"/>
                  </a:lnTo>
                  <a:lnTo>
                    <a:pt x="609" y="572"/>
                  </a:lnTo>
                  <a:lnTo>
                    <a:pt x="609" y="568"/>
                  </a:lnTo>
                  <a:lnTo>
                    <a:pt x="613" y="568"/>
                  </a:lnTo>
                  <a:lnTo>
                    <a:pt x="613" y="572"/>
                  </a:lnTo>
                  <a:lnTo>
                    <a:pt x="613" y="576"/>
                  </a:lnTo>
                  <a:lnTo>
                    <a:pt x="609" y="576"/>
                  </a:lnTo>
                  <a:lnTo>
                    <a:pt x="609" y="572"/>
                  </a:lnTo>
                  <a:lnTo>
                    <a:pt x="609" y="576"/>
                  </a:lnTo>
                  <a:lnTo>
                    <a:pt x="609" y="579"/>
                  </a:lnTo>
                  <a:close/>
                  <a:moveTo>
                    <a:pt x="590" y="579"/>
                  </a:moveTo>
                  <a:lnTo>
                    <a:pt x="586" y="579"/>
                  </a:lnTo>
                  <a:lnTo>
                    <a:pt x="583" y="576"/>
                  </a:lnTo>
                  <a:lnTo>
                    <a:pt x="586" y="576"/>
                  </a:lnTo>
                  <a:lnTo>
                    <a:pt x="586" y="572"/>
                  </a:lnTo>
                  <a:lnTo>
                    <a:pt x="590" y="572"/>
                  </a:lnTo>
                  <a:lnTo>
                    <a:pt x="594" y="576"/>
                  </a:lnTo>
                  <a:lnTo>
                    <a:pt x="590" y="576"/>
                  </a:lnTo>
                  <a:lnTo>
                    <a:pt x="594" y="576"/>
                  </a:lnTo>
                  <a:lnTo>
                    <a:pt x="590" y="576"/>
                  </a:lnTo>
                  <a:lnTo>
                    <a:pt x="590" y="579"/>
                  </a:lnTo>
                  <a:lnTo>
                    <a:pt x="590" y="576"/>
                  </a:lnTo>
                  <a:lnTo>
                    <a:pt x="586" y="576"/>
                  </a:lnTo>
                  <a:lnTo>
                    <a:pt x="590" y="576"/>
                  </a:lnTo>
                  <a:lnTo>
                    <a:pt x="590" y="579"/>
                  </a:lnTo>
                  <a:close/>
                  <a:moveTo>
                    <a:pt x="545" y="493"/>
                  </a:moveTo>
                  <a:lnTo>
                    <a:pt x="545" y="489"/>
                  </a:lnTo>
                  <a:lnTo>
                    <a:pt x="541" y="489"/>
                  </a:lnTo>
                  <a:lnTo>
                    <a:pt x="541" y="485"/>
                  </a:lnTo>
                  <a:lnTo>
                    <a:pt x="541" y="489"/>
                  </a:lnTo>
                  <a:lnTo>
                    <a:pt x="545" y="489"/>
                  </a:lnTo>
                  <a:lnTo>
                    <a:pt x="545" y="485"/>
                  </a:lnTo>
                  <a:lnTo>
                    <a:pt x="541" y="485"/>
                  </a:lnTo>
                  <a:lnTo>
                    <a:pt x="545" y="482"/>
                  </a:lnTo>
                  <a:lnTo>
                    <a:pt x="545" y="485"/>
                  </a:lnTo>
                  <a:lnTo>
                    <a:pt x="545" y="489"/>
                  </a:lnTo>
                  <a:lnTo>
                    <a:pt x="549" y="489"/>
                  </a:lnTo>
                  <a:lnTo>
                    <a:pt x="549" y="493"/>
                  </a:lnTo>
                  <a:lnTo>
                    <a:pt x="545" y="493"/>
                  </a:lnTo>
                  <a:close/>
                  <a:moveTo>
                    <a:pt x="538" y="519"/>
                  </a:moveTo>
                  <a:lnTo>
                    <a:pt x="534" y="519"/>
                  </a:lnTo>
                  <a:lnTo>
                    <a:pt x="538" y="519"/>
                  </a:lnTo>
                  <a:lnTo>
                    <a:pt x="538" y="516"/>
                  </a:lnTo>
                  <a:lnTo>
                    <a:pt x="534" y="516"/>
                  </a:lnTo>
                  <a:lnTo>
                    <a:pt x="534" y="519"/>
                  </a:lnTo>
                  <a:lnTo>
                    <a:pt x="534" y="516"/>
                  </a:lnTo>
                  <a:lnTo>
                    <a:pt x="538" y="516"/>
                  </a:lnTo>
                  <a:lnTo>
                    <a:pt x="534" y="516"/>
                  </a:lnTo>
                  <a:lnTo>
                    <a:pt x="538" y="516"/>
                  </a:lnTo>
                  <a:lnTo>
                    <a:pt x="534" y="516"/>
                  </a:lnTo>
                  <a:lnTo>
                    <a:pt x="534" y="512"/>
                  </a:lnTo>
                  <a:lnTo>
                    <a:pt x="538" y="512"/>
                  </a:lnTo>
                  <a:lnTo>
                    <a:pt x="541" y="516"/>
                  </a:lnTo>
                  <a:lnTo>
                    <a:pt x="538" y="516"/>
                  </a:lnTo>
                  <a:lnTo>
                    <a:pt x="541" y="516"/>
                  </a:lnTo>
                  <a:lnTo>
                    <a:pt x="545" y="516"/>
                  </a:lnTo>
                  <a:lnTo>
                    <a:pt x="541" y="516"/>
                  </a:lnTo>
                  <a:lnTo>
                    <a:pt x="538" y="516"/>
                  </a:lnTo>
                  <a:lnTo>
                    <a:pt x="538" y="519"/>
                  </a:lnTo>
                  <a:close/>
                  <a:moveTo>
                    <a:pt x="545" y="531"/>
                  </a:moveTo>
                  <a:lnTo>
                    <a:pt x="541" y="531"/>
                  </a:lnTo>
                  <a:lnTo>
                    <a:pt x="541" y="527"/>
                  </a:lnTo>
                  <a:lnTo>
                    <a:pt x="545" y="527"/>
                  </a:lnTo>
                  <a:lnTo>
                    <a:pt x="545" y="523"/>
                  </a:lnTo>
                  <a:lnTo>
                    <a:pt x="549" y="523"/>
                  </a:lnTo>
                  <a:lnTo>
                    <a:pt x="549" y="527"/>
                  </a:lnTo>
                  <a:lnTo>
                    <a:pt x="549" y="531"/>
                  </a:lnTo>
                  <a:lnTo>
                    <a:pt x="549" y="527"/>
                  </a:lnTo>
                  <a:lnTo>
                    <a:pt x="545" y="527"/>
                  </a:lnTo>
                  <a:lnTo>
                    <a:pt x="545" y="531"/>
                  </a:lnTo>
                  <a:close/>
                  <a:moveTo>
                    <a:pt x="560" y="437"/>
                  </a:moveTo>
                  <a:lnTo>
                    <a:pt x="556" y="437"/>
                  </a:lnTo>
                  <a:lnTo>
                    <a:pt x="553" y="437"/>
                  </a:lnTo>
                  <a:lnTo>
                    <a:pt x="553" y="433"/>
                  </a:lnTo>
                  <a:lnTo>
                    <a:pt x="556" y="433"/>
                  </a:lnTo>
                  <a:lnTo>
                    <a:pt x="560" y="433"/>
                  </a:lnTo>
                  <a:lnTo>
                    <a:pt x="560" y="437"/>
                  </a:lnTo>
                  <a:close/>
                  <a:moveTo>
                    <a:pt x="541" y="489"/>
                  </a:moveTo>
                  <a:lnTo>
                    <a:pt x="538" y="489"/>
                  </a:lnTo>
                  <a:lnTo>
                    <a:pt x="538" y="485"/>
                  </a:lnTo>
                  <a:lnTo>
                    <a:pt x="538" y="482"/>
                  </a:lnTo>
                  <a:lnTo>
                    <a:pt x="541" y="482"/>
                  </a:lnTo>
                  <a:lnTo>
                    <a:pt x="545" y="485"/>
                  </a:lnTo>
                  <a:lnTo>
                    <a:pt x="541" y="485"/>
                  </a:lnTo>
                  <a:lnTo>
                    <a:pt x="541" y="489"/>
                  </a:lnTo>
                  <a:close/>
                  <a:moveTo>
                    <a:pt x="609" y="594"/>
                  </a:moveTo>
                  <a:lnTo>
                    <a:pt x="609" y="591"/>
                  </a:lnTo>
                  <a:lnTo>
                    <a:pt x="609" y="594"/>
                  </a:lnTo>
                  <a:lnTo>
                    <a:pt x="605" y="591"/>
                  </a:lnTo>
                  <a:lnTo>
                    <a:pt x="601" y="591"/>
                  </a:lnTo>
                  <a:lnTo>
                    <a:pt x="605" y="591"/>
                  </a:lnTo>
                  <a:lnTo>
                    <a:pt x="609" y="591"/>
                  </a:lnTo>
                  <a:lnTo>
                    <a:pt x="613" y="591"/>
                  </a:lnTo>
                  <a:lnTo>
                    <a:pt x="609" y="591"/>
                  </a:lnTo>
                  <a:lnTo>
                    <a:pt x="613" y="591"/>
                  </a:lnTo>
                  <a:lnTo>
                    <a:pt x="613" y="594"/>
                  </a:lnTo>
                  <a:lnTo>
                    <a:pt x="613" y="591"/>
                  </a:lnTo>
                  <a:lnTo>
                    <a:pt x="613" y="594"/>
                  </a:lnTo>
                  <a:lnTo>
                    <a:pt x="609" y="594"/>
                  </a:lnTo>
                  <a:close/>
                  <a:moveTo>
                    <a:pt x="553" y="527"/>
                  </a:moveTo>
                  <a:lnTo>
                    <a:pt x="553" y="523"/>
                  </a:lnTo>
                  <a:lnTo>
                    <a:pt x="549" y="523"/>
                  </a:lnTo>
                  <a:lnTo>
                    <a:pt x="545" y="523"/>
                  </a:lnTo>
                  <a:lnTo>
                    <a:pt x="549" y="519"/>
                  </a:lnTo>
                  <a:lnTo>
                    <a:pt x="545" y="519"/>
                  </a:lnTo>
                  <a:lnTo>
                    <a:pt x="549" y="519"/>
                  </a:lnTo>
                  <a:lnTo>
                    <a:pt x="553" y="523"/>
                  </a:lnTo>
                  <a:lnTo>
                    <a:pt x="553" y="527"/>
                  </a:lnTo>
                  <a:close/>
                  <a:moveTo>
                    <a:pt x="620" y="591"/>
                  </a:moveTo>
                  <a:lnTo>
                    <a:pt x="624" y="587"/>
                  </a:lnTo>
                  <a:lnTo>
                    <a:pt x="628" y="591"/>
                  </a:lnTo>
                  <a:lnTo>
                    <a:pt x="631" y="591"/>
                  </a:lnTo>
                  <a:lnTo>
                    <a:pt x="628" y="591"/>
                  </a:lnTo>
                  <a:lnTo>
                    <a:pt x="624" y="591"/>
                  </a:lnTo>
                  <a:lnTo>
                    <a:pt x="620" y="591"/>
                  </a:lnTo>
                  <a:close/>
                  <a:moveTo>
                    <a:pt x="553" y="482"/>
                  </a:moveTo>
                  <a:lnTo>
                    <a:pt x="549" y="482"/>
                  </a:lnTo>
                  <a:lnTo>
                    <a:pt x="549" y="478"/>
                  </a:lnTo>
                  <a:lnTo>
                    <a:pt x="553" y="478"/>
                  </a:lnTo>
                  <a:lnTo>
                    <a:pt x="556" y="478"/>
                  </a:lnTo>
                  <a:lnTo>
                    <a:pt x="560" y="478"/>
                  </a:lnTo>
                  <a:lnTo>
                    <a:pt x="560" y="482"/>
                  </a:lnTo>
                  <a:lnTo>
                    <a:pt x="556" y="482"/>
                  </a:lnTo>
                  <a:lnTo>
                    <a:pt x="553" y="482"/>
                  </a:lnTo>
                  <a:close/>
                  <a:moveTo>
                    <a:pt x="553" y="429"/>
                  </a:moveTo>
                  <a:lnTo>
                    <a:pt x="549" y="429"/>
                  </a:lnTo>
                  <a:lnTo>
                    <a:pt x="553" y="429"/>
                  </a:lnTo>
                  <a:lnTo>
                    <a:pt x="556" y="429"/>
                  </a:lnTo>
                  <a:lnTo>
                    <a:pt x="553" y="429"/>
                  </a:lnTo>
                  <a:close/>
                  <a:moveTo>
                    <a:pt x="541" y="452"/>
                  </a:moveTo>
                  <a:lnTo>
                    <a:pt x="538" y="452"/>
                  </a:lnTo>
                  <a:lnTo>
                    <a:pt x="538" y="448"/>
                  </a:lnTo>
                  <a:lnTo>
                    <a:pt x="541" y="448"/>
                  </a:lnTo>
                  <a:lnTo>
                    <a:pt x="538" y="448"/>
                  </a:lnTo>
                  <a:lnTo>
                    <a:pt x="541" y="448"/>
                  </a:lnTo>
                  <a:lnTo>
                    <a:pt x="545" y="448"/>
                  </a:lnTo>
                  <a:lnTo>
                    <a:pt x="541" y="452"/>
                  </a:lnTo>
                  <a:close/>
                  <a:moveTo>
                    <a:pt x="556" y="557"/>
                  </a:moveTo>
                  <a:lnTo>
                    <a:pt x="556" y="553"/>
                  </a:lnTo>
                  <a:lnTo>
                    <a:pt x="560" y="549"/>
                  </a:lnTo>
                  <a:lnTo>
                    <a:pt x="560" y="553"/>
                  </a:lnTo>
                  <a:lnTo>
                    <a:pt x="556" y="553"/>
                  </a:lnTo>
                  <a:lnTo>
                    <a:pt x="556" y="557"/>
                  </a:lnTo>
                  <a:close/>
                  <a:moveTo>
                    <a:pt x="530" y="493"/>
                  </a:moveTo>
                  <a:lnTo>
                    <a:pt x="534" y="493"/>
                  </a:lnTo>
                  <a:lnTo>
                    <a:pt x="534" y="489"/>
                  </a:lnTo>
                  <a:lnTo>
                    <a:pt x="530" y="489"/>
                  </a:lnTo>
                  <a:lnTo>
                    <a:pt x="534" y="489"/>
                  </a:lnTo>
                  <a:lnTo>
                    <a:pt x="534" y="493"/>
                  </a:lnTo>
                  <a:lnTo>
                    <a:pt x="530" y="493"/>
                  </a:lnTo>
                  <a:close/>
                  <a:moveTo>
                    <a:pt x="541" y="534"/>
                  </a:moveTo>
                  <a:lnTo>
                    <a:pt x="545" y="534"/>
                  </a:lnTo>
                  <a:lnTo>
                    <a:pt x="541" y="534"/>
                  </a:lnTo>
                  <a:lnTo>
                    <a:pt x="545" y="531"/>
                  </a:lnTo>
                  <a:lnTo>
                    <a:pt x="549" y="531"/>
                  </a:lnTo>
                  <a:lnTo>
                    <a:pt x="549" y="534"/>
                  </a:lnTo>
                  <a:lnTo>
                    <a:pt x="545" y="534"/>
                  </a:lnTo>
                  <a:lnTo>
                    <a:pt x="541" y="534"/>
                  </a:lnTo>
                  <a:close/>
                  <a:moveTo>
                    <a:pt x="538" y="512"/>
                  </a:moveTo>
                  <a:lnTo>
                    <a:pt x="538" y="508"/>
                  </a:lnTo>
                  <a:lnTo>
                    <a:pt x="538" y="512"/>
                  </a:lnTo>
                  <a:lnTo>
                    <a:pt x="534" y="512"/>
                  </a:lnTo>
                  <a:lnTo>
                    <a:pt x="534" y="508"/>
                  </a:lnTo>
                  <a:lnTo>
                    <a:pt x="530" y="508"/>
                  </a:lnTo>
                  <a:lnTo>
                    <a:pt x="534" y="504"/>
                  </a:lnTo>
                  <a:lnTo>
                    <a:pt x="534" y="508"/>
                  </a:lnTo>
                  <a:lnTo>
                    <a:pt x="538" y="508"/>
                  </a:lnTo>
                  <a:lnTo>
                    <a:pt x="538" y="512"/>
                  </a:lnTo>
                  <a:close/>
                  <a:moveTo>
                    <a:pt x="534" y="523"/>
                  </a:moveTo>
                  <a:lnTo>
                    <a:pt x="534" y="519"/>
                  </a:lnTo>
                  <a:lnTo>
                    <a:pt x="538" y="519"/>
                  </a:lnTo>
                  <a:lnTo>
                    <a:pt x="538" y="523"/>
                  </a:lnTo>
                  <a:lnTo>
                    <a:pt x="534" y="523"/>
                  </a:lnTo>
                  <a:close/>
                  <a:moveTo>
                    <a:pt x="549" y="444"/>
                  </a:moveTo>
                  <a:lnTo>
                    <a:pt x="549" y="440"/>
                  </a:lnTo>
                  <a:lnTo>
                    <a:pt x="553" y="440"/>
                  </a:lnTo>
                  <a:lnTo>
                    <a:pt x="553" y="444"/>
                  </a:lnTo>
                  <a:lnTo>
                    <a:pt x="549" y="444"/>
                  </a:lnTo>
                  <a:close/>
                  <a:moveTo>
                    <a:pt x="538" y="497"/>
                  </a:moveTo>
                  <a:lnTo>
                    <a:pt x="534" y="497"/>
                  </a:lnTo>
                  <a:lnTo>
                    <a:pt x="530" y="497"/>
                  </a:lnTo>
                  <a:lnTo>
                    <a:pt x="530" y="493"/>
                  </a:lnTo>
                  <a:lnTo>
                    <a:pt x="534" y="493"/>
                  </a:lnTo>
                  <a:lnTo>
                    <a:pt x="538" y="497"/>
                  </a:lnTo>
                  <a:close/>
                  <a:moveTo>
                    <a:pt x="541" y="546"/>
                  </a:moveTo>
                  <a:lnTo>
                    <a:pt x="538" y="542"/>
                  </a:lnTo>
                  <a:lnTo>
                    <a:pt x="541" y="542"/>
                  </a:lnTo>
                  <a:lnTo>
                    <a:pt x="541" y="538"/>
                  </a:lnTo>
                  <a:lnTo>
                    <a:pt x="545" y="538"/>
                  </a:lnTo>
                  <a:lnTo>
                    <a:pt x="545" y="542"/>
                  </a:lnTo>
                  <a:lnTo>
                    <a:pt x="541" y="542"/>
                  </a:lnTo>
                  <a:lnTo>
                    <a:pt x="541" y="546"/>
                  </a:lnTo>
                  <a:close/>
                  <a:moveTo>
                    <a:pt x="541" y="482"/>
                  </a:moveTo>
                  <a:lnTo>
                    <a:pt x="538" y="482"/>
                  </a:lnTo>
                  <a:lnTo>
                    <a:pt x="538" y="478"/>
                  </a:lnTo>
                  <a:lnTo>
                    <a:pt x="541" y="478"/>
                  </a:lnTo>
                  <a:lnTo>
                    <a:pt x="541" y="482"/>
                  </a:lnTo>
                  <a:close/>
                  <a:moveTo>
                    <a:pt x="541" y="500"/>
                  </a:moveTo>
                  <a:lnTo>
                    <a:pt x="538" y="500"/>
                  </a:lnTo>
                  <a:lnTo>
                    <a:pt x="538" y="497"/>
                  </a:lnTo>
                  <a:lnTo>
                    <a:pt x="541" y="497"/>
                  </a:lnTo>
                  <a:lnTo>
                    <a:pt x="541" y="500"/>
                  </a:lnTo>
                  <a:close/>
                  <a:moveTo>
                    <a:pt x="534" y="538"/>
                  </a:moveTo>
                  <a:lnTo>
                    <a:pt x="538" y="534"/>
                  </a:lnTo>
                  <a:lnTo>
                    <a:pt x="538" y="531"/>
                  </a:lnTo>
                  <a:lnTo>
                    <a:pt x="541" y="534"/>
                  </a:lnTo>
                  <a:lnTo>
                    <a:pt x="538" y="534"/>
                  </a:lnTo>
                  <a:lnTo>
                    <a:pt x="538" y="538"/>
                  </a:lnTo>
                  <a:lnTo>
                    <a:pt x="534" y="538"/>
                  </a:lnTo>
                  <a:close/>
                  <a:moveTo>
                    <a:pt x="560" y="444"/>
                  </a:moveTo>
                  <a:lnTo>
                    <a:pt x="560" y="440"/>
                  </a:lnTo>
                  <a:lnTo>
                    <a:pt x="564" y="440"/>
                  </a:lnTo>
                  <a:lnTo>
                    <a:pt x="560" y="444"/>
                  </a:lnTo>
                  <a:close/>
                  <a:moveTo>
                    <a:pt x="553" y="549"/>
                  </a:moveTo>
                  <a:lnTo>
                    <a:pt x="553" y="546"/>
                  </a:lnTo>
                  <a:lnTo>
                    <a:pt x="553" y="549"/>
                  </a:lnTo>
                  <a:lnTo>
                    <a:pt x="553" y="546"/>
                  </a:lnTo>
                  <a:lnTo>
                    <a:pt x="549" y="546"/>
                  </a:lnTo>
                  <a:lnTo>
                    <a:pt x="553" y="546"/>
                  </a:lnTo>
                  <a:lnTo>
                    <a:pt x="556" y="549"/>
                  </a:lnTo>
                  <a:lnTo>
                    <a:pt x="553" y="549"/>
                  </a:lnTo>
                  <a:close/>
                  <a:moveTo>
                    <a:pt x="534" y="500"/>
                  </a:moveTo>
                  <a:lnTo>
                    <a:pt x="530" y="500"/>
                  </a:lnTo>
                  <a:lnTo>
                    <a:pt x="530" y="497"/>
                  </a:lnTo>
                  <a:lnTo>
                    <a:pt x="534" y="497"/>
                  </a:lnTo>
                  <a:lnTo>
                    <a:pt x="534" y="500"/>
                  </a:lnTo>
                  <a:close/>
                  <a:moveTo>
                    <a:pt x="545" y="527"/>
                  </a:moveTo>
                  <a:lnTo>
                    <a:pt x="541" y="527"/>
                  </a:lnTo>
                  <a:lnTo>
                    <a:pt x="541" y="523"/>
                  </a:lnTo>
                  <a:lnTo>
                    <a:pt x="545" y="523"/>
                  </a:lnTo>
                  <a:lnTo>
                    <a:pt x="545" y="527"/>
                  </a:lnTo>
                  <a:close/>
                  <a:moveTo>
                    <a:pt x="553" y="433"/>
                  </a:moveTo>
                  <a:lnTo>
                    <a:pt x="549" y="433"/>
                  </a:lnTo>
                  <a:lnTo>
                    <a:pt x="553" y="433"/>
                  </a:lnTo>
                  <a:lnTo>
                    <a:pt x="556" y="433"/>
                  </a:lnTo>
                  <a:lnTo>
                    <a:pt x="553" y="433"/>
                  </a:lnTo>
                  <a:close/>
                  <a:moveTo>
                    <a:pt x="553" y="542"/>
                  </a:moveTo>
                  <a:lnTo>
                    <a:pt x="549" y="542"/>
                  </a:lnTo>
                  <a:lnTo>
                    <a:pt x="549" y="538"/>
                  </a:lnTo>
                  <a:lnTo>
                    <a:pt x="553" y="542"/>
                  </a:lnTo>
                  <a:close/>
                  <a:moveTo>
                    <a:pt x="560" y="546"/>
                  </a:moveTo>
                  <a:lnTo>
                    <a:pt x="556" y="546"/>
                  </a:lnTo>
                  <a:lnTo>
                    <a:pt x="553" y="546"/>
                  </a:lnTo>
                  <a:lnTo>
                    <a:pt x="553" y="542"/>
                  </a:lnTo>
                  <a:lnTo>
                    <a:pt x="556" y="542"/>
                  </a:lnTo>
                  <a:lnTo>
                    <a:pt x="556" y="546"/>
                  </a:lnTo>
                  <a:lnTo>
                    <a:pt x="560" y="546"/>
                  </a:lnTo>
                  <a:close/>
                  <a:moveTo>
                    <a:pt x="601" y="591"/>
                  </a:moveTo>
                  <a:lnTo>
                    <a:pt x="598" y="591"/>
                  </a:lnTo>
                  <a:lnTo>
                    <a:pt x="598" y="587"/>
                  </a:lnTo>
                  <a:lnTo>
                    <a:pt x="601" y="587"/>
                  </a:lnTo>
                  <a:lnTo>
                    <a:pt x="601" y="591"/>
                  </a:lnTo>
                  <a:lnTo>
                    <a:pt x="601" y="587"/>
                  </a:lnTo>
                  <a:lnTo>
                    <a:pt x="605" y="591"/>
                  </a:lnTo>
                  <a:lnTo>
                    <a:pt x="601" y="591"/>
                  </a:lnTo>
                  <a:close/>
                  <a:moveTo>
                    <a:pt x="556" y="542"/>
                  </a:moveTo>
                  <a:lnTo>
                    <a:pt x="553" y="538"/>
                  </a:lnTo>
                  <a:lnTo>
                    <a:pt x="556" y="538"/>
                  </a:lnTo>
                  <a:lnTo>
                    <a:pt x="556" y="542"/>
                  </a:lnTo>
                  <a:close/>
                  <a:moveTo>
                    <a:pt x="541" y="546"/>
                  </a:moveTo>
                  <a:lnTo>
                    <a:pt x="545" y="542"/>
                  </a:lnTo>
                  <a:lnTo>
                    <a:pt x="545" y="546"/>
                  </a:lnTo>
                  <a:lnTo>
                    <a:pt x="541" y="546"/>
                  </a:lnTo>
                  <a:close/>
                  <a:moveTo>
                    <a:pt x="560" y="429"/>
                  </a:moveTo>
                  <a:lnTo>
                    <a:pt x="560" y="425"/>
                  </a:lnTo>
                  <a:lnTo>
                    <a:pt x="560" y="429"/>
                  </a:lnTo>
                  <a:lnTo>
                    <a:pt x="564" y="429"/>
                  </a:lnTo>
                  <a:lnTo>
                    <a:pt x="560" y="429"/>
                  </a:lnTo>
                  <a:close/>
                  <a:moveTo>
                    <a:pt x="556" y="418"/>
                  </a:moveTo>
                  <a:lnTo>
                    <a:pt x="553" y="418"/>
                  </a:lnTo>
                  <a:lnTo>
                    <a:pt x="553" y="414"/>
                  </a:lnTo>
                  <a:lnTo>
                    <a:pt x="556" y="414"/>
                  </a:lnTo>
                  <a:lnTo>
                    <a:pt x="560" y="414"/>
                  </a:lnTo>
                  <a:lnTo>
                    <a:pt x="560" y="418"/>
                  </a:lnTo>
                  <a:lnTo>
                    <a:pt x="556" y="418"/>
                  </a:lnTo>
                  <a:lnTo>
                    <a:pt x="556" y="414"/>
                  </a:lnTo>
                  <a:lnTo>
                    <a:pt x="556" y="418"/>
                  </a:lnTo>
                  <a:close/>
                  <a:moveTo>
                    <a:pt x="579" y="579"/>
                  </a:moveTo>
                  <a:lnTo>
                    <a:pt x="583" y="576"/>
                  </a:lnTo>
                  <a:lnTo>
                    <a:pt x="583" y="579"/>
                  </a:lnTo>
                  <a:lnTo>
                    <a:pt x="579" y="579"/>
                  </a:lnTo>
                  <a:close/>
                  <a:moveTo>
                    <a:pt x="556" y="440"/>
                  </a:moveTo>
                  <a:lnTo>
                    <a:pt x="553" y="440"/>
                  </a:lnTo>
                  <a:lnTo>
                    <a:pt x="553" y="437"/>
                  </a:lnTo>
                  <a:lnTo>
                    <a:pt x="556" y="437"/>
                  </a:lnTo>
                  <a:lnTo>
                    <a:pt x="560" y="437"/>
                  </a:lnTo>
                  <a:lnTo>
                    <a:pt x="560" y="440"/>
                  </a:lnTo>
                  <a:lnTo>
                    <a:pt x="556" y="440"/>
                  </a:lnTo>
                  <a:close/>
                  <a:moveTo>
                    <a:pt x="662" y="602"/>
                  </a:moveTo>
                  <a:lnTo>
                    <a:pt x="658" y="602"/>
                  </a:lnTo>
                  <a:lnTo>
                    <a:pt x="662" y="598"/>
                  </a:lnTo>
                  <a:lnTo>
                    <a:pt x="662" y="602"/>
                  </a:lnTo>
                  <a:close/>
                  <a:moveTo>
                    <a:pt x="560" y="549"/>
                  </a:moveTo>
                  <a:lnTo>
                    <a:pt x="556" y="549"/>
                  </a:lnTo>
                  <a:lnTo>
                    <a:pt x="556" y="546"/>
                  </a:lnTo>
                  <a:lnTo>
                    <a:pt x="553" y="546"/>
                  </a:lnTo>
                  <a:lnTo>
                    <a:pt x="556" y="546"/>
                  </a:lnTo>
                  <a:lnTo>
                    <a:pt x="560" y="549"/>
                  </a:lnTo>
                  <a:close/>
                  <a:moveTo>
                    <a:pt x="564" y="568"/>
                  </a:moveTo>
                  <a:lnTo>
                    <a:pt x="560" y="568"/>
                  </a:lnTo>
                  <a:lnTo>
                    <a:pt x="560" y="564"/>
                  </a:lnTo>
                  <a:lnTo>
                    <a:pt x="560" y="568"/>
                  </a:lnTo>
                  <a:lnTo>
                    <a:pt x="564" y="568"/>
                  </a:lnTo>
                  <a:lnTo>
                    <a:pt x="564" y="564"/>
                  </a:lnTo>
                  <a:lnTo>
                    <a:pt x="564" y="568"/>
                  </a:lnTo>
                  <a:close/>
                  <a:moveTo>
                    <a:pt x="560" y="452"/>
                  </a:moveTo>
                  <a:lnTo>
                    <a:pt x="556" y="452"/>
                  </a:lnTo>
                  <a:lnTo>
                    <a:pt x="556" y="448"/>
                  </a:lnTo>
                  <a:lnTo>
                    <a:pt x="560" y="448"/>
                  </a:lnTo>
                  <a:lnTo>
                    <a:pt x="560" y="452"/>
                  </a:lnTo>
                  <a:close/>
                  <a:moveTo>
                    <a:pt x="549" y="485"/>
                  </a:moveTo>
                  <a:lnTo>
                    <a:pt x="545" y="485"/>
                  </a:lnTo>
                  <a:lnTo>
                    <a:pt x="545" y="482"/>
                  </a:lnTo>
                  <a:lnTo>
                    <a:pt x="549" y="482"/>
                  </a:lnTo>
                  <a:lnTo>
                    <a:pt x="549" y="485"/>
                  </a:lnTo>
                  <a:close/>
                  <a:moveTo>
                    <a:pt x="549" y="425"/>
                  </a:moveTo>
                  <a:lnTo>
                    <a:pt x="553" y="425"/>
                  </a:lnTo>
                  <a:lnTo>
                    <a:pt x="549" y="425"/>
                  </a:lnTo>
                  <a:close/>
                  <a:moveTo>
                    <a:pt x="556" y="444"/>
                  </a:moveTo>
                  <a:lnTo>
                    <a:pt x="553" y="444"/>
                  </a:lnTo>
                  <a:lnTo>
                    <a:pt x="556" y="440"/>
                  </a:lnTo>
                  <a:lnTo>
                    <a:pt x="556" y="444"/>
                  </a:lnTo>
                  <a:close/>
                  <a:moveTo>
                    <a:pt x="538" y="497"/>
                  </a:moveTo>
                  <a:lnTo>
                    <a:pt x="534" y="493"/>
                  </a:lnTo>
                  <a:lnTo>
                    <a:pt x="538" y="493"/>
                  </a:lnTo>
                  <a:lnTo>
                    <a:pt x="538" y="497"/>
                  </a:lnTo>
                  <a:close/>
                  <a:moveTo>
                    <a:pt x="530" y="493"/>
                  </a:moveTo>
                  <a:lnTo>
                    <a:pt x="534" y="493"/>
                  </a:lnTo>
                  <a:lnTo>
                    <a:pt x="534" y="489"/>
                  </a:lnTo>
                  <a:lnTo>
                    <a:pt x="534" y="493"/>
                  </a:lnTo>
                  <a:lnTo>
                    <a:pt x="530" y="493"/>
                  </a:lnTo>
                  <a:close/>
                  <a:moveTo>
                    <a:pt x="553" y="444"/>
                  </a:moveTo>
                  <a:lnTo>
                    <a:pt x="553" y="440"/>
                  </a:lnTo>
                  <a:lnTo>
                    <a:pt x="556" y="440"/>
                  </a:lnTo>
                  <a:lnTo>
                    <a:pt x="560" y="440"/>
                  </a:lnTo>
                  <a:lnTo>
                    <a:pt x="556" y="440"/>
                  </a:lnTo>
                  <a:lnTo>
                    <a:pt x="556" y="444"/>
                  </a:lnTo>
                  <a:lnTo>
                    <a:pt x="556" y="440"/>
                  </a:lnTo>
                  <a:lnTo>
                    <a:pt x="553" y="440"/>
                  </a:lnTo>
                  <a:lnTo>
                    <a:pt x="553" y="444"/>
                  </a:lnTo>
                  <a:close/>
                  <a:moveTo>
                    <a:pt x="553" y="467"/>
                  </a:moveTo>
                  <a:lnTo>
                    <a:pt x="556" y="467"/>
                  </a:lnTo>
                  <a:lnTo>
                    <a:pt x="553" y="467"/>
                  </a:lnTo>
                  <a:close/>
                  <a:moveTo>
                    <a:pt x="549" y="531"/>
                  </a:moveTo>
                  <a:lnTo>
                    <a:pt x="545" y="531"/>
                  </a:lnTo>
                  <a:lnTo>
                    <a:pt x="549" y="527"/>
                  </a:lnTo>
                  <a:lnTo>
                    <a:pt x="549" y="531"/>
                  </a:lnTo>
                  <a:close/>
                  <a:moveTo>
                    <a:pt x="553" y="531"/>
                  </a:moveTo>
                  <a:lnTo>
                    <a:pt x="549" y="527"/>
                  </a:lnTo>
                  <a:lnTo>
                    <a:pt x="553" y="527"/>
                  </a:lnTo>
                  <a:lnTo>
                    <a:pt x="553" y="531"/>
                  </a:lnTo>
                  <a:close/>
                  <a:moveTo>
                    <a:pt x="560" y="433"/>
                  </a:moveTo>
                  <a:lnTo>
                    <a:pt x="556" y="433"/>
                  </a:lnTo>
                  <a:lnTo>
                    <a:pt x="556" y="429"/>
                  </a:lnTo>
                  <a:lnTo>
                    <a:pt x="560" y="429"/>
                  </a:lnTo>
                  <a:lnTo>
                    <a:pt x="560" y="433"/>
                  </a:lnTo>
                  <a:close/>
                  <a:moveTo>
                    <a:pt x="545" y="444"/>
                  </a:moveTo>
                  <a:lnTo>
                    <a:pt x="549" y="444"/>
                  </a:lnTo>
                  <a:lnTo>
                    <a:pt x="545" y="444"/>
                  </a:lnTo>
                  <a:close/>
                  <a:moveTo>
                    <a:pt x="553" y="489"/>
                  </a:moveTo>
                  <a:lnTo>
                    <a:pt x="549" y="485"/>
                  </a:lnTo>
                  <a:lnTo>
                    <a:pt x="553" y="485"/>
                  </a:lnTo>
                  <a:lnTo>
                    <a:pt x="553" y="489"/>
                  </a:lnTo>
                  <a:close/>
                  <a:moveTo>
                    <a:pt x="556" y="448"/>
                  </a:moveTo>
                  <a:lnTo>
                    <a:pt x="560" y="448"/>
                  </a:lnTo>
                  <a:lnTo>
                    <a:pt x="556" y="448"/>
                  </a:lnTo>
                  <a:close/>
                  <a:moveTo>
                    <a:pt x="613" y="579"/>
                  </a:moveTo>
                  <a:lnTo>
                    <a:pt x="609" y="579"/>
                  </a:lnTo>
                  <a:lnTo>
                    <a:pt x="609" y="576"/>
                  </a:lnTo>
                  <a:lnTo>
                    <a:pt x="613" y="576"/>
                  </a:lnTo>
                  <a:lnTo>
                    <a:pt x="613" y="579"/>
                  </a:lnTo>
                  <a:lnTo>
                    <a:pt x="616" y="579"/>
                  </a:lnTo>
                  <a:lnTo>
                    <a:pt x="613" y="579"/>
                  </a:lnTo>
                  <a:close/>
                  <a:moveTo>
                    <a:pt x="571" y="546"/>
                  </a:moveTo>
                  <a:lnTo>
                    <a:pt x="571" y="542"/>
                  </a:lnTo>
                  <a:lnTo>
                    <a:pt x="575" y="542"/>
                  </a:lnTo>
                  <a:lnTo>
                    <a:pt x="571" y="542"/>
                  </a:lnTo>
                  <a:lnTo>
                    <a:pt x="571" y="546"/>
                  </a:lnTo>
                  <a:close/>
                  <a:moveTo>
                    <a:pt x="538" y="478"/>
                  </a:moveTo>
                  <a:lnTo>
                    <a:pt x="534" y="478"/>
                  </a:lnTo>
                  <a:lnTo>
                    <a:pt x="538" y="478"/>
                  </a:lnTo>
                  <a:lnTo>
                    <a:pt x="538" y="474"/>
                  </a:lnTo>
                  <a:lnTo>
                    <a:pt x="538" y="478"/>
                  </a:lnTo>
                  <a:close/>
                  <a:moveTo>
                    <a:pt x="568" y="576"/>
                  </a:moveTo>
                  <a:lnTo>
                    <a:pt x="564" y="576"/>
                  </a:lnTo>
                  <a:lnTo>
                    <a:pt x="568" y="576"/>
                  </a:lnTo>
                  <a:close/>
                  <a:moveTo>
                    <a:pt x="538" y="493"/>
                  </a:moveTo>
                  <a:lnTo>
                    <a:pt x="538" y="489"/>
                  </a:lnTo>
                  <a:lnTo>
                    <a:pt x="538" y="493"/>
                  </a:lnTo>
                  <a:close/>
                  <a:moveTo>
                    <a:pt x="669" y="594"/>
                  </a:moveTo>
                  <a:lnTo>
                    <a:pt x="665" y="594"/>
                  </a:lnTo>
                  <a:lnTo>
                    <a:pt x="669" y="594"/>
                  </a:lnTo>
                  <a:close/>
                  <a:moveTo>
                    <a:pt x="556" y="534"/>
                  </a:moveTo>
                  <a:lnTo>
                    <a:pt x="553" y="534"/>
                  </a:lnTo>
                  <a:lnTo>
                    <a:pt x="553" y="531"/>
                  </a:lnTo>
                  <a:lnTo>
                    <a:pt x="556" y="531"/>
                  </a:lnTo>
                  <a:lnTo>
                    <a:pt x="556" y="534"/>
                  </a:lnTo>
                  <a:close/>
                  <a:moveTo>
                    <a:pt x="549" y="508"/>
                  </a:moveTo>
                  <a:lnTo>
                    <a:pt x="549" y="504"/>
                  </a:lnTo>
                  <a:lnTo>
                    <a:pt x="553" y="504"/>
                  </a:lnTo>
                  <a:lnTo>
                    <a:pt x="549" y="508"/>
                  </a:lnTo>
                  <a:close/>
                  <a:moveTo>
                    <a:pt x="545" y="519"/>
                  </a:moveTo>
                  <a:lnTo>
                    <a:pt x="549" y="519"/>
                  </a:lnTo>
                  <a:lnTo>
                    <a:pt x="545" y="519"/>
                  </a:lnTo>
                  <a:close/>
                  <a:moveTo>
                    <a:pt x="0" y="155"/>
                  </a:moveTo>
                  <a:lnTo>
                    <a:pt x="0" y="151"/>
                  </a:lnTo>
                  <a:lnTo>
                    <a:pt x="0" y="155"/>
                  </a:lnTo>
                  <a:close/>
                  <a:moveTo>
                    <a:pt x="549" y="433"/>
                  </a:moveTo>
                  <a:lnTo>
                    <a:pt x="549" y="429"/>
                  </a:lnTo>
                  <a:lnTo>
                    <a:pt x="553" y="433"/>
                  </a:lnTo>
                  <a:lnTo>
                    <a:pt x="549" y="433"/>
                  </a:lnTo>
                  <a:close/>
                  <a:moveTo>
                    <a:pt x="556" y="448"/>
                  </a:moveTo>
                  <a:lnTo>
                    <a:pt x="553" y="448"/>
                  </a:lnTo>
                  <a:lnTo>
                    <a:pt x="553" y="444"/>
                  </a:lnTo>
                  <a:lnTo>
                    <a:pt x="556" y="444"/>
                  </a:lnTo>
                  <a:lnTo>
                    <a:pt x="556" y="448"/>
                  </a:lnTo>
                  <a:close/>
                  <a:moveTo>
                    <a:pt x="538" y="542"/>
                  </a:moveTo>
                  <a:lnTo>
                    <a:pt x="538" y="538"/>
                  </a:lnTo>
                  <a:lnTo>
                    <a:pt x="541" y="538"/>
                  </a:lnTo>
                  <a:lnTo>
                    <a:pt x="541" y="542"/>
                  </a:lnTo>
                  <a:lnTo>
                    <a:pt x="538" y="542"/>
                  </a:lnTo>
                  <a:close/>
                  <a:moveTo>
                    <a:pt x="556" y="425"/>
                  </a:moveTo>
                  <a:lnTo>
                    <a:pt x="553" y="425"/>
                  </a:lnTo>
                  <a:lnTo>
                    <a:pt x="556" y="425"/>
                  </a:lnTo>
                  <a:close/>
                  <a:moveTo>
                    <a:pt x="553" y="534"/>
                  </a:moveTo>
                  <a:lnTo>
                    <a:pt x="553" y="531"/>
                  </a:lnTo>
                  <a:lnTo>
                    <a:pt x="553" y="534"/>
                  </a:lnTo>
                  <a:close/>
                  <a:moveTo>
                    <a:pt x="549" y="440"/>
                  </a:moveTo>
                  <a:lnTo>
                    <a:pt x="549" y="437"/>
                  </a:lnTo>
                  <a:lnTo>
                    <a:pt x="549" y="440"/>
                  </a:lnTo>
                  <a:lnTo>
                    <a:pt x="553" y="440"/>
                  </a:lnTo>
                  <a:lnTo>
                    <a:pt x="549" y="440"/>
                  </a:lnTo>
                  <a:close/>
                  <a:moveTo>
                    <a:pt x="545" y="414"/>
                  </a:moveTo>
                  <a:lnTo>
                    <a:pt x="541" y="410"/>
                  </a:lnTo>
                  <a:lnTo>
                    <a:pt x="545" y="410"/>
                  </a:lnTo>
                  <a:lnTo>
                    <a:pt x="545" y="414"/>
                  </a:lnTo>
                  <a:close/>
                  <a:moveTo>
                    <a:pt x="568" y="418"/>
                  </a:moveTo>
                  <a:lnTo>
                    <a:pt x="568" y="414"/>
                  </a:lnTo>
                  <a:lnTo>
                    <a:pt x="568" y="418"/>
                  </a:lnTo>
                  <a:close/>
                  <a:moveTo>
                    <a:pt x="556" y="422"/>
                  </a:moveTo>
                  <a:lnTo>
                    <a:pt x="553" y="422"/>
                  </a:lnTo>
                  <a:lnTo>
                    <a:pt x="556" y="422"/>
                  </a:lnTo>
                  <a:close/>
                  <a:moveTo>
                    <a:pt x="541" y="527"/>
                  </a:moveTo>
                  <a:lnTo>
                    <a:pt x="538" y="523"/>
                  </a:lnTo>
                  <a:lnTo>
                    <a:pt x="541" y="523"/>
                  </a:lnTo>
                  <a:lnTo>
                    <a:pt x="541" y="527"/>
                  </a:lnTo>
                  <a:close/>
                  <a:moveTo>
                    <a:pt x="545" y="546"/>
                  </a:moveTo>
                  <a:lnTo>
                    <a:pt x="549" y="542"/>
                  </a:lnTo>
                  <a:lnTo>
                    <a:pt x="549" y="546"/>
                  </a:lnTo>
                  <a:lnTo>
                    <a:pt x="545" y="546"/>
                  </a:lnTo>
                  <a:close/>
                  <a:moveTo>
                    <a:pt x="564" y="395"/>
                  </a:moveTo>
                  <a:lnTo>
                    <a:pt x="560" y="395"/>
                  </a:lnTo>
                  <a:lnTo>
                    <a:pt x="560" y="391"/>
                  </a:lnTo>
                  <a:lnTo>
                    <a:pt x="564" y="391"/>
                  </a:lnTo>
                  <a:lnTo>
                    <a:pt x="564" y="395"/>
                  </a:lnTo>
                  <a:close/>
                  <a:moveTo>
                    <a:pt x="609" y="591"/>
                  </a:moveTo>
                  <a:lnTo>
                    <a:pt x="605" y="587"/>
                  </a:lnTo>
                  <a:lnTo>
                    <a:pt x="609" y="587"/>
                  </a:lnTo>
                  <a:lnTo>
                    <a:pt x="613" y="587"/>
                  </a:lnTo>
                  <a:lnTo>
                    <a:pt x="613" y="591"/>
                  </a:lnTo>
                  <a:lnTo>
                    <a:pt x="609" y="591"/>
                  </a:lnTo>
                  <a:close/>
                  <a:moveTo>
                    <a:pt x="560" y="422"/>
                  </a:moveTo>
                  <a:lnTo>
                    <a:pt x="560" y="418"/>
                  </a:lnTo>
                  <a:lnTo>
                    <a:pt x="560" y="422"/>
                  </a:lnTo>
                  <a:close/>
                  <a:moveTo>
                    <a:pt x="673" y="594"/>
                  </a:moveTo>
                  <a:lnTo>
                    <a:pt x="677" y="594"/>
                  </a:lnTo>
                  <a:lnTo>
                    <a:pt x="673" y="594"/>
                  </a:lnTo>
                  <a:close/>
                  <a:moveTo>
                    <a:pt x="579" y="583"/>
                  </a:moveTo>
                  <a:lnTo>
                    <a:pt x="579" y="579"/>
                  </a:lnTo>
                  <a:lnTo>
                    <a:pt x="583" y="579"/>
                  </a:lnTo>
                  <a:lnTo>
                    <a:pt x="579" y="583"/>
                  </a:lnTo>
                  <a:close/>
                  <a:moveTo>
                    <a:pt x="553" y="437"/>
                  </a:moveTo>
                  <a:lnTo>
                    <a:pt x="549" y="437"/>
                  </a:lnTo>
                  <a:lnTo>
                    <a:pt x="553" y="437"/>
                  </a:lnTo>
                  <a:close/>
                  <a:moveTo>
                    <a:pt x="549" y="489"/>
                  </a:moveTo>
                  <a:lnTo>
                    <a:pt x="549" y="485"/>
                  </a:lnTo>
                  <a:lnTo>
                    <a:pt x="549" y="489"/>
                  </a:lnTo>
                  <a:lnTo>
                    <a:pt x="553" y="489"/>
                  </a:lnTo>
                  <a:lnTo>
                    <a:pt x="549" y="489"/>
                  </a:lnTo>
                  <a:close/>
                  <a:moveTo>
                    <a:pt x="560" y="568"/>
                  </a:moveTo>
                  <a:lnTo>
                    <a:pt x="556" y="568"/>
                  </a:lnTo>
                  <a:lnTo>
                    <a:pt x="560" y="568"/>
                  </a:lnTo>
                  <a:close/>
                  <a:moveTo>
                    <a:pt x="564" y="557"/>
                  </a:moveTo>
                  <a:lnTo>
                    <a:pt x="560" y="557"/>
                  </a:lnTo>
                  <a:lnTo>
                    <a:pt x="564" y="557"/>
                  </a:lnTo>
                  <a:close/>
                  <a:moveTo>
                    <a:pt x="560" y="542"/>
                  </a:moveTo>
                  <a:lnTo>
                    <a:pt x="556" y="542"/>
                  </a:lnTo>
                  <a:lnTo>
                    <a:pt x="556" y="538"/>
                  </a:lnTo>
                  <a:lnTo>
                    <a:pt x="560" y="538"/>
                  </a:lnTo>
                  <a:lnTo>
                    <a:pt x="560" y="542"/>
                  </a:lnTo>
                  <a:close/>
                  <a:moveTo>
                    <a:pt x="549" y="429"/>
                  </a:moveTo>
                  <a:lnTo>
                    <a:pt x="545" y="429"/>
                  </a:lnTo>
                  <a:lnTo>
                    <a:pt x="549" y="429"/>
                  </a:lnTo>
                  <a:close/>
                  <a:moveTo>
                    <a:pt x="549" y="467"/>
                  </a:moveTo>
                  <a:lnTo>
                    <a:pt x="553" y="467"/>
                  </a:lnTo>
                  <a:lnTo>
                    <a:pt x="549" y="467"/>
                  </a:lnTo>
                  <a:close/>
                  <a:moveTo>
                    <a:pt x="545" y="549"/>
                  </a:moveTo>
                  <a:lnTo>
                    <a:pt x="541" y="549"/>
                  </a:lnTo>
                  <a:lnTo>
                    <a:pt x="541" y="546"/>
                  </a:lnTo>
                  <a:lnTo>
                    <a:pt x="545" y="546"/>
                  </a:lnTo>
                  <a:lnTo>
                    <a:pt x="545" y="549"/>
                  </a:lnTo>
                  <a:close/>
                  <a:moveTo>
                    <a:pt x="538" y="433"/>
                  </a:moveTo>
                  <a:lnTo>
                    <a:pt x="538" y="429"/>
                  </a:lnTo>
                  <a:lnTo>
                    <a:pt x="541" y="433"/>
                  </a:lnTo>
                  <a:lnTo>
                    <a:pt x="538" y="433"/>
                  </a:lnTo>
                  <a:close/>
                  <a:moveTo>
                    <a:pt x="658" y="606"/>
                  </a:moveTo>
                  <a:lnTo>
                    <a:pt x="654" y="606"/>
                  </a:lnTo>
                  <a:lnTo>
                    <a:pt x="654" y="602"/>
                  </a:lnTo>
                  <a:lnTo>
                    <a:pt x="658" y="602"/>
                  </a:lnTo>
                  <a:lnTo>
                    <a:pt x="658" y="606"/>
                  </a:lnTo>
                  <a:close/>
                  <a:moveTo>
                    <a:pt x="556" y="425"/>
                  </a:moveTo>
                  <a:lnTo>
                    <a:pt x="553" y="425"/>
                  </a:lnTo>
                  <a:lnTo>
                    <a:pt x="553" y="422"/>
                  </a:lnTo>
                  <a:lnTo>
                    <a:pt x="556" y="422"/>
                  </a:lnTo>
                  <a:lnTo>
                    <a:pt x="556" y="425"/>
                  </a:lnTo>
                  <a:close/>
                  <a:moveTo>
                    <a:pt x="549" y="425"/>
                  </a:moveTo>
                  <a:lnTo>
                    <a:pt x="553" y="425"/>
                  </a:lnTo>
                  <a:lnTo>
                    <a:pt x="549" y="425"/>
                  </a:lnTo>
                  <a:close/>
                  <a:moveTo>
                    <a:pt x="669" y="594"/>
                  </a:moveTo>
                  <a:lnTo>
                    <a:pt x="669" y="591"/>
                  </a:lnTo>
                  <a:lnTo>
                    <a:pt x="665" y="591"/>
                  </a:lnTo>
                  <a:lnTo>
                    <a:pt x="669" y="591"/>
                  </a:lnTo>
                  <a:lnTo>
                    <a:pt x="669" y="594"/>
                  </a:lnTo>
                  <a:close/>
                  <a:moveTo>
                    <a:pt x="560" y="534"/>
                  </a:moveTo>
                  <a:lnTo>
                    <a:pt x="556" y="534"/>
                  </a:lnTo>
                  <a:lnTo>
                    <a:pt x="556" y="531"/>
                  </a:lnTo>
                  <a:lnTo>
                    <a:pt x="560" y="531"/>
                  </a:lnTo>
                  <a:lnTo>
                    <a:pt x="560" y="534"/>
                  </a:lnTo>
                  <a:close/>
                  <a:moveTo>
                    <a:pt x="541" y="493"/>
                  </a:moveTo>
                  <a:lnTo>
                    <a:pt x="538" y="493"/>
                  </a:lnTo>
                  <a:lnTo>
                    <a:pt x="541" y="493"/>
                  </a:lnTo>
                  <a:lnTo>
                    <a:pt x="541" y="489"/>
                  </a:lnTo>
                  <a:lnTo>
                    <a:pt x="541" y="493"/>
                  </a:lnTo>
                  <a:close/>
                  <a:moveTo>
                    <a:pt x="556" y="489"/>
                  </a:moveTo>
                  <a:lnTo>
                    <a:pt x="553" y="489"/>
                  </a:lnTo>
                  <a:lnTo>
                    <a:pt x="553" y="485"/>
                  </a:lnTo>
                  <a:lnTo>
                    <a:pt x="556" y="485"/>
                  </a:lnTo>
                  <a:lnTo>
                    <a:pt x="556" y="489"/>
                  </a:lnTo>
                  <a:close/>
                  <a:moveTo>
                    <a:pt x="560" y="433"/>
                  </a:moveTo>
                  <a:lnTo>
                    <a:pt x="560" y="429"/>
                  </a:lnTo>
                  <a:lnTo>
                    <a:pt x="564" y="429"/>
                  </a:lnTo>
                  <a:lnTo>
                    <a:pt x="560" y="429"/>
                  </a:lnTo>
                  <a:lnTo>
                    <a:pt x="560" y="433"/>
                  </a:lnTo>
                  <a:close/>
                  <a:moveTo>
                    <a:pt x="556" y="422"/>
                  </a:moveTo>
                  <a:lnTo>
                    <a:pt x="556" y="418"/>
                  </a:lnTo>
                  <a:lnTo>
                    <a:pt x="556" y="422"/>
                  </a:lnTo>
                  <a:lnTo>
                    <a:pt x="560" y="422"/>
                  </a:lnTo>
                  <a:lnTo>
                    <a:pt x="556" y="422"/>
                  </a:lnTo>
                  <a:close/>
                  <a:moveTo>
                    <a:pt x="545" y="546"/>
                  </a:moveTo>
                  <a:lnTo>
                    <a:pt x="541" y="546"/>
                  </a:lnTo>
                  <a:lnTo>
                    <a:pt x="545" y="546"/>
                  </a:lnTo>
                  <a:close/>
                  <a:moveTo>
                    <a:pt x="556" y="433"/>
                  </a:moveTo>
                  <a:lnTo>
                    <a:pt x="553" y="429"/>
                  </a:lnTo>
                  <a:lnTo>
                    <a:pt x="556" y="429"/>
                  </a:lnTo>
                  <a:lnTo>
                    <a:pt x="556" y="433"/>
                  </a:lnTo>
                  <a:close/>
                  <a:moveTo>
                    <a:pt x="654" y="602"/>
                  </a:moveTo>
                  <a:lnTo>
                    <a:pt x="654" y="598"/>
                  </a:lnTo>
                  <a:lnTo>
                    <a:pt x="658" y="598"/>
                  </a:lnTo>
                  <a:lnTo>
                    <a:pt x="654" y="602"/>
                  </a:lnTo>
                  <a:close/>
                  <a:moveTo>
                    <a:pt x="541" y="478"/>
                  </a:moveTo>
                  <a:lnTo>
                    <a:pt x="538" y="478"/>
                  </a:lnTo>
                  <a:lnTo>
                    <a:pt x="538" y="474"/>
                  </a:lnTo>
                  <a:lnTo>
                    <a:pt x="541" y="474"/>
                  </a:lnTo>
                  <a:lnTo>
                    <a:pt x="541" y="478"/>
                  </a:lnTo>
                  <a:close/>
                  <a:moveTo>
                    <a:pt x="545" y="429"/>
                  </a:moveTo>
                  <a:lnTo>
                    <a:pt x="541" y="429"/>
                  </a:lnTo>
                  <a:lnTo>
                    <a:pt x="541" y="425"/>
                  </a:lnTo>
                  <a:lnTo>
                    <a:pt x="545" y="425"/>
                  </a:lnTo>
                  <a:lnTo>
                    <a:pt x="545" y="429"/>
                  </a:lnTo>
                  <a:close/>
                  <a:moveTo>
                    <a:pt x="616" y="591"/>
                  </a:moveTo>
                  <a:lnTo>
                    <a:pt x="620" y="591"/>
                  </a:lnTo>
                  <a:lnTo>
                    <a:pt x="616" y="591"/>
                  </a:lnTo>
                  <a:close/>
                  <a:moveTo>
                    <a:pt x="556" y="440"/>
                  </a:moveTo>
                  <a:lnTo>
                    <a:pt x="560" y="440"/>
                  </a:lnTo>
                  <a:lnTo>
                    <a:pt x="556" y="440"/>
                  </a:lnTo>
                  <a:close/>
                  <a:moveTo>
                    <a:pt x="553" y="564"/>
                  </a:moveTo>
                  <a:lnTo>
                    <a:pt x="556" y="564"/>
                  </a:lnTo>
                  <a:lnTo>
                    <a:pt x="553" y="564"/>
                  </a:lnTo>
                  <a:close/>
                  <a:moveTo>
                    <a:pt x="556" y="422"/>
                  </a:moveTo>
                  <a:lnTo>
                    <a:pt x="560" y="422"/>
                  </a:lnTo>
                  <a:lnTo>
                    <a:pt x="556" y="422"/>
                  </a:lnTo>
                  <a:close/>
                  <a:moveTo>
                    <a:pt x="556" y="542"/>
                  </a:moveTo>
                  <a:lnTo>
                    <a:pt x="560" y="542"/>
                  </a:lnTo>
                  <a:lnTo>
                    <a:pt x="556" y="542"/>
                  </a:lnTo>
                  <a:close/>
                  <a:moveTo>
                    <a:pt x="662" y="606"/>
                  </a:moveTo>
                  <a:lnTo>
                    <a:pt x="658" y="606"/>
                  </a:lnTo>
                  <a:lnTo>
                    <a:pt x="658" y="602"/>
                  </a:lnTo>
                  <a:lnTo>
                    <a:pt x="662" y="602"/>
                  </a:lnTo>
                  <a:lnTo>
                    <a:pt x="662" y="606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6" name="Freeform 3326"/>
            <p:cNvSpPr>
              <a:spLocks/>
            </p:cNvSpPr>
            <p:nvPr/>
          </p:nvSpPr>
          <p:spPr bwMode="auto">
            <a:xfrm>
              <a:off x="2812891" y="4345035"/>
              <a:ext cx="242662" cy="1039900"/>
            </a:xfrm>
            <a:custGeom>
              <a:avLst/>
              <a:gdLst>
                <a:gd name="T0" fmla="*/ 113 w 135"/>
                <a:gd name="T1" fmla="*/ 109 h 572"/>
                <a:gd name="T2" fmla="*/ 113 w 135"/>
                <a:gd name="T3" fmla="*/ 147 h 572"/>
                <a:gd name="T4" fmla="*/ 94 w 135"/>
                <a:gd name="T5" fmla="*/ 177 h 572"/>
                <a:gd name="T6" fmla="*/ 86 w 135"/>
                <a:gd name="T7" fmla="*/ 207 h 572"/>
                <a:gd name="T8" fmla="*/ 86 w 135"/>
                <a:gd name="T9" fmla="*/ 237 h 572"/>
                <a:gd name="T10" fmla="*/ 86 w 135"/>
                <a:gd name="T11" fmla="*/ 264 h 572"/>
                <a:gd name="T12" fmla="*/ 79 w 135"/>
                <a:gd name="T13" fmla="*/ 297 h 572"/>
                <a:gd name="T14" fmla="*/ 71 w 135"/>
                <a:gd name="T15" fmla="*/ 335 h 572"/>
                <a:gd name="T16" fmla="*/ 60 w 135"/>
                <a:gd name="T17" fmla="*/ 358 h 572"/>
                <a:gd name="T18" fmla="*/ 56 w 135"/>
                <a:gd name="T19" fmla="*/ 391 h 572"/>
                <a:gd name="T20" fmla="*/ 60 w 135"/>
                <a:gd name="T21" fmla="*/ 422 h 572"/>
                <a:gd name="T22" fmla="*/ 68 w 135"/>
                <a:gd name="T23" fmla="*/ 437 h 572"/>
                <a:gd name="T24" fmla="*/ 56 w 135"/>
                <a:gd name="T25" fmla="*/ 467 h 572"/>
                <a:gd name="T26" fmla="*/ 49 w 135"/>
                <a:gd name="T27" fmla="*/ 493 h 572"/>
                <a:gd name="T28" fmla="*/ 38 w 135"/>
                <a:gd name="T29" fmla="*/ 519 h 572"/>
                <a:gd name="T30" fmla="*/ 60 w 135"/>
                <a:gd name="T31" fmla="*/ 542 h 572"/>
                <a:gd name="T32" fmla="*/ 105 w 135"/>
                <a:gd name="T33" fmla="*/ 549 h 572"/>
                <a:gd name="T34" fmla="*/ 79 w 135"/>
                <a:gd name="T35" fmla="*/ 553 h 572"/>
                <a:gd name="T36" fmla="*/ 56 w 135"/>
                <a:gd name="T37" fmla="*/ 572 h 572"/>
                <a:gd name="T38" fmla="*/ 60 w 135"/>
                <a:gd name="T39" fmla="*/ 568 h 572"/>
                <a:gd name="T40" fmla="*/ 53 w 135"/>
                <a:gd name="T41" fmla="*/ 561 h 572"/>
                <a:gd name="T42" fmla="*/ 45 w 135"/>
                <a:gd name="T43" fmla="*/ 561 h 572"/>
                <a:gd name="T44" fmla="*/ 60 w 135"/>
                <a:gd name="T45" fmla="*/ 553 h 572"/>
                <a:gd name="T46" fmla="*/ 38 w 135"/>
                <a:gd name="T47" fmla="*/ 561 h 572"/>
                <a:gd name="T48" fmla="*/ 34 w 135"/>
                <a:gd name="T49" fmla="*/ 557 h 572"/>
                <a:gd name="T50" fmla="*/ 41 w 135"/>
                <a:gd name="T51" fmla="*/ 549 h 572"/>
                <a:gd name="T52" fmla="*/ 49 w 135"/>
                <a:gd name="T53" fmla="*/ 546 h 572"/>
                <a:gd name="T54" fmla="*/ 49 w 135"/>
                <a:gd name="T55" fmla="*/ 542 h 572"/>
                <a:gd name="T56" fmla="*/ 34 w 135"/>
                <a:gd name="T57" fmla="*/ 538 h 572"/>
                <a:gd name="T58" fmla="*/ 30 w 135"/>
                <a:gd name="T59" fmla="*/ 542 h 572"/>
                <a:gd name="T60" fmla="*/ 23 w 135"/>
                <a:gd name="T61" fmla="*/ 527 h 572"/>
                <a:gd name="T62" fmla="*/ 26 w 135"/>
                <a:gd name="T63" fmla="*/ 519 h 572"/>
                <a:gd name="T64" fmla="*/ 26 w 135"/>
                <a:gd name="T65" fmla="*/ 512 h 572"/>
                <a:gd name="T66" fmla="*/ 30 w 135"/>
                <a:gd name="T67" fmla="*/ 508 h 572"/>
                <a:gd name="T68" fmla="*/ 19 w 135"/>
                <a:gd name="T69" fmla="*/ 500 h 572"/>
                <a:gd name="T70" fmla="*/ 19 w 135"/>
                <a:gd name="T71" fmla="*/ 485 h 572"/>
                <a:gd name="T72" fmla="*/ 34 w 135"/>
                <a:gd name="T73" fmla="*/ 485 h 572"/>
                <a:gd name="T74" fmla="*/ 30 w 135"/>
                <a:gd name="T75" fmla="*/ 478 h 572"/>
                <a:gd name="T76" fmla="*/ 23 w 135"/>
                <a:gd name="T77" fmla="*/ 474 h 572"/>
                <a:gd name="T78" fmla="*/ 15 w 135"/>
                <a:gd name="T79" fmla="*/ 463 h 572"/>
                <a:gd name="T80" fmla="*/ 0 w 135"/>
                <a:gd name="T81" fmla="*/ 459 h 572"/>
                <a:gd name="T82" fmla="*/ 26 w 135"/>
                <a:gd name="T83" fmla="*/ 448 h 572"/>
                <a:gd name="T84" fmla="*/ 30 w 135"/>
                <a:gd name="T85" fmla="*/ 452 h 572"/>
                <a:gd name="T86" fmla="*/ 34 w 135"/>
                <a:gd name="T87" fmla="*/ 444 h 572"/>
                <a:gd name="T88" fmla="*/ 38 w 135"/>
                <a:gd name="T89" fmla="*/ 437 h 572"/>
                <a:gd name="T90" fmla="*/ 45 w 135"/>
                <a:gd name="T91" fmla="*/ 414 h 572"/>
                <a:gd name="T92" fmla="*/ 49 w 135"/>
                <a:gd name="T93" fmla="*/ 391 h 572"/>
                <a:gd name="T94" fmla="*/ 53 w 135"/>
                <a:gd name="T95" fmla="*/ 380 h 572"/>
                <a:gd name="T96" fmla="*/ 34 w 135"/>
                <a:gd name="T97" fmla="*/ 380 h 572"/>
                <a:gd name="T98" fmla="*/ 38 w 135"/>
                <a:gd name="T99" fmla="*/ 346 h 572"/>
                <a:gd name="T100" fmla="*/ 30 w 135"/>
                <a:gd name="T101" fmla="*/ 309 h 572"/>
                <a:gd name="T102" fmla="*/ 49 w 135"/>
                <a:gd name="T103" fmla="*/ 290 h 572"/>
                <a:gd name="T104" fmla="*/ 64 w 135"/>
                <a:gd name="T105" fmla="*/ 252 h 572"/>
                <a:gd name="T106" fmla="*/ 64 w 135"/>
                <a:gd name="T107" fmla="*/ 219 h 572"/>
                <a:gd name="T108" fmla="*/ 64 w 135"/>
                <a:gd name="T109" fmla="*/ 181 h 572"/>
                <a:gd name="T110" fmla="*/ 79 w 135"/>
                <a:gd name="T111" fmla="*/ 143 h 572"/>
                <a:gd name="T112" fmla="*/ 79 w 135"/>
                <a:gd name="T113" fmla="*/ 109 h 572"/>
                <a:gd name="T114" fmla="*/ 86 w 135"/>
                <a:gd name="T115" fmla="*/ 79 h 572"/>
                <a:gd name="T116" fmla="*/ 86 w 135"/>
                <a:gd name="T117" fmla="*/ 31 h 572"/>
                <a:gd name="T118" fmla="*/ 98 w 135"/>
                <a:gd name="T119" fmla="*/ 0 h 572"/>
                <a:gd name="T120" fmla="*/ 113 w 135"/>
                <a:gd name="T121" fmla="*/ 31 h 572"/>
                <a:gd name="T122" fmla="*/ 116 w 135"/>
                <a:gd name="T123" fmla="*/ 61 h 572"/>
                <a:gd name="T124" fmla="*/ 132 w 135"/>
                <a:gd name="T125" fmla="*/ 83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5" h="572">
                  <a:moveTo>
                    <a:pt x="132" y="83"/>
                  </a:moveTo>
                  <a:lnTo>
                    <a:pt x="135" y="87"/>
                  </a:lnTo>
                  <a:lnTo>
                    <a:pt x="135" y="91"/>
                  </a:lnTo>
                  <a:lnTo>
                    <a:pt x="135" y="94"/>
                  </a:lnTo>
                  <a:lnTo>
                    <a:pt x="132" y="94"/>
                  </a:lnTo>
                  <a:lnTo>
                    <a:pt x="132" y="98"/>
                  </a:lnTo>
                  <a:lnTo>
                    <a:pt x="132" y="102"/>
                  </a:lnTo>
                  <a:lnTo>
                    <a:pt x="128" y="106"/>
                  </a:lnTo>
                  <a:lnTo>
                    <a:pt x="124" y="106"/>
                  </a:lnTo>
                  <a:lnTo>
                    <a:pt x="120" y="106"/>
                  </a:lnTo>
                  <a:lnTo>
                    <a:pt x="116" y="109"/>
                  </a:lnTo>
                  <a:lnTo>
                    <a:pt x="113" y="109"/>
                  </a:lnTo>
                  <a:lnTo>
                    <a:pt x="113" y="113"/>
                  </a:lnTo>
                  <a:lnTo>
                    <a:pt x="113" y="117"/>
                  </a:lnTo>
                  <a:lnTo>
                    <a:pt x="113" y="121"/>
                  </a:lnTo>
                  <a:lnTo>
                    <a:pt x="113" y="125"/>
                  </a:lnTo>
                  <a:lnTo>
                    <a:pt x="109" y="125"/>
                  </a:lnTo>
                  <a:lnTo>
                    <a:pt x="109" y="128"/>
                  </a:lnTo>
                  <a:lnTo>
                    <a:pt x="113" y="128"/>
                  </a:lnTo>
                  <a:lnTo>
                    <a:pt x="113" y="132"/>
                  </a:lnTo>
                  <a:lnTo>
                    <a:pt x="113" y="136"/>
                  </a:lnTo>
                  <a:lnTo>
                    <a:pt x="113" y="140"/>
                  </a:lnTo>
                  <a:lnTo>
                    <a:pt x="113" y="143"/>
                  </a:lnTo>
                  <a:lnTo>
                    <a:pt x="113" y="147"/>
                  </a:lnTo>
                  <a:lnTo>
                    <a:pt x="116" y="147"/>
                  </a:lnTo>
                  <a:lnTo>
                    <a:pt x="116" y="151"/>
                  </a:lnTo>
                  <a:lnTo>
                    <a:pt x="113" y="151"/>
                  </a:lnTo>
                  <a:lnTo>
                    <a:pt x="109" y="151"/>
                  </a:lnTo>
                  <a:lnTo>
                    <a:pt x="105" y="155"/>
                  </a:lnTo>
                  <a:lnTo>
                    <a:pt x="105" y="158"/>
                  </a:lnTo>
                  <a:lnTo>
                    <a:pt x="101" y="162"/>
                  </a:lnTo>
                  <a:lnTo>
                    <a:pt x="101" y="166"/>
                  </a:lnTo>
                  <a:lnTo>
                    <a:pt x="98" y="166"/>
                  </a:lnTo>
                  <a:lnTo>
                    <a:pt x="98" y="170"/>
                  </a:lnTo>
                  <a:lnTo>
                    <a:pt x="94" y="173"/>
                  </a:lnTo>
                  <a:lnTo>
                    <a:pt x="94" y="177"/>
                  </a:lnTo>
                  <a:lnTo>
                    <a:pt x="94" y="181"/>
                  </a:lnTo>
                  <a:lnTo>
                    <a:pt x="90" y="181"/>
                  </a:lnTo>
                  <a:lnTo>
                    <a:pt x="90" y="185"/>
                  </a:lnTo>
                  <a:lnTo>
                    <a:pt x="86" y="185"/>
                  </a:lnTo>
                  <a:lnTo>
                    <a:pt x="86" y="188"/>
                  </a:lnTo>
                  <a:lnTo>
                    <a:pt x="90" y="188"/>
                  </a:lnTo>
                  <a:lnTo>
                    <a:pt x="90" y="192"/>
                  </a:lnTo>
                  <a:lnTo>
                    <a:pt x="90" y="196"/>
                  </a:lnTo>
                  <a:lnTo>
                    <a:pt x="90" y="200"/>
                  </a:lnTo>
                  <a:lnTo>
                    <a:pt x="90" y="203"/>
                  </a:lnTo>
                  <a:lnTo>
                    <a:pt x="86" y="203"/>
                  </a:lnTo>
                  <a:lnTo>
                    <a:pt x="86" y="207"/>
                  </a:lnTo>
                  <a:lnTo>
                    <a:pt x="83" y="207"/>
                  </a:lnTo>
                  <a:lnTo>
                    <a:pt x="83" y="211"/>
                  </a:lnTo>
                  <a:lnTo>
                    <a:pt x="83" y="215"/>
                  </a:lnTo>
                  <a:lnTo>
                    <a:pt x="79" y="215"/>
                  </a:lnTo>
                  <a:lnTo>
                    <a:pt x="79" y="219"/>
                  </a:lnTo>
                  <a:lnTo>
                    <a:pt x="79" y="222"/>
                  </a:lnTo>
                  <a:lnTo>
                    <a:pt x="83" y="226"/>
                  </a:lnTo>
                  <a:lnTo>
                    <a:pt x="86" y="230"/>
                  </a:lnTo>
                  <a:lnTo>
                    <a:pt x="83" y="230"/>
                  </a:lnTo>
                  <a:lnTo>
                    <a:pt x="83" y="234"/>
                  </a:lnTo>
                  <a:lnTo>
                    <a:pt x="86" y="234"/>
                  </a:lnTo>
                  <a:lnTo>
                    <a:pt x="86" y="237"/>
                  </a:lnTo>
                  <a:lnTo>
                    <a:pt x="86" y="241"/>
                  </a:lnTo>
                  <a:lnTo>
                    <a:pt x="90" y="241"/>
                  </a:lnTo>
                  <a:lnTo>
                    <a:pt x="90" y="245"/>
                  </a:lnTo>
                  <a:lnTo>
                    <a:pt x="86" y="245"/>
                  </a:lnTo>
                  <a:lnTo>
                    <a:pt x="86" y="249"/>
                  </a:lnTo>
                  <a:lnTo>
                    <a:pt x="90" y="249"/>
                  </a:lnTo>
                  <a:lnTo>
                    <a:pt x="94" y="252"/>
                  </a:lnTo>
                  <a:lnTo>
                    <a:pt x="90" y="252"/>
                  </a:lnTo>
                  <a:lnTo>
                    <a:pt x="90" y="256"/>
                  </a:lnTo>
                  <a:lnTo>
                    <a:pt x="90" y="260"/>
                  </a:lnTo>
                  <a:lnTo>
                    <a:pt x="90" y="264"/>
                  </a:lnTo>
                  <a:lnTo>
                    <a:pt x="86" y="264"/>
                  </a:lnTo>
                  <a:lnTo>
                    <a:pt x="86" y="267"/>
                  </a:lnTo>
                  <a:lnTo>
                    <a:pt x="86" y="271"/>
                  </a:lnTo>
                  <a:lnTo>
                    <a:pt x="83" y="275"/>
                  </a:lnTo>
                  <a:lnTo>
                    <a:pt x="83" y="279"/>
                  </a:lnTo>
                  <a:lnTo>
                    <a:pt x="79" y="279"/>
                  </a:lnTo>
                  <a:lnTo>
                    <a:pt x="79" y="282"/>
                  </a:lnTo>
                  <a:lnTo>
                    <a:pt x="83" y="282"/>
                  </a:lnTo>
                  <a:lnTo>
                    <a:pt x="83" y="286"/>
                  </a:lnTo>
                  <a:lnTo>
                    <a:pt x="83" y="290"/>
                  </a:lnTo>
                  <a:lnTo>
                    <a:pt x="83" y="294"/>
                  </a:lnTo>
                  <a:lnTo>
                    <a:pt x="79" y="294"/>
                  </a:lnTo>
                  <a:lnTo>
                    <a:pt x="79" y="297"/>
                  </a:lnTo>
                  <a:lnTo>
                    <a:pt x="75" y="301"/>
                  </a:lnTo>
                  <a:lnTo>
                    <a:pt x="71" y="301"/>
                  </a:lnTo>
                  <a:lnTo>
                    <a:pt x="71" y="305"/>
                  </a:lnTo>
                  <a:lnTo>
                    <a:pt x="71" y="309"/>
                  </a:lnTo>
                  <a:lnTo>
                    <a:pt x="71" y="313"/>
                  </a:lnTo>
                  <a:lnTo>
                    <a:pt x="71" y="316"/>
                  </a:lnTo>
                  <a:lnTo>
                    <a:pt x="71" y="320"/>
                  </a:lnTo>
                  <a:lnTo>
                    <a:pt x="71" y="324"/>
                  </a:lnTo>
                  <a:lnTo>
                    <a:pt x="71" y="328"/>
                  </a:lnTo>
                  <a:lnTo>
                    <a:pt x="75" y="331"/>
                  </a:lnTo>
                  <a:lnTo>
                    <a:pt x="75" y="335"/>
                  </a:lnTo>
                  <a:lnTo>
                    <a:pt x="71" y="335"/>
                  </a:lnTo>
                  <a:lnTo>
                    <a:pt x="68" y="335"/>
                  </a:lnTo>
                  <a:lnTo>
                    <a:pt x="68" y="339"/>
                  </a:lnTo>
                  <a:lnTo>
                    <a:pt x="68" y="343"/>
                  </a:lnTo>
                  <a:lnTo>
                    <a:pt x="68" y="346"/>
                  </a:lnTo>
                  <a:lnTo>
                    <a:pt x="64" y="346"/>
                  </a:lnTo>
                  <a:lnTo>
                    <a:pt x="64" y="350"/>
                  </a:lnTo>
                  <a:lnTo>
                    <a:pt x="64" y="346"/>
                  </a:lnTo>
                  <a:lnTo>
                    <a:pt x="60" y="350"/>
                  </a:lnTo>
                  <a:lnTo>
                    <a:pt x="64" y="354"/>
                  </a:lnTo>
                  <a:lnTo>
                    <a:pt x="60" y="358"/>
                  </a:lnTo>
                  <a:lnTo>
                    <a:pt x="60" y="361"/>
                  </a:lnTo>
                  <a:lnTo>
                    <a:pt x="60" y="358"/>
                  </a:lnTo>
                  <a:lnTo>
                    <a:pt x="64" y="361"/>
                  </a:lnTo>
                  <a:lnTo>
                    <a:pt x="60" y="361"/>
                  </a:lnTo>
                  <a:lnTo>
                    <a:pt x="60" y="365"/>
                  </a:lnTo>
                  <a:lnTo>
                    <a:pt x="56" y="365"/>
                  </a:lnTo>
                  <a:lnTo>
                    <a:pt x="60" y="369"/>
                  </a:lnTo>
                  <a:lnTo>
                    <a:pt x="60" y="373"/>
                  </a:lnTo>
                  <a:lnTo>
                    <a:pt x="60" y="376"/>
                  </a:lnTo>
                  <a:lnTo>
                    <a:pt x="60" y="380"/>
                  </a:lnTo>
                  <a:lnTo>
                    <a:pt x="60" y="384"/>
                  </a:lnTo>
                  <a:lnTo>
                    <a:pt x="60" y="388"/>
                  </a:lnTo>
                  <a:lnTo>
                    <a:pt x="56" y="388"/>
                  </a:lnTo>
                  <a:lnTo>
                    <a:pt x="56" y="391"/>
                  </a:lnTo>
                  <a:lnTo>
                    <a:pt x="56" y="395"/>
                  </a:lnTo>
                  <a:lnTo>
                    <a:pt x="56" y="399"/>
                  </a:lnTo>
                  <a:lnTo>
                    <a:pt x="56" y="403"/>
                  </a:lnTo>
                  <a:lnTo>
                    <a:pt x="60" y="403"/>
                  </a:lnTo>
                  <a:lnTo>
                    <a:pt x="60" y="406"/>
                  </a:lnTo>
                  <a:lnTo>
                    <a:pt x="56" y="410"/>
                  </a:lnTo>
                  <a:lnTo>
                    <a:pt x="60" y="410"/>
                  </a:lnTo>
                  <a:lnTo>
                    <a:pt x="64" y="414"/>
                  </a:lnTo>
                  <a:lnTo>
                    <a:pt x="60" y="414"/>
                  </a:lnTo>
                  <a:lnTo>
                    <a:pt x="64" y="418"/>
                  </a:lnTo>
                  <a:lnTo>
                    <a:pt x="60" y="418"/>
                  </a:lnTo>
                  <a:lnTo>
                    <a:pt x="60" y="422"/>
                  </a:lnTo>
                  <a:lnTo>
                    <a:pt x="60" y="425"/>
                  </a:lnTo>
                  <a:lnTo>
                    <a:pt x="64" y="425"/>
                  </a:lnTo>
                  <a:lnTo>
                    <a:pt x="68" y="425"/>
                  </a:lnTo>
                  <a:lnTo>
                    <a:pt x="71" y="425"/>
                  </a:lnTo>
                  <a:lnTo>
                    <a:pt x="68" y="429"/>
                  </a:lnTo>
                  <a:lnTo>
                    <a:pt x="64" y="429"/>
                  </a:lnTo>
                  <a:lnTo>
                    <a:pt x="60" y="429"/>
                  </a:lnTo>
                  <a:lnTo>
                    <a:pt x="56" y="429"/>
                  </a:lnTo>
                  <a:lnTo>
                    <a:pt x="56" y="433"/>
                  </a:lnTo>
                  <a:lnTo>
                    <a:pt x="60" y="433"/>
                  </a:lnTo>
                  <a:lnTo>
                    <a:pt x="64" y="433"/>
                  </a:lnTo>
                  <a:lnTo>
                    <a:pt x="68" y="437"/>
                  </a:lnTo>
                  <a:lnTo>
                    <a:pt x="64" y="440"/>
                  </a:lnTo>
                  <a:lnTo>
                    <a:pt x="60" y="440"/>
                  </a:lnTo>
                  <a:lnTo>
                    <a:pt x="60" y="444"/>
                  </a:lnTo>
                  <a:lnTo>
                    <a:pt x="60" y="448"/>
                  </a:lnTo>
                  <a:lnTo>
                    <a:pt x="64" y="448"/>
                  </a:lnTo>
                  <a:lnTo>
                    <a:pt x="60" y="452"/>
                  </a:lnTo>
                  <a:lnTo>
                    <a:pt x="60" y="455"/>
                  </a:lnTo>
                  <a:lnTo>
                    <a:pt x="64" y="455"/>
                  </a:lnTo>
                  <a:lnTo>
                    <a:pt x="64" y="459"/>
                  </a:lnTo>
                  <a:lnTo>
                    <a:pt x="60" y="463"/>
                  </a:lnTo>
                  <a:lnTo>
                    <a:pt x="56" y="463"/>
                  </a:lnTo>
                  <a:lnTo>
                    <a:pt x="56" y="467"/>
                  </a:lnTo>
                  <a:lnTo>
                    <a:pt x="60" y="467"/>
                  </a:lnTo>
                  <a:lnTo>
                    <a:pt x="60" y="470"/>
                  </a:lnTo>
                  <a:lnTo>
                    <a:pt x="56" y="470"/>
                  </a:lnTo>
                  <a:lnTo>
                    <a:pt x="53" y="470"/>
                  </a:lnTo>
                  <a:lnTo>
                    <a:pt x="53" y="474"/>
                  </a:lnTo>
                  <a:lnTo>
                    <a:pt x="49" y="478"/>
                  </a:lnTo>
                  <a:lnTo>
                    <a:pt x="49" y="482"/>
                  </a:lnTo>
                  <a:lnTo>
                    <a:pt x="53" y="482"/>
                  </a:lnTo>
                  <a:lnTo>
                    <a:pt x="53" y="485"/>
                  </a:lnTo>
                  <a:lnTo>
                    <a:pt x="49" y="485"/>
                  </a:lnTo>
                  <a:lnTo>
                    <a:pt x="49" y="489"/>
                  </a:lnTo>
                  <a:lnTo>
                    <a:pt x="49" y="493"/>
                  </a:lnTo>
                  <a:lnTo>
                    <a:pt x="45" y="497"/>
                  </a:lnTo>
                  <a:lnTo>
                    <a:pt x="41" y="497"/>
                  </a:lnTo>
                  <a:lnTo>
                    <a:pt x="38" y="500"/>
                  </a:lnTo>
                  <a:lnTo>
                    <a:pt x="41" y="500"/>
                  </a:lnTo>
                  <a:lnTo>
                    <a:pt x="38" y="500"/>
                  </a:lnTo>
                  <a:lnTo>
                    <a:pt x="34" y="500"/>
                  </a:lnTo>
                  <a:lnTo>
                    <a:pt x="34" y="504"/>
                  </a:lnTo>
                  <a:lnTo>
                    <a:pt x="34" y="508"/>
                  </a:lnTo>
                  <a:lnTo>
                    <a:pt x="34" y="512"/>
                  </a:lnTo>
                  <a:lnTo>
                    <a:pt x="34" y="516"/>
                  </a:lnTo>
                  <a:lnTo>
                    <a:pt x="38" y="516"/>
                  </a:lnTo>
                  <a:lnTo>
                    <a:pt x="38" y="519"/>
                  </a:lnTo>
                  <a:lnTo>
                    <a:pt x="38" y="523"/>
                  </a:lnTo>
                  <a:lnTo>
                    <a:pt x="41" y="523"/>
                  </a:lnTo>
                  <a:lnTo>
                    <a:pt x="45" y="523"/>
                  </a:lnTo>
                  <a:lnTo>
                    <a:pt x="49" y="523"/>
                  </a:lnTo>
                  <a:lnTo>
                    <a:pt x="53" y="523"/>
                  </a:lnTo>
                  <a:lnTo>
                    <a:pt x="53" y="527"/>
                  </a:lnTo>
                  <a:lnTo>
                    <a:pt x="53" y="531"/>
                  </a:lnTo>
                  <a:lnTo>
                    <a:pt x="53" y="534"/>
                  </a:lnTo>
                  <a:lnTo>
                    <a:pt x="53" y="538"/>
                  </a:lnTo>
                  <a:lnTo>
                    <a:pt x="56" y="538"/>
                  </a:lnTo>
                  <a:lnTo>
                    <a:pt x="56" y="542"/>
                  </a:lnTo>
                  <a:lnTo>
                    <a:pt x="60" y="542"/>
                  </a:lnTo>
                  <a:lnTo>
                    <a:pt x="64" y="542"/>
                  </a:lnTo>
                  <a:lnTo>
                    <a:pt x="68" y="542"/>
                  </a:lnTo>
                  <a:lnTo>
                    <a:pt x="79" y="542"/>
                  </a:lnTo>
                  <a:lnTo>
                    <a:pt x="83" y="542"/>
                  </a:lnTo>
                  <a:lnTo>
                    <a:pt x="86" y="542"/>
                  </a:lnTo>
                  <a:lnTo>
                    <a:pt x="90" y="542"/>
                  </a:lnTo>
                  <a:lnTo>
                    <a:pt x="90" y="546"/>
                  </a:lnTo>
                  <a:lnTo>
                    <a:pt x="94" y="546"/>
                  </a:lnTo>
                  <a:lnTo>
                    <a:pt x="98" y="546"/>
                  </a:lnTo>
                  <a:lnTo>
                    <a:pt x="101" y="546"/>
                  </a:lnTo>
                  <a:lnTo>
                    <a:pt x="105" y="546"/>
                  </a:lnTo>
                  <a:lnTo>
                    <a:pt x="105" y="549"/>
                  </a:lnTo>
                  <a:lnTo>
                    <a:pt x="109" y="549"/>
                  </a:lnTo>
                  <a:lnTo>
                    <a:pt x="113" y="549"/>
                  </a:lnTo>
                  <a:lnTo>
                    <a:pt x="109" y="549"/>
                  </a:lnTo>
                  <a:lnTo>
                    <a:pt x="105" y="549"/>
                  </a:lnTo>
                  <a:lnTo>
                    <a:pt x="101" y="546"/>
                  </a:lnTo>
                  <a:lnTo>
                    <a:pt x="98" y="549"/>
                  </a:lnTo>
                  <a:lnTo>
                    <a:pt x="94" y="549"/>
                  </a:lnTo>
                  <a:lnTo>
                    <a:pt x="94" y="553"/>
                  </a:lnTo>
                  <a:lnTo>
                    <a:pt x="90" y="553"/>
                  </a:lnTo>
                  <a:lnTo>
                    <a:pt x="86" y="553"/>
                  </a:lnTo>
                  <a:lnTo>
                    <a:pt x="83" y="553"/>
                  </a:lnTo>
                  <a:lnTo>
                    <a:pt x="79" y="553"/>
                  </a:lnTo>
                  <a:lnTo>
                    <a:pt x="75" y="557"/>
                  </a:lnTo>
                  <a:lnTo>
                    <a:pt x="75" y="561"/>
                  </a:lnTo>
                  <a:lnTo>
                    <a:pt x="75" y="564"/>
                  </a:lnTo>
                  <a:lnTo>
                    <a:pt x="71" y="564"/>
                  </a:lnTo>
                  <a:lnTo>
                    <a:pt x="71" y="568"/>
                  </a:lnTo>
                  <a:lnTo>
                    <a:pt x="75" y="568"/>
                  </a:lnTo>
                  <a:lnTo>
                    <a:pt x="75" y="572"/>
                  </a:lnTo>
                  <a:lnTo>
                    <a:pt x="71" y="572"/>
                  </a:lnTo>
                  <a:lnTo>
                    <a:pt x="68" y="572"/>
                  </a:lnTo>
                  <a:lnTo>
                    <a:pt x="64" y="572"/>
                  </a:lnTo>
                  <a:lnTo>
                    <a:pt x="60" y="572"/>
                  </a:lnTo>
                  <a:lnTo>
                    <a:pt x="56" y="572"/>
                  </a:lnTo>
                  <a:lnTo>
                    <a:pt x="53" y="568"/>
                  </a:lnTo>
                  <a:lnTo>
                    <a:pt x="49" y="568"/>
                  </a:lnTo>
                  <a:lnTo>
                    <a:pt x="49" y="564"/>
                  </a:lnTo>
                  <a:lnTo>
                    <a:pt x="53" y="564"/>
                  </a:lnTo>
                  <a:lnTo>
                    <a:pt x="56" y="564"/>
                  </a:lnTo>
                  <a:lnTo>
                    <a:pt x="53" y="564"/>
                  </a:lnTo>
                  <a:lnTo>
                    <a:pt x="53" y="568"/>
                  </a:lnTo>
                  <a:lnTo>
                    <a:pt x="56" y="564"/>
                  </a:lnTo>
                  <a:lnTo>
                    <a:pt x="60" y="564"/>
                  </a:lnTo>
                  <a:lnTo>
                    <a:pt x="60" y="568"/>
                  </a:lnTo>
                  <a:lnTo>
                    <a:pt x="56" y="568"/>
                  </a:lnTo>
                  <a:lnTo>
                    <a:pt x="60" y="568"/>
                  </a:lnTo>
                  <a:lnTo>
                    <a:pt x="60" y="564"/>
                  </a:lnTo>
                  <a:lnTo>
                    <a:pt x="64" y="561"/>
                  </a:lnTo>
                  <a:lnTo>
                    <a:pt x="68" y="561"/>
                  </a:lnTo>
                  <a:lnTo>
                    <a:pt x="71" y="557"/>
                  </a:lnTo>
                  <a:lnTo>
                    <a:pt x="68" y="557"/>
                  </a:lnTo>
                  <a:lnTo>
                    <a:pt x="64" y="557"/>
                  </a:lnTo>
                  <a:lnTo>
                    <a:pt x="60" y="557"/>
                  </a:lnTo>
                  <a:lnTo>
                    <a:pt x="60" y="561"/>
                  </a:lnTo>
                  <a:lnTo>
                    <a:pt x="56" y="561"/>
                  </a:lnTo>
                  <a:lnTo>
                    <a:pt x="53" y="561"/>
                  </a:lnTo>
                  <a:lnTo>
                    <a:pt x="49" y="561"/>
                  </a:lnTo>
                  <a:lnTo>
                    <a:pt x="53" y="561"/>
                  </a:lnTo>
                  <a:lnTo>
                    <a:pt x="53" y="564"/>
                  </a:lnTo>
                  <a:lnTo>
                    <a:pt x="49" y="561"/>
                  </a:lnTo>
                  <a:lnTo>
                    <a:pt x="49" y="564"/>
                  </a:lnTo>
                  <a:lnTo>
                    <a:pt x="53" y="568"/>
                  </a:lnTo>
                  <a:lnTo>
                    <a:pt x="49" y="568"/>
                  </a:lnTo>
                  <a:lnTo>
                    <a:pt x="45" y="564"/>
                  </a:lnTo>
                  <a:lnTo>
                    <a:pt x="41" y="564"/>
                  </a:lnTo>
                  <a:lnTo>
                    <a:pt x="38" y="564"/>
                  </a:lnTo>
                  <a:lnTo>
                    <a:pt x="38" y="561"/>
                  </a:lnTo>
                  <a:lnTo>
                    <a:pt x="41" y="561"/>
                  </a:lnTo>
                  <a:lnTo>
                    <a:pt x="45" y="564"/>
                  </a:lnTo>
                  <a:lnTo>
                    <a:pt x="45" y="561"/>
                  </a:lnTo>
                  <a:lnTo>
                    <a:pt x="41" y="561"/>
                  </a:lnTo>
                  <a:lnTo>
                    <a:pt x="45" y="561"/>
                  </a:lnTo>
                  <a:lnTo>
                    <a:pt x="41" y="561"/>
                  </a:lnTo>
                  <a:lnTo>
                    <a:pt x="41" y="557"/>
                  </a:lnTo>
                  <a:lnTo>
                    <a:pt x="45" y="557"/>
                  </a:lnTo>
                  <a:lnTo>
                    <a:pt x="49" y="557"/>
                  </a:lnTo>
                  <a:lnTo>
                    <a:pt x="53" y="557"/>
                  </a:lnTo>
                  <a:lnTo>
                    <a:pt x="53" y="553"/>
                  </a:lnTo>
                  <a:lnTo>
                    <a:pt x="56" y="553"/>
                  </a:lnTo>
                  <a:lnTo>
                    <a:pt x="60" y="553"/>
                  </a:lnTo>
                  <a:lnTo>
                    <a:pt x="64" y="553"/>
                  </a:lnTo>
                  <a:lnTo>
                    <a:pt x="60" y="553"/>
                  </a:lnTo>
                  <a:lnTo>
                    <a:pt x="56" y="553"/>
                  </a:lnTo>
                  <a:lnTo>
                    <a:pt x="53" y="553"/>
                  </a:lnTo>
                  <a:lnTo>
                    <a:pt x="49" y="553"/>
                  </a:lnTo>
                  <a:lnTo>
                    <a:pt x="53" y="553"/>
                  </a:lnTo>
                  <a:lnTo>
                    <a:pt x="49" y="553"/>
                  </a:lnTo>
                  <a:lnTo>
                    <a:pt x="45" y="553"/>
                  </a:lnTo>
                  <a:lnTo>
                    <a:pt x="41" y="553"/>
                  </a:lnTo>
                  <a:lnTo>
                    <a:pt x="45" y="553"/>
                  </a:lnTo>
                  <a:lnTo>
                    <a:pt x="45" y="557"/>
                  </a:lnTo>
                  <a:lnTo>
                    <a:pt x="41" y="557"/>
                  </a:lnTo>
                  <a:lnTo>
                    <a:pt x="41" y="561"/>
                  </a:lnTo>
                  <a:lnTo>
                    <a:pt x="38" y="561"/>
                  </a:lnTo>
                  <a:lnTo>
                    <a:pt x="34" y="561"/>
                  </a:lnTo>
                  <a:lnTo>
                    <a:pt x="38" y="557"/>
                  </a:lnTo>
                  <a:lnTo>
                    <a:pt x="34" y="557"/>
                  </a:lnTo>
                  <a:lnTo>
                    <a:pt x="38" y="557"/>
                  </a:lnTo>
                  <a:lnTo>
                    <a:pt x="38" y="553"/>
                  </a:lnTo>
                  <a:lnTo>
                    <a:pt x="41" y="553"/>
                  </a:lnTo>
                  <a:lnTo>
                    <a:pt x="45" y="553"/>
                  </a:lnTo>
                  <a:lnTo>
                    <a:pt x="41" y="553"/>
                  </a:lnTo>
                  <a:lnTo>
                    <a:pt x="41" y="549"/>
                  </a:lnTo>
                  <a:lnTo>
                    <a:pt x="38" y="553"/>
                  </a:lnTo>
                  <a:lnTo>
                    <a:pt x="34" y="553"/>
                  </a:lnTo>
                  <a:lnTo>
                    <a:pt x="34" y="557"/>
                  </a:lnTo>
                  <a:lnTo>
                    <a:pt x="30" y="557"/>
                  </a:lnTo>
                  <a:lnTo>
                    <a:pt x="30" y="553"/>
                  </a:lnTo>
                  <a:lnTo>
                    <a:pt x="34" y="553"/>
                  </a:lnTo>
                  <a:lnTo>
                    <a:pt x="30" y="553"/>
                  </a:lnTo>
                  <a:lnTo>
                    <a:pt x="30" y="549"/>
                  </a:lnTo>
                  <a:lnTo>
                    <a:pt x="34" y="549"/>
                  </a:lnTo>
                  <a:lnTo>
                    <a:pt x="34" y="546"/>
                  </a:lnTo>
                  <a:lnTo>
                    <a:pt x="30" y="546"/>
                  </a:lnTo>
                  <a:lnTo>
                    <a:pt x="34" y="546"/>
                  </a:lnTo>
                  <a:lnTo>
                    <a:pt x="38" y="546"/>
                  </a:lnTo>
                  <a:lnTo>
                    <a:pt x="41" y="546"/>
                  </a:lnTo>
                  <a:lnTo>
                    <a:pt x="41" y="549"/>
                  </a:lnTo>
                  <a:lnTo>
                    <a:pt x="45" y="549"/>
                  </a:lnTo>
                  <a:lnTo>
                    <a:pt x="45" y="546"/>
                  </a:lnTo>
                  <a:lnTo>
                    <a:pt x="41" y="546"/>
                  </a:lnTo>
                  <a:lnTo>
                    <a:pt x="45" y="542"/>
                  </a:lnTo>
                  <a:lnTo>
                    <a:pt x="45" y="546"/>
                  </a:lnTo>
                  <a:lnTo>
                    <a:pt x="49" y="546"/>
                  </a:lnTo>
                  <a:lnTo>
                    <a:pt x="49" y="549"/>
                  </a:lnTo>
                  <a:lnTo>
                    <a:pt x="45" y="549"/>
                  </a:lnTo>
                  <a:lnTo>
                    <a:pt x="41" y="549"/>
                  </a:lnTo>
                  <a:lnTo>
                    <a:pt x="45" y="549"/>
                  </a:lnTo>
                  <a:lnTo>
                    <a:pt x="49" y="549"/>
                  </a:lnTo>
                  <a:lnTo>
                    <a:pt x="49" y="546"/>
                  </a:lnTo>
                  <a:lnTo>
                    <a:pt x="45" y="542"/>
                  </a:lnTo>
                  <a:lnTo>
                    <a:pt x="49" y="542"/>
                  </a:lnTo>
                  <a:lnTo>
                    <a:pt x="49" y="538"/>
                  </a:lnTo>
                  <a:lnTo>
                    <a:pt x="45" y="538"/>
                  </a:lnTo>
                  <a:lnTo>
                    <a:pt x="41" y="538"/>
                  </a:lnTo>
                  <a:lnTo>
                    <a:pt x="41" y="534"/>
                  </a:lnTo>
                  <a:lnTo>
                    <a:pt x="38" y="534"/>
                  </a:lnTo>
                  <a:lnTo>
                    <a:pt x="41" y="534"/>
                  </a:lnTo>
                  <a:lnTo>
                    <a:pt x="41" y="538"/>
                  </a:lnTo>
                  <a:lnTo>
                    <a:pt x="45" y="538"/>
                  </a:lnTo>
                  <a:lnTo>
                    <a:pt x="49" y="538"/>
                  </a:lnTo>
                  <a:lnTo>
                    <a:pt x="49" y="542"/>
                  </a:lnTo>
                  <a:lnTo>
                    <a:pt x="45" y="542"/>
                  </a:lnTo>
                  <a:lnTo>
                    <a:pt x="41" y="538"/>
                  </a:lnTo>
                  <a:lnTo>
                    <a:pt x="38" y="538"/>
                  </a:lnTo>
                  <a:lnTo>
                    <a:pt x="41" y="538"/>
                  </a:lnTo>
                  <a:lnTo>
                    <a:pt x="41" y="542"/>
                  </a:lnTo>
                  <a:lnTo>
                    <a:pt x="38" y="542"/>
                  </a:lnTo>
                  <a:lnTo>
                    <a:pt x="41" y="542"/>
                  </a:lnTo>
                  <a:lnTo>
                    <a:pt x="38" y="542"/>
                  </a:lnTo>
                  <a:lnTo>
                    <a:pt x="38" y="546"/>
                  </a:lnTo>
                  <a:lnTo>
                    <a:pt x="38" y="542"/>
                  </a:lnTo>
                  <a:lnTo>
                    <a:pt x="38" y="538"/>
                  </a:lnTo>
                  <a:lnTo>
                    <a:pt x="34" y="538"/>
                  </a:lnTo>
                  <a:lnTo>
                    <a:pt x="38" y="538"/>
                  </a:lnTo>
                  <a:lnTo>
                    <a:pt x="38" y="542"/>
                  </a:lnTo>
                  <a:lnTo>
                    <a:pt x="38" y="546"/>
                  </a:lnTo>
                  <a:lnTo>
                    <a:pt x="34" y="546"/>
                  </a:lnTo>
                  <a:lnTo>
                    <a:pt x="34" y="542"/>
                  </a:lnTo>
                  <a:lnTo>
                    <a:pt x="30" y="542"/>
                  </a:lnTo>
                  <a:lnTo>
                    <a:pt x="34" y="542"/>
                  </a:lnTo>
                  <a:lnTo>
                    <a:pt x="34" y="546"/>
                  </a:lnTo>
                  <a:lnTo>
                    <a:pt x="34" y="542"/>
                  </a:lnTo>
                  <a:lnTo>
                    <a:pt x="34" y="538"/>
                  </a:lnTo>
                  <a:lnTo>
                    <a:pt x="30" y="538"/>
                  </a:lnTo>
                  <a:lnTo>
                    <a:pt x="30" y="542"/>
                  </a:lnTo>
                  <a:lnTo>
                    <a:pt x="30" y="538"/>
                  </a:lnTo>
                  <a:lnTo>
                    <a:pt x="26" y="538"/>
                  </a:lnTo>
                  <a:lnTo>
                    <a:pt x="26" y="534"/>
                  </a:lnTo>
                  <a:lnTo>
                    <a:pt x="30" y="534"/>
                  </a:lnTo>
                  <a:lnTo>
                    <a:pt x="30" y="538"/>
                  </a:lnTo>
                  <a:lnTo>
                    <a:pt x="34" y="538"/>
                  </a:lnTo>
                  <a:lnTo>
                    <a:pt x="30" y="538"/>
                  </a:lnTo>
                  <a:lnTo>
                    <a:pt x="30" y="534"/>
                  </a:lnTo>
                  <a:lnTo>
                    <a:pt x="30" y="531"/>
                  </a:lnTo>
                  <a:lnTo>
                    <a:pt x="26" y="531"/>
                  </a:lnTo>
                  <a:lnTo>
                    <a:pt x="23" y="531"/>
                  </a:lnTo>
                  <a:lnTo>
                    <a:pt x="23" y="527"/>
                  </a:lnTo>
                  <a:lnTo>
                    <a:pt x="26" y="527"/>
                  </a:lnTo>
                  <a:lnTo>
                    <a:pt x="30" y="523"/>
                  </a:lnTo>
                  <a:lnTo>
                    <a:pt x="34" y="523"/>
                  </a:lnTo>
                  <a:lnTo>
                    <a:pt x="30" y="523"/>
                  </a:lnTo>
                  <a:lnTo>
                    <a:pt x="30" y="519"/>
                  </a:lnTo>
                  <a:lnTo>
                    <a:pt x="34" y="519"/>
                  </a:lnTo>
                  <a:lnTo>
                    <a:pt x="30" y="519"/>
                  </a:lnTo>
                  <a:lnTo>
                    <a:pt x="30" y="523"/>
                  </a:lnTo>
                  <a:lnTo>
                    <a:pt x="26" y="527"/>
                  </a:lnTo>
                  <a:lnTo>
                    <a:pt x="23" y="523"/>
                  </a:lnTo>
                  <a:lnTo>
                    <a:pt x="23" y="519"/>
                  </a:lnTo>
                  <a:lnTo>
                    <a:pt x="26" y="519"/>
                  </a:lnTo>
                  <a:lnTo>
                    <a:pt x="23" y="519"/>
                  </a:lnTo>
                  <a:lnTo>
                    <a:pt x="19" y="519"/>
                  </a:lnTo>
                  <a:lnTo>
                    <a:pt x="15" y="516"/>
                  </a:lnTo>
                  <a:lnTo>
                    <a:pt x="19" y="512"/>
                  </a:lnTo>
                  <a:lnTo>
                    <a:pt x="19" y="516"/>
                  </a:lnTo>
                  <a:lnTo>
                    <a:pt x="19" y="512"/>
                  </a:lnTo>
                  <a:lnTo>
                    <a:pt x="23" y="516"/>
                  </a:lnTo>
                  <a:lnTo>
                    <a:pt x="26" y="516"/>
                  </a:lnTo>
                  <a:lnTo>
                    <a:pt x="23" y="516"/>
                  </a:lnTo>
                  <a:lnTo>
                    <a:pt x="19" y="512"/>
                  </a:lnTo>
                  <a:lnTo>
                    <a:pt x="23" y="512"/>
                  </a:lnTo>
                  <a:lnTo>
                    <a:pt x="26" y="512"/>
                  </a:lnTo>
                  <a:lnTo>
                    <a:pt x="23" y="512"/>
                  </a:lnTo>
                  <a:lnTo>
                    <a:pt x="19" y="512"/>
                  </a:lnTo>
                  <a:lnTo>
                    <a:pt x="19" y="508"/>
                  </a:lnTo>
                  <a:lnTo>
                    <a:pt x="23" y="508"/>
                  </a:lnTo>
                  <a:lnTo>
                    <a:pt x="26" y="508"/>
                  </a:lnTo>
                  <a:lnTo>
                    <a:pt x="23" y="508"/>
                  </a:lnTo>
                  <a:lnTo>
                    <a:pt x="19" y="508"/>
                  </a:lnTo>
                  <a:lnTo>
                    <a:pt x="23" y="508"/>
                  </a:lnTo>
                  <a:lnTo>
                    <a:pt x="23" y="504"/>
                  </a:lnTo>
                  <a:lnTo>
                    <a:pt x="26" y="504"/>
                  </a:lnTo>
                  <a:lnTo>
                    <a:pt x="26" y="508"/>
                  </a:lnTo>
                  <a:lnTo>
                    <a:pt x="30" y="508"/>
                  </a:lnTo>
                  <a:lnTo>
                    <a:pt x="26" y="508"/>
                  </a:lnTo>
                  <a:lnTo>
                    <a:pt x="26" y="504"/>
                  </a:lnTo>
                  <a:lnTo>
                    <a:pt x="23" y="504"/>
                  </a:lnTo>
                  <a:lnTo>
                    <a:pt x="26" y="500"/>
                  </a:lnTo>
                  <a:lnTo>
                    <a:pt x="26" y="497"/>
                  </a:lnTo>
                  <a:lnTo>
                    <a:pt x="30" y="497"/>
                  </a:lnTo>
                  <a:lnTo>
                    <a:pt x="26" y="497"/>
                  </a:lnTo>
                  <a:lnTo>
                    <a:pt x="26" y="500"/>
                  </a:lnTo>
                  <a:lnTo>
                    <a:pt x="23" y="500"/>
                  </a:lnTo>
                  <a:lnTo>
                    <a:pt x="23" y="504"/>
                  </a:lnTo>
                  <a:lnTo>
                    <a:pt x="19" y="504"/>
                  </a:lnTo>
                  <a:lnTo>
                    <a:pt x="19" y="500"/>
                  </a:lnTo>
                  <a:lnTo>
                    <a:pt x="19" y="497"/>
                  </a:lnTo>
                  <a:lnTo>
                    <a:pt x="19" y="493"/>
                  </a:lnTo>
                  <a:lnTo>
                    <a:pt x="23" y="493"/>
                  </a:lnTo>
                  <a:lnTo>
                    <a:pt x="26" y="493"/>
                  </a:lnTo>
                  <a:lnTo>
                    <a:pt x="23" y="493"/>
                  </a:lnTo>
                  <a:lnTo>
                    <a:pt x="19" y="493"/>
                  </a:lnTo>
                  <a:lnTo>
                    <a:pt x="19" y="489"/>
                  </a:lnTo>
                  <a:lnTo>
                    <a:pt x="23" y="489"/>
                  </a:lnTo>
                  <a:lnTo>
                    <a:pt x="26" y="489"/>
                  </a:lnTo>
                  <a:lnTo>
                    <a:pt x="26" y="485"/>
                  </a:lnTo>
                  <a:lnTo>
                    <a:pt x="23" y="485"/>
                  </a:lnTo>
                  <a:lnTo>
                    <a:pt x="19" y="485"/>
                  </a:lnTo>
                  <a:lnTo>
                    <a:pt x="19" y="482"/>
                  </a:lnTo>
                  <a:lnTo>
                    <a:pt x="15" y="482"/>
                  </a:lnTo>
                  <a:lnTo>
                    <a:pt x="19" y="482"/>
                  </a:lnTo>
                  <a:lnTo>
                    <a:pt x="23" y="482"/>
                  </a:lnTo>
                  <a:lnTo>
                    <a:pt x="23" y="485"/>
                  </a:lnTo>
                  <a:lnTo>
                    <a:pt x="23" y="482"/>
                  </a:lnTo>
                  <a:lnTo>
                    <a:pt x="19" y="482"/>
                  </a:lnTo>
                  <a:lnTo>
                    <a:pt x="23" y="482"/>
                  </a:lnTo>
                  <a:lnTo>
                    <a:pt x="26" y="482"/>
                  </a:lnTo>
                  <a:lnTo>
                    <a:pt x="30" y="482"/>
                  </a:lnTo>
                  <a:lnTo>
                    <a:pt x="34" y="482"/>
                  </a:lnTo>
                  <a:lnTo>
                    <a:pt x="34" y="485"/>
                  </a:lnTo>
                  <a:lnTo>
                    <a:pt x="34" y="482"/>
                  </a:lnTo>
                  <a:lnTo>
                    <a:pt x="34" y="485"/>
                  </a:lnTo>
                  <a:lnTo>
                    <a:pt x="38" y="485"/>
                  </a:lnTo>
                  <a:lnTo>
                    <a:pt x="38" y="482"/>
                  </a:lnTo>
                  <a:lnTo>
                    <a:pt x="34" y="482"/>
                  </a:lnTo>
                  <a:lnTo>
                    <a:pt x="30" y="482"/>
                  </a:lnTo>
                  <a:lnTo>
                    <a:pt x="30" y="478"/>
                  </a:lnTo>
                  <a:lnTo>
                    <a:pt x="34" y="478"/>
                  </a:lnTo>
                  <a:lnTo>
                    <a:pt x="34" y="482"/>
                  </a:lnTo>
                  <a:lnTo>
                    <a:pt x="38" y="482"/>
                  </a:lnTo>
                  <a:lnTo>
                    <a:pt x="34" y="482"/>
                  </a:lnTo>
                  <a:lnTo>
                    <a:pt x="30" y="478"/>
                  </a:lnTo>
                  <a:lnTo>
                    <a:pt x="30" y="474"/>
                  </a:lnTo>
                  <a:lnTo>
                    <a:pt x="30" y="478"/>
                  </a:lnTo>
                  <a:lnTo>
                    <a:pt x="26" y="478"/>
                  </a:lnTo>
                  <a:lnTo>
                    <a:pt x="23" y="478"/>
                  </a:lnTo>
                  <a:lnTo>
                    <a:pt x="19" y="478"/>
                  </a:lnTo>
                  <a:lnTo>
                    <a:pt x="15" y="478"/>
                  </a:lnTo>
                  <a:lnTo>
                    <a:pt x="15" y="474"/>
                  </a:lnTo>
                  <a:lnTo>
                    <a:pt x="19" y="474"/>
                  </a:lnTo>
                  <a:lnTo>
                    <a:pt x="23" y="478"/>
                  </a:lnTo>
                  <a:lnTo>
                    <a:pt x="23" y="474"/>
                  </a:lnTo>
                  <a:lnTo>
                    <a:pt x="26" y="474"/>
                  </a:lnTo>
                  <a:lnTo>
                    <a:pt x="23" y="474"/>
                  </a:lnTo>
                  <a:lnTo>
                    <a:pt x="19" y="470"/>
                  </a:lnTo>
                  <a:lnTo>
                    <a:pt x="23" y="467"/>
                  </a:lnTo>
                  <a:lnTo>
                    <a:pt x="23" y="470"/>
                  </a:lnTo>
                  <a:lnTo>
                    <a:pt x="23" y="467"/>
                  </a:lnTo>
                  <a:lnTo>
                    <a:pt x="26" y="467"/>
                  </a:lnTo>
                  <a:lnTo>
                    <a:pt x="26" y="463"/>
                  </a:lnTo>
                  <a:lnTo>
                    <a:pt x="23" y="467"/>
                  </a:lnTo>
                  <a:lnTo>
                    <a:pt x="23" y="463"/>
                  </a:lnTo>
                  <a:lnTo>
                    <a:pt x="19" y="463"/>
                  </a:lnTo>
                  <a:lnTo>
                    <a:pt x="15" y="463"/>
                  </a:lnTo>
                  <a:lnTo>
                    <a:pt x="19" y="463"/>
                  </a:lnTo>
                  <a:lnTo>
                    <a:pt x="15" y="463"/>
                  </a:lnTo>
                  <a:lnTo>
                    <a:pt x="11" y="463"/>
                  </a:lnTo>
                  <a:lnTo>
                    <a:pt x="8" y="459"/>
                  </a:lnTo>
                  <a:lnTo>
                    <a:pt x="11" y="459"/>
                  </a:lnTo>
                  <a:lnTo>
                    <a:pt x="11" y="455"/>
                  </a:lnTo>
                  <a:lnTo>
                    <a:pt x="8" y="459"/>
                  </a:lnTo>
                  <a:lnTo>
                    <a:pt x="4" y="459"/>
                  </a:lnTo>
                  <a:lnTo>
                    <a:pt x="0" y="459"/>
                  </a:lnTo>
                  <a:lnTo>
                    <a:pt x="0" y="463"/>
                  </a:lnTo>
                  <a:lnTo>
                    <a:pt x="4" y="459"/>
                  </a:lnTo>
                  <a:lnTo>
                    <a:pt x="4" y="463"/>
                  </a:lnTo>
                  <a:lnTo>
                    <a:pt x="0" y="463"/>
                  </a:lnTo>
                  <a:lnTo>
                    <a:pt x="0" y="459"/>
                  </a:lnTo>
                  <a:lnTo>
                    <a:pt x="4" y="459"/>
                  </a:lnTo>
                  <a:lnTo>
                    <a:pt x="4" y="455"/>
                  </a:lnTo>
                  <a:lnTo>
                    <a:pt x="8" y="455"/>
                  </a:lnTo>
                  <a:lnTo>
                    <a:pt x="8" y="452"/>
                  </a:lnTo>
                  <a:lnTo>
                    <a:pt x="11" y="452"/>
                  </a:lnTo>
                  <a:lnTo>
                    <a:pt x="15" y="452"/>
                  </a:lnTo>
                  <a:lnTo>
                    <a:pt x="15" y="448"/>
                  </a:lnTo>
                  <a:lnTo>
                    <a:pt x="19" y="448"/>
                  </a:lnTo>
                  <a:lnTo>
                    <a:pt x="19" y="444"/>
                  </a:lnTo>
                  <a:lnTo>
                    <a:pt x="19" y="448"/>
                  </a:lnTo>
                  <a:lnTo>
                    <a:pt x="23" y="448"/>
                  </a:lnTo>
                  <a:lnTo>
                    <a:pt x="26" y="448"/>
                  </a:lnTo>
                  <a:lnTo>
                    <a:pt x="26" y="452"/>
                  </a:lnTo>
                  <a:lnTo>
                    <a:pt x="23" y="452"/>
                  </a:lnTo>
                  <a:lnTo>
                    <a:pt x="26" y="452"/>
                  </a:lnTo>
                  <a:lnTo>
                    <a:pt x="26" y="448"/>
                  </a:lnTo>
                  <a:lnTo>
                    <a:pt x="26" y="452"/>
                  </a:lnTo>
                  <a:lnTo>
                    <a:pt x="23" y="452"/>
                  </a:lnTo>
                  <a:lnTo>
                    <a:pt x="19" y="452"/>
                  </a:lnTo>
                  <a:lnTo>
                    <a:pt x="23" y="452"/>
                  </a:lnTo>
                  <a:lnTo>
                    <a:pt x="26" y="452"/>
                  </a:lnTo>
                  <a:lnTo>
                    <a:pt x="26" y="455"/>
                  </a:lnTo>
                  <a:lnTo>
                    <a:pt x="26" y="452"/>
                  </a:lnTo>
                  <a:lnTo>
                    <a:pt x="30" y="452"/>
                  </a:lnTo>
                  <a:lnTo>
                    <a:pt x="30" y="455"/>
                  </a:lnTo>
                  <a:lnTo>
                    <a:pt x="26" y="455"/>
                  </a:lnTo>
                  <a:lnTo>
                    <a:pt x="26" y="459"/>
                  </a:lnTo>
                  <a:lnTo>
                    <a:pt x="30" y="459"/>
                  </a:lnTo>
                  <a:lnTo>
                    <a:pt x="30" y="455"/>
                  </a:lnTo>
                  <a:lnTo>
                    <a:pt x="34" y="455"/>
                  </a:lnTo>
                  <a:lnTo>
                    <a:pt x="34" y="452"/>
                  </a:lnTo>
                  <a:lnTo>
                    <a:pt x="30" y="455"/>
                  </a:lnTo>
                  <a:lnTo>
                    <a:pt x="30" y="452"/>
                  </a:lnTo>
                  <a:lnTo>
                    <a:pt x="30" y="448"/>
                  </a:lnTo>
                  <a:lnTo>
                    <a:pt x="34" y="448"/>
                  </a:lnTo>
                  <a:lnTo>
                    <a:pt x="34" y="444"/>
                  </a:lnTo>
                  <a:lnTo>
                    <a:pt x="38" y="444"/>
                  </a:lnTo>
                  <a:lnTo>
                    <a:pt x="34" y="444"/>
                  </a:lnTo>
                  <a:lnTo>
                    <a:pt x="34" y="440"/>
                  </a:lnTo>
                  <a:lnTo>
                    <a:pt x="38" y="440"/>
                  </a:lnTo>
                  <a:lnTo>
                    <a:pt x="38" y="437"/>
                  </a:lnTo>
                  <a:lnTo>
                    <a:pt x="38" y="440"/>
                  </a:lnTo>
                  <a:lnTo>
                    <a:pt x="41" y="440"/>
                  </a:lnTo>
                  <a:lnTo>
                    <a:pt x="45" y="440"/>
                  </a:lnTo>
                  <a:lnTo>
                    <a:pt x="41" y="440"/>
                  </a:lnTo>
                  <a:lnTo>
                    <a:pt x="38" y="437"/>
                  </a:lnTo>
                  <a:lnTo>
                    <a:pt x="34" y="437"/>
                  </a:lnTo>
                  <a:lnTo>
                    <a:pt x="38" y="437"/>
                  </a:lnTo>
                  <a:lnTo>
                    <a:pt x="34" y="433"/>
                  </a:lnTo>
                  <a:lnTo>
                    <a:pt x="38" y="433"/>
                  </a:lnTo>
                  <a:lnTo>
                    <a:pt x="41" y="433"/>
                  </a:lnTo>
                  <a:lnTo>
                    <a:pt x="45" y="429"/>
                  </a:lnTo>
                  <a:lnTo>
                    <a:pt x="49" y="425"/>
                  </a:lnTo>
                  <a:lnTo>
                    <a:pt x="45" y="425"/>
                  </a:lnTo>
                  <a:lnTo>
                    <a:pt x="41" y="422"/>
                  </a:lnTo>
                  <a:lnTo>
                    <a:pt x="38" y="422"/>
                  </a:lnTo>
                  <a:lnTo>
                    <a:pt x="38" y="418"/>
                  </a:lnTo>
                  <a:lnTo>
                    <a:pt x="41" y="418"/>
                  </a:lnTo>
                  <a:lnTo>
                    <a:pt x="41" y="414"/>
                  </a:lnTo>
                  <a:lnTo>
                    <a:pt x="45" y="414"/>
                  </a:lnTo>
                  <a:lnTo>
                    <a:pt x="41" y="414"/>
                  </a:lnTo>
                  <a:lnTo>
                    <a:pt x="41" y="410"/>
                  </a:lnTo>
                  <a:lnTo>
                    <a:pt x="41" y="406"/>
                  </a:lnTo>
                  <a:lnTo>
                    <a:pt x="41" y="403"/>
                  </a:lnTo>
                  <a:lnTo>
                    <a:pt x="45" y="403"/>
                  </a:lnTo>
                  <a:lnTo>
                    <a:pt x="45" y="399"/>
                  </a:lnTo>
                  <a:lnTo>
                    <a:pt x="45" y="395"/>
                  </a:lnTo>
                  <a:lnTo>
                    <a:pt x="49" y="395"/>
                  </a:lnTo>
                  <a:lnTo>
                    <a:pt x="45" y="395"/>
                  </a:lnTo>
                  <a:lnTo>
                    <a:pt x="45" y="391"/>
                  </a:lnTo>
                  <a:lnTo>
                    <a:pt x="49" y="388"/>
                  </a:lnTo>
                  <a:lnTo>
                    <a:pt x="49" y="391"/>
                  </a:lnTo>
                  <a:lnTo>
                    <a:pt x="49" y="395"/>
                  </a:lnTo>
                  <a:lnTo>
                    <a:pt x="49" y="391"/>
                  </a:lnTo>
                  <a:lnTo>
                    <a:pt x="49" y="388"/>
                  </a:lnTo>
                  <a:lnTo>
                    <a:pt x="49" y="384"/>
                  </a:lnTo>
                  <a:lnTo>
                    <a:pt x="49" y="388"/>
                  </a:lnTo>
                  <a:lnTo>
                    <a:pt x="45" y="388"/>
                  </a:lnTo>
                  <a:lnTo>
                    <a:pt x="45" y="384"/>
                  </a:lnTo>
                  <a:lnTo>
                    <a:pt x="45" y="380"/>
                  </a:lnTo>
                  <a:lnTo>
                    <a:pt x="49" y="380"/>
                  </a:lnTo>
                  <a:lnTo>
                    <a:pt x="49" y="384"/>
                  </a:lnTo>
                  <a:lnTo>
                    <a:pt x="49" y="380"/>
                  </a:lnTo>
                  <a:lnTo>
                    <a:pt x="53" y="380"/>
                  </a:lnTo>
                  <a:lnTo>
                    <a:pt x="53" y="376"/>
                  </a:lnTo>
                  <a:lnTo>
                    <a:pt x="53" y="380"/>
                  </a:lnTo>
                  <a:lnTo>
                    <a:pt x="49" y="380"/>
                  </a:lnTo>
                  <a:lnTo>
                    <a:pt x="45" y="380"/>
                  </a:lnTo>
                  <a:lnTo>
                    <a:pt x="41" y="376"/>
                  </a:lnTo>
                  <a:lnTo>
                    <a:pt x="41" y="380"/>
                  </a:lnTo>
                  <a:lnTo>
                    <a:pt x="41" y="384"/>
                  </a:lnTo>
                  <a:lnTo>
                    <a:pt x="38" y="384"/>
                  </a:lnTo>
                  <a:lnTo>
                    <a:pt x="34" y="384"/>
                  </a:lnTo>
                  <a:lnTo>
                    <a:pt x="30" y="384"/>
                  </a:lnTo>
                  <a:lnTo>
                    <a:pt x="30" y="380"/>
                  </a:lnTo>
                  <a:lnTo>
                    <a:pt x="34" y="380"/>
                  </a:lnTo>
                  <a:lnTo>
                    <a:pt x="30" y="380"/>
                  </a:lnTo>
                  <a:lnTo>
                    <a:pt x="26" y="376"/>
                  </a:lnTo>
                  <a:lnTo>
                    <a:pt x="26" y="373"/>
                  </a:lnTo>
                  <a:lnTo>
                    <a:pt x="26" y="369"/>
                  </a:lnTo>
                  <a:lnTo>
                    <a:pt x="30" y="365"/>
                  </a:lnTo>
                  <a:lnTo>
                    <a:pt x="30" y="361"/>
                  </a:lnTo>
                  <a:lnTo>
                    <a:pt x="30" y="358"/>
                  </a:lnTo>
                  <a:lnTo>
                    <a:pt x="30" y="354"/>
                  </a:lnTo>
                  <a:lnTo>
                    <a:pt x="34" y="354"/>
                  </a:lnTo>
                  <a:lnTo>
                    <a:pt x="34" y="350"/>
                  </a:lnTo>
                  <a:lnTo>
                    <a:pt x="38" y="350"/>
                  </a:lnTo>
                  <a:lnTo>
                    <a:pt x="38" y="346"/>
                  </a:lnTo>
                  <a:lnTo>
                    <a:pt x="38" y="343"/>
                  </a:lnTo>
                  <a:lnTo>
                    <a:pt x="38" y="339"/>
                  </a:lnTo>
                  <a:lnTo>
                    <a:pt x="34" y="335"/>
                  </a:lnTo>
                  <a:lnTo>
                    <a:pt x="34" y="331"/>
                  </a:lnTo>
                  <a:lnTo>
                    <a:pt x="34" y="328"/>
                  </a:lnTo>
                  <a:lnTo>
                    <a:pt x="34" y="324"/>
                  </a:lnTo>
                  <a:lnTo>
                    <a:pt x="34" y="320"/>
                  </a:lnTo>
                  <a:lnTo>
                    <a:pt x="30" y="320"/>
                  </a:lnTo>
                  <a:lnTo>
                    <a:pt x="30" y="316"/>
                  </a:lnTo>
                  <a:lnTo>
                    <a:pt x="34" y="316"/>
                  </a:lnTo>
                  <a:lnTo>
                    <a:pt x="30" y="313"/>
                  </a:lnTo>
                  <a:lnTo>
                    <a:pt x="30" y="309"/>
                  </a:lnTo>
                  <a:lnTo>
                    <a:pt x="34" y="309"/>
                  </a:lnTo>
                  <a:lnTo>
                    <a:pt x="34" y="313"/>
                  </a:lnTo>
                  <a:lnTo>
                    <a:pt x="38" y="313"/>
                  </a:lnTo>
                  <a:lnTo>
                    <a:pt x="38" y="309"/>
                  </a:lnTo>
                  <a:lnTo>
                    <a:pt x="38" y="305"/>
                  </a:lnTo>
                  <a:lnTo>
                    <a:pt x="41" y="301"/>
                  </a:lnTo>
                  <a:lnTo>
                    <a:pt x="41" y="305"/>
                  </a:lnTo>
                  <a:lnTo>
                    <a:pt x="41" y="301"/>
                  </a:lnTo>
                  <a:lnTo>
                    <a:pt x="45" y="297"/>
                  </a:lnTo>
                  <a:lnTo>
                    <a:pt x="45" y="294"/>
                  </a:lnTo>
                  <a:lnTo>
                    <a:pt x="45" y="290"/>
                  </a:lnTo>
                  <a:lnTo>
                    <a:pt x="49" y="290"/>
                  </a:lnTo>
                  <a:lnTo>
                    <a:pt x="49" y="286"/>
                  </a:lnTo>
                  <a:lnTo>
                    <a:pt x="49" y="282"/>
                  </a:lnTo>
                  <a:lnTo>
                    <a:pt x="49" y="279"/>
                  </a:lnTo>
                  <a:lnTo>
                    <a:pt x="53" y="279"/>
                  </a:lnTo>
                  <a:lnTo>
                    <a:pt x="53" y="275"/>
                  </a:lnTo>
                  <a:lnTo>
                    <a:pt x="56" y="271"/>
                  </a:lnTo>
                  <a:lnTo>
                    <a:pt x="56" y="267"/>
                  </a:lnTo>
                  <a:lnTo>
                    <a:pt x="56" y="264"/>
                  </a:lnTo>
                  <a:lnTo>
                    <a:pt x="60" y="260"/>
                  </a:lnTo>
                  <a:lnTo>
                    <a:pt x="60" y="256"/>
                  </a:lnTo>
                  <a:lnTo>
                    <a:pt x="64" y="256"/>
                  </a:lnTo>
                  <a:lnTo>
                    <a:pt x="64" y="252"/>
                  </a:lnTo>
                  <a:lnTo>
                    <a:pt x="60" y="249"/>
                  </a:lnTo>
                  <a:lnTo>
                    <a:pt x="60" y="245"/>
                  </a:lnTo>
                  <a:lnTo>
                    <a:pt x="64" y="245"/>
                  </a:lnTo>
                  <a:lnTo>
                    <a:pt x="64" y="241"/>
                  </a:lnTo>
                  <a:lnTo>
                    <a:pt x="68" y="241"/>
                  </a:lnTo>
                  <a:lnTo>
                    <a:pt x="68" y="237"/>
                  </a:lnTo>
                  <a:lnTo>
                    <a:pt x="68" y="234"/>
                  </a:lnTo>
                  <a:lnTo>
                    <a:pt x="64" y="234"/>
                  </a:lnTo>
                  <a:lnTo>
                    <a:pt x="64" y="230"/>
                  </a:lnTo>
                  <a:lnTo>
                    <a:pt x="64" y="226"/>
                  </a:lnTo>
                  <a:lnTo>
                    <a:pt x="64" y="222"/>
                  </a:lnTo>
                  <a:lnTo>
                    <a:pt x="64" y="219"/>
                  </a:lnTo>
                  <a:lnTo>
                    <a:pt x="64" y="215"/>
                  </a:lnTo>
                  <a:lnTo>
                    <a:pt x="64" y="211"/>
                  </a:lnTo>
                  <a:lnTo>
                    <a:pt x="60" y="211"/>
                  </a:lnTo>
                  <a:lnTo>
                    <a:pt x="60" y="207"/>
                  </a:lnTo>
                  <a:lnTo>
                    <a:pt x="64" y="203"/>
                  </a:lnTo>
                  <a:lnTo>
                    <a:pt x="68" y="200"/>
                  </a:lnTo>
                  <a:lnTo>
                    <a:pt x="68" y="196"/>
                  </a:lnTo>
                  <a:lnTo>
                    <a:pt x="68" y="192"/>
                  </a:lnTo>
                  <a:lnTo>
                    <a:pt x="68" y="188"/>
                  </a:lnTo>
                  <a:lnTo>
                    <a:pt x="68" y="185"/>
                  </a:lnTo>
                  <a:lnTo>
                    <a:pt x="64" y="185"/>
                  </a:lnTo>
                  <a:lnTo>
                    <a:pt x="64" y="181"/>
                  </a:lnTo>
                  <a:lnTo>
                    <a:pt x="68" y="177"/>
                  </a:lnTo>
                  <a:lnTo>
                    <a:pt x="68" y="173"/>
                  </a:lnTo>
                  <a:lnTo>
                    <a:pt x="71" y="173"/>
                  </a:lnTo>
                  <a:lnTo>
                    <a:pt x="71" y="170"/>
                  </a:lnTo>
                  <a:lnTo>
                    <a:pt x="71" y="166"/>
                  </a:lnTo>
                  <a:lnTo>
                    <a:pt x="71" y="162"/>
                  </a:lnTo>
                  <a:lnTo>
                    <a:pt x="75" y="162"/>
                  </a:lnTo>
                  <a:lnTo>
                    <a:pt x="75" y="158"/>
                  </a:lnTo>
                  <a:lnTo>
                    <a:pt x="75" y="155"/>
                  </a:lnTo>
                  <a:lnTo>
                    <a:pt x="75" y="151"/>
                  </a:lnTo>
                  <a:lnTo>
                    <a:pt x="75" y="147"/>
                  </a:lnTo>
                  <a:lnTo>
                    <a:pt x="79" y="143"/>
                  </a:lnTo>
                  <a:lnTo>
                    <a:pt x="79" y="140"/>
                  </a:lnTo>
                  <a:lnTo>
                    <a:pt x="79" y="136"/>
                  </a:lnTo>
                  <a:lnTo>
                    <a:pt x="79" y="132"/>
                  </a:lnTo>
                  <a:lnTo>
                    <a:pt x="79" y="128"/>
                  </a:lnTo>
                  <a:lnTo>
                    <a:pt x="79" y="125"/>
                  </a:lnTo>
                  <a:lnTo>
                    <a:pt x="83" y="125"/>
                  </a:lnTo>
                  <a:lnTo>
                    <a:pt x="83" y="121"/>
                  </a:lnTo>
                  <a:lnTo>
                    <a:pt x="79" y="121"/>
                  </a:lnTo>
                  <a:lnTo>
                    <a:pt x="83" y="117"/>
                  </a:lnTo>
                  <a:lnTo>
                    <a:pt x="79" y="117"/>
                  </a:lnTo>
                  <a:lnTo>
                    <a:pt x="79" y="113"/>
                  </a:lnTo>
                  <a:lnTo>
                    <a:pt x="79" y="109"/>
                  </a:lnTo>
                  <a:lnTo>
                    <a:pt x="79" y="106"/>
                  </a:lnTo>
                  <a:lnTo>
                    <a:pt x="83" y="106"/>
                  </a:lnTo>
                  <a:lnTo>
                    <a:pt x="79" y="106"/>
                  </a:lnTo>
                  <a:lnTo>
                    <a:pt x="79" y="102"/>
                  </a:lnTo>
                  <a:lnTo>
                    <a:pt x="83" y="98"/>
                  </a:lnTo>
                  <a:lnTo>
                    <a:pt x="83" y="94"/>
                  </a:lnTo>
                  <a:lnTo>
                    <a:pt x="79" y="94"/>
                  </a:lnTo>
                  <a:lnTo>
                    <a:pt x="79" y="91"/>
                  </a:lnTo>
                  <a:lnTo>
                    <a:pt x="79" y="87"/>
                  </a:lnTo>
                  <a:lnTo>
                    <a:pt x="83" y="87"/>
                  </a:lnTo>
                  <a:lnTo>
                    <a:pt x="83" y="83"/>
                  </a:lnTo>
                  <a:lnTo>
                    <a:pt x="86" y="79"/>
                  </a:lnTo>
                  <a:lnTo>
                    <a:pt x="86" y="76"/>
                  </a:lnTo>
                  <a:lnTo>
                    <a:pt x="86" y="72"/>
                  </a:lnTo>
                  <a:lnTo>
                    <a:pt x="86" y="68"/>
                  </a:lnTo>
                  <a:lnTo>
                    <a:pt x="86" y="64"/>
                  </a:lnTo>
                  <a:lnTo>
                    <a:pt x="86" y="61"/>
                  </a:lnTo>
                  <a:lnTo>
                    <a:pt x="86" y="57"/>
                  </a:lnTo>
                  <a:lnTo>
                    <a:pt x="86" y="53"/>
                  </a:lnTo>
                  <a:lnTo>
                    <a:pt x="86" y="46"/>
                  </a:lnTo>
                  <a:lnTo>
                    <a:pt x="86" y="42"/>
                  </a:lnTo>
                  <a:lnTo>
                    <a:pt x="86" y="38"/>
                  </a:lnTo>
                  <a:lnTo>
                    <a:pt x="86" y="34"/>
                  </a:lnTo>
                  <a:lnTo>
                    <a:pt x="86" y="31"/>
                  </a:lnTo>
                  <a:lnTo>
                    <a:pt x="83" y="31"/>
                  </a:lnTo>
                  <a:lnTo>
                    <a:pt x="83" y="27"/>
                  </a:lnTo>
                  <a:lnTo>
                    <a:pt x="83" y="23"/>
                  </a:lnTo>
                  <a:lnTo>
                    <a:pt x="83" y="19"/>
                  </a:lnTo>
                  <a:lnTo>
                    <a:pt x="83" y="15"/>
                  </a:lnTo>
                  <a:lnTo>
                    <a:pt x="86" y="15"/>
                  </a:lnTo>
                  <a:lnTo>
                    <a:pt x="90" y="12"/>
                  </a:lnTo>
                  <a:lnTo>
                    <a:pt x="90" y="8"/>
                  </a:lnTo>
                  <a:lnTo>
                    <a:pt x="94" y="8"/>
                  </a:lnTo>
                  <a:lnTo>
                    <a:pt x="90" y="4"/>
                  </a:lnTo>
                  <a:lnTo>
                    <a:pt x="94" y="4"/>
                  </a:lnTo>
                  <a:lnTo>
                    <a:pt x="98" y="0"/>
                  </a:lnTo>
                  <a:lnTo>
                    <a:pt x="98" y="4"/>
                  </a:lnTo>
                  <a:lnTo>
                    <a:pt x="98" y="8"/>
                  </a:lnTo>
                  <a:lnTo>
                    <a:pt x="101" y="8"/>
                  </a:lnTo>
                  <a:lnTo>
                    <a:pt x="101" y="12"/>
                  </a:lnTo>
                  <a:lnTo>
                    <a:pt x="101" y="15"/>
                  </a:lnTo>
                  <a:lnTo>
                    <a:pt x="105" y="15"/>
                  </a:lnTo>
                  <a:lnTo>
                    <a:pt x="105" y="19"/>
                  </a:lnTo>
                  <a:lnTo>
                    <a:pt x="105" y="23"/>
                  </a:lnTo>
                  <a:lnTo>
                    <a:pt x="105" y="27"/>
                  </a:lnTo>
                  <a:lnTo>
                    <a:pt x="109" y="27"/>
                  </a:lnTo>
                  <a:lnTo>
                    <a:pt x="109" y="31"/>
                  </a:lnTo>
                  <a:lnTo>
                    <a:pt x="113" y="31"/>
                  </a:lnTo>
                  <a:lnTo>
                    <a:pt x="113" y="34"/>
                  </a:lnTo>
                  <a:lnTo>
                    <a:pt x="109" y="34"/>
                  </a:lnTo>
                  <a:lnTo>
                    <a:pt x="109" y="38"/>
                  </a:lnTo>
                  <a:lnTo>
                    <a:pt x="113" y="38"/>
                  </a:lnTo>
                  <a:lnTo>
                    <a:pt x="113" y="42"/>
                  </a:lnTo>
                  <a:lnTo>
                    <a:pt x="109" y="42"/>
                  </a:lnTo>
                  <a:lnTo>
                    <a:pt x="109" y="46"/>
                  </a:lnTo>
                  <a:lnTo>
                    <a:pt x="109" y="49"/>
                  </a:lnTo>
                  <a:lnTo>
                    <a:pt x="113" y="49"/>
                  </a:lnTo>
                  <a:lnTo>
                    <a:pt x="113" y="53"/>
                  </a:lnTo>
                  <a:lnTo>
                    <a:pt x="113" y="57"/>
                  </a:lnTo>
                  <a:lnTo>
                    <a:pt x="116" y="61"/>
                  </a:lnTo>
                  <a:lnTo>
                    <a:pt x="116" y="64"/>
                  </a:lnTo>
                  <a:lnTo>
                    <a:pt x="116" y="68"/>
                  </a:lnTo>
                  <a:lnTo>
                    <a:pt x="120" y="68"/>
                  </a:lnTo>
                  <a:lnTo>
                    <a:pt x="120" y="72"/>
                  </a:lnTo>
                  <a:lnTo>
                    <a:pt x="120" y="76"/>
                  </a:lnTo>
                  <a:lnTo>
                    <a:pt x="120" y="79"/>
                  </a:lnTo>
                  <a:lnTo>
                    <a:pt x="124" y="79"/>
                  </a:lnTo>
                  <a:lnTo>
                    <a:pt x="120" y="83"/>
                  </a:lnTo>
                  <a:lnTo>
                    <a:pt x="124" y="87"/>
                  </a:lnTo>
                  <a:lnTo>
                    <a:pt x="128" y="87"/>
                  </a:lnTo>
                  <a:lnTo>
                    <a:pt x="132" y="87"/>
                  </a:lnTo>
                  <a:lnTo>
                    <a:pt x="132" y="8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9933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7" name="Freeform 3327"/>
            <p:cNvSpPr>
              <a:spLocks/>
            </p:cNvSpPr>
            <p:nvPr/>
          </p:nvSpPr>
          <p:spPr bwMode="auto">
            <a:xfrm>
              <a:off x="2913551" y="5343121"/>
              <a:ext cx="95267" cy="76356"/>
            </a:xfrm>
            <a:custGeom>
              <a:avLst/>
              <a:gdLst>
                <a:gd name="T0" fmla="*/ 53 w 53"/>
                <a:gd name="T1" fmla="*/ 8 h 42"/>
                <a:gd name="T2" fmla="*/ 53 w 53"/>
                <a:gd name="T3" fmla="*/ 15 h 42"/>
                <a:gd name="T4" fmla="*/ 53 w 53"/>
                <a:gd name="T5" fmla="*/ 23 h 42"/>
                <a:gd name="T6" fmla="*/ 53 w 53"/>
                <a:gd name="T7" fmla="*/ 30 h 42"/>
                <a:gd name="T8" fmla="*/ 53 w 53"/>
                <a:gd name="T9" fmla="*/ 38 h 42"/>
                <a:gd name="T10" fmla="*/ 53 w 53"/>
                <a:gd name="T11" fmla="*/ 38 h 42"/>
                <a:gd name="T12" fmla="*/ 53 w 53"/>
                <a:gd name="T13" fmla="*/ 38 h 42"/>
                <a:gd name="T14" fmla="*/ 49 w 53"/>
                <a:gd name="T15" fmla="*/ 42 h 42"/>
                <a:gd name="T16" fmla="*/ 42 w 53"/>
                <a:gd name="T17" fmla="*/ 38 h 42"/>
                <a:gd name="T18" fmla="*/ 30 w 53"/>
                <a:gd name="T19" fmla="*/ 38 h 42"/>
                <a:gd name="T20" fmla="*/ 30 w 53"/>
                <a:gd name="T21" fmla="*/ 38 h 42"/>
                <a:gd name="T22" fmla="*/ 23 w 53"/>
                <a:gd name="T23" fmla="*/ 38 h 42"/>
                <a:gd name="T24" fmla="*/ 23 w 53"/>
                <a:gd name="T25" fmla="*/ 38 h 42"/>
                <a:gd name="T26" fmla="*/ 27 w 53"/>
                <a:gd name="T27" fmla="*/ 34 h 42"/>
                <a:gd name="T28" fmla="*/ 23 w 53"/>
                <a:gd name="T29" fmla="*/ 38 h 42"/>
                <a:gd name="T30" fmla="*/ 15 w 53"/>
                <a:gd name="T31" fmla="*/ 38 h 42"/>
                <a:gd name="T32" fmla="*/ 19 w 53"/>
                <a:gd name="T33" fmla="*/ 34 h 42"/>
                <a:gd name="T34" fmla="*/ 15 w 53"/>
                <a:gd name="T35" fmla="*/ 38 h 42"/>
                <a:gd name="T36" fmla="*/ 12 w 53"/>
                <a:gd name="T37" fmla="*/ 34 h 42"/>
                <a:gd name="T38" fmla="*/ 8 w 53"/>
                <a:gd name="T39" fmla="*/ 34 h 42"/>
                <a:gd name="T40" fmla="*/ 4 w 53"/>
                <a:gd name="T41" fmla="*/ 38 h 42"/>
                <a:gd name="T42" fmla="*/ 0 w 53"/>
                <a:gd name="T43" fmla="*/ 34 h 42"/>
                <a:gd name="T44" fmla="*/ 8 w 53"/>
                <a:gd name="T45" fmla="*/ 34 h 42"/>
                <a:gd name="T46" fmla="*/ 8 w 53"/>
                <a:gd name="T47" fmla="*/ 34 h 42"/>
                <a:gd name="T48" fmla="*/ 12 w 53"/>
                <a:gd name="T49" fmla="*/ 30 h 42"/>
                <a:gd name="T50" fmla="*/ 19 w 53"/>
                <a:gd name="T51" fmla="*/ 34 h 42"/>
                <a:gd name="T52" fmla="*/ 23 w 53"/>
                <a:gd name="T53" fmla="*/ 30 h 42"/>
                <a:gd name="T54" fmla="*/ 19 w 53"/>
                <a:gd name="T55" fmla="*/ 34 h 42"/>
                <a:gd name="T56" fmla="*/ 23 w 53"/>
                <a:gd name="T57" fmla="*/ 30 h 42"/>
                <a:gd name="T58" fmla="*/ 27 w 53"/>
                <a:gd name="T59" fmla="*/ 34 h 42"/>
                <a:gd name="T60" fmla="*/ 27 w 53"/>
                <a:gd name="T61" fmla="*/ 34 h 42"/>
                <a:gd name="T62" fmla="*/ 27 w 53"/>
                <a:gd name="T63" fmla="*/ 30 h 42"/>
                <a:gd name="T64" fmla="*/ 19 w 53"/>
                <a:gd name="T65" fmla="*/ 30 h 42"/>
                <a:gd name="T66" fmla="*/ 19 w 53"/>
                <a:gd name="T67" fmla="*/ 30 h 42"/>
                <a:gd name="T68" fmla="*/ 27 w 53"/>
                <a:gd name="T69" fmla="*/ 30 h 42"/>
                <a:gd name="T70" fmla="*/ 30 w 53"/>
                <a:gd name="T71" fmla="*/ 34 h 42"/>
                <a:gd name="T72" fmla="*/ 34 w 53"/>
                <a:gd name="T73" fmla="*/ 30 h 42"/>
                <a:gd name="T74" fmla="*/ 38 w 53"/>
                <a:gd name="T75" fmla="*/ 34 h 42"/>
                <a:gd name="T76" fmla="*/ 38 w 53"/>
                <a:gd name="T77" fmla="*/ 30 h 42"/>
                <a:gd name="T78" fmla="*/ 45 w 53"/>
                <a:gd name="T79" fmla="*/ 34 h 42"/>
                <a:gd name="T80" fmla="*/ 42 w 53"/>
                <a:gd name="T81" fmla="*/ 38 h 42"/>
                <a:gd name="T82" fmla="*/ 45 w 53"/>
                <a:gd name="T83" fmla="*/ 34 h 42"/>
                <a:gd name="T84" fmla="*/ 45 w 53"/>
                <a:gd name="T85" fmla="*/ 30 h 42"/>
                <a:gd name="T86" fmla="*/ 38 w 53"/>
                <a:gd name="T87" fmla="*/ 30 h 42"/>
                <a:gd name="T88" fmla="*/ 30 w 53"/>
                <a:gd name="T89" fmla="*/ 27 h 42"/>
                <a:gd name="T90" fmla="*/ 34 w 53"/>
                <a:gd name="T91" fmla="*/ 19 h 42"/>
                <a:gd name="T92" fmla="*/ 42 w 53"/>
                <a:gd name="T93" fmla="*/ 19 h 42"/>
                <a:gd name="T94" fmla="*/ 38 w 53"/>
                <a:gd name="T95" fmla="*/ 15 h 42"/>
                <a:gd name="T96" fmla="*/ 30 w 53"/>
                <a:gd name="T97" fmla="*/ 15 h 42"/>
                <a:gd name="T98" fmla="*/ 27 w 53"/>
                <a:gd name="T99" fmla="*/ 19 h 42"/>
                <a:gd name="T100" fmla="*/ 27 w 53"/>
                <a:gd name="T101" fmla="*/ 12 h 42"/>
                <a:gd name="T102" fmla="*/ 27 w 53"/>
                <a:gd name="T103" fmla="*/ 12 h 42"/>
                <a:gd name="T104" fmla="*/ 30 w 53"/>
                <a:gd name="T105" fmla="*/ 8 h 42"/>
                <a:gd name="T106" fmla="*/ 30 w 53"/>
                <a:gd name="T107" fmla="*/ 4 h 42"/>
                <a:gd name="T108" fmla="*/ 34 w 53"/>
                <a:gd name="T109" fmla="*/ 8 h 42"/>
                <a:gd name="T110" fmla="*/ 38 w 53"/>
                <a:gd name="T111" fmla="*/ 4 h 42"/>
                <a:gd name="T112" fmla="*/ 42 w 53"/>
                <a:gd name="T113" fmla="*/ 4 h 42"/>
                <a:gd name="T114" fmla="*/ 49 w 53"/>
                <a:gd name="T115" fmla="*/ 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3" h="42">
                  <a:moveTo>
                    <a:pt x="53" y="4"/>
                  </a:moveTo>
                  <a:lnTo>
                    <a:pt x="53" y="8"/>
                  </a:lnTo>
                  <a:lnTo>
                    <a:pt x="53" y="12"/>
                  </a:lnTo>
                  <a:lnTo>
                    <a:pt x="53" y="15"/>
                  </a:lnTo>
                  <a:lnTo>
                    <a:pt x="53" y="19"/>
                  </a:lnTo>
                  <a:lnTo>
                    <a:pt x="53" y="23"/>
                  </a:lnTo>
                  <a:lnTo>
                    <a:pt x="53" y="27"/>
                  </a:lnTo>
                  <a:lnTo>
                    <a:pt x="53" y="30"/>
                  </a:lnTo>
                  <a:lnTo>
                    <a:pt x="53" y="34"/>
                  </a:lnTo>
                  <a:lnTo>
                    <a:pt x="53" y="38"/>
                  </a:lnTo>
                  <a:lnTo>
                    <a:pt x="53" y="42"/>
                  </a:lnTo>
                  <a:lnTo>
                    <a:pt x="53" y="38"/>
                  </a:lnTo>
                  <a:lnTo>
                    <a:pt x="49" y="38"/>
                  </a:lnTo>
                  <a:lnTo>
                    <a:pt x="53" y="38"/>
                  </a:lnTo>
                  <a:lnTo>
                    <a:pt x="53" y="42"/>
                  </a:lnTo>
                  <a:lnTo>
                    <a:pt x="49" y="42"/>
                  </a:lnTo>
                  <a:lnTo>
                    <a:pt x="45" y="42"/>
                  </a:lnTo>
                  <a:lnTo>
                    <a:pt x="42" y="38"/>
                  </a:lnTo>
                  <a:lnTo>
                    <a:pt x="38" y="38"/>
                  </a:lnTo>
                  <a:lnTo>
                    <a:pt x="30" y="38"/>
                  </a:lnTo>
                  <a:lnTo>
                    <a:pt x="27" y="38"/>
                  </a:lnTo>
                  <a:lnTo>
                    <a:pt x="30" y="38"/>
                  </a:lnTo>
                  <a:lnTo>
                    <a:pt x="27" y="38"/>
                  </a:lnTo>
                  <a:lnTo>
                    <a:pt x="23" y="38"/>
                  </a:lnTo>
                  <a:lnTo>
                    <a:pt x="19" y="38"/>
                  </a:lnTo>
                  <a:lnTo>
                    <a:pt x="23" y="38"/>
                  </a:lnTo>
                  <a:lnTo>
                    <a:pt x="27" y="38"/>
                  </a:lnTo>
                  <a:lnTo>
                    <a:pt x="27" y="34"/>
                  </a:lnTo>
                  <a:lnTo>
                    <a:pt x="23" y="34"/>
                  </a:lnTo>
                  <a:lnTo>
                    <a:pt x="23" y="38"/>
                  </a:lnTo>
                  <a:lnTo>
                    <a:pt x="19" y="38"/>
                  </a:lnTo>
                  <a:lnTo>
                    <a:pt x="15" y="38"/>
                  </a:lnTo>
                  <a:lnTo>
                    <a:pt x="19" y="38"/>
                  </a:lnTo>
                  <a:lnTo>
                    <a:pt x="19" y="34"/>
                  </a:lnTo>
                  <a:lnTo>
                    <a:pt x="15" y="34"/>
                  </a:lnTo>
                  <a:lnTo>
                    <a:pt x="15" y="38"/>
                  </a:lnTo>
                  <a:lnTo>
                    <a:pt x="12" y="38"/>
                  </a:lnTo>
                  <a:lnTo>
                    <a:pt x="12" y="34"/>
                  </a:lnTo>
                  <a:lnTo>
                    <a:pt x="8" y="38"/>
                  </a:lnTo>
                  <a:lnTo>
                    <a:pt x="8" y="34"/>
                  </a:lnTo>
                  <a:lnTo>
                    <a:pt x="4" y="34"/>
                  </a:lnTo>
                  <a:lnTo>
                    <a:pt x="4" y="38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4" y="34"/>
                  </a:lnTo>
                  <a:lnTo>
                    <a:pt x="8" y="34"/>
                  </a:lnTo>
                  <a:lnTo>
                    <a:pt x="4" y="34"/>
                  </a:lnTo>
                  <a:lnTo>
                    <a:pt x="8" y="34"/>
                  </a:lnTo>
                  <a:lnTo>
                    <a:pt x="12" y="34"/>
                  </a:lnTo>
                  <a:lnTo>
                    <a:pt x="12" y="30"/>
                  </a:lnTo>
                  <a:lnTo>
                    <a:pt x="15" y="34"/>
                  </a:lnTo>
                  <a:lnTo>
                    <a:pt x="19" y="34"/>
                  </a:lnTo>
                  <a:lnTo>
                    <a:pt x="19" y="30"/>
                  </a:lnTo>
                  <a:lnTo>
                    <a:pt x="23" y="30"/>
                  </a:lnTo>
                  <a:lnTo>
                    <a:pt x="23" y="34"/>
                  </a:lnTo>
                  <a:lnTo>
                    <a:pt x="19" y="34"/>
                  </a:lnTo>
                  <a:lnTo>
                    <a:pt x="23" y="34"/>
                  </a:lnTo>
                  <a:lnTo>
                    <a:pt x="23" y="30"/>
                  </a:lnTo>
                  <a:lnTo>
                    <a:pt x="23" y="34"/>
                  </a:lnTo>
                  <a:lnTo>
                    <a:pt x="27" y="34"/>
                  </a:lnTo>
                  <a:lnTo>
                    <a:pt x="30" y="34"/>
                  </a:lnTo>
                  <a:lnTo>
                    <a:pt x="27" y="34"/>
                  </a:lnTo>
                  <a:lnTo>
                    <a:pt x="23" y="30"/>
                  </a:lnTo>
                  <a:lnTo>
                    <a:pt x="27" y="30"/>
                  </a:lnTo>
                  <a:lnTo>
                    <a:pt x="23" y="30"/>
                  </a:lnTo>
                  <a:lnTo>
                    <a:pt x="19" y="30"/>
                  </a:lnTo>
                  <a:lnTo>
                    <a:pt x="19" y="27"/>
                  </a:lnTo>
                  <a:lnTo>
                    <a:pt x="19" y="30"/>
                  </a:lnTo>
                  <a:lnTo>
                    <a:pt x="23" y="30"/>
                  </a:lnTo>
                  <a:lnTo>
                    <a:pt x="27" y="30"/>
                  </a:lnTo>
                  <a:lnTo>
                    <a:pt x="30" y="30"/>
                  </a:lnTo>
                  <a:lnTo>
                    <a:pt x="30" y="34"/>
                  </a:lnTo>
                  <a:lnTo>
                    <a:pt x="30" y="30"/>
                  </a:lnTo>
                  <a:lnTo>
                    <a:pt x="34" y="30"/>
                  </a:lnTo>
                  <a:lnTo>
                    <a:pt x="34" y="34"/>
                  </a:lnTo>
                  <a:lnTo>
                    <a:pt x="38" y="34"/>
                  </a:lnTo>
                  <a:lnTo>
                    <a:pt x="34" y="30"/>
                  </a:lnTo>
                  <a:lnTo>
                    <a:pt x="38" y="30"/>
                  </a:lnTo>
                  <a:lnTo>
                    <a:pt x="42" y="30"/>
                  </a:lnTo>
                  <a:lnTo>
                    <a:pt x="45" y="34"/>
                  </a:lnTo>
                  <a:lnTo>
                    <a:pt x="42" y="34"/>
                  </a:lnTo>
                  <a:lnTo>
                    <a:pt x="42" y="38"/>
                  </a:lnTo>
                  <a:lnTo>
                    <a:pt x="42" y="34"/>
                  </a:lnTo>
                  <a:lnTo>
                    <a:pt x="45" y="34"/>
                  </a:lnTo>
                  <a:lnTo>
                    <a:pt x="49" y="34"/>
                  </a:lnTo>
                  <a:lnTo>
                    <a:pt x="45" y="30"/>
                  </a:lnTo>
                  <a:lnTo>
                    <a:pt x="42" y="30"/>
                  </a:lnTo>
                  <a:lnTo>
                    <a:pt x="38" y="30"/>
                  </a:lnTo>
                  <a:lnTo>
                    <a:pt x="34" y="30"/>
                  </a:lnTo>
                  <a:lnTo>
                    <a:pt x="30" y="27"/>
                  </a:lnTo>
                  <a:lnTo>
                    <a:pt x="30" y="23"/>
                  </a:lnTo>
                  <a:lnTo>
                    <a:pt x="34" y="19"/>
                  </a:lnTo>
                  <a:lnTo>
                    <a:pt x="38" y="19"/>
                  </a:lnTo>
                  <a:lnTo>
                    <a:pt x="42" y="19"/>
                  </a:lnTo>
                  <a:lnTo>
                    <a:pt x="42" y="15"/>
                  </a:lnTo>
                  <a:lnTo>
                    <a:pt x="38" y="15"/>
                  </a:lnTo>
                  <a:lnTo>
                    <a:pt x="34" y="15"/>
                  </a:lnTo>
                  <a:lnTo>
                    <a:pt x="30" y="15"/>
                  </a:lnTo>
                  <a:lnTo>
                    <a:pt x="30" y="19"/>
                  </a:lnTo>
                  <a:lnTo>
                    <a:pt x="27" y="19"/>
                  </a:lnTo>
                  <a:lnTo>
                    <a:pt x="27" y="15"/>
                  </a:lnTo>
                  <a:lnTo>
                    <a:pt x="27" y="12"/>
                  </a:lnTo>
                  <a:lnTo>
                    <a:pt x="27" y="8"/>
                  </a:lnTo>
                  <a:lnTo>
                    <a:pt x="27" y="12"/>
                  </a:lnTo>
                  <a:lnTo>
                    <a:pt x="30" y="12"/>
                  </a:lnTo>
                  <a:lnTo>
                    <a:pt x="30" y="8"/>
                  </a:lnTo>
                  <a:lnTo>
                    <a:pt x="27" y="8"/>
                  </a:lnTo>
                  <a:lnTo>
                    <a:pt x="30" y="4"/>
                  </a:lnTo>
                  <a:lnTo>
                    <a:pt x="30" y="8"/>
                  </a:lnTo>
                  <a:lnTo>
                    <a:pt x="34" y="8"/>
                  </a:lnTo>
                  <a:lnTo>
                    <a:pt x="38" y="8"/>
                  </a:lnTo>
                  <a:lnTo>
                    <a:pt x="38" y="4"/>
                  </a:lnTo>
                  <a:lnTo>
                    <a:pt x="42" y="0"/>
                  </a:lnTo>
                  <a:lnTo>
                    <a:pt x="42" y="4"/>
                  </a:lnTo>
                  <a:lnTo>
                    <a:pt x="45" y="4"/>
                  </a:lnTo>
                  <a:lnTo>
                    <a:pt x="49" y="4"/>
                  </a:lnTo>
                  <a:lnTo>
                    <a:pt x="53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8" name="Freeform 3328"/>
            <p:cNvSpPr>
              <a:spLocks/>
            </p:cNvSpPr>
            <p:nvPr/>
          </p:nvSpPr>
          <p:spPr bwMode="auto">
            <a:xfrm>
              <a:off x="2847043" y="5043150"/>
              <a:ext cx="26963" cy="39996"/>
            </a:xfrm>
            <a:custGeom>
              <a:avLst/>
              <a:gdLst>
                <a:gd name="T0" fmla="*/ 7 w 15"/>
                <a:gd name="T1" fmla="*/ 22 h 22"/>
                <a:gd name="T2" fmla="*/ 4 w 15"/>
                <a:gd name="T3" fmla="*/ 22 h 22"/>
                <a:gd name="T4" fmla="*/ 0 w 15"/>
                <a:gd name="T5" fmla="*/ 22 h 22"/>
                <a:gd name="T6" fmla="*/ 0 w 15"/>
                <a:gd name="T7" fmla="*/ 19 h 22"/>
                <a:gd name="T8" fmla="*/ 4 w 15"/>
                <a:gd name="T9" fmla="*/ 19 h 22"/>
                <a:gd name="T10" fmla="*/ 4 w 15"/>
                <a:gd name="T11" fmla="*/ 15 h 22"/>
                <a:gd name="T12" fmla="*/ 4 w 15"/>
                <a:gd name="T13" fmla="*/ 11 h 22"/>
                <a:gd name="T14" fmla="*/ 4 w 15"/>
                <a:gd name="T15" fmla="*/ 7 h 22"/>
                <a:gd name="T16" fmla="*/ 4 w 15"/>
                <a:gd name="T17" fmla="*/ 4 h 22"/>
                <a:gd name="T18" fmla="*/ 7 w 15"/>
                <a:gd name="T19" fmla="*/ 4 h 22"/>
                <a:gd name="T20" fmla="*/ 7 w 15"/>
                <a:gd name="T21" fmla="*/ 0 h 22"/>
                <a:gd name="T22" fmla="*/ 11 w 15"/>
                <a:gd name="T23" fmla="*/ 0 h 22"/>
                <a:gd name="T24" fmla="*/ 15 w 15"/>
                <a:gd name="T25" fmla="*/ 0 h 22"/>
                <a:gd name="T26" fmla="*/ 15 w 15"/>
                <a:gd name="T27" fmla="*/ 4 h 22"/>
                <a:gd name="T28" fmla="*/ 15 w 15"/>
                <a:gd name="T29" fmla="*/ 7 h 22"/>
                <a:gd name="T30" fmla="*/ 11 w 15"/>
                <a:gd name="T31" fmla="*/ 7 h 22"/>
                <a:gd name="T32" fmla="*/ 11 w 15"/>
                <a:gd name="T33" fmla="*/ 11 h 22"/>
                <a:gd name="T34" fmla="*/ 11 w 15"/>
                <a:gd name="T35" fmla="*/ 15 h 22"/>
                <a:gd name="T36" fmla="*/ 15 w 15"/>
                <a:gd name="T37" fmla="*/ 15 h 22"/>
                <a:gd name="T38" fmla="*/ 11 w 15"/>
                <a:gd name="T39" fmla="*/ 15 h 22"/>
                <a:gd name="T40" fmla="*/ 11 w 15"/>
                <a:gd name="T41" fmla="*/ 19 h 22"/>
                <a:gd name="T42" fmla="*/ 15 w 15"/>
                <a:gd name="T43" fmla="*/ 19 h 22"/>
                <a:gd name="T44" fmla="*/ 11 w 15"/>
                <a:gd name="T45" fmla="*/ 19 h 22"/>
                <a:gd name="T46" fmla="*/ 11 w 15"/>
                <a:gd name="T47" fmla="*/ 22 h 22"/>
                <a:gd name="T48" fmla="*/ 7 w 15"/>
                <a:gd name="T4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" h="22">
                  <a:moveTo>
                    <a:pt x="7" y="22"/>
                  </a:moveTo>
                  <a:lnTo>
                    <a:pt x="4" y="22"/>
                  </a:lnTo>
                  <a:lnTo>
                    <a:pt x="0" y="22"/>
                  </a:lnTo>
                  <a:lnTo>
                    <a:pt x="0" y="19"/>
                  </a:lnTo>
                  <a:lnTo>
                    <a:pt x="4" y="19"/>
                  </a:lnTo>
                  <a:lnTo>
                    <a:pt x="4" y="15"/>
                  </a:lnTo>
                  <a:lnTo>
                    <a:pt x="4" y="11"/>
                  </a:lnTo>
                  <a:lnTo>
                    <a:pt x="4" y="7"/>
                  </a:lnTo>
                  <a:lnTo>
                    <a:pt x="4" y="4"/>
                  </a:lnTo>
                  <a:lnTo>
                    <a:pt x="7" y="4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5" y="4"/>
                  </a:lnTo>
                  <a:lnTo>
                    <a:pt x="15" y="7"/>
                  </a:lnTo>
                  <a:lnTo>
                    <a:pt x="11" y="7"/>
                  </a:lnTo>
                  <a:lnTo>
                    <a:pt x="11" y="11"/>
                  </a:lnTo>
                  <a:lnTo>
                    <a:pt x="11" y="15"/>
                  </a:lnTo>
                  <a:lnTo>
                    <a:pt x="15" y="15"/>
                  </a:lnTo>
                  <a:lnTo>
                    <a:pt x="11" y="15"/>
                  </a:lnTo>
                  <a:lnTo>
                    <a:pt x="11" y="19"/>
                  </a:lnTo>
                  <a:lnTo>
                    <a:pt x="15" y="19"/>
                  </a:lnTo>
                  <a:lnTo>
                    <a:pt x="11" y="19"/>
                  </a:lnTo>
                  <a:lnTo>
                    <a:pt x="11" y="22"/>
                  </a:lnTo>
                  <a:lnTo>
                    <a:pt x="7" y="2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9" name="Freeform 3329"/>
            <p:cNvSpPr>
              <a:spLocks/>
            </p:cNvSpPr>
            <p:nvPr/>
          </p:nvSpPr>
          <p:spPr bwMode="auto">
            <a:xfrm>
              <a:off x="2820081" y="5241313"/>
              <a:ext cx="26962" cy="34542"/>
            </a:xfrm>
            <a:custGeom>
              <a:avLst/>
              <a:gdLst>
                <a:gd name="T0" fmla="*/ 11 w 15"/>
                <a:gd name="T1" fmla="*/ 19 h 19"/>
                <a:gd name="T2" fmla="*/ 7 w 15"/>
                <a:gd name="T3" fmla="*/ 19 h 19"/>
                <a:gd name="T4" fmla="*/ 11 w 15"/>
                <a:gd name="T5" fmla="*/ 19 h 19"/>
                <a:gd name="T6" fmla="*/ 7 w 15"/>
                <a:gd name="T7" fmla="*/ 19 h 19"/>
                <a:gd name="T8" fmla="*/ 7 w 15"/>
                <a:gd name="T9" fmla="*/ 15 h 19"/>
                <a:gd name="T10" fmla="*/ 7 w 15"/>
                <a:gd name="T11" fmla="*/ 11 h 19"/>
                <a:gd name="T12" fmla="*/ 11 w 15"/>
                <a:gd name="T13" fmla="*/ 11 h 19"/>
                <a:gd name="T14" fmla="*/ 11 w 15"/>
                <a:gd name="T15" fmla="*/ 7 h 19"/>
                <a:gd name="T16" fmla="*/ 11 w 15"/>
                <a:gd name="T17" fmla="*/ 11 h 19"/>
                <a:gd name="T18" fmla="*/ 7 w 15"/>
                <a:gd name="T19" fmla="*/ 11 h 19"/>
                <a:gd name="T20" fmla="*/ 7 w 15"/>
                <a:gd name="T21" fmla="*/ 15 h 19"/>
                <a:gd name="T22" fmla="*/ 7 w 15"/>
                <a:gd name="T23" fmla="*/ 19 h 19"/>
                <a:gd name="T24" fmla="*/ 4 w 15"/>
                <a:gd name="T25" fmla="*/ 19 h 19"/>
                <a:gd name="T26" fmla="*/ 4 w 15"/>
                <a:gd name="T27" fmla="*/ 15 h 19"/>
                <a:gd name="T28" fmla="*/ 0 w 15"/>
                <a:gd name="T29" fmla="*/ 15 h 19"/>
                <a:gd name="T30" fmla="*/ 4 w 15"/>
                <a:gd name="T31" fmla="*/ 11 h 19"/>
                <a:gd name="T32" fmla="*/ 0 w 15"/>
                <a:gd name="T33" fmla="*/ 11 h 19"/>
                <a:gd name="T34" fmla="*/ 0 w 15"/>
                <a:gd name="T35" fmla="*/ 7 h 19"/>
                <a:gd name="T36" fmla="*/ 0 w 15"/>
                <a:gd name="T37" fmla="*/ 11 h 19"/>
                <a:gd name="T38" fmla="*/ 4 w 15"/>
                <a:gd name="T39" fmla="*/ 11 h 19"/>
                <a:gd name="T40" fmla="*/ 0 w 15"/>
                <a:gd name="T41" fmla="*/ 7 h 19"/>
                <a:gd name="T42" fmla="*/ 4 w 15"/>
                <a:gd name="T43" fmla="*/ 7 h 19"/>
                <a:gd name="T44" fmla="*/ 7 w 15"/>
                <a:gd name="T45" fmla="*/ 7 h 19"/>
                <a:gd name="T46" fmla="*/ 7 w 15"/>
                <a:gd name="T47" fmla="*/ 4 h 19"/>
                <a:gd name="T48" fmla="*/ 4 w 15"/>
                <a:gd name="T49" fmla="*/ 0 h 19"/>
                <a:gd name="T50" fmla="*/ 7 w 15"/>
                <a:gd name="T51" fmla="*/ 0 h 19"/>
                <a:gd name="T52" fmla="*/ 11 w 15"/>
                <a:gd name="T53" fmla="*/ 0 h 19"/>
                <a:gd name="T54" fmla="*/ 15 w 15"/>
                <a:gd name="T55" fmla="*/ 0 h 19"/>
                <a:gd name="T56" fmla="*/ 15 w 15"/>
                <a:gd name="T57" fmla="*/ 4 h 19"/>
                <a:gd name="T58" fmla="*/ 15 w 15"/>
                <a:gd name="T59" fmla="*/ 7 h 19"/>
                <a:gd name="T60" fmla="*/ 15 w 15"/>
                <a:gd name="T61" fmla="*/ 11 h 19"/>
                <a:gd name="T62" fmla="*/ 15 w 15"/>
                <a:gd name="T63" fmla="*/ 15 h 19"/>
                <a:gd name="T64" fmla="*/ 11 w 15"/>
                <a:gd name="T65" fmla="*/ 15 h 19"/>
                <a:gd name="T66" fmla="*/ 15 w 15"/>
                <a:gd name="T67" fmla="*/ 15 h 19"/>
                <a:gd name="T68" fmla="*/ 15 w 15"/>
                <a:gd name="T69" fmla="*/ 19 h 19"/>
                <a:gd name="T70" fmla="*/ 11 w 15"/>
                <a:gd name="T7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5" h="19">
                  <a:moveTo>
                    <a:pt x="11" y="19"/>
                  </a:moveTo>
                  <a:lnTo>
                    <a:pt x="7" y="19"/>
                  </a:lnTo>
                  <a:lnTo>
                    <a:pt x="11" y="19"/>
                  </a:lnTo>
                  <a:lnTo>
                    <a:pt x="7" y="19"/>
                  </a:lnTo>
                  <a:lnTo>
                    <a:pt x="7" y="15"/>
                  </a:lnTo>
                  <a:lnTo>
                    <a:pt x="7" y="11"/>
                  </a:lnTo>
                  <a:lnTo>
                    <a:pt x="11" y="11"/>
                  </a:lnTo>
                  <a:lnTo>
                    <a:pt x="11" y="7"/>
                  </a:lnTo>
                  <a:lnTo>
                    <a:pt x="11" y="11"/>
                  </a:lnTo>
                  <a:lnTo>
                    <a:pt x="7" y="11"/>
                  </a:lnTo>
                  <a:lnTo>
                    <a:pt x="7" y="15"/>
                  </a:lnTo>
                  <a:lnTo>
                    <a:pt x="7" y="19"/>
                  </a:lnTo>
                  <a:lnTo>
                    <a:pt x="4" y="19"/>
                  </a:lnTo>
                  <a:lnTo>
                    <a:pt x="4" y="15"/>
                  </a:lnTo>
                  <a:lnTo>
                    <a:pt x="0" y="15"/>
                  </a:lnTo>
                  <a:lnTo>
                    <a:pt x="4" y="11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11"/>
                  </a:lnTo>
                  <a:lnTo>
                    <a:pt x="4" y="11"/>
                  </a:lnTo>
                  <a:lnTo>
                    <a:pt x="0" y="7"/>
                  </a:lnTo>
                  <a:lnTo>
                    <a:pt x="4" y="7"/>
                  </a:lnTo>
                  <a:lnTo>
                    <a:pt x="7" y="7"/>
                  </a:lnTo>
                  <a:lnTo>
                    <a:pt x="7" y="4"/>
                  </a:ln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5" y="4"/>
                  </a:lnTo>
                  <a:lnTo>
                    <a:pt x="15" y="7"/>
                  </a:lnTo>
                  <a:lnTo>
                    <a:pt x="15" y="11"/>
                  </a:lnTo>
                  <a:lnTo>
                    <a:pt x="15" y="15"/>
                  </a:lnTo>
                  <a:lnTo>
                    <a:pt x="11" y="15"/>
                  </a:lnTo>
                  <a:lnTo>
                    <a:pt x="15" y="15"/>
                  </a:lnTo>
                  <a:lnTo>
                    <a:pt x="15" y="19"/>
                  </a:lnTo>
                  <a:lnTo>
                    <a:pt x="11" y="19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0" name="Freeform 3330"/>
            <p:cNvSpPr>
              <a:spLocks/>
            </p:cNvSpPr>
            <p:nvPr/>
          </p:nvSpPr>
          <p:spPr bwMode="auto">
            <a:xfrm>
              <a:off x="2967476" y="5419477"/>
              <a:ext cx="61115" cy="19997"/>
            </a:xfrm>
            <a:custGeom>
              <a:avLst/>
              <a:gdLst>
                <a:gd name="T0" fmla="*/ 34 w 34"/>
                <a:gd name="T1" fmla="*/ 11 h 11"/>
                <a:gd name="T2" fmla="*/ 30 w 34"/>
                <a:gd name="T3" fmla="*/ 11 h 11"/>
                <a:gd name="T4" fmla="*/ 30 w 34"/>
                <a:gd name="T5" fmla="*/ 7 h 11"/>
                <a:gd name="T6" fmla="*/ 27 w 34"/>
                <a:gd name="T7" fmla="*/ 7 h 11"/>
                <a:gd name="T8" fmla="*/ 23 w 34"/>
                <a:gd name="T9" fmla="*/ 7 h 11"/>
                <a:gd name="T10" fmla="*/ 19 w 34"/>
                <a:gd name="T11" fmla="*/ 7 h 11"/>
                <a:gd name="T12" fmla="*/ 23 w 34"/>
                <a:gd name="T13" fmla="*/ 7 h 11"/>
                <a:gd name="T14" fmla="*/ 23 w 34"/>
                <a:gd name="T15" fmla="*/ 3 h 11"/>
                <a:gd name="T16" fmla="*/ 19 w 34"/>
                <a:gd name="T17" fmla="*/ 7 h 11"/>
                <a:gd name="T18" fmla="*/ 19 w 34"/>
                <a:gd name="T19" fmla="*/ 3 h 11"/>
                <a:gd name="T20" fmla="*/ 23 w 34"/>
                <a:gd name="T21" fmla="*/ 3 h 11"/>
                <a:gd name="T22" fmla="*/ 19 w 34"/>
                <a:gd name="T23" fmla="*/ 3 h 11"/>
                <a:gd name="T24" fmla="*/ 15 w 34"/>
                <a:gd name="T25" fmla="*/ 3 h 11"/>
                <a:gd name="T26" fmla="*/ 12 w 34"/>
                <a:gd name="T27" fmla="*/ 3 h 11"/>
                <a:gd name="T28" fmla="*/ 15 w 34"/>
                <a:gd name="T29" fmla="*/ 3 h 11"/>
                <a:gd name="T30" fmla="*/ 12 w 34"/>
                <a:gd name="T31" fmla="*/ 3 h 11"/>
                <a:gd name="T32" fmla="*/ 15 w 34"/>
                <a:gd name="T33" fmla="*/ 7 h 11"/>
                <a:gd name="T34" fmla="*/ 12 w 34"/>
                <a:gd name="T35" fmla="*/ 7 h 11"/>
                <a:gd name="T36" fmla="*/ 12 w 34"/>
                <a:gd name="T37" fmla="*/ 3 h 11"/>
                <a:gd name="T38" fmla="*/ 8 w 34"/>
                <a:gd name="T39" fmla="*/ 7 h 11"/>
                <a:gd name="T40" fmla="*/ 8 w 34"/>
                <a:gd name="T41" fmla="*/ 3 h 11"/>
                <a:gd name="T42" fmla="*/ 12 w 34"/>
                <a:gd name="T43" fmla="*/ 3 h 11"/>
                <a:gd name="T44" fmla="*/ 8 w 34"/>
                <a:gd name="T45" fmla="*/ 3 h 11"/>
                <a:gd name="T46" fmla="*/ 4 w 34"/>
                <a:gd name="T47" fmla="*/ 3 h 11"/>
                <a:gd name="T48" fmla="*/ 0 w 34"/>
                <a:gd name="T49" fmla="*/ 3 h 11"/>
                <a:gd name="T50" fmla="*/ 4 w 34"/>
                <a:gd name="T51" fmla="*/ 3 h 11"/>
                <a:gd name="T52" fmla="*/ 4 w 34"/>
                <a:gd name="T53" fmla="*/ 0 h 11"/>
                <a:gd name="T54" fmla="*/ 8 w 34"/>
                <a:gd name="T55" fmla="*/ 0 h 11"/>
                <a:gd name="T56" fmla="*/ 12 w 34"/>
                <a:gd name="T57" fmla="*/ 0 h 11"/>
                <a:gd name="T58" fmla="*/ 15 w 34"/>
                <a:gd name="T59" fmla="*/ 0 h 11"/>
                <a:gd name="T60" fmla="*/ 19 w 34"/>
                <a:gd name="T61" fmla="*/ 0 h 11"/>
                <a:gd name="T62" fmla="*/ 23 w 34"/>
                <a:gd name="T63" fmla="*/ 0 h 11"/>
                <a:gd name="T64" fmla="*/ 27 w 34"/>
                <a:gd name="T65" fmla="*/ 0 h 11"/>
                <a:gd name="T66" fmla="*/ 30 w 34"/>
                <a:gd name="T67" fmla="*/ 0 h 11"/>
                <a:gd name="T68" fmla="*/ 27 w 34"/>
                <a:gd name="T69" fmla="*/ 3 h 11"/>
                <a:gd name="T70" fmla="*/ 23 w 34"/>
                <a:gd name="T71" fmla="*/ 3 h 11"/>
                <a:gd name="T72" fmla="*/ 19 w 34"/>
                <a:gd name="T73" fmla="*/ 0 h 11"/>
                <a:gd name="T74" fmla="*/ 19 w 34"/>
                <a:gd name="T75" fmla="*/ 3 h 11"/>
                <a:gd name="T76" fmla="*/ 23 w 34"/>
                <a:gd name="T77" fmla="*/ 3 h 11"/>
                <a:gd name="T78" fmla="*/ 27 w 34"/>
                <a:gd name="T79" fmla="*/ 3 h 11"/>
                <a:gd name="T80" fmla="*/ 30 w 34"/>
                <a:gd name="T81" fmla="*/ 3 h 11"/>
                <a:gd name="T82" fmla="*/ 27 w 34"/>
                <a:gd name="T83" fmla="*/ 3 h 11"/>
                <a:gd name="T84" fmla="*/ 23 w 34"/>
                <a:gd name="T85" fmla="*/ 3 h 11"/>
                <a:gd name="T86" fmla="*/ 23 w 34"/>
                <a:gd name="T87" fmla="*/ 7 h 11"/>
                <a:gd name="T88" fmla="*/ 27 w 34"/>
                <a:gd name="T89" fmla="*/ 3 h 11"/>
                <a:gd name="T90" fmla="*/ 30 w 34"/>
                <a:gd name="T91" fmla="*/ 3 h 11"/>
                <a:gd name="T92" fmla="*/ 30 w 34"/>
                <a:gd name="T93" fmla="*/ 7 h 11"/>
                <a:gd name="T94" fmla="*/ 34 w 34"/>
                <a:gd name="T95" fmla="*/ 7 h 11"/>
                <a:gd name="T96" fmla="*/ 34 w 34"/>
                <a:gd name="T97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4" h="11">
                  <a:moveTo>
                    <a:pt x="34" y="11"/>
                  </a:moveTo>
                  <a:lnTo>
                    <a:pt x="30" y="11"/>
                  </a:lnTo>
                  <a:lnTo>
                    <a:pt x="30" y="7"/>
                  </a:lnTo>
                  <a:lnTo>
                    <a:pt x="27" y="7"/>
                  </a:lnTo>
                  <a:lnTo>
                    <a:pt x="23" y="7"/>
                  </a:lnTo>
                  <a:lnTo>
                    <a:pt x="19" y="7"/>
                  </a:lnTo>
                  <a:lnTo>
                    <a:pt x="23" y="7"/>
                  </a:lnTo>
                  <a:lnTo>
                    <a:pt x="23" y="3"/>
                  </a:lnTo>
                  <a:lnTo>
                    <a:pt x="19" y="7"/>
                  </a:lnTo>
                  <a:lnTo>
                    <a:pt x="19" y="3"/>
                  </a:lnTo>
                  <a:lnTo>
                    <a:pt x="23" y="3"/>
                  </a:lnTo>
                  <a:lnTo>
                    <a:pt x="19" y="3"/>
                  </a:lnTo>
                  <a:lnTo>
                    <a:pt x="15" y="3"/>
                  </a:lnTo>
                  <a:lnTo>
                    <a:pt x="12" y="3"/>
                  </a:lnTo>
                  <a:lnTo>
                    <a:pt x="15" y="3"/>
                  </a:lnTo>
                  <a:lnTo>
                    <a:pt x="12" y="3"/>
                  </a:lnTo>
                  <a:lnTo>
                    <a:pt x="15" y="7"/>
                  </a:lnTo>
                  <a:lnTo>
                    <a:pt x="12" y="7"/>
                  </a:lnTo>
                  <a:lnTo>
                    <a:pt x="12" y="3"/>
                  </a:lnTo>
                  <a:lnTo>
                    <a:pt x="8" y="7"/>
                  </a:lnTo>
                  <a:lnTo>
                    <a:pt x="8" y="3"/>
                  </a:lnTo>
                  <a:lnTo>
                    <a:pt x="12" y="3"/>
                  </a:lnTo>
                  <a:lnTo>
                    <a:pt x="8" y="3"/>
                  </a:lnTo>
                  <a:lnTo>
                    <a:pt x="4" y="3"/>
                  </a:lnTo>
                  <a:lnTo>
                    <a:pt x="0" y="3"/>
                  </a:lnTo>
                  <a:lnTo>
                    <a:pt x="4" y="3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27" y="3"/>
                  </a:lnTo>
                  <a:lnTo>
                    <a:pt x="23" y="3"/>
                  </a:lnTo>
                  <a:lnTo>
                    <a:pt x="19" y="0"/>
                  </a:lnTo>
                  <a:lnTo>
                    <a:pt x="19" y="3"/>
                  </a:lnTo>
                  <a:lnTo>
                    <a:pt x="23" y="3"/>
                  </a:lnTo>
                  <a:lnTo>
                    <a:pt x="27" y="3"/>
                  </a:lnTo>
                  <a:lnTo>
                    <a:pt x="30" y="3"/>
                  </a:lnTo>
                  <a:lnTo>
                    <a:pt x="27" y="3"/>
                  </a:lnTo>
                  <a:lnTo>
                    <a:pt x="23" y="3"/>
                  </a:lnTo>
                  <a:lnTo>
                    <a:pt x="23" y="7"/>
                  </a:lnTo>
                  <a:lnTo>
                    <a:pt x="27" y="3"/>
                  </a:lnTo>
                  <a:lnTo>
                    <a:pt x="30" y="3"/>
                  </a:lnTo>
                  <a:lnTo>
                    <a:pt x="30" y="7"/>
                  </a:lnTo>
                  <a:lnTo>
                    <a:pt x="34" y="7"/>
                  </a:lnTo>
                  <a:lnTo>
                    <a:pt x="34" y="11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1" name="Freeform 3331"/>
            <p:cNvSpPr>
              <a:spLocks/>
            </p:cNvSpPr>
            <p:nvPr/>
          </p:nvSpPr>
          <p:spPr bwMode="auto">
            <a:xfrm>
              <a:off x="2866816" y="5370391"/>
              <a:ext cx="46735" cy="21816"/>
            </a:xfrm>
            <a:custGeom>
              <a:avLst/>
              <a:gdLst>
                <a:gd name="T0" fmla="*/ 15 w 26"/>
                <a:gd name="T1" fmla="*/ 12 h 12"/>
                <a:gd name="T2" fmla="*/ 11 w 26"/>
                <a:gd name="T3" fmla="*/ 12 h 12"/>
                <a:gd name="T4" fmla="*/ 15 w 26"/>
                <a:gd name="T5" fmla="*/ 12 h 12"/>
                <a:gd name="T6" fmla="*/ 15 w 26"/>
                <a:gd name="T7" fmla="*/ 8 h 12"/>
                <a:gd name="T8" fmla="*/ 11 w 26"/>
                <a:gd name="T9" fmla="*/ 8 h 12"/>
                <a:gd name="T10" fmla="*/ 11 w 26"/>
                <a:gd name="T11" fmla="*/ 12 h 12"/>
                <a:gd name="T12" fmla="*/ 8 w 26"/>
                <a:gd name="T13" fmla="*/ 12 h 12"/>
                <a:gd name="T14" fmla="*/ 8 w 26"/>
                <a:gd name="T15" fmla="*/ 8 h 12"/>
                <a:gd name="T16" fmla="*/ 4 w 26"/>
                <a:gd name="T17" fmla="*/ 8 h 12"/>
                <a:gd name="T18" fmla="*/ 4 w 26"/>
                <a:gd name="T19" fmla="*/ 4 h 12"/>
                <a:gd name="T20" fmla="*/ 0 w 26"/>
                <a:gd name="T21" fmla="*/ 4 h 12"/>
                <a:gd name="T22" fmla="*/ 4 w 26"/>
                <a:gd name="T23" fmla="*/ 4 h 12"/>
                <a:gd name="T24" fmla="*/ 8 w 26"/>
                <a:gd name="T25" fmla="*/ 4 h 12"/>
                <a:gd name="T26" fmla="*/ 11 w 26"/>
                <a:gd name="T27" fmla="*/ 4 h 12"/>
                <a:gd name="T28" fmla="*/ 8 w 26"/>
                <a:gd name="T29" fmla="*/ 4 h 12"/>
                <a:gd name="T30" fmla="*/ 4 w 26"/>
                <a:gd name="T31" fmla="*/ 4 h 12"/>
                <a:gd name="T32" fmla="*/ 8 w 26"/>
                <a:gd name="T33" fmla="*/ 4 h 12"/>
                <a:gd name="T34" fmla="*/ 11 w 26"/>
                <a:gd name="T35" fmla="*/ 4 h 12"/>
                <a:gd name="T36" fmla="*/ 8 w 26"/>
                <a:gd name="T37" fmla="*/ 0 h 12"/>
                <a:gd name="T38" fmla="*/ 11 w 26"/>
                <a:gd name="T39" fmla="*/ 0 h 12"/>
                <a:gd name="T40" fmla="*/ 15 w 26"/>
                <a:gd name="T41" fmla="*/ 4 h 12"/>
                <a:gd name="T42" fmla="*/ 11 w 26"/>
                <a:gd name="T43" fmla="*/ 4 h 12"/>
                <a:gd name="T44" fmla="*/ 15 w 26"/>
                <a:gd name="T45" fmla="*/ 4 h 12"/>
                <a:gd name="T46" fmla="*/ 19 w 26"/>
                <a:gd name="T47" fmla="*/ 4 h 12"/>
                <a:gd name="T48" fmla="*/ 23 w 26"/>
                <a:gd name="T49" fmla="*/ 4 h 12"/>
                <a:gd name="T50" fmla="*/ 19 w 26"/>
                <a:gd name="T51" fmla="*/ 4 h 12"/>
                <a:gd name="T52" fmla="*/ 19 w 26"/>
                <a:gd name="T53" fmla="*/ 8 h 12"/>
                <a:gd name="T54" fmla="*/ 23 w 26"/>
                <a:gd name="T55" fmla="*/ 8 h 12"/>
                <a:gd name="T56" fmla="*/ 26 w 26"/>
                <a:gd name="T57" fmla="*/ 8 h 12"/>
                <a:gd name="T58" fmla="*/ 23 w 26"/>
                <a:gd name="T59" fmla="*/ 8 h 12"/>
                <a:gd name="T60" fmla="*/ 19 w 26"/>
                <a:gd name="T61" fmla="*/ 8 h 12"/>
                <a:gd name="T62" fmla="*/ 19 w 26"/>
                <a:gd name="T63" fmla="*/ 12 h 12"/>
                <a:gd name="T64" fmla="*/ 23 w 26"/>
                <a:gd name="T65" fmla="*/ 12 h 12"/>
                <a:gd name="T66" fmla="*/ 19 w 26"/>
                <a:gd name="T67" fmla="*/ 12 h 12"/>
                <a:gd name="T68" fmla="*/ 15 w 26"/>
                <a:gd name="T6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6" h="12">
                  <a:moveTo>
                    <a:pt x="15" y="12"/>
                  </a:moveTo>
                  <a:lnTo>
                    <a:pt x="11" y="12"/>
                  </a:lnTo>
                  <a:lnTo>
                    <a:pt x="15" y="12"/>
                  </a:lnTo>
                  <a:lnTo>
                    <a:pt x="15" y="8"/>
                  </a:lnTo>
                  <a:lnTo>
                    <a:pt x="11" y="8"/>
                  </a:lnTo>
                  <a:lnTo>
                    <a:pt x="11" y="12"/>
                  </a:lnTo>
                  <a:lnTo>
                    <a:pt x="8" y="12"/>
                  </a:lnTo>
                  <a:lnTo>
                    <a:pt x="8" y="8"/>
                  </a:lnTo>
                  <a:lnTo>
                    <a:pt x="4" y="8"/>
                  </a:lnTo>
                  <a:lnTo>
                    <a:pt x="4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8" y="4"/>
                  </a:lnTo>
                  <a:lnTo>
                    <a:pt x="11" y="4"/>
                  </a:lnTo>
                  <a:lnTo>
                    <a:pt x="8" y="4"/>
                  </a:lnTo>
                  <a:lnTo>
                    <a:pt x="4" y="4"/>
                  </a:lnTo>
                  <a:lnTo>
                    <a:pt x="8" y="4"/>
                  </a:lnTo>
                  <a:lnTo>
                    <a:pt x="11" y="4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4"/>
                  </a:lnTo>
                  <a:lnTo>
                    <a:pt x="11" y="4"/>
                  </a:lnTo>
                  <a:lnTo>
                    <a:pt x="15" y="4"/>
                  </a:lnTo>
                  <a:lnTo>
                    <a:pt x="19" y="4"/>
                  </a:lnTo>
                  <a:lnTo>
                    <a:pt x="23" y="4"/>
                  </a:lnTo>
                  <a:lnTo>
                    <a:pt x="19" y="4"/>
                  </a:lnTo>
                  <a:lnTo>
                    <a:pt x="19" y="8"/>
                  </a:lnTo>
                  <a:lnTo>
                    <a:pt x="23" y="8"/>
                  </a:lnTo>
                  <a:lnTo>
                    <a:pt x="26" y="8"/>
                  </a:lnTo>
                  <a:lnTo>
                    <a:pt x="23" y="8"/>
                  </a:lnTo>
                  <a:lnTo>
                    <a:pt x="19" y="8"/>
                  </a:lnTo>
                  <a:lnTo>
                    <a:pt x="19" y="12"/>
                  </a:lnTo>
                  <a:lnTo>
                    <a:pt x="23" y="12"/>
                  </a:lnTo>
                  <a:lnTo>
                    <a:pt x="19" y="12"/>
                  </a:lnTo>
                  <a:lnTo>
                    <a:pt x="15" y="1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2" name="Freeform 3332"/>
            <p:cNvSpPr>
              <a:spLocks/>
            </p:cNvSpPr>
            <p:nvPr/>
          </p:nvSpPr>
          <p:spPr bwMode="auto">
            <a:xfrm>
              <a:off x="3016008" y="5419477"/>
              <a:ext cx="39545" cy="5453"/>
            </a:xfrm>
            <a:custGeom>
              <a:avLst/>
              <a:gdLst>
                <a:gd name="T0" fmla="*/ 19 w 22"/>
                <a:gd name="T1" fmla="*/ 3 h 3"/>
                <a:gd name="T2" fmla="*/ 15 w 22"/>
                <a:gd name="T3" fmla="*/ 3 h 3"/>
                <a:gd name="T4" fmla="*/ 11 w 22"/>
                <a:gd name="T5" fmla="*/ 3 h 3"/>
                <a:gd name="T6" fmla="*/ 7 w 22"/>
                <a:gd name="T7" fmla="*/ 3 h 3"/>
                <a:gd name="T8" fmla="*/ 11 w 22"/>
                <a:gd name="T9" fmla="*/ 3 h 3"/>
                <a:gd name="T10" fmla="*/ 7 w 22"/>
                <a:gd name="T11" fmla="*/ 3 h 3"/>
                <a:gd name="T12" fmla="*/ 3 w 22"/>
                <a:gd name="T13" fmla="*/ 3 h 3"/>
                <a:gd name="T14" fmla="*/ 3 w 22"/>
                <a:gd name="T15" fmla="*/ 0 h 3"/>
                <a:gd name="T16" fmla="*/ 0 w 22"/>
                <a:gd name="T17" fmla="*/ 0 h 3"/>
                <a:gd name="T18" fmla="*/ 3 w 22"/>
                <a:gd name="T19" fmla="*/ 0 h 3"/>
                <a:gd name="T20" fmla="*/ 7 w 22"/>
                <a:gd name="T21" fmla="*/ 0 h 3"/>
                <a:gd name="T22" fmla="*/ 11 w 22"/>
                <a:gd name="T23" fmla="*/ 0 h 3"/>
                <a:gd name="T24" fmla="*/ 15 w 22"/>
                <a:gd name="T25" fmla="*/ 0 h 3"/>
                <a:gd name="T26" fmla="*/ 19 w 22"/>
                <a:gd name="T27" fmla="*/ 0 h 3"/>
                <a:gd name="T28" fmla="*/ 22 w 22"/>
                <a:gd name="T29" fmla="*/ 0 h 3"/>
                <a:gd name="T30" fmla="*/ 22 w 22"/>
                <a:gd name="T31" fmla="*/ 3 h 3"/>
                <a:gd name="T32" fmla="*/ 19 w 22"/>
                <a:gd name="T3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" h="3">
                  <a:moveTo>
                    <a:pt x="19" y="3"/>
                  </a:moveTo>
                  <a:lnTo>
                    <a:pt x="15" y="3"/>
                  </a:lnTo>
                  <a:lnTo>
                    <a:pt x="11" y="3"/>
                  </a:lnTo>
                  <a:lnTo>
                    <a:pt x="7" y="3"/>
                  </a:lnTo>
                  <a:lnTo>
                    <a:pt x="11" y="3"/>
                  </a:lnTo>
                  <a:lnTo>
                    <a:pt x="7" y="3"/>
                  </a:lnTo>
                  <a:lnTo>
                    <a:pt x="3" y="3"/>
                  </a:ln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2" y="3"/>
                  </a:lnTo>
                  <a:lnTo>
                    <a:pt x="19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3" name="Freeform 3333"/>
            <p:cNvSpPr>
              <a:spLocks/>
            </p:cNvSpPr>
            <p:nvPr/>
          </p:nvSpPr>
          <p:spPr bwMode="auto">
            <a:xfrm>
              <a:off x="2874006" y="5117688"/>
              <a:ext cx="19772" cy="14544"/>
            </a:xfrm>
            <a:custGeom>
              <a:avLst/>
              <a:gdLst>
                <a:gd name="T0" fmla="*/ 4 w 11"/>
                <a:gd name="T1" fmla="*/ 8 h 8"/>
                <a:gd name="T2" fmla="*/ 0 w 11"/>
                <a:gd name="T3" fmla="*/ 8 h 8"/>
                <a:gd name="T4" fmla="*/ 0 w 11"/>
                <a:gd name="T5" fmla="*/ 4 h 8"/>
                <a:gd name="T6" fmla="*/ 4 w 11"/>
                <a:gd name="T7" fmla="*/ 4 h 8"/>
                <a:gd name="T8" fmla="*/ 0 w 11"/>
                <a:gd name="T9" fmla="*/ 4 h 8"/>
                <a:gd name="T10" fmla="*/ 0 w 11"/>
                <a:gd name="T11" fmla="*/ 0 h 8"/>
                <a:gd name="T12" fmla="*/ 4 w 11"/>
                <a:gd name="T13" fmla="*/ 0 h 8"/>
                <a:gd name="T14" fmla="*/ 7 w 11"/>
                <a:gd name="T15" fmla="*/ 0 h 8"/>
                <a:gd name="T16" fmla="*/ 11 w 11"/>
                <a:gd name="T17" fmla="*/ 0 h 8"/>
                <a:gd name="T18" fmla="*/ 11 w 11"/>
                <a:gd name="T19" fmla="*/ 4 h 8"/>
                <a:gd name="T20" fmla="*/ 7 w 11"/>
                <a:gd name="T21" fmla="*/ 4 h 8"/>
                <a:gd name="T22" fmla="*/ 11 w 11"/>
                <a:gd name="T23" fmla="*/ 4 h 8"/>
                <a:gd name="T24" fmla="*/ 7 w 11"/>
                <a:gd name="T25" fmla="*/ 4 h 8"/>
                <a:gd name="T26" fmla="*/ 7 w 11"/>
                <a:gd name="T27" fmla="*/ 8 h 8"/>
                <a:gd name="T28" fmla="*/ 4 w 11"/>
                <a:gd name="T2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" h="8">
                  <a:moveTo>
                    <a:pt x="4" y="8"/>
                  </a:moveTo>
                  <a:lnTo>
                    <a:pt x="0" y="8"/>
                  </a:lnTo>
                  <a:lnTo>
                    <a:pt x="0" y="4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1" y="4"/>
                  </a:lnTo>
                  <a:lnTo>
                    <a:pt x="7" y="4"/>
                  </a:lnTo>
                  <a:lnTo>
                    <a:pt x="11" y="4"/>
                  </a:lnTo>
                  <a:lnTo>
                    <a:pt x="7" y="4"/>
                  </a:lnTo>
                  <a:lnTo>
                    <a:pt x="7" y="8"/>
                  </a:lnTo>
                  <a:lnTo>
                    <a:pt x="4" y="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" name="Freeform 3334"/>
            <p:cNvSpPr>
              <a:spLocks/>
            </p:cNvSpPr>
            <p:nvPr/>
          </p:nvSpPr>
          <p:spPr bwMode="auto">
            <a:xfrm>
              <a:off x="2839853" y="5350393"/>
              <a:ext cx="46735" cy="19997"/>
            </a:xfrm>
            <a:custGeom>
              <a:avLst/>
              <a:gdLst>
                <a:gd name="T0" fmla="*/ 26 w 26"/>
                <a:gd name="T1" fmla="*/ 11 h 11"/>
                <a:gd name="T2" fmla="*/ 23 w 26"/>
                <a:gd name="T3" fmla="*/ 11 h 11"/>
                <a:gd name="T4" fmla="*/ 19 w 26"/>
                <a:gd name="T5" fmla="*/ 11 h 11"/>
                <a:gd name="T6" fmla="*/ 15 w 26"/>
                <a:gd name="T7" fmla="*/ 8 h 11"/>
                <a:gd name="T8" fmla="*/ 11 w 26"/>
                <a:gd name="T9" fmla="*/ 8 h 11"/>
                <a:gd name="T10" fmla="*/ 8 w 26"/>
                <a:gd name="T11" fmla="*/ 8 h 11"/>
                <a:gd name="T12" fmla="*/ 4 w 26"/>
                <a:gd name="T13" fmla="*/ 8 h 11"/>
                <a:gd name="T14" fmla="*/ 0 w 26"/>
                <a:gd name="T15" fmla="*/ 4 h 11"/>
                <a:gd name="T16" fmla="*/ 0 w 26"/>
                <a:gd name="T17" fmla="*/ 0 h 11"/>
                <a:gd name="T18" fmla="*/ 0 w 26"/>
                <a:gd name="T19" fmla="*/ 4 h 11"/>
                <a:gd name="T20" fmla="*/ 4 w 26"/>
                <a:gd name="T21" fmla="*/ 4 h 11"/>
                <a:gd name="T22" fmla="*/ 8 w 26"/>
                <a:gd name="T23" fmla="*/ 8 h 11"/>
                <a:gd name="T24" fmla="*/ 8 w 26"/>
                <a:gd name="T25" fmla="*/ 4 h 11"/>
                <a:gd name="T26" fmla="*/ 11 w 26"/>
                <a:gd name="T27" fmla="*/ 4 h 11"/>
                <a:gd name="T28" fmla="*/ 11 w 26"/>
                <a:gd name="T29" fmla="*/ 8 h 11"/>
                <a:gd name="T30" fmla="*/ 15 w 26"/>
                <a:gd name="T31" fmla="*/ 8 h 11"/>
                <a:gd name="T32" fmla="*/ 19 w 26"/>
                <a:gd name="T33" fmla="*/ 8 h 11"/>
                <a:gd name="T34" fmla="*/ 19 w 26"/>
                <a:gd name="T35" fmla="*/ 11 h 11"/>
                <a:gd name="T36" fmla="*/ 19 w 26"/>
                <a:gd name="T37" fmla="*/ 8 h 11"/>
                <a:gd name="T38" fmla="*/ 23 w 26"/>
                <a:gd name="T39" fmla="*/ 11 h 11"/>
                <a:gd name="T40" fmla="*/ 26 w 26"/>
                <a:gd name="T41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" h="11">
                  <a:moveTo>
                    <a:pt x="26" y="11"/>
                  </a:moveTo>
                  <a:lnTo>
                    <a:pt x="23" y="11"/>
                  </a:lnTo>
                  <a:lnTo>
                    <a:pt x="19" y="11"/>
                  </a:lnTo>
                  <a:lnTo>
                    <a:pt x="15" y="8"/>
                  </a:lnTo>
                  <a:lnTo>
                    <a:pt x="11" y="8"/>
                  </a:lnTo>
                  <a:lnTo>
                    <a:pt x="8" y="8"/>
                  </a:lnTo>
                  <a:lnTo>
                    <a:pt x="4" y="8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4"/>
                  </a:lnTo>
                  <a:lnTo>
                    <a:pt x="4" y="4"/>
                  </a:lnTo>
                  <a:lnTo>
                    <a:pt x="8" y="8"/>
                  </a:lnTo>
                  <a:lnTo>
                    <a:pt x="8" y="4"/>
                  </a:lnTo>
                  <a:lnTo>
                    <a:pt x="11" y="4"/>
                  </a:lnTo>
                  <a:lnTo>
                    <a:pt x="11" y="8"/>
                  </a:lnTo>
                  <a:lnTo>
                    <a:pt x="15" y="8"/>
                  </a:lnTo>
                  <a:lnTo>
                    <a:pt x="19" y="8"/>
                  </a:lnTo>
                  <a:lnTo>
                    <a:pt x="19" y="11"/>
                  </a:lnTo>
                  <a:lnTo>
                    <a:pt x="19" y="8"/>
                  </a:lnTo>
                  <a:lnTo>
                    <a:pt x="23" y="11"/>
                  </a:lnTo>
                  <a:lnTo>
                    <a:pt x="26" y="11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" name="Freeform 3335"/>
            <p:cNvSpPr>
              <a:spLocks/>
            </p:cNvSpPr>
            <p:nvPr/>
          </p:nvSpPr>
          <p:spPr bwMode="auto">
            <a:xfrm>
              <a:off x="2920741" y="5392207"/>
              <a:ext cx="19772" cy="5455"/>
            </a:xfrm>
            <a:custGeom>
              <a:avLst/>
              <a:gdLst>
                <a:gd name="T0" fmla="*/ 11 w 11"/>
                <a:gd name="T1" fmla="*/ 3 h 3"/>
                <a:gd name="T2" fmla="*/ 8 w 11"/>
                <a:gd name="T3" fmla="*/ 3 h 3"/>
                <a:gd name="T4" fmla="*/ 8 w 11"/>
                <a:gd name="T5" fmla="*/ 0 h 3"/>
                <a:gd name="T6" fmla="*/ 4 w 11"/>
                <a:gd name="T7" fmla="*/ 0 h 3"/>
                <a:gd name="T8" fmla="*/ 4 w 11"/>
                <a:gd name="T9" fmla="*/ 3 h 3"/>
                <a:gd name="T10" fmla="*/ 0 w 11"/>
                <a:gd name="T11" fmla="*/ 3 h 3"/>
                <a:gd name="T12" fmla="*/ 4 w 11"/>
                <a:gd name="T13" fmla="*/ 0 h 3"/>
                <a:gd name="T14" fmla="*/ 8 w 11"/>
                <a:gd name="T15" fmla="*/ 0 h 3"/>
                <a:gd name="T16" fmla="*/ 11 w 11"/>
                <a:gd name="T17" fmla="*/ 0 h 3"/>
                <a:gd name="T18" fmla="*/ 11 w 11"/>
                <a:gd name="T1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3">
                  <a:moveTo>
                    <a:pt x="11" y="3"/>
                  </a:moveTo>
                  <a:lnTo>
                    <a:pt x="8" y="3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3"/>
                  </a:lnTo>
                  <a:lnTo>
                    <a:pt x="0" y="3"/>
                  </a:lnTo>
                  <a:lnTo>
                    <a:pt x="4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1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" name="Freeform 3336"/>
            <p:cNvSpPr>
              <a:spLocks/>
            </p:cNvSpPr>
            <p:nvPr/>
          </p:nvSpPr>
          <p:spPr bwMode="auto">
            <a:xfrm>
              <a:off x="2812891" y="5221314"/>
              <a:ext cx="14380" cy="19999"/>
            </a:xfrm>
            <a:custGeom>
              <a:avLst/>
              <a:gdLst>
                <a:gd name="T0" fmla="*/ 8 w 8"/>
                <a:gd name="T1" fmla="*/ 11 h 11"/>
                <a:gd name="T2" fmla="*/ 4 w 8"/>
                <a:gd name="T3" fmla="*/ 7 h 11"/>
                <a:gd name="T4" fmla="*/ 4 w 8"/>
                <a:gd name="T5" fmla="*/ 3 h 11"/>
                <a:gd name="T6" fmla="*/ 4 w 8"/>
                <a:gd name="T7" fmla="*/ 7 h 11"/>
                <a:gd name="T8" fmla="*/ 0 w 8"/>
                <a:gd name="T9" fmla="*/ 7 h 11"/>
                <a:gd name="T10" fmla="*/ 0 w 8"/>
                <a:gd name="T11" fmla="*/ 3 h 11"/>
                <a:gd name="T12" fmla="*/ 4 w 8"/>
                <a:gd name="T13" fmla="*/ 3 h 11"/>
                <a:gd name="T14" fmla="*/ 0 w 8"/>
                <a:gd name="T15" fmla="*/ 3 h 11"/>
                <a:gd name="T16" fmla="*/ 0 w 8"/>
                <a:gd name="T17" fmla="*/ 0 h 11"/>
                <a:gd name="T18" fmla="*/ 4 w 8"/>
                <a:gd name="T19" fmla="*/ 0 h 11"/>
                <a:gd name="T20" fmla="*/ 8 w 8"/>
                <a:gd name="T21" fmla="*/ 0 h 11"/>
                <a:gd name="T22" fmla="*/ 8 w 8"/>
                <a:gd name="T23" fmla="*/ 3 h 11"/>
                <a:gd name="T24" fmla="*/ 8 w 8"/>
                <a:gd name="T25" fmla="*/ 7 h 11"/>
                <a:gd name="T26" fmla="*/ 8 w 8"/>
                <a:gd name="T27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" h="11">
                  <a:moveTo>
                    <a:pt x="8" y="11"/>
                  </a:moveTo>
                  <a:lnTo>
                    <a:pt x="4" y="7"/>
                  </a:lnTo>
                  <a:lnTo>
                    <a:pt x="4" y="3"/>
                  </a:lnTo>
                  <a:lnTo>
                    <a:pt x="4" y="7"/>
                  </a:lnTo>
                  <a:lnTo>
                    <a:pt x="0" y="7"/>
                  </a:lnTo>
                  <a:lnTo>
                    <a:pt x="0" y="3"/>
                  </a:lnTo>
                  <a:lnTo>
                    <a:pt x="4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3"/>
                  </a:lnTo>
                  <a:lnTo>
                    <a:pt x="8" y="7"/>
                  </a:lnTo>
                  <a:lnTo>
                    <a:pt x="8" y="11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" name="Freeform 3337"/>
            <p:cNvSpPr>
              <a:spLocks/>
            </p:cNvSpPr>
            <p:nvPr/>
          </p:nvSpPr>
          <p:spPr bwMode="auto">
            <a:xfrm>
              <a:off x="2947703" y="5377663"/>
              <a:ext cx="14380" cy="19999"/>
            </a:xfrm>
            <a:custGeom>
              <a:avLst/>
              <a:gdLst>
                <a:gd name="T0" fmla="*/ 4 w 8"/>
                <a:gd name="T1" fmla="*/ 11 h 11"/>
                <a:gd name="T2" fmla="*/ 0 w 8"/>
                <a:gd name="T3" fmla="*/ 8 h 11"/>
                <a:gd name="T4" fmla="*/ 0 w 8"/>
                <a:gd name="T5" fmla="*/ 4 h 11"/>
                <a:gd name="T6" fmla="*/ 4 w 8"/>
                <a:gd name="T7" fmla="*/ 4 h 11"/>
                <a:gd name="T8" fmla="*/ 4 w 8"/>
                <a:gd name="T9" fmla="*/ 0 h 11"/>
                <a:gd name="T10" fmla="*/ 8 w 8"/>
                <a:gd name="T11" fmla="*/ 0 h 11"/>
                <a:gd name="T12" fmla="*/ 8 w 8"/>
                <a:gd name="T13" fmla="*/ 4 h 11"/>
                <a:gd name="T14" fmla="*/ 8 w 8"/>
                <a:gd name="T15" fmla="*/ 8 h 11"/>
                <a:gd name="T16" fmla="*/ 4 w 8"/>
                <a:gd name="T17" fmla="*/ 8 h 11"/>
                <a:gd name="T18" fmla="*/ 4 w 8"/>
                <a:gd name="T19" fmla="*/ 4 h 11"/>
                <a:gd name="T20" fmla="*/ 4 w 8"/>
                <a:gd name="T21" fmla="*/ 8 h 11"/>
                <a:gd name="T22" fmla="*/ 4 w 8"/>
                <a:gd name="T2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11">
                  <a:moveTo>
                    <a:pt x="4" y="11"/>
                  </a:moveTo>
                  <a:lnTo>
                    <a:pt x="0" y="8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4"/>
                  </a:lnTo>
                  <a:lnTo>
                    <a:pt x="8" y="8"/>
                  </a:lnTo>
                  <a:lnTo>
                    <a:pt x="4" y="8"/>
                  </a:lnTo>
                  <a:lnTo>
                    <a:pt x="4" y="4"/>
                  </a:lnTo>
                  <a:lnTo>
                    <a:pt x="4" y="8"/>
                  </a:lnTo>
                  <a:lnTo>
                    <a:pt x="4" y="11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" name="Freeform 3338"/>
            <p:cNvSpPr>
              <a:spLocks/>
            </p:cNvSpPr>
            <p:nvPr/>
          </p:nvSpPr>
          <p:spPr bwMode="auto">
            <a:xfrm>
              <a:off x="2908158" y="5384935"/>
              <a:ext cx="19773" cy="12727"/>
            </a:xfrm>
            <a:custGeom>
              <a:avLst/>
              <a:gdLst>
                <a:gd name="T0" fmla="*/ 7 w 11"/>
                <a:gd name="T1" fmla="*/ 7 h 7"/>
                <a:gd name="T2" fmla="*/ 3 w 11"/>
                <a:gd name="T3" fmla="*/ 7 h 7"/>
                <a:gd name="T4" fmla="*/ 0 w 11"/>
                <a:gd name="T5" fmla="*/ 4 h 7"/>
                <a:gd name="T6" fmla="*/ 3 w 11"/>
                <a:gd name="T7" fmla="*/ 4 h 7"/>
                <a:gd name="T8" fmla="*/ 3 w 11"/>
                <a:gd name="T9" fmla="*/ 0 h 7"/>
                <a:gd name="T10" fmla="*/ 7 w 11"/>
                <a:gd name="T11" fmla="*/ 0 h 7"/>
                <a:gd name="T12" fmla="*/ 11 w 11"/>
                <a:gd name="T13" fmla="*/ 4 h 7"/>
                <a:gd name="T14" fmla="*/ 7 w 11"/>
                <a:gd name="T15" fmla="*/ 4 h 7"/>
                <a:gd name="T16" fmla="*/ 11 w 11"/>
                <a:gd name="T17" fmla="*/ 4 h 7"/>
                <a:gd name="T18" fmla="*/ 7 w 11"/>
                <a:gd name="T19" fmla="*/ 4 h 7"/>
                <a:gd name="T20" fmla="*/ 7 w 11"/>
                <a:gd name="T21" fmla="*/ 7 h 7"/>
                <a:gd name="T22" fmla="*/ 7 w 11"/>
                <a:gd name="T23" fmla="*/ 4 h 7"/>
                <a:gd name="T24" fmla="*/ 3 w 11"/>
                <a:gd name="T25" fmla="*/ 4 h 7"/>
                <a:gd name="T26" fmla="*/ 7 w 11"/>
                <a:gd name="T27" fmla="*/ 4 h 7"/>
                <a:gd name="T28" fmla="*/ 7 w 11"/>
                <a:gd name="T2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" h="7">
                  <a:moveTo>
                    <a:pt x="7" y="7"/>
                  </a:moveTo>
                  <a:lnTo>
                    <a:pt x="3" y="7"/>
                  </a:lnTo>
                  <a:lnTo>
                    <a:pt x="0" y="4"/>
                  </a:lnTo>
                  <a:lnTo>
                    <a:pt x="3" y="4"/>
                  </a:lnTo>
                  <a:lnTo>
                    <a:pt x="3" y="0"/>
                  </a:lnTo>
                  <a:lnTo>
                    <a:pt x="7" y="0"/>
                  </a:lnTo>
                  <a:lnTo>
                    <a:pt x="11" y="4"/>
                  </a:lnTo>
                  <a:lnTo>
                    <a:pt x="7" y="4"/>
                  </a:lnTo>
                  <a:lnTo>
                    <a:pt x="11" y="4"/>
                  </a:lnTo>
                  <a:lnTo>
                    <a:pt x="7" y="4"/>
                  </a:lnTo>
                  <a:lnTo>
                    <a:pt x="7" y="7"/>
                  </a:lnTo>
                  <a:lnTo>
                    <a:pt x="7" y="4"/>
                  </a:lnTo>
                  <a:lnTo>
                    <a:pt x="3" y="4"/>
                  </a:lnTo>
                  <a:lnTo>
                    <a:pt x="7" y="4"/>
                  </a:lnTo>
                  <a:lnTo>
                    <a:pt x="7" y="7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" name="Freeform 3339"/>
            <p:cNvSpPr>
              <a:spLocks/>
            </p:cNvSpPr>
            <p:nvPr/>
          </p:nvSpPr>
          <p:spPr bwMode="auto">
            <a:xfrm>
              <a:off x="2832663" y="5221314"/>
              <a:ext cx="14380" cy="19999"/>
            </a:xfrm>
            <a:custGeom>
              <a:avLst/>
              <a:gdLst>
                <a:gd name="T0" fmla="*/ 4 w 8"/>
                <a:gd name="T1" fmla="*/ 11 h 11"/>
                <a:gd name="T2" fmla="*/ 4 w 8"/>
                <a:gd name="T3" fmla="*/ 7 h 11"/>
                <a:gd name="T4" fmla="*/ 0 w 8"/>
                <a:gd name="T5" fmla="*/ 7 h 11"/>
                <a:gd name="T6" fmla="*/ 0 w 8"/>
                <a:gd name="T7" fmla="*/ 3 h 11"/>
                <a:gd name="T8" fmla="*/ 0 w 8"/>
                <a:gd name="T9" fmla="*/ 7 h 11"/>
                <a:gd name="T10" fmla="*/ 4 w 8"/>
                <a:gd name="T11" fmla="*/ 7 h 11"/>
                <a:gd name="T12" fmla="*/ 4 w 8"/>
                <a:gd name="T13" fmla="*/ 3 h 11"/>
                <a:gd name="T14" fmla="*/ 0 w 8"/>
                <a:gd name="T15" fmla="*/ 3 h 11"/>
                <a:gd name="T16" fmla="*/ 4 w 8"/>
                <a:gd name="T17" fmla="*/ 0 h 11"/>
                <a:gd name="T18" fmla="*/ 4 w 8"/>
                <a:gd name="T19" fmla="*/ 3 h 11"/>
                <a:gd name="T20" fmla="*/ 4 w 8"/>
                <a:gd name="T21" fmla="*/ 7 h 11"/>
                <a:gd name="T22" fmla="*/ 8 w 8"/>
                <a:gd name="T23" fmla="*/ 7 h 11"/>
                <a:gd name="T24" fmla="*/ 8 w 8"/>
                <a:gd name="T25" fmla="*/ 11 h 11"/>
                <a:gd name="T26" fmla="*/ 4 w 8"/>
                <a:gd name="T27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" h="11">
                  <a:moveTo>
                    <a:pt x="4" y="11"/>
                  </a:moveTo>
                  <a:lnTo>
                    <a:pt x="4" y="7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7"/>
                  </a:lnTo>
                  <a:lnTo>
                    <a:pt x="4" y="7"/>
                  </a:lnTo>
                  <a:lnTo>
                    <a:pt x="4" y="3"/>
                  </a:lnTo>
                  <a:lnTo>
                    <a:pt x="0" y="3"/>
                  </a:lnTo>
                  <a:lnTo>
                    <a:pt x="4" y="0"/>
                  </a:lnTo>
                  <a:lnTo>
                    <a:pt x="4" y="3"/>
                  </a:lnTo>
                  <a:lnTo>
                    <a:pt x="4" y="7"/>
                  </a:lnTo>
                  <a:lnTo>
                    <a:pt x="8" y="7"/>
                  </a:lnTo>
                  <a:lnTo>
                    <a:pt x="8" y="11"/>
                  </a:lnTo>
                  <a:lnTo>
                    <a:pt x="4" y="11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" name="Freeform 3340"/>
            <p:cNvSpPr>
              <a:spLocks/>
            </p:cNvSpPr>
            <p:nvPr/>
          </p:nvSpPr>
          <p:spPr bwMode="auto">
            <a:xfrm>
              <a:off x="2820081" y="5275854"/>
              <a:ext cx="19772" cy="12727"/>
            </a:xfrm>
            <a:custGeom>
              <a:avLst/>
              <a:gdLst>
                <a:gd name="T0" fmla="*/ 4 w 11"/>
                <a:gd name="T1" fmla="*/ 7 h 7"/>
                <a:gd name="T2" fmla="*/ 0 w 11"/>
                <a:gd name="T3" fmla="*/ 7 h 7"/>
                <a:gd name="T4" fmla="*/ 4 w 11"/>
                <a:gd name="T5" fmla="*/ 7 h 7"/>
                <a:gd name="T6" fmla="*/ 4 w 11"/>
                <a:gd name="T7" fmla="*/ 4 h 7"/>
                <a:gd name="T8" fmla="*/ 0 w 11"/>
                <a:gd name="T9" fmla="*/ 4 h 7"/>
                <a:gd name="T10" fmla="*/ 0 w 11"/>
                <a:gd name="T11" fmla="*/ 7 h 7"/>
                <a:gd name="T12" fmla="*/ 0 w 11"/>
                <a:gd name="T13" fmla="*/ 4 h 7"/>
                <a:gd name="T14" fmla="*/ 4 w 11"/>
                <a:gd name="T15" fmla="*/ 4 h 7"/>
                <a:gd name="T16" fmla="*/ 0 w 11"/>
                <a:gd name="T17" fmla="*/ 4 h 7"/>
                <a:gd name="T18" fmla="*/ 4 w 11"/>
                <a:gd name="T19" fmla="*/ 4 h 7"/>
                <a:gd name="T20" fmla="*/ 0 w 11"/>
                <a:gd name="T21" fmla="*/ 4 h 7"/>
                <a:gd name="T22" fmla="*/ 0 w 11"/>
                <a:gd name="T23" fmla="*/ 0 h 7"/>
                <a:gd name="T24" fmla="*/ 4 w 11"/>
                <a:gd name="T25" fmla="*/ 0 h 7"/>
                <a:gd name="T26" fmla="*/ 7 w 11"/>
                <a:gd name="T27" fmla="*/ 4 h 7"/>
                <a:gd name="T28" fmla="*/ 4 w 11"/>
                <a:gd name="T29" fmla="*/ 4 h 7"/>
                <a:gd name="T30" fmla="*/ 7 w 11"/>
                <a:gd name="T31" fmla="*/ 4 h 7"/>
                <a:gd name="T32" fmla="*/ 11 w 11"/>
                <a:gd name="T33" fmla="*/ 4 h 7"/>
                <a:gd name="T34" fmla="*/ 7 w 11"/>
                <a:gd name="T35" fmla="*/ 4 h 7"/>
                <a:gd name="T36" fmla="*/ 4 w 11"/>
                <a:gd name="T37" fmla="*/ 4 h 7"/>
                <a:gd name="T38" fmla="*/ 4 w 11"/>
                <a:gd name="T3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" h="7">
                  <a:moveTo>
                    <a:pt x="4" y="7"/>
                  </a:moveTo>
                  <a:lnTo>
                    <a:pt x="0" y="7"/>
                  </a:lnTo>
                  <a:lnTo>
                    <a:pt x="4" y="7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4"/>
                  </a:lnTo>
                  <a:lnTo>
                    <a:pt x="4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7" y="4"/>
                  </a:lnTo>
                  <a:lnTo>
                    <a:pt x="4" y="4"/>
                  </a:lnTo>
                  <a:lnTo>
                    <a:pt x="7" y="4"/>
                  </a:lnTo>
                  <a:lnTo>
                    <a:pt x="11" y="4"/>
                  </a:lnTo>
                  <a:lnTo>
                    <a:pt x="7" y="4"/>
                  </a:lnTo>
                  <a:lnTo>
                    <a:pt x="4" y="4"/>
                  </a:lnTo>
                  <a:lnTo>
                    <a:pt x="4" y="7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" name="Freeform 3341"/>
            <p:cNvSpPr>
              <a:spLocks/>
            </p:cNvSpPr>
            <p:nvPr/>
          </p:nvSpPr>
          <p:spPr bwMode="auto">
            <a:xfrm>
              <a:off x="2832663" y="5295853"/>
              <a:ext cx="14380" cy="14544"/>
            </a:xfrm>
            <a:custGeom>
              <a:avLst/>
              <a:gdLst>
                <a:gd name="T0" fmla="*/ 4 w 8"/>
                <a:gd name="T1" fmla="*/ 8 h 8"/>
                <a:gd name="T2" fmla="*/ 0 w 8"/>
                <a:gd name="T3" fmla="*/ 8 h 8"/>
                <a:gd name="T4" fmla="*/ 0 w 8"/>
                <a:gd name="T5" fmla="*/ 4 h 8"/>
                <a:gd name="T6" fmla="*/ 4 w 8"/>
                <a:gd name="T7" fmla="*/ 4 h 8"/>
                <a:gd name="T8" fmla="*/ 4 w 8"/>
                <a:gd name="T9" fmla="*/ 0 h 8"/>
                <a:gd name="T10" fmla="*/ 8 w 8"/>
                <a:gd name="T11" fmla="*/ 0 h 8"/>
                <a:gd name="T12" fmla="*/ 8 w 8"/>
                <a:gd name="T13" fmla="*/ 4 h 8"/>
                <a:gd name="T14" fmla="*/ 8 w 8"/>
                <a:gd name="T15" fmla="*/ 8 h 8"/>
                <a:gd name="T16" fmla="*/ 8 w 8"/>
                <a:gd name="T17" fmla="*/ 4 h 8"/>
                <a:gd name="T18" fmla="*/ 4 w 8"/>
                <a:gd name="T19" fmla="*/ 4 h 8"/>
                <a:gd name="T20" fmla="*/ 4 w 8"/>
                <a:gd name="T21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lnTo>
                    <a:pt x="0" y="8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4"/>
                  </a:lnTo>
                  <a:lnTo>
                    <a:pt x="8" y="8"/>
                  </a:lnTo>
                  <a:lnTo>
                    <a:pt x="8" y="4"/>
                  </a:lnTo>
                  <a:lnTo>
                    <a:pt x="4" y="4"/>
                  </a:lnTo>
                  <a:lnTo>
                    <a:pt x="4" y="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" name="Freeform 3342"/>
            <p:cNvSpPr>
              <a:spLocks/>
            </p:cNvSpPr>
            <p:nvPr/>
          </p:nvSpPr>
          <p:spPr bwMode="auto">
            <a:xfrm>
              <a:off x="2854233" y="5132232"/>
              <a:ext cx="12583" cy="7272"/>
            </a:xfrm>
            <a:custGeom>
              <a:avLst/>
              <a:gdLst>
                <a:gd name="T0" fmla="*/ 7 w 7"/>
                <a:gd name="T1" fmla="*/ 4 h 4"/>
                <a:gd name="T2" fmla="*/ 3 w 7"/>
                <a:gd name="T3" fmla="*/ 4 h 4"/>
                <a:gd name="T4" fmla="*/ 0 w 7"/>
                <a:gd name="T5" fmla="*/ 4 h 4"/>
                <a:gd name="T6" fmla="*/ 0 w 7"/>
                <a:gd name="T7" fmla="*/ 0 h 4"/>
                <a:gd name="T8" fmla="*/ 3 w 7"/>
                <a:gd name="T9" fmla="*/ 0 h 4"/>
                <a:gd name="T10" fmla="*/ 7 w 7"/>
                <a:gd name="T11" fmla="*/ 0 h 4"/>
                <a:gd name="T12" fmla="*/ 7 w 7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4">
                  <a:moveTo>
                    <a:pt x="7" y="4"/>
                  </a:moveTo>
                  <a:lnTo>
                    <a:pt x="3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7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3344"/>
            <p:cNvSpPr>
              <a:spLocks/>
            </p:cNvSpPr>
            <p:nvPr/>
          </p:nvSpPr>
          <p:spPr bwMode="auto">
            <a:xfrm>
              <a:off x="2827271" y="5221314"/>
              <a:ext cx="12582" cy="12727"/>
            </a:xfrm>
            <a:custGeom>
              <a:avLst/>
              <a:gdLst>
                <a:gd name="T0" fmla="*/ 3 w 7"/>
                <a:gd name="T1" fmla="*/ 7 h 7"/>
                <a:gd name="T2" fmla="*/ 0 w 7"/>
                <a:gd name="T3" fmla="*/ 7 h 7"/>
                <a:gd name="T4" fmla="*/ 0 w 7"/>
                <a:gd name="T5" fmla="*/ 3 h 7"/>
                <a:gd name="T6" fmla="*/ 0 w 7"/>
                <a:gd name="T7" fmla="*/ 0 h 7"/>
                <a:gd name="T8" fmla="*/ 3 w 7"/>
                <a:gd name="T9" fmla="*/ 0 h 7"/>
                <a:gd name="T10" fmla="*/ 7 w 7"/>
                <a:gd name="T11" fmla="*/ 3 h 7"/>
                <a:gd name="T12" fmla="*/ 3 w 7"/>
                <a:gd name="T13" fmla="*/ 3 h 7"/>
                <a:gd name="T14" fmla="*/ 3 w 7"/>
                <a:gd name="T1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7">
                  <a:moveTo>
                    <a:pt x="3" y="7"/>
                  </a:moveTo>
                  <a:lnTo>
                    <a:pt x="0" y="7"/>
                  </a:lnTo>
                  <a:lnTo>
                    <a:pt x="0" y="3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3"/>
                  </a:lnTo>
                  <a:lnTo>
                    <a:pt x="3" y="3"/>
                  </a:lnTo>
                  <a:lnTo>
                    <a:pt x="3" y="7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3345"/>
            <p:cNvSpPr>
              <a:spLocks/>
            </p:cNvSpPr>
            <p:nvPr/>
          </p:nvSpPr>
          <p:spPr bwMode="auto">
            <a:xfrm>
              <a:off x="2940513" y="5419477"/>
              <a:ext cx="21570" cy="5453"/>
            </a:xfrm>
            <a:custGeom>
              <a:avLst/>
              <a:gdLst>
                <a:gd name="T0" fmla="*/ 8 w 12"/>
                <a:gd name="T1" fmla="*/ 3 h 3"/>
                <a:gd name="T2" fmla="*/ 8 w 12"/>
                <a:gd name="T3" fmla="*/ 0 h 3"/>
                <a:gd name="T4" fmla="*/ 8 w 12"/>
                <a:gd name="T5" fmla="*/ 3 h 3"/>
                <a:gd name="T6" fmla="*/ 4 w 12"/>
                <a:gd name="T7" fmla="*/ 0 h 3"/>
                <a:gd name="T8" fmla="*/ 0 w 12"/>
                <a:gd name="T9" fmla="*/ 0 h 3"/>
                <a:gd name="T10" fmla="*/ 4 w 12"/>
                <a:gd name="T11" fmla="*/ 0 h 3"/>
                <a:gd name="T12" fmla="*/ 8 w 12"/>
                <a:gd name="T13" fmla="*/ 0 h 3"/>
                <a:gd name="T14" fmla="*/ 12 w 12"/>
                <a:gd name="T15" fmla="*/ 0 h 3"/>
                <a:gd name="T16" fmla="*/ 8 w 12"/>
                <a:gd name="T17" fmla="*/ 0 h 3"/>
                <a:gd name="T18" fmla="*/ 12 w 12"/>
                <a:gd name="T19" fmla="*/ 0 h 3"/>
                <a:gd name="T20" fmla="*/ 12 w 12"/>
                <a:gd name="T21" fmla="*/ 3 h 3"/>
                <a:gd name="T22" fmla="*/ 12 w 12"/>
                <a:gd name="T23" fmla="*/ 0 h 3"/>
                <a:gd name="T24" fmla="*/ 12 w 12"/>
                <a:gd name="T25" fmla="*/ 3 h 3"/>
                <a:gd name="T26" fmla="*/ 8 w 12"/>
                <a:gd name="T2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" h="3">
                  <a:moveTo>
                    <a:pt x="8" y="3"/>
                  </a:moveTo>
                  <a:lnTo>
                    <a:pt x="8" y="0"/>
                  </a:lnTo>
                  <a:lnTo>
                    <a:pt x="8" y="3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8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3346"/>
            <p:cNvSpPr>
              <a:spLocks/>
            </p:cNvSpPr>
            <p:nvPr/>
          </p:nvSpPr>
          <p:spPr bwMode="auto">
            <a:xfrm>
              <a:off x="2839853" y="5288581"/>
              <a:ext cx="14380" cy="14544"/>
            </a:xfrm>
            <a:custGeom>
              <a:avLst/>
              <a:gdLst>
                <a:gd name="T0" fmla="*/ 8 w 8"/>
                <a:gd name="T1" fmla="*/ 8 h 8"/>
                <a:gd name="T2" fmla="*/ 8 w 8"/>
                <a:gd name="T3" fmla="*/ 4 h 8"/>
                <a:gd name="T4" fmla="*/ 4 w 8"/>
                <a:gd name="T5" fmla="*/ 4 h 8"/>
                <a:gd name="T6" fmla="*/ 0 w 8"/>
                <a:gd name="T7" fmla="*/ 4 h 8"/>
                <a:gd name="T8" fmla="*/ 4 w 8"/>
                <a:gd name="T9" fmla="*/ 0 h 8"/>
                <a:gd name="T10" fmla="*/ 0 w 8"/>
                <a:gd name="T11" fmla="*/ 0 h 8"/>
                <a:gd name="T12" fmla="*/ 4 w 8"/>
                <a:gd name="T13" fmla="*/ 0 h 8"/>
                <a:gd name="T14" fmla="*/ 8 w 8"/>
                <a:gd name="T15" fmla="*/ 4 h 8"/>
                <a:gd name="T16" fmla="*/ 8 w 8"/>
                <a:gd name="T1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8">
                  <a:moveTo>
                    <a:pt x="8" y="8"/>
                  </a:moveTo>
                  <a:lnTo>
                    <a:pt x="8" y="4"/>
                  </a:lnTo>
                  <a:lnTo>
                    <a:pt x="4" y="4"/>
                  </a:lnTo>
                  <a:lnTo>
                    <a:pt x="0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4"/>
                  </a:lnTo>
                  <a:lnTo>
                    <a:pt x="8" y="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3347"/>
            <p:cNvSpPr>
              <a:spLocks/>
            </p:cNvSpPr>
            <p:nvPr/>
          </p:nvSpPr>
          <p:spPr bwMode="auto">
            <a:xfrm>
              <a:off x="2974666" y="5412205"/>
              <a:ext cx="19772" cy="7272"/>
            </a:xfrm>
            <a:custGeom>
              <a:avLst/>
              <a:gdLst>
                <a:gd name="T0" fmla="*/ 0 w 11"/>
                <a:gd name="T1" fmla="*/ 4 h 4"/>
                <a:gd name="T2" fmla="*/ 4 w 11"/>
                <a:gd name="T3" fmla="*/ 0 h 4"/>
                <a:gd name="T4" fmla="*/ 8 w 11"/>
                <a:gd name="T5" fmla="*/ 4 h 4"/>
                <a:gd name="T6" fmla="*/ 11 w 11"/>
                <a:gd name="T7" fmla="*/ 4 h 4"/>
                <a:gd name="T8" fmla="*/ 8 w 11"/>
                <a:gd name="T9" fmla="*/ 4 h 4"/>
                <a:gd name="T10" fmla="*/ 4 w 11"/>
                <a:gd name="T11" fmla="*/ 4 h 4"/>
                <a:gd name="T12" fmla="*/ 0 w 11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4">
                  <a:moveTo>
                    <a:pt x="0" y="4"/>
                  </a:moveTo>
                  <a:lnTo>
                    <a:pt x="4" y="0"/>
                  </a:lnTo>
                  <a:lnTo>
                    <a:pt x="8" y="4"/>
                  </a:lnTo>
                  <a:lnTo>
                    <a:pt x="11" y="4"/>
                  </a:lnTo>
                  <a:lnTo>
                    <a:pt x="8" y="4"/>
                  </a:lnTo>
                  <a:lnTo>
                    <a:pt x="4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3348"/>
            <p:cNvSpPr>
              <a:spLocks/>
            </p:cNvSpPr>
            <p:nvPr/>
          </p:nvSpPr>
          <p:spPr bwMode="auto">
            <a:xfrm>
              <a:off x="2847043" y="5214042"/>
              <a:ext cx="19773" cy="7272"/>
            </a:xfrm>
            <a:custGeom>
              <a:avLst/>
              <a:gdLst>
                <a:gd name="T0" fmla="*/ 4 w 11"/>
                <a:gd name="T1" fmla="*/ 4 h 4"/>
                <a:gd name="T2" fmla="*/ 0 w 11"/>
                <a:gd name="T3" fmla="*/ 4 h 4"/>
                <a:gd name="T4" fmla="*/ 0 w 11"/>
                <a:gd name="T5" fmla="*/ 0 h 4"/>
                <a:gd name="T6" fmla="*/ 4 w 11"/>
                <a:gd name="T7" fmla="*/ 0 h 4"/>
                <a:gd name="T8" fmla="*/ 7 w 11"/>
                <a:gd name="T9" fmla="*/ 0 h 4"/>
                <a:gd name="T10" fmla="*/ 11 w 11"/>
                <a:gd name="T11" fmla="*/ 0 h 4"/>
                <a:gd name="T12" fmla="*/ 11 w 11"/>
                <a:gd name="T13" fmla="*/ 4 h 4"/>
                <a:gd name="T14" fmla="*/ 7 w 11"/>
                <a:gd name="T15" fmla="*/ 4 h 4"/>
                <a:gd name="T16" fmla="*/ 4 w 11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4">
                  <a:moveTo>
                    <a:pt x="4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1" y="4"/>
                  </a:lnTo>
                  <a:lnTo>
                    <a:pt x="7" y="4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3349"/>
            <p:cNvSpPr>
              <a:spLocks/>
            </p:cNvSpPr>
            <p:nvPr/>
          </p:nvSpPr>
          <p:spPr bwMode="auto">
            <a:xfrm>
              <a:off x="2847043" y="5124960"/>
              <a:ext cx="12583" cy="0"/>
            </a:xfrm>
            <a:custGeom>
              <a:avLst/>
              <a:gdLst>
                <a:gd name="T0" fmla="*/ 4 w 7"/>
                <a:gd name="T1" fmla="*/ 0 w 7"/>
                <a:gd name="T2" fmla="*/ 4 w 7"/>
                <a:gd name="T3" fmla="*/ 7 w 7"/>
                <a:gd name="T4" fmla="*/ 4 w 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7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3350"/>
            <p:cNvSpPr>
              <a:spLocks/>
            </p:cNvSpPr>
            <p:nvPr/>
          </p:nvSpPr>
          <p:spPr bwMode="auto">
            <a:xfrm>
              <a:off x="2827271" y="5159502"/>
              <a:ext cx="12582" cy="7272"/>
            </a:xfrm>
            <a:custGeom>
              <a:avLst/>
              <a:gdLst>
                <a:gd name="T0" fmla="*/ 3 w 7"/>
                <a:gd name="T1" fmla="*/ 4 h 4"/>
                <a:gd name="T2" fmla="*/ 0 w 7"/>
                <a:gd name="T3" fmla="*/ 4 h 4"/>
                <a:gd name="T4" fmla="*/ 0 w 7"/>
                <a:gd name="T5" fmla="*/ 0 h 4"/>
                <a:gd name="T6" fmla="*/ 3 w 7"/>
                <a:gd name="T7" fmla="*/ 0 h 4"/>
                <a:gd name="T8" fmla="*/ 0 w 7"/>
                <a:gd name="T9" fmla="*/ 0 h 4"/>
                <a:gd name="T10" fmla="*/ 3 w 7"/>
                <a:gd name="T11" fmla="*/ 0 h 4"/>
                <a:gd name="T12" fmla="*/ 7 w 7"/>
                <a:gd name="T13" fmla="*/ 0 h 4"/>
                <a:gd name="T14" fmla="*/ 3 w 7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4">
                  <a:moveTo>
                    <a:pt x="3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3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3351"/>
            <p:cNvSpPr>
              <a:spLocks/>
            </p:cNvSpPr>
            <p:nvPr/>
          </p:nvSpPr>
          <p:spPr bwMode="auto">
            <a:xfrm>
              <a:off x="2859626" y="5343121"/>
              <a:ext cx="7190" cy="14544"/>
            </a:xfrm>
            <a:custGeom>
              <a:avLst/>
              <a:gdLst>
                <a:gd name="T0" fmla="*/ 0 w 4"/>
                <a:gd name="T1" fmla="*/ 8 h 8"/>
                <a:gd name="T2" fmla="*/ 0 w 4"/>
                <a:gd name="T3" fmla="*/ 4 h 8"/>
                <a:gd name="T4" fmla="*/ 4 w 4"/>
                <a:gd name="T5" fmla="*/ 0 h 8"/>
                <a:gd name="T6" fmla="*/ 4 w 4"/>
                <a:gd name="T7" fmla="*/ 4 h 8"/>
                <a:gd name="T8" fmla="*/ 0 w 4"/>
                <a:gd name="T9" fmla="*/ 4 h 8"/>
                <a:gd name="T10" fmla="*/ 0 w 4"/>
                <a:gd name="T11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8">
                  <a:moveTo>
                    <a:pt x="0" y="8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3352"/>
            <p:cNvSpPr>
              <a:spLocks/>
            </p:cNvSpPr>
            <p:nvPr/>
          </p:nvSpPr>
          <p:spPr bwMode="auto">
            <a:xfrm>
              <a:off x="2812891" y="5234041"/>
              <a:ext cx="7190" cy="7272"/>
            </a:xfrm>
            <a:custGeom>
              <a:avLst/>
              <a:gdLst>
                <a:gd name="T0" fmla="*/ 0 w 4"/>
                <a:gd name="T1" fmla="*/ 4 h 4"/>
                <a:gd name="T2" fmla="*/ 4 w 4"/>
                <a:gd name="T3" fmla="*/ 4 h 4"/>
                <a:gd name="T4" fmla="*/ 4 w 4"/>
                <a:gd name="T5" fmla="*/ 0 h 4"/>
                <a:gd name="T6" fmla="*/ 0 w 4"/>
                <a:gd name="T7" fmla="*/ 0 h 4"/>
                <a:gd name="T8" fmla="*/ 4 w 4"/>
                <a:gd name="T9" fmla="*/ 0 h 4"/>
                <a:gd name="T10" fmla="*/ 4 w 4"/>
                <a:gd name="T11" fmla="*/ 4 h 4"/>
                <a:gd name="T12" fmla="*/ 0 w 4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4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3353"/>
            <p:cNvSpPr>
              <a:spLocks/>
            </p:cNvSpPr>
            <p:nvPr/>
          </p:nvSpPr>
          <p:spPr bwMode="auto">
            <a:xfrm>
              <a:off x="2832663" y="5310397"/>
              <a:ext cx="14380" cy="5453"/>
            </a:xfrm>
            <a:custGeom>
              <a:avLst/>
              <a:gdLst>
                <a:gd name="T0" fmla="*/ 0 w 8"/>
                <a:gd name="T1" fmla="*/ 3 h 3"/>
                <a:gd name="T2" fmla="*/ 4 w 8"/>
                <a:gd name="T3" fmla="*/ 3 h 3"/>
                <a:gd name="T4" fmla="*/ 0 w 8"/>
                <a:gd name="T5" fmla="*/ 3 h 3"/>
                <a:gd name="T6" fmla="*/ 4 w 8"/>
                <a:gd name="T7" fmla="*/ 0 h 3"/>
                <a:gd name="T8" fmla="*/ 8 w 8"/>
                <a:gd name="T9" fmla="*/ 0 h 3"/>
                <a:gd name="T10" fmla="*/ 8 w 8"/>
                <a:gd name="T11" fmla="*/ 3 h 3"/>
                <a:gd name="T12" fmla="*/ 4 w 8"/>
                <a:gd name="T13" fmla="*/ 3 h 3"/>
                <a:gd name="T14" fmla="*/ 0 w 8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3">
                  <a:moveTo>
                    <a:pt x="0" y="3"/>
                  </a:moveTo>
                  <a:lnTo>
                    <a:pt x="4" y="3"/>
                  </a:lnTo>
                  <a:lnTo>
                    <a:pt x="0" y="3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3"/>
                  </a:lnTo>
                  <a:lnTo>
                    <a:pt x="4" y="3"/>
                  </a:lnTo>
                  <a:lnTo>
                    <a:pt x="0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3354"/>
            <p:cNvSpPr>
              <a:spLocks/>
            </p:cNvSpPr>
            <p:nvPr/>
          </p:nvSpPr>
          <p:spPr bwMode="auto">
            <a:xfrm>
              <a:off x="2812891" y="5261310"/>
              <a:ext cx="14380" cy="14544"/>
            </a:xfrm>
            <a:custGeom>
              <a:avLst/>
              <a:gdLst>
                <a:gd name="T0" fmla="*/ 8 w 8"/>
                <a:gd name="T1" fmla="*/ 8 h 8"/>
                <a:gd name="T2" fmla="*/ 8 w 8"/>
                <a:gd name="T3" fmla="*/ 4 h 8"/>
                <a:gd name="T4" fmla="*/ 8 w 8"/>
                <a:gd name="T5" fmla="*/ 8 h 8"/>
                <a:gd name="T6" fmla="*/ 4 w 8"/>
                <a:gd name="T7" fmla="*/ 8 h 8"/>
                <a:gd name="T8" fmla="*/ 4 w 8"/>
                <a:gd name="T9" fmla="*/ 4 h 8"/>
                <a:gd name="T10" fmla="*/ 0 w 8"/>
                <a:gd name="T11" fmla="*/ 4 h 8"/>
                <a:gd name="T12" fmla="*/ 4 w 8"/>
                <a:gd name="T13" fmla="*/ 0 h 8"/>
                <a:gd name="T14" fmla="*/ 4 w 8"/>
                <a:gd name="T15" fmla="*/ 4 h 8"/>
                <a:gd name="T16" fmla="*/ 8 w 8"/>
                <a:gd name="T17" fmla="*/ 4 h 8"/>
                <a:gd name="T18" fmla="*/ 8 w 8"/>
                <a:gd name="T1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8">
                  <a:moveTo>
                    <a:pt x="8" y="8"/>
                  </a:moveTo>
                  <a:lnTo>
                    <a:pt x="8" y="4"/>
                  </a:lnTo>
                  <a:lnTo>
                    <a:pt x="8" y="8"/>
                  </a:lnTo>
                  <a:lnTo>
                    <a:pt x="4" y="8"/>
                  </a:lnTo>
                  <a:lnTo>
                    <a:pt x="4" y="4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Rectangle 3355"/>
            <p:cNvSpPr>
              <a:spLocks noChangeArrowheads="1"/>
            </p:cNvSpPr>
            <p:nvPr/>
          </p:nvSpPr>
          <p:spPr bwMode="auto">
            <a:xfrm>
              <a:off x="2820081" y="5288581"/>
              <a:ext cx="7190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Rectangle 3356"/>
            <p:cNvSpPr>
              <a:spLocks noChangeArrowheads="1"/>
            </p:cNvSpPr>
            <p:nvPr/>
          </p:nvSpPr>
          <p:spPr bwMode="auto">
            <a:xfrm>
              <a:off x="2847043" y="5144958"/>
              <a:ext cx="7190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Freeform 3357"/>
            <p:cNvSpPr>
              <a:spLocks/>
            </p:cNvSpPr>
            <p:nvPr/>
          </p:nvSpPr>
          <p:spPr bwMode="auto">
            <a:xfrm>
              <a:off x="2812891" y="5241313"/>
              <a:ext cx="14380" cy="7272"/>
            </a:xfrm>
            <a:custGeom>
              <a:avLst/>
              <a:gdLst>
                <a:gd name="T0" fmla="*/ 8 w 8"/>
                <a:gd name="T1" fmla="*/ 4 h 4"/>
                <a:gd name="T2" fmla="*/ 4 w 8"/>
                <a:gd name="T3" fmla="*/ 4 h 4"/>
                <a:gd name="T4" fmla="*/ 0 w 8"/>
                <a:gd name="T5" fmla="*/ 4 h 4"/>
                <a:gd name="T6" fmla="*/ 0 w 8"/>
                <a:gd name="T7" fmla="*/ 0 h 4"/>
                <a:gd name="T8" fmla="*/ 4 w 8"/>
                <a:gd name="T9" fmla="*/ 0 h 4"/>
                <a:gd name="T10" fmla="*/ 8 w 8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8" y="4"/>
                  </a:moveTo>
                  <a:lnTo>
                    <a:pt x="4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3358"/>
            <p:cNvSpPr>
              <a:spLocks/>
            </p:cNvSpPr>
            <p:nvPr/>
          </p:nvSpPr>
          <p:spPr bwMode="auto">
            <a:xfrm>
              <a:off x="2827271" y="5323123"/>
              <a:ext cx="12582" cy="14544"/>
            </a:xfrm>
            <a:custGeom>
              <a:avLst/>
              <a:gdLst>
                <a:gd name="T0" fmla="*/ 3 w 7"/>
                <a:gd name="T1" fmla="*/ 8 h 8"/>
                <a:gd name="T2" fmla="*/ 0 w 7"/>
                <a:gd name="T3" fmla="*/ 4 h 8"/>
                <a:gd name="T4" fmla="*/ 3 w 7"/>
                <a:gd name="T5" fmla="*/ 4 h 8"/>
                <a:gd name="T6" fmla="*/ 3 w 7"/>
                <a:gd name="T7" fmla="*/ 0 h 8"/>
                <a:gd name="T8" fmla="*/ 7 w 7"/>
                <a:gd name="T9" fmla="*/ 0 h 8"/>
                <a:gd name="T10" fmla="*/ 7 w 7"/>
                <a:gd name="T11" fmla="*/ 4 h 8"/>
                <a:gd name="T12" fmla="*/ 3 w 7"/>
                <a:gd name="T13" fmla="*/ 4 h 8"/>
                <a:gd name="T14" fmla="*/ 3 w 7"/>
                <a:gd name="T1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8">
                  <a:moveTo>
                    <a:pt x="3" y="8"/>
                  </a:moveTo>
                  <a:lnTo>
                    <a:pt x="0" y="4"/>
                  </a:lnTo>
                  <a:lnTo>
                    <a:pt x="3" y="4"/>
                  </a:lnTo>
                  <a:lnTo>
                    <a:pt x="3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3" y="4"/>
                  </a:lnTo>
                  <a:lnTo>
                    <a:pt x="3" y="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Rectangle 3359"/>
            <p:cNvSpPr>
              <a:spLocks noChangeArrowheads="1"/>
            </p:cNvSpPr>
            <p:nvPr/>
          </p:nvSpPr>
          <p:spPr bwMode="auto">
            <a:xfrm>
              <a:off x="2827271" y="5214042"/>
              <a:ext cx="5392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Rectangle 3360"/>
            <p:cNvSpPr>
              <a:spLocks noChangeArrowheads="1"/>
            </p:cNvSpPr>
            <p:nvPr/>
          </p:nvSpPr>
          <p:spPr bwMode="auto">
            <a:xfrm>
              <a:off x="2827271" y="5248585"/>
              <a:ext cx="5392" cy="5453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3361"/>
            <p:cNvSpPr>
              <a:spLocks/>
            </p:cNvSpPr>
            <p:nvPr/>
          </p:nvSpPr>
          <p:spPr bwMode="auto">
            <a:xfrm>
              <a:off x="2820081" y="5310397"/>
              <a:ext cx="12582" cy="12725"/>
            </a:xfrm>
            <a:custGeom>
              <a:avLst/>
              <a:gdLst>
                <a:gd name="T0" fmla="*/ 0 w 7"/>
                <a:gd name="T1" fmla="*/ 7 h 7"/>
                <a:gd name="T2" fmla="*/ 4 w 7"/>
                <a:gd name="T3" fmla="*/ 3 h 7"/>
                <a:gd name="T4" fmla="*/ 4 w 7"/>
                <a:gd name="T5" fmla="*/ 0 h 7"/>
                <a:gd name="T6" fmla="*/ 7 w 7"/>
                <a:gd name="T7" fmla="*/ 3 h 7"/>
                <a:gd name="T8" fmla="*/ 4 w 7"/>
                <a:gd name="T9" fmla="*/ 3 h 7"/>
                <a:gd name="T10" fmla="*/ 4 w 7"/>
                <a:gd name="T11" fmla="*/ 7 h 7"/>
                <a:gd name="T12" fmla="*/ 0 w 7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7">
                  <a:moveTo>
                    <a:pt x="0" y="7"/>
                  </a:moveTo>
                  <a:lnTo>
                    <a:pt x="4" y="3"/>
                  </a:lnTo>
                  <a:lnTo>
                    <a:pt x="4" y="0"/>
                  </a:lnTo>
                  <a:lnTo>
                    <a:pt x="7" y="3"/>
                  </a:lnTo>
                  <a:lnTo>
                    <a:pt x="4" y="3"/>
                  </a:lnTo>
                  <a:lnTo>
                    <a:pt x="4" y="7"/>
                  </a:lnTo>
                  <a:lnTo>
                    <a:pt x="0" y="7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Freeform 3362"/>
            <p:cNvSpPr>
              <a:spLocks/>
            </p:cNvSpPr>
            <p:nvPr/>
          </p:nvSpPr>
          <p:spPr bwMode="auto">
            <a:xfrm>
              <a:off x="2866816" y="5144958"/>
              <a:ext cx="7190" cy="7272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0 h 4"/>
                <a:gd name="T4" fmla="*/ 4 w 4"/>
                <a:gd name="T5" fmla="*/ 0 h 4"/>
                <a:gd name="T6" fmla="*/ 0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3363"/>
            <p:cNvSpPr>
              <a:spLocks/>
            </p:cNvSpPr>
            <p:nvPr/>
          </p:nvSpPr>
          <p:spPr bwMode="auto">
            <a:xfrm>
              <a:off x="2847043" y="5337667"/>
              <a:ext cx="12583" cy="5455"/>
            </a:xfrm>
            <a:custGeom>
              <a:avLst/>
              <a:gdLst>
                <a:gd name="T0" fmla="*/ 4 w 7"/>
                <a:gd name="T1" fmla="*/ 3 h 3"/>
                <a:gd name="T2" fmla="*/ 4 w 7"/>
                <a:gd name="T3" fmla="*/ 0 h 3"/>
                <a:gd name="T4" fmla="*/ 4 w 7"/>
                <a:gd name="T5" fmla="*/ 3 h 3"/>
                <a:gd name="T6" fmla="*/ 4 w 7"/>
                <a:gd name="T7" fmla="*/ 0 h 3"/>
                <a:gd name="T8" fmla="*/ 0 w 7"/>
                <a:gd name="T9" fmla="*/ 0 h 3"/>
                <a:gd name="T10" fmla="*/ 4 w 7"/>
                <a:gd name="T11" fmla="*/ 0 h 3"/>
                <a:gd name="T12" fmla="*/ 7 w 7"/>
                <a:gd name="T13" fmla="*/ 3 h 3"/>
                <a:gd name="T14" fmla="*/ 4 w 7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3">
                  <a:moveTo>
                    <a:pt x="4" y="3"/>
                  </a:moveTo>
                  <a:lnTo>
                    <a:pt x="4" y="0"/>
                  </a:lnTo>
                  <a:lnTo>
                    <a:pt x="4" y="3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7" y="3"/>
                  </a:lnTo>
                  <a:lnTo>
                    <a:pt x="4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Rectangle 3364"/>
            <p:cNvSpPr>
              <a:spLocks noChangeArrowheads="1"/>
            </p:cNvSpPr>
            <p:nvPr/>
          </p:nvSpPr>
          <p:spPr bwMode="auto">
            <a:xfrm>
              <a:off x="2812891" y="5248585"/>
              <a:ext cx="7190" cy="5453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Rectangle 3365"/>
            <p:cNvSpPr>
              <a:spLocks noChangeArrowheads="1"/>
            </p:cNvSpPr>
            <p:nvPr/>
          </p:nvSpPr>
          <p:spPr bwMode="auto">
            <a:xfrm>
              <a:off x="2832663" y="5295853"/>
              <a:ext cx="7190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3366"/>
            <p:cNvSpPr>
              <a:spLocks/>
            </p:cNvSpPr>
            <p:nvPr/>
          </p:nvSpPr>
          <p:spPr bwMode="auto">
            <a:xfrm>
              <a:off x="2847043" y="5132232"/>
              <a:ext cx="12583" cy="0"/>
            </a:xfrm>
            <a:custGeom>
              <a:avLst/>
              <a:gdLst>
                <a:gd name="T0" fmla="*/ 4 w 7"/>
                <a:gd name="T1" fmla="*/ 0 w 7"/>
                <a:gd name="T2" fmla="*/ 4 w 7"/>
                <a:gd name="T3" fmla="*/ 7 w 7"/>
                <a:gd name="T4" fmla="*/ 4 w 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7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3367"/>
            <p:cNvSpPr>
              <a:spLocks/>
            </p:cNvSpPr>
            <p:nvPr/>
          </p:nvSpPr>
          <p:spPr bwMode="auto">
            <a:xfrm>
              <a:off x="2847043" y="5323123"/>
              <a:ext cx="7190" cy="7272"/>
            </a:xfrm>
            <a:custGeom>
              <a:avLst/>
              <a:gdLst>
                <a:gd name="T0" fmla="*/ 4 w 4"/>
                <a:gd name="T1" fmla="*/ 4 h 4"/>
                <a:gd name="T2" fmla="*/ 0 w 4"/>
                <a:gd name="T3" fmla="*/ 4 h 4"/>
                <a:gd name="T4" fmla="*/ 0 w 4"/>
                <a:gd name="T5" fmla="*/ 0 h 4"/>
                <a:gd name="T6" fmla="*/ 4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4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3368"/>
            <p:cNvSpPr>
              <a:spLocks/>
            </p:cNvSpPr>
            <p:nvPr/>
          </p:nvSpPr>
          <p:spPr bwMode="auto">
            <a:xfrm>
              <a:off x="2854233" y="5330395"/>
              <a:ext cx="12583" cy="7272"/>
            </a:xfrm>
            <a:custGeom>
              <a:avLst/>
              <a:gdLst>
                <a:gd name="T0" fmla="*/ 7 w 7"/>
                <a:gd name="T1" fmla="*/ 4 h 4"/>
                <a:gd name="T2" fmla="*/ 3 w 7"/>
                <a:gd name="T3" fmla="*/ 4 h 4"/>
                <a:gd name="T4" fmla="*/ 0 w 7"/>
                <a:gd name="T5" fmla="*/ 4 h 4"/>
                <a:gd name="T6" fmla="*/ 0 w 7"/>
                <a:gd name="T7" fmla="*/ 0 h 4"/>
                <a:gd name="T8" fmla="*/ 3 w 7"/>
                <a:gd name="T9" fmla="*/ 0 h 4"/>
                <a:gd name="T10" fmla="*/ 3 w 7"/>
                <a:gd name="T11" fmla="*/ 4 h 4"/>
                <a:gd name="T12" fmla="*/ 7 w 7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4">
                  <a:moveTo>
                    <a:pt x="7" y="4"/>
                  </a:moveTo>
                  <a:lnTo>
                    <a:pt x="3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4"/>
                  </a:lnTo>
                  <a:lnTo>
                    <a:pt x="7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Freeform 3369"/>
            <p:cNvSpPr>
              <a:spLocks/>
            </p:cNvSpPr>
            <p:nvPr/>
          </p:nvSpPr>
          <p:spPr bwMode="auto">
            <a:xfrm>
              <a:off x="2935121" y="5412205"/>
              <a:ext cx="12582" cy="7272"/>
            </a:xfrm>
            <a:custGeom>
              <a:avLst/>
              <a:gdLst>
                <a:gd name="T0" fmla="*/ 3 w 7"/>
                <a:gd name="T1" fmla="*/ 4 h 4"/>
                <a:gd name="T2" fmla="*/ 0 w 7"/>
                <a:gd name="T3" fmla="*/ 4 h 4"/>
                <a:gd name="T4" fmla="*/ 0 w 7"/>
                <a:gd name="T5" fmla="*/ 0 h 4"/>
                <a:gd name="T6" fmla="*/ 3 w 7"/>
                <a:gd name="T7" fmla="*/ 0 h 4"/>
                <a:gd name="T8" fmla="*/ 3 w 7"/>
                <a:gd name="T9" fmla="*/ 4 h 4"/>
                <a:gd name="T10" fmla="*/ 3 w 7"/>
                <a:gd name="T11" fmla="*/ 0 h 4"/>
                <a:gd name="T12" fmla="*/ 7 w 7"/>
                <a:gd name="T13" fmla="*/ 4 h 4"/>
                <a:gd name="T14" fmla="*/ 3 w 7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4">
                  <a:moveTo>
                    <a:pt x="3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4"/>
                  </a:lnTo>
                  <a:lnTo>
                    <a:pt x="3" y="0"/>
                  </a:lnTo>
                  <a:lnTo>
                    <a:pt x="7" y="4"/>
                  </a:lnTo>
                  <a:lnTo>
                    <a:pt x="3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Freeform 3370"/>
            <p:cNvSpPr>
              <a:spLocks/>
            </p:cNvSpPr>
            <p:nvPr/>
          </p:nvSpPr>
          <p:spPr bwMode="auto">
            <a:xfrm>
              <a:off x="2854233" y="5323123"/>
              <a:ext cx="5393" cy="7272"/>
            </a:xfrm>
            <a:custGeom>
              <a:avLst/>
              <a:gdLst>
                <a:gd name="T0" fmla="*/ 3 w 3"/>
                <a:gd name="T1" fmla="*/ 4 h 4"/>
                <a:gd name="T2" fmla="*/ 0 w 3"/>
                <a:gd name="T3" fmla="*/ 0 h 4"/>
                <a:gd name="T4" fmla="*/ 3 w 3"/>
                <a:gd name="T5" fmla="*/ 0 h 4"/>
                <a:gd name="T6" fmla="*/ 3 w 3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4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3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0" name="Freeform 3371"/>
            <p:cNvSpPr>
              <a:spLocks/>
            </p:cNvSpPr>
            <p:nvPr/>
          </p:nvSpPr>
          <p:spPr bwMode="auto">
            <a:xfrm>
              <a:off x="2832663" y="5330395"/>
              <a:ext cx="7190" cy="7272"/>
            </a:xfrm>
            <a:custGeom>
              <a:avLst/>
              <a:gdLst>
                <a:gd name="T0" fmla="*/ 0 w 4"/>
                <a:gd name="T1" fmla="*/ 4 h 4"/>
                <a:gd name="T2" fmla="*/ 4 w 4"/>
                <a:gd name="T3" fmla="*/ 0 h 4"/>
                <a:gd name="T4" fmla="*/ 4 w 4"/>
                <a:gd name="T5" fmla="*/ 4 h 4"/>
                <a:gd name="T6" fmla="*/ 0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1" name="Freeform 3372"/>
            <p:cNvSpPr>
              <a:spLocks/>
            </p:cNvSpPr>
            <p:nvPr/>
          </p:nvSpPr>
          <p:spPr bwMode="auto">
            <a:xfrm>
              <a:off x="2866816" y="5117688"/>
              <a:ext cx="7190" cy="7272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0 h 4"/>
                <a:gd name="T4" fmla="*/ 0 w 4"/>
                <a:gd name="T5" fmla="*/ 4 h 4"/>
                <a:gd name="T6" fmla="*/ 4 w 4"/>
                <a:gd name="T7" fmla="*/ 4 h 4"/>
                <a:gd name="T8" fmla="*/ 0 w 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4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2" name="Freeform 3373"/>
            <p:cNvSpPr>
              <a:spLocks/>
            </p:cNvSpPr>
            <p:nvPr/>
          </p:nvSpPr>
          <p:spPr bwMode="auto">
            <a:xfrm>
              <a:off x="2854233" y="5097690"/>
              <a:ext cx="12583" cy="7272"/>
            </a:xfrm>
            <a:custGeom>
              <a:avLst/>
              <a:gdLst>
                <a:gd name="T0" fmla="*/ 3 w 7"/>
                <a:gd name="T1" fmla="*/ 4 h 4"/>
                <a:gd name="T2" fmla="*/ 0 w 7"/>
                <a:gd name="T3" fmla="*/ 4 h 4"/>
                <a:gd name="T4" fmla="*/ 0 w 7"/>
                <a:gd name="T5" fmla="*/ 0 h 4"/>
                <a:gd name="T6" fmla="*/ 3 w 7"/>
                <a:gd name="T7" fmla="*/ 0 h 4"/>
                <a:gd name="T8" fmla="*/ 7 w 7"/>
                <a:gd name="T9" fmla="*/ 0 h 4"/>
                <a:gd name="T10" fmla="*/ 7 w 7"/>
                <a:gd name="T11" fmla="*/ 4 h 4"/>
                <a:gd name="T12" fmla="*/ 3 w 7"/>
                <a:gd name="T13" fmla="*/ 4 h 4"/>
                <a:gd name="T14" fmla="*/ 3 w 7"/>
                <a:gd name="T15" fmla="*/ 0 h 4"/>
                <a:gd name="T16" fmla="*/ 3 w 7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4">
                  <a:moveTo>
                    <a:pt x="3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3" y="4"/>
                  </a:lnTo>
                  <a:lnTo>
                    <a:pt x="3" y="0"/>
                  </a:lnTo>
                  <a:lnTo>
                    <a:pt x="3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3" name="Freeform 3374"/>
            <p:cNvSpPr>
              <a:spLocks/>
            </p:cNvSpPr>
            <p:nvPr/>
          </p:nvSpPr>
          <p:spPr bwMode="auto">
            <a:xfrm>
              <a:off x="2900968" y="5392207"/>
              <a:ext cx="7190" cy="5455"/>
            </a:xfrm>
            <a:custGeom>
              <a:avLst/>
              <a:gdLst>
                <a:gd name="T0" fmla="*/ 0 w 4"/>
                <a:gd name="T1" fmla="*/ 3 h 3"/>
                <a:gd name="T2" fmla="*/ 4 w 4"/>
                <a:gd name="T3" fmla="*/ 0 h 3"/>
                <a:gd name="T4" fmla="*/ 4 w 4"/>
                <a:gd name="T5" fmla="*/ 3 h 3"/>
                <a:gd name="T6" fmla="*/ 0 w 4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4" y="0"/>
                  </a:lnTo>
                  <a:lnTo>
                    <a:pt x="4" y="3"/>
                  </a:lnTo>
                  <a:lnTo>
                    <a:pt x="0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4" name="Freeform 3375"/>
            <p:cNvSpPr>
              <a:spLocks/>
            </p:cNvSpPr>
            <p:nvPr/>
          </p:nvSpPr>
          <p:spPr bwMode="auto">
            <a:xfrm>
              <a:off x="2854233" y="5139504"/>
              <a:ext cx="12583" cy="5453"/>
            </a:xfrm>
            <a:custGeom>
              <a:avLst/>
              <a:gdLst>
                <a:gd name="T0" fmla="*/ 3 w 7"/>
                <a:gd name="T1" fmla="*/ 3 h 3"/>
                <a:gd name="T2" fmla="*/ 0 w 7"/>
                <a:gd name="T3" fmla="*/ 3 h 3"/>
                <a:gd name="T4" fmla="*/ 0 w 7"/>
                <a:gd name="T5" fmla="*/ 0 h 3"/>
                <a:gd name="T6" fmla="*/ 3 w 7"/>
                <a:gd name="T7" fmla="*/ 0 h 3"/>
                <a:gd name="T8" fmla="*/ 7 w 7"/>
                <a:gd name="T9" fmla="*/ 0 h 3"/>
                <a:gd name="T10" fmla="*/ 7 w 7"/>
                <a:gd name="T11" fmla="*/ 3 h 3"/>
                <a:gd name="T12" fmla="*/ 3 w 7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3">
                  <a:moveTo>
                    <a:pt x="3" y="3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7" y="3"/>
                  </a:lnTo>
                  <a:lnTo>
                    <a:pt x="3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5" name="Freeform 3376"/>
            <p:cNvSpPr>
              <a:spLocks/>
            </p:cNvSpPr>
            <p:nvPr/>
          </p:nvSpPr>
          <p:spPr bwMode="auto">
            <a:xfrm>
              <a:off x="3042971" y="5432203"/>
              <a:ext cx="7190" cy="7272"/>
            </a:xfrm>
            <a:custGeom>
              <a:avLst/>
              <a:gdLst>
                <a:gd name="T0" fmla="*/ 4 w 4"/>
                <a:gd name="T1" fmla="*/ 4 h 4"/>
                <a:gd name="T2" fmla="*/ 0 w 4"/>
                <a:gd name="T3" fmla="*/ 4 h 4"/>
                <a:gd name="T4" fmla="*/ 4 w 4"/>
                <a:gd name="T5" fmla="*/ 0 h 4"/>
                <a:gd name="T6" fmla="*/ 4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4" y="4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6" name="Freeform 3377"/>
            <p:cNvSpPr>
              <a:spLocks/>
            </p:cNvSpPr>
            <p:nvPr/>
          </p:nvSpPr>
          <p:spPr bwMode="auto">
            <a:xfrm>
              <a:off x="2854233" y="5337667"/>
              <a:ext cx="12583" cy="5455"/>
            </a:xfrm>
            <a:custGeom>
              <a:avLst/>
              <a:gdLst>
                <a:gd name="T0" fmla="*/ 7 w 7"/>
                <a:gd name="T1" fmla="*/ 3 h 3"/>
                <a:gd name="T2" fmla="*/ 3 w 7"/>
                <a:gd name="T3" fmla="*/ 3 h 3"/>
                <a:gd name="T4" fmla="*/ 3 w 7"/>
                <a:gd name="T5" fmla="*/ 0 h 3"/>
                <a:gd name="T6" fmla="*/ 0 w 7"/>
                <a:gd name="T7" fmla="*/ 0 h 3"/>
                <a:gd name="T8" fmla="*/ 3 w 7"/>
                <a:gd name="T9" fmla="*/ 0 h 3"/>
                <a:gd name="T10" fmla="*/ 7 w 7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3">
                  <a:moveTo>
                    <a:pt x="7" y="3"/>
                  </a:moveTo>
                  <a:lnTo>
                    <a:pt x="3" y="3"/>
                  </a:ln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7" name="Freeform 3378"/>
            <p:cNvSpPr>
              <a:spLocks/>
            </p:cNvSpPr>
            <p:nvPr/>
          </p:nvSpPr>
          <p:spPr bwMode="auto">
            <a:xfrm>
              <a:off x="2866816" y="5370391"/>
              <a:ext cx="7190" cy="7272"/>
            </a:xfrm>
            <a:custGeom>
              <a:avLst/>
              <a:gdLst>
                <a:gd name="T0" fmla="*/ 4 w 4"/>
                <a:gd name="T1" fmla="*/ 4 h 4"/>
                <a:gd name="T2" fmla="*/ 0 w 4"/>
                <a:gd name="T3" fmla="*/ 4 h 4"/>
                <a:gd name="T4" fmla="*/ 0 w 4"/>
                <a:gd name="T5" fmla="*/ 0 h 4"/>
                <a:gd name="T6" fmla="*/ 0 w 4"/>
                <a:gd name="T7" fmla="*/ 4 h 4"/>
                <a:gd name="T8" fmla="*/ 4 w 4"/>
                <a:gd name="T9" fmla="*/ 4 h 4"/>
                <a:gd name="T10" fmla="*/ 4 w 4"/>
                <a:gd name="T11" fmla="*/ 0 h 4"/>
                <a:gd name="T12" fmla="*/ 4 w 4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4">
                  <a:moveTo>
                    <a:pt x="4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8" name="Rectangle 3379"/>
            <p:cNvSpPr>
              <a:spLocks noChangeArrowheads="1"/>
            </p:cNvSpPr>
            <p:nvPr/>
          </p:nvSpPr>
          <p:spPr bwMode="auto">
            <a:xfrm>
              <a:off x="2859626" y="5159502"/>
              <a:ext cx="7190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9" name="Rectangle 3380"/>
            <p:cNvSpPr>
              <a:spLocks noChangeArrowheads="1"/>
            </p:cNvSpPr>
            <p:nvPr/>
          </p:nvSpPr>
          <p:spPr bwMode="auto">
            <a:xfrm>
              <a:off x="2839853" y="5221314"/>
              <a:ext cx="7190" cy="5455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0" name="Freeform 3381"/>
            <p:cNvSpPr>
              <a:spLocks/>
            </p:cNvSpPr>
            <p:nvPr/>
          </p:nvSpPr>
          <p:spPr bwMode="auto">
            <a:xfrm>
              <a:off x="2847043" y="5117688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1" name="Freeform 3382"/>
            <p:cNvSpPr>
              <a:spLocks/>
            </p:cNvSpPr>
            <p:nvPr/>
          </p:nvSpPr>
          <p:spPr bwMode="auto">
            <a:xfrm>
              <a:off x="2854233" y="5144958"/>
              <a:ext cx="5393" cy="7272"/>
            </a:xfrm>
            <a:custGeom>
              <a:avLst/>
              <a:gdLst>
                <a:gd name="T0" fmla="*/ 3 w 3"/>
                <a:gd name="T1" fmla="*/ 4 h 4"/>
                <a:gd name="T2" fmla="*/ 0 w 3"/>
                <a:gd name="T3" fmla="*/ 4 h 4"/>
                <a:gd name="T4" fmla="*/ 3 w 3"/>
                <a:gd name="T5" fmla="*/ 0 h 4"/>
                <a:gd name="T6" fmla="*/ 3 w 3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4"/>
                  </a:moveTo>
                  <a:lnTo>
                    <a:pt x="0" y="4"/>
                  </a:lnTo>
                  <a:lnTo>
                    <a:pt x="3" y="0"/>
                  </a:lnTo>
                  <a:lnTo>
                    <a:pt x="3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2" name="Freeform 3383"/>
            <p:cNvSpPr>
              <a:spLocks/>
            </p:cNvSpPr>
            <p:nvPr/>
          </p:nvSpPr>
          <p:spPr bwMode="auto">
            <a:xfrm>
              <a:off x="2820081" y="5241313"/>
              <a:ext cx="7190" cy="7272"/>
            </a:xfrm>
            <a:custGeom>
              <a:avLst/>
              <a:gdLst>
                <a:gd name="T0" fmla="*/ 4 w 4"/>
                <a:gd name="T1" fmla="*/ 4 h 4"/>
                <a:gd name="T2" fmla="*/ 0 w 4"/>
                <a:gd name="T3" fmla="*/ 0 h 4"/>
                <a:gd name="T4" fmla="*/ 4 w 4"/>
                <a:gd name="T5" fmla="*/ 0 h 4"/>
                <a:gd name="T6" fmla="*/ 4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4" y="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3" name="Freeform 3384"/>
            <p:cNvSpPr>
              <a:spLocks/>
            </p:cNvSpPr>
            <p:nvPr/>
          </p:nvSpPr>
          <p:spPr bwMode="auto">
            <a:xfrm>
              <a:off x="2812891" y="5234041"/>
              <a:ext cx="7190" cy="7272"/>
            </a:xfrm>
            <a:custGeom>
              <a:avLst/>
              <a:gdLst>
                <a:gd name="T0" fmla="*/ 0 w 4"/>
                <a:gd name="T1" fmla="*/ 4 h 4"/>
                <a:gd name="T2" fmla="*/ 4 w 4"/>
                <a:gd name="T3" fmla="*/ 4 h 4"/>
                <a:gd name="T4" fmla="*/ 4 w 4"/>
                <a:gd name="T5" fmla="*/ 0 h 4"/>
                <a:gd name="T6" fmla="*/ 4 w 4"/>
                <a:gd name="T7" fmla="*/ 4 h 4"/>
                <a:gd name="T8" fmla="*/ 0 w 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4" y="4"/>
                  </a:ln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4" name="Freeform 3385"/>
            <p:cNvSpPr>
              <a:spLocks/>
            </p:cNvSpPr>
            <p:nvPr/>
          </p:nvSpPr>
          <p:spPr bwMode="auto">
            <a:xfrm>
              <a:off x="2854233" y="5144958"/>
              <a:ext cx="12583" cy="7272"/>
            </a:xfrm>
            <a:custGeom>
              <a:avLst/>
              <a:gdLst>
                <a:gd name="T0" fmla="*/ 0 w 7"/>
                <a:gd name="T1" fmla="*/ 4 h 4"/>
                <a:gd name="T2" fmla="*/ 0 w 7"/>
                <a:gd name="T3" fmla="*/ 0 h 4"/>
                <a:gd name="T4" fmla="*/ 3 w 7"/>
                <a:gd name="T5" fmla="*/ 0 h 4"/>
                <a:gd name="T6" fmla="*/ 7 w 7"/>
                <a:gd name="T7" fmla="*/ 0 h 4"/>
                <a:gd name="T8" fmla="*/ 3 w 7"/>
                <a:gd name="T9" fmla="*/ 0 h 4"/>
                <a:gd name="T10" fmla="*/ 3 w 7"/>
                <a:gd name="T11" fmla="*/ 4 h 4"/>
                <a:gd name="T12" fmla="*/ 3 w 7"/>
                <a:gd name="T13" fmla="*/ 0 h 4"/>
                <a:gd name="T14" fmla="*/ 0 w 7"/>
                <a:gd name="T15" fmla="*/ 0 h 4"/>
                <a:gd name="T16" fmla="*/ 0 w 7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4">
                  <a:moveTo>
                    <a:pt x="0" y="4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3" y="4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5" name="Freeform 3386"/>
            <p:cNvSpPr>
              <a:spLocks/>
            </p:cNvSpPr>
            <p:nvPr/>
          </p:nvSpPr>
          <p:spPr bwMode="auto">
            <a:xfrm>
              <a:off x="2854233" y="5194045"/>
              <a:ext cx="5393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6" name="Freeform 3387"/>
            <p:cNvSpPr>
              <a:spLocks/>
            </p:cNvSpPr>
            <p:nvPr/>
          </p:nvSpPr>
          <p:spPr bwMode="auto">
            <a:xfrm>
              <a:off x="2839853" y="5303125"/>
              <a:ext cx="7190" cy="7272"/>
            </a:xfrm>
            <a:custGeom>
              <a:avLst/>
              <a:gdLst>
                <a:gd name="T0" fmla="*/ 4 w 4"/>
                <a:gd name="T1" fmla="*/ 4 h 4"/>
                <a:gd name="T2" fmla="*/ 0 w 4"/>
                <a:gd name="T3" fmla="*/ 4 h 4"/>
                <a:gd name="T4" fmla="*/ 4 w 4"/>
                <a:gd name="T5" fmla="*/ 0 h 4"/>
                <a:gd name="T6" fmla="*/ 4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4" y="4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7" name="Freeform 3388"/>
            <p:cNvSpPr>
              <a:spLocks/>
            </p:cNvSpPr>
            <p:nvPr/>
          </p:nvSpPr>
          <p:spPr bwMode="auto">
            <a:xfrm>
              <a:off x="2847043" y="5303125"/>
              <a:ext cx="7190" cy="7272"/>
            </a:xfrm>
            <a:custGeom>
              <a:avLst/>
              <a:gdLst>
                <a:gd name="T0" fmla="*/ 4 w 4"/>
                <a:gd name="T1" fmla="*/ 4 h 4"/>
                <a:gd name="T2" fmla="*/ 0 w 4"/>
                <a:gd name="T3" fmla="*/ 0 h 4"/>
                <a:gd name="T4" fmla="*/ 4 w 4"/>
                <a:gd name="T5" fmla="*/ 0 h 4"/>
                <a:gd name="T6" fmla="*/ 4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4" y="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8" name="Rectangle 3389"/>
            <p:cNvSpPr>
              <a:spLocks noChangeArrowheads="1"/>
            </p:cNvSpPr>
            <p:nvPr/>
          </p:nvSpPr>
          <p:spPr bwMode="auto">
            <a:xfrm>
              <a:off x="2859626" y="5124960"/>
              <a:ext cx="7190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9" name="Freeform 3390"/>
            <p:cNvSpPr>
              <a:spLocks/>
            </p:cNvSpPr>
            <p:nvPr/>
          </p:nvSpPr>
          <p:spPr bwMode="auto">
            <a:xfrm>
              <a:off x="2839853" y="5152230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0" name="Freeform 3391"/>
            <p:cNvSpPr>
              <a:spLocks/>
            </p:cNvSpPr>
            <p:nvPr/>
          </p:nvSpPr>
          <p:spPr bwMode="auto">
            <a:xfrm>
              <a:off x="2847043" y="5226769"/>
              <a:ext cx="7190" cy="7272"/>
            </a:xfrm>
            <a:custGeom>
              <a:avLst/>
              <a:gdLst>
                <a:gd name="T0" fmla="*/ 4 w 4"/>
                <a:gd name="T1" fmla="*/ 4 h 4"/>
                <a:gd name="T2" fmla="*/ 0 w 4"/>
                <a:gd name="T3" fmla="*/ 0 h 4"/>
                <a:gd name="T4" fmla="*/ 4 w 4"/>
                <a:gd name="T5" fmla="*/ 0 h 4"/>
                <a:gd name="T6" fmla="*/ 4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4" y="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1" name="Freeform 3392"/>
            <p:cNvSpPr>
              <a:spLocks/>
            </p:cNvSpPr>
            <p:nvPr/>
          </p:nvSpPr>
          <p:spPr bwMode="auto">
            <a:xfrm>
              <a:off x="2859626" y="5159502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2" name="Freeform 3393"/>
            <p:cNvSpPr>
              <a:spLocks/>
            </p:cNvSpPr>
            <p:nvPr/>
          </p:nvSpPr>
          <p:spPr bwMode="auto">
            <a:xfrm>
              <a:off x="2954893" y="5392207"/>
              <a:ext cx="12583" cy="5455"/>
            </a:xfrm>
            <a:custGeom>
              <a:avLst/>
              <a:gdLst>
                <a:gd name="T0" fmla="*/ 4 w 7"/>
                <a:gd name="T1" fmla="*/ 3 h 3"/>
                <a:gd name="T2" fmla="*/ 0 w 7"/>
                <a:gd name="T3" fmla="*/ 3 h 3"/>
                <a:gd name="T4" fmla="*/ 0 w 7"/>
                <a:gd name="T5" fmla="*/ 0 h 3"/>
                <a:gd name="T6" fmla="*/ 4 w 7"/>
                <a:gd name="T7" fmla="*/ 0 h 3"/>
                <a:gd name="T8" fmla="*/ 4 w 7"/>
                <a:gd name="T9" fmla="*/ 3 h 3"/>
                <a:gd name="T10" fmla="*/ 7 w 7"/>
                <a:gd name="T11" fmla="*/ 3 h 3"/>
                <a:gd name="T12" fmla="*/ 4 w 7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3">
                  <a:moveTo>
                    <a:pt x="4" y="3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3"/>
                  </a:lnTo>
                  <a:lnTo>
                    <a:pt x="7" y="3"/>
                  </a:lnTo>
                  <a:lnTo>
                    <a:pt x="4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3" name="Freeform 3394"/>
            <p:cNvSpPr>
              <a:spLocks/>
            </p:cNvSpPr>
            <p:nvPr/>
          </p:nvSpPr>
          <p:spPr bwMode="auto">
            <a:xfrm>
              <a:off x="2886588" y="5330395"/>
              <a:ext cx="7190" cy="7272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0 h 4"/>
                <a:gd name="T4" fmla="*/ 4 w 4"/>
                <a:gd name="T5" fmla="*/ 0 h 4"/>
                <a:gd name="T6" fmla="*/ 0 w 4"/>
                <a:gd name="T7" fmla="*/ 0 h 4"/>
                <a:gd name="T8" fmla="*/ 0 w 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4" name="Freeform 3395"/>
            <p:cNvSpPr>
              <a:spLocks/>
            </p:cNvSpPr>
            <p:nvPr/>
          </p:nvSpPr>
          <p:spPr bwMode="auto">
            <a:xfrm>
              <a:off x="2820081" y="5206770"/>
              <a:ext cx="7190" cy="7272"/>
            </a:xfrm>
            <a:custGeom>
              <a:avLst/>
              <a:gdLst>
                <a:gd name="T0" fmla="*/ 4 w 4"/>
                <a:gd name="T1" fmla="*/ 4 h 4"/>
                <a:gd name="T2" fmla="*/ 0 w 4"/>
                <a:gd name="T3" fmla="*/ 4 h 4"/>
                <a:gd name="T4" fmla="*/ 4 w 4"/>
                <a:gd name="T5" fmla="*/ 4 h 4"/>
                <a:gd name="T6" fmla="*/ 4 w 4"/>
                <a:gd name="T7" fmla="*/ 0 h 4"/>
                <a:gd name="T8" fmla="*/ 4 w 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4"/>
                  </a:moveTo>
                  <a:lnTo>
                    <a:pt x="0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5" name="Freeform 3396"/>
            <p:cNvSpPr>
              <a:spLocks/>
            </p:cNvSpPr>
            <p:nvPr/>
          </p:nvSpPr>
          <p:spPr bwMode="auto">
            <a:xfrm>
              <a:off x="2874006" y="5392207"/>
              <a:ext cx="7190" cy="0"/>
            </a:xfrm>
            <a:custGeom>
              <a:avLst/>
              <a:gdLst>
                <a:gd name="T0" fmla="*/ 4 w 4"/>
                <a:gd name="T1" fmla="*/ 0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6" name="Freeform 3397"/>
            <p:cNvSpPr>
              <a:spLocks/>
            </p:cNvSpPr>
            <p:nvPr/>
          </p:nvSpPr>
          <p:spPr bwMode="auto">
            <a:xfrm>
              <a:off x="2827271" y="5234041"/>
              <a:ext cx="0" cy="7272"/>
            </a:xfrm>
            <a:custGeom>
              <a:avLst/>
              <a:gdLst>
                <a:gd name="T0" fmla="*/ 4 h 4"/>
                <a:gd name="T1" fmla="*/ 0 h 4"/>
                <a:gd name="T2" fmla="*/ 4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7" name="Freeform 3398"/>
            <p:cNvSpPr>
              <a:spLocks/>
            </p:cNvSpPr>
            <p:nvPr/>
          </p:nvSpPr>
          <p:spPr bwMode="auto">
            <a:xfrm>
              <a:off x="3055553" y="5424931"/>
              <a:ext cx="7190" cy="0"/>
            </a:xfrm>
            <a:custGeom>
              <a:avLst/>
              <a:gdLst>
                <a:gd name="T0" fmla="*/ 4 w 4"/>
                <a:gd name="T1" fmla="*/ 0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8" name="Rectangle 3399"/>
            <p:cNvSpPr>
              <a:spLocks noChangeArrowheads="1"/>
            </p:cNvSpPr>
            <p:nvPr/>
          </p:nvSpPr>
          <p:spPr bwMode="auto">
            <a:xfrm>
              <a:off x="2854233" y="5310397"/>
              <a:ext cx="5393" cy="5453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9" name="Freeform 3400"/>
            <p:cNvSpPr>
              <a:spLocks/>
            </p:cNvSpPr>
            <p:nvPr/>
          </p:nvSpPr>
          <p:spPr bwMode="auto">
            <a:xfrm>
              <a:off x="2847043" y="5261310"/>
              <a:ext cx="7190" cy="7272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0 h 4"/>
                <a:gd name="T4" fmla="*/ 4 w 4"/>
                <a:gd name="T5" fmla="*/ 0 h 4"/>
                <a:gd name="T6" fmla="*/ 0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0" name="Freeform 3401"/>
            <p:cNvSpPr>
              <a:spLocks/>
            </p:cNvSpPr>
            <p:nvPr/>
          </p:nvSpPr>
          <p:spPr bwMode="auto">
            <a:xfrm>
              <a:off x="2839853" y="5288581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1" name="Freeform 3403"/>
            <p:cNvSpPr>
              <a:spLocks/>
            </p:cNvSpPr>
            <p:nvPr/>
          </p:nvSpPr>
          <p:spPr bwMode="auto">
            <a:xfrm>
              <a:off x="2847043" y="5124960"/>
              <a:ext cx="7190" cy="7272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0 h 4"/>
                <a:gd name="T4" fmla="*/ 4 w 4"/>
                <a:gd name="T5" fmla="*/ 4 h 4"/>
                <a:gd name="T6" fmla="*/ 0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2" name="Rectangle 3404"/>
            <p:cNvSpPr>
              <a:spLocks noChangeArrowheads="1"/>
            </p:cNvSpPr>
            <p:nvPr/>
          </p:nvSpPr>
          <p:spPr bwMode="auto">
            <a:xfrm>
              <a:off x="2854233" y="5152230"/>
              <a:ext cx="5393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3" name="Rectangle 3405"/>
            <p:cNvSpPr>
              <a:spLocks noChangeArrowheads="1"/>
            </p:cNvSpPr>
            <p:nvPr/>
          </p:nvSpPr>
          <p:spPr bwMode="auto">
            <a:xfrm>
              <a:off x="2827271" y="5323123"/>
              <a:ext cx="5392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4" name="Freeform 3406"/>
            <p:cNvSpPr>
              <a:spLocks/>
            </p:cNvSpPr>
            <p:nvPr/>
          </p:nvSpPr>
          <p:spPr bwMode="auto">
            <a:xfrm>
              <a:off x="2854233" y="5117688"/>
              <a:ext cx="5393" cy="0"/>
            </a:xfrm>
            <a:custGeom>
              <a:avLst/>
              <a:gdLst>
                <a:gd name="T0" fmla="*/ 3 w 3"/>
                <a:gd name="T1" fmla="*/ 0 w 3"/>
                <a:gd name="T2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0" y="0"/>
                  </a:lnTo>
                  <a:lnTo>
                    <a:pt x="3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5" name="Freeform 3407"/>
            <p:cNvSpPr>
              <a:spLocks/>
            </p:cNvSpPr>
            <p:nvPr/>
          </p:nvSpPr>
          <p:spPr bwMode="auto">
            <a:xfrm>
              <a:off x="2854233" y="5310397"/>
              <a:ext cx="0" cy="5453"/>
            </a:xfrm>
            <a:custGeom>
              <a:avLst/>
              <a:gdLst>
                <a:gd name="T0" fmla="*/ 3 h 3"/>
                <a:gd name="T1" fmla="*/ 0 h 3"/>
                <a:gd name="T2" fmla="*/ 3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">
                  <a:moveTo>
                    <a:pt x="0" y="3"/>
                  </a:moveTo>
                  <a:lnTo>
                    <a:pt x="0" y="0"/>
                  </a:lnTo>
                  <a:lnTo>
                    <a:pt x="0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" name="Freeform 3408"/>
            <p:cNvSpPr>
              <a:spLocks/>
            </p:cNvSpPr>
            <p:nvPr/>
          </p:nvSpPr>
          <p:spPr bwMode="auto">
            <a:xfrm>
              <a:off x="2847043" y="5139504"/>
              <a:ext cx="7190" cy="5453"/>
            </a:xfrm>
            <a:custGeom>
              <a:avLst/>
              <a:gdLst>
                <a:gd name="T0" fmla="*/ 0 w 4"/>
                <a:gd name="T1" fmla="*/ 3 h 3"/>
                <a:gd name="T2" fmla="*/ 0 w 4"/>
                <a:gd name="T3" fmla="*/ 0 h 3"/>
                <a:gd name="T4" fmla="*/ 0 w 4"/>
                <a:gd name="T5" fmla="*/ 3 h 3"/>
                <a:gd name="T6" fmla="*/ 4 w 4"/>
                <a:gd name="T7" fmla="*/ 3 h 3"/>
                <a:gd name="T8" fmla="*/ 0 w 4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4" y="3"/>
                  </a:lnTo>
                  <a:lnTo>
                    <a:pt x="0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7" name="Freeform 3409"/>
            <p:cNvSpPr>
              <a:spLocks/>
            </p:cNvSpPr>
            <p:nvPr/>
          </p:nvSpPr>
          <p:spPr bwMode="auto">
            <a:xfrm>
              <a:off x="2832663" y="5090418"/>
              <a:ext cx="7190" cy="7272"/>
            </a:xfrm>
            <a:custGeom>
              <a:avLst/>
              <a:gdLst>
                <a:gd name="T0" fmla="*/ 4 w 4"/>
                <a:gd name="T1" fmla="*/ 4 h 4"/>
                <a:gd name="T2" fmla="*/ 0 w 4"/>
                <a:gd name="T3" fmla="*/ 0 h 4"/>
                <a:gd name="T4" fmla="*/ 4 w 4"/>
                <a:gd name="T5" fmla="*/ 0 h 4"/>
                <a:gd name="T6" fmla="*/ 4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4" y="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8" name="Freeform 3410"/>
            <p:cNvSpPr>
              <a:spLocks/>
            </p:cNvSpPr>
            <p:nvPr/>
          </p:nvSpPr>
          <p:spPr bwMode="auto">
            <a:xfrm>
              <a:off x="2881196" y="5097690"/>
              <a:ext cx="0" cy="7272"/>
            </a:xfrm>
            <a:custGeom>
              <a:avLst/>
              <a:gdLst>
                <a:gd name="T0" fmla="*/ 4 h 4"/>
                <a:gd name="T1" fmla="*/ 0 h 4"/>
                <a:gd name="T2" fmla="*/ 4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9" name="Freeform 3411"/>
            <p:cNvSpPr>
              <a:spLocks/>
            </p:cNvSpPr>
            <p:nvPr/>
          </p:nvSpPr>
          <p:spPr bwMode="auto">
            <a:xfrm>
              <a:off x="2854233" y="5112234"/>
              <a:ext cx="5393" cy="0"/>
            </a:xfrm>
            <a:custGeom>
              <a:avLst/>
              <a:gdLst>
                <a:gd name="T0" fmla="*/ 3 w 3"/>
                <a:gd name="T1" fmla="*/ 0 w 3"/>
                <a:gd name="T2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0" y="0"/>
                  </a:lnTo>
                  <a:lnTo>
                    <a:pt x="3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0" name="Freeform 3412"/>
            <p:cNvSpPr>
              <a:spLocks/>
            </p:cNvSpPr>
            <p:nvPr/>
          </p:nvSpPr>
          <p:spPr bwMode="auto">
            <a:xfrm>
              <a:off x="2827271" y="5295853"/>
              <a:ext cx="5392" cy="7272"/>
            </a:xfrm>
            <a:custGeom>
              <a:avLst/>
              <a:gdLst>
                <a:gd name="T0" fmla="*/ 3 w 3"/>
                <a:gd name="T1" fmla="*/ 4 h 4"/>
                <a:gd name="T2" fmla="*/ 0 w 3"/>
                <a:gd name="T3" fmla="*/ 0 h 4"/>
                <a:gd name="T4" fmla="*/ 3 w 3"/>
                <a:gd name="T5" fmla="*/ 0 h 4"/>
                <a:gd name="T6" fmla="*/ 3 w 3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4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3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1" name="Freeform 3413"/>
            <p:cNvSpPr>
              <a:spLocks/>
            </p:cNvSpPr>
            <p:nvPr/>
          </p:nvSpPr>
          <p:spPr bwMode="auto">
            <a:xfrm>
              <a:off x="2839853" y="5330395"/>
              <a:ext cx="7190" cy="7272"/>
            </a:xfrm>
            <a:custGeom>
              <a:avLst/>
              <a:gdLst>
                <a:gd name="T0" fmla="*/ 0 w 4"/>
                <a:gd name="T1" fmla="*/ 4 h 4"/>
                <a:gd name="T2" fmla="*/ 4 w 4"/>
                <a:gd name="T3" fmla="*/ 0 h 4"/>
                <a:gd name="T4" fmla="*/ 4 w 4"/>
                <a:gd name="T5" fmla="*/ 4 h 4"/>
                <a:gd name="T6" fmla="*/ 0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2" name="Rectangle 3414"/>
            <p:cNvSpPr>
              <a:spLocks noChangeArrowheads="1"/>
            </p:cNvSpPr>
            <p:nvPr/>
          </p:nvSpPr>
          <p:spPr bwMode="auto">
            <a:xfrm>
              <a:off x="2866816" y="5055876"/>
              <a:ext cx="7190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3" name="Freeform 3415"/>
            <p:cNvSpPr>
              <a:spLocks/>
            </p:cNvSpPr>
            <p:nvPr/>
          </p:nvSpPr>
          <p:spPr bwMode="auto">
            <a:xfrm>
              <a:off x="2947703" y="5412205"/>
              <a:ext cx="14380" cy="7272"/>
            </a:xfrm>
            <a:custGeom>
              <a:avLst/>
              <a:gdLst>
                <a:gd name="T0" fmla="*/ 4 w 8"/>
                <a:gd name="T1" fmla="*/ 4 h 4"/>
                <a:gd name="T2" fmla="*/ 0 w 8"/>
                <a:gd name="T3" fmla="*/ 0 h 4"/>
                <a:gd name="T4" fmla="*/ 4 w 8"/>
                <a:gd name="T5" fmla="*/ 0 h 4"/>
                <a:gd name="T6" fmla="*/ 8 w 8"/>
                <a:gd name="T7" fmla="*/ 0 h 4"/>
                <a:gd name="T8" fmla="*/ 8 w 8"/>
                <a:gd name="T9" fmla="*/ 4 h 4"/>
                <a:gd name="T10" fmla="*/ 4 w 8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4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4" name="Freeform 3416"/>
            <p:cNvSpPr>
              <a:spLocks/>
            </p:cNvSpPr>
            <p:nvPr/>
          </p:nvSpPr>
          <p:spPr bwMode="auto">
            <a:xfrm>
              <a:off x="2866816" y="5104962"/>
              <a:ext cx="0" cy="7272"/>
            </a:xfrm>
            <a:custGeom>
              <a:avLst/>
              <a:gdLst>
                <a:gd name="T0" fmla="*/ 4 h 4"/>
                <a:gd name="T1" fmla="*/ 0 h 4"/>
                <a:gd name="T2" fmla="*/ 4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5" name="Freeform 3417"/>
            <p:cNvSpPr>
              <a:spLocks/>
            </p:cNvSpPr>
            <p:nvPr/>
          </p:nvSpPr>
          <p:spPr bwMode="auto">
            <a:xfrm>
              <a:off x="3069933" y="5424931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" name="Freeform 3418"/>
            <p:cNvSpPr>
              <a:spLocks/>
            </p:cNvSpPr>
            <p:nvPr/>
          </p:nvSpPr>
          <p:spPr bwMode="auto">
            <a:xfrm>
              <a:off x="2900968" y="5397661"/>
              <a:ext cx="7190" cy="7272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0 h 4"/>
                <a:gd name="T4" fmla="*/ 4 w 4"/>
                <a:gd name="T5" fmla="*/ 0 h 4"/>
                <a:gd name="T6" fmla="*/ 0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7" name="Freeform 3419"/>
            <p:cNvSpPr>
              <a:spLocks/>
            </p:cNvSpPr>
            <p:nvPr/>
          </p:nvSpPr>
          <p:spPr bwMode="auto">
            <a:xfrm>
              <a:off x="2847043" y="5139504"/>
              <a:ext cx="7190" cy="0"/>
            </a:xfrm>
            <a:custGeom>
              <a:avLst/>
              <a:gdLst>
                <a:gd name="T0" fmla="*/ 4 w 4"/>
                <a:gd name="T1" fmla="*/ 0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8" name="Freeform 3420"/>
            <p:cNvSpPr>
              <a:spLocks/>
            </p:cNvSpPr>
            <p:nvPr/>
          </p:nvSpPr>
          <p:spPr bwMode="auto">
            <a:xfrm>
              <a:off x="2847043" y="5226769"/>
              <a:ext cx="7190" cy="7272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0 h 4"/>
                <a:gd name="T4" fmla="*/ 0 w 4"/>
                <a:gd name="T5" fmla="*/ 4 h 4"/>
                <a:gd name="T6" fmla="*/ 4 w 4"/>
                <a:gd name="T7" fmla="*/ 4 h 4"/>
                <a:gd name="T8" fmla="*/ 0 w 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4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9" name="Freeform 3421"/>
            <p:cNvSpPr>
              <a:spLocks/>
            </p:cNvSpPr>
            <p:nvPr/>
          </p:nvSpPr>
          <p:spPr bwMode="auto">
            <a:xfrm>
              <a:off x="2859626" y="5377663"/>
              <a:ext cx="7190" cy="0"/>
            </a:xfrm>
            <a:custGeom>
              <a:avLst/>
              <a:gdLst>
                <a:gd name="T0" fmla="*/ 4 w 4"/>
                <a:gd name="T1" fmla="*/ 0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0" name="Freeform 3422"/>
            <p:cNvSpPr>
              <a:spLocks/>
            </p:cNvSpPr>
            <p:nvPr/>
          </p:nvSpPr>
          <p:spPr bwMode="auto">
            <a:xfrm>
              <a:off x="2866816" y="5357665"/>
              <a:ext cx="7190" cy="0"/>
            </a:xfrm>
            <a:custGeom>
              <a:avLst/>
              <a:gdLst>
                <a:gd name="T0" fmla="*/ 4 w 4"/>
                <a:gd name="T1" fmla="*/ 0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1" name="Rectangle 3423"/>
            <p:cNvSpPr>
              <a:spLocks noChangeArrowheads="1"/>
            </p:cNvSpPr>
            <p:nvPr/>
          </p:nvSpPr>
          <p:spPr bwMode="auto">
            <a:xfrm>
              <a:off x="2859626" y="5323123"/>
              <a:ext cx="7190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2" name="Freeform 3424"/>
            <p:cNvSpPr>
              <a:spLocks/>
            </p:cNvSpPr>
            <p:nvPr/>
          </p:nvSpPr>
          <p:spPr bwMode="auto">
            <a:xfrm>
              <a:off x="2839853" y="5124960"/>
              <a:ext cx="7190" cy="0"/>
            </a:xfrm>
            <a:custGeom>
              <a:avLst/>
              <a:gdLst>
                <a:gd name="T0" fmla="*/ 4 w 4"/>
                <a:gd name="T1" fmla="*/ 0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3" name="Freeform 3425"/>
            <p:cNvSpPr>
              <a:spLocks/>
            </p:cNvSpPr>
            <p:nvPr/>
          </p:nvSpPr>
          <p:spPr bwMode="auto">
            <a:xfrm>
              <a:off x="2847043" y="5194045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4" name="Rectangle 3426"/>
            <p:cNvSpPr>
              <a:spLocks noChangeArrowheads="1"/>
            </p:cNvSpPr>
            <p:nvPr/>
          </p:nvSpPr>
          <p:spPr bwMode="auto">
            <a:xfrm>
              <a:off x="2832663" y="5337667"/>
              <a:ext cx="7190" cy="5455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5" name="Freeform 3427"/>
            <p:cNvSpPr>
              <a:spLocks/>
            </p:cNvSpPr>
            <p:nvPr/>
          </p:nvSpPr>
          <p:spPr bwMode="auto">
            <a:xfrm>
              <a:off x="2827271" y="5124960"/>
              <a:ext cx="5392" cy="7272"/>
            </a:xfrm>
            <a:custGeom>
              <a:avLst/>
              <a:gdLst>
                <a:gd name="T0" fmla="*/ 0 w 3"/>
                <a:gd name="T1" fmla="*/ 4 h 4"/>
                <a:gd name="T2" fmla="*/ 0 w 3"/>
                <a:gd name="T3" fmla="*/ 0 h 4"/>
                <a:gd name="T4" fmla="*/ 3 w 3"/>
                <a:gd name="T5" fmla="*/ 4 h 4"/>
                <a:gd name="T6" fmla="*/ 0 w 3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0" y="4"/>
                  </a:moveTo>
                  <a:lnTo>
                    <a:pt x="0" y="0"/>
                  </a:lnTo>
                  <a:lnTo>
                    <a:pt x="3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" name="Rectangle 3428"/>
            <p:cNvSpPr>
              <a:spLocks noChangeArrowheads="1"/>
            </p:cNvSpPr>
            <p:nvPr/>
          </p:nvSpPr>
          <p:spPr bwMode="auto">
            <a:xfrm>
              <a:off x="3035781" y="5439475"/>
              <a:ext cx="7190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7" name="Rectangle 3429"/>
            <p:cNvSpPr>
              <a:spLocks noChangeArrowheads="1"/>
            </p:cNvSpPr>
            <p:nvPr/>
          </p:nvSpPr>
          <p:spPr bwMode="auto">
            <a:xfrm>
              <a:off x="2854233" y="5112234"/>
              <a:ext cx="5393" cy="5455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8" name="Freeform 3430"/>
            <p:cNvSpPr>
              <a:spLocks/>
            </p:cNvSpPr>
            <p:nvPr/>
          </p:nvSpPr>
          <p:spPr bwMode="auto">
            <a:xfrm>
              <a:off x="2847043" y="5117688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9" name="Freeform 3431"/>
            <p:cNvSpPr>
              <a:spLocks/>
            </p:cNvSpPr>
            <p:nvPr/>
          </p:nvSpPr>
          <p:spPr bwMode="auto">
            <a:xfrm>
              <a:off x="3055553" y="5419477"/>
              <a:ext cx="7190" cy="5453"/>
            </a:xfrm>
            <a:custGeom>
              <a:avLst/>
              <a:gdLst>
                <a:gd name="T0" fmla="*/ 4 w 4"/>
                <a:gd name="T1" fmla="*/ 3 h 3"/>
                <a:gd name="T2" fmla="*/ 4 w 4"/>
                <a:gd name="T3" fmla="*/ 0 h 3"/>
                <a:gd name="T4" fmla="*/ 0 w 4"/>
                <a:gd name="T5" fmla="*/ 0 h 3"/>
                <a:gd name="T6" fmla="*/ 4 w 4"/>
                <a:gd name="T7" fmla="*/ 0 h 3"/>
                <a:gd name="T8" fmla="*/ 4 w 4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4" y="3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0" name="Rectangle 3432"/>
            <p:cNvSpPr>
              <a:spLocks noChangeArrowheads="1"/>
            </p:cNvSpPr>
            <p:nvPr/>
          </p:nvSpPr>
          <p:spPr bwMode="auto">
            <a:xfrm>
              <a:off x="2859626" y="5310397"/>
              <a:ext cx="7190" cy="5453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1" name="Freeform 3433"/>
            <p:cNvSpPr>
              <a:spLocks/>
            </p:cNvSpPr>
            <p:nvPr/>
          </p:nvSpPr>
          <p:spPr bwMode="auto">
            <a:xfrm>
              <a:off x="2827271" y="5234041"/>
              <a:ext cx="5392" cy="7272"/>
            </a:xfrm>
            <a:custGeom>
              <a:avLst/>
              <a:gdLst>
                <a:gd name="T0" fmla="*/ 3 w 3"/>
                <a:gd name="T1" fmla="*/ 4 h 4"/>
                <a:gd name="T2" fmla="*/ 0 w 3"/>
                <a:gd name="T3" fmla="*/ 4 h 4"/>
                <a:gd name="T4" fmla="*/ 3 w 3"/>
                <a:gd name="T5" fmla="*/ 4 h 4"/>
                <a:gd name="T6" fmla="*/ 3 w 3"/>
                <a:gd name="T7" fmla="*/ 0 h 4"/>
                <a:gd name="T8" fmla="*/ 3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3" y="4"/>
                  </a:moveTo>
                  <a:lnTo>
                    <a:pt x="0" y="4"/>
                  </a:lnTo>
                  <a:lnTo>
                    <a:pt x="3" y="4"/>
                  </a:lnTo>
                  <a:lnTo>
                    <a:pt x="3" y="0"/>
                  </a:lnTo>
                  <a:lnTo>
                    <a:pt x="3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2" name="Rectangle 3434"/>
            <p:cNvSpPr>
              <a:spLocks noChangeArrowheads="1"/>
            </p:cNvSpPr>
            <p:nvPr/>
          </p:nvSpPr>
          <p:spPr bwMode="auto">
            <a:xfrm>
              <a:off x="2854233" y="5226769"/>
              <a:ext cx="5393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3" name="Freeform 3435"/>
            <p:cNvSpPr>
              <a:spLocks/>
            </p:cNvSpPr>
            <p:nvPr/>
          </p:nvSpPr>
          <p:spPr bwMode="auto">
            <a:xfrm>
              <a:off x="2866816" y="5124960"/>
              <a:ext cx="7190" cy="7272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0 h 4"/>
                <a:gd name="T4" fmla="*/ 4 w 4"/>
                <a:gd name="T5" fmla="*/ 0 h 4"/>
                <a:gd name="T6" fmla="*/ 0 w 4"/>
                <a:gd name="T7" fmla="*/ 0 h 4"/>
                <a:gd name="T8" fmla="*/ 0 w 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4" name="Freeform 3436"/>
            <p:cNvSpPr>
              <a:spLocks/>
            </p:cNvSpPr>
            <p:nvPr/>
          </p:nvSpPr>
          <p:spPr bwMode="auto">
            <a:xfrm>
              <a:off x="2859626" y="5104962"/>
              <a:ext cx="7190" cy="7272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0 h 4"/>
                <a:gd name="T4" fmla="*/ 0 w 4"/>
                <a:gd name="T5" fmla="*/ 4 h 4"/>
                <a:gd name="T6" fmla="*/ 4 w 4"/>
                <a:gd name="T7" fmla="*/ 4 h 4"/>
                <a:gd name="T8" fmla="*/ 0 w 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4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5" name="Freeform 3437"/>
            <p:cNvSpPr>
              <a:spLocks/>
            </p:cNvSpPr>
            <p:nvPr/>
          </p:nvSpPr>
          <p:spPr bwMode="auto">
            <a:xfrm>
              <a:off x="2832663" y="5337667"/>
              <a:ext cx="7190" cy="0"/>
            </a:xfrm>
            <a:custGeom>
              <a:avLst/>
              <a:gdLst>
                <a:gd name="T0" fmla="*/ 4 w 4"/>
                <a:gd name="T1" fmla="*/ 0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" name="Freeform 3438"/>
            <p:cNvSpPr>
              <a:spLocks/>
            </p:cNvSpPr>
            <p:nvPr/>
          </p:nvSpPr>
          <p:spPr bwMode="auto">
            <a:xfrm>
              <a:off x="2854233" y="5124960"/>
              <a:ext cx="5393" cy="7272"/>
            </a:xfrm>
            <a:custGeom>
              <a:avLst/>
              <a:gdLst>
                <a:gd name="T0" fmla="*/ 3 w 3"/>
                <a:gd name="T1" fmla="*/ 4 h 4"/>
                <a:gd name="T2" fmla="*/ 0 w 3"/>
                <a:gd name="T3" fmla="*/ 0 h 4"/>
                <a:gd name="T4" fmla="*/ 3 w 3"/>
                <a:gd name="T5" fmla="*/ 0 h 4"/>
                <a:gd name="T6" fmla="*/ 3 w 3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4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3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" name="Freeform 3439"/>
            <p:cNvSpPr>
              <a:spLocks/>
            </p:cNvSpPr>
            <p:nvPr/>
          </p:nvSpPr>
          <p:spPr bwMode="auto">
            <a:xfrm>
              <a:off x="3035781" y="5432203"/>
              <a:ext cx="7190" cy="7272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0 h 4"/>
                <a:gd name="T4" fmla="*/ 4 w 4"/>
                <a:gd name="T5" fmla="*/ 0 h 4"/>
                <a:gd name="T6" fmla="*/ 0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" name="Rectangle 3440"/>
            <p:cNvSpPr>
              <a:spLocks noChangeArrowheads="1"/>
            </p:cNvSpPr>
            <p:nvPr/>
          </p:nvSpPr>
          <p:spPr bwMode="auto">
            <a:xfrm>
              <a:off x="2827271" y="5206770"/>
              <a:ext cx="5392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" name="Rectangle 3441"/>
            <p:cNvSpPr>
              <a:spLocks noChangeArrowheads="1"/>
            </p:cNvSpPr>
            <p:nvPr/>
          </p:nvSpPr>
          <p:spPr bwMode="auto">
            <a:xfrm>
              <a:off x="2832663" y="5117688"/>
              <a:ext cx="7190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" name="Freeform 3442"/>
            <p:cNvSpPr>
              <a:spLocks/>
            </p:cNvSpPr>
            <p:nvPr/>
          </p:nvSpPr>
          <p:spPr bwMode="auto">
            <a:xfrm>
              <a:off x="2967476" y="5419477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" name="Freeform 3443"/>
            <p:cNvSpPr>
              <a:spLocks/>
            </p:cNvSpPr>
            <p:nvPr/>
          </p:nvSpPr>
          <p:spPr bwMode="auto">
            <a:xfrm>
              <a:off x="2859626" y="5144958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" name="Freeform 3444"/>
            <p:cNvSpPr>
              <a:spLocks/>
            </p:cNvSpPr>
            <p:nvPr/>
          </p:nvSpPr>
          <p:spPr bwMode="auto">
            <a:xfrm>
              <a:off x="2854233" y="5370391"/>
              <a:ext cx="5393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" name="Freeform 3445"/>
            <p:cNvSpPr>
              <a:spLocks/>
            </p:cNvSpPr>
            <p:nvPr/>
          </p:nvSpPr>
          <p:spPr bwMode="auto">
            <a:xfrm>
              <a:off x="2859626" y="5112234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" name="Freeform 3446"/>
            <p:cNvSpPr>
              <a:spLocks/>
            </p:cNvSpPr>
            <p:nvPr/>
          </p:nvSpPr>
          <p:spPr bwMode="auto">
            <a:xfrm>
              <a:off x="2859626" y="5330395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" name="Rectangle 3447"/>
            <p:cNvSpPr>
              <a:spLocks noChangeArrowheads="1"/>
            </p:cNvSpPr>
            <p:nvPr/>
          </p:nvSpPr>
          <p:spPr bwMode="auto">
            <a:xfrm>
              <a:off x="3042971" y="5439475"/>
              <a:ext cx="7190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" name="Freeform 3450"/>
            <p:cNvSpPr>
              <a:spLocks noEditPoints="1"/>
            </p:cNvSpPr>
            <p:nvPr/>
          </p:nvSpPr>
          <p:spPr bwMode="auto">
            <a:xfrm>
              <a:off x="2548657" y="3183330"/>
              <a:ext cx="305576" cy="96354"/>
            </a:xfrm>
            <a:custGeom>
              <a:avLst/>
              <a:gdLst>
                <a:gd name="T0" fmla="*/ 151 w 170"/>
                <a:gd name="T1" fmla="*/ 53 h 53"/>
                <a:gd name="T2" fmla="*/ 139 w 170"/>
                <a:gd name="T3" fmla="*/ 49 h 53"/>
                <a:gd name="T4" fmla="*/ 128 w 170"/>
                <a:gd name="T5" fmla="*/ 53 h 53"/>
                <a:gd name="T6" fmla="*/ 113 w 170"/>
                <a:gd name="T7" fmla="*/ 53 h 53"/>
                <a:gd name="T8" fmla="*/ 124 w 170"/>
                <a:gd name="T9" fmla="*/ 42 h 53"/>
                <a:gd name="T10" fmla="*/ 113 w 170"/>
                <a:gd name="T11" fmla="*/ 38 h 53"/>
                <a:gd name="T12" fmla="*/ 102 w 170"/>
                <a:gd name="T13" fmla="*/ 34 h 53"/>
                <a:gd name="T14" fmla="*/ 98 w 170"/>
                <a:gd name="T15" fmla="*/ 23 h 53"/>
                <a:gd name="T16" fmla="*/ 87 w 170"/>
                <a:gd name="T17" fmla="*/ 27 h 53"/>
                <a:gd name="T18" fmla="*/ 76 w 170"/>
                <a:gd name="T19" fmla="*/ 23 h 53"/>
                <a:gd name="T20" fmla="*/ 68 w 170"/>
                <a:gd name="T21" fmla="*/ 15 h 53"/>
                <a:gd name="T22" fmla="*/ 61 w 170"/>
                <a:gd name="T23" fmla="*/ 15 h 53"/>
                <a:gd name="T24" fmla="*/ 46 w 170"/>
                <a:gd name="T25" fmla="*/ 15 h 53"/>
                <a:gd name="T26" fmla="*/ 53 w 170"/>
                <a:gd name="T27" fmla="*/ 8 h 53"/>
                <a:gd name="T28" fmla="*/ 38 w 170"/>
                <a:gd name="T29" fmla="*/ 8 h 53"/>
                <a:gd name="T30" fmla="*/ 27 w 170"/>
                <a:gd name="T31" fmla="*/ 15 h 53"/>
                <a:gd name="T32" fmla="*/ 15 w 170"/>
                <a:gd name="T33" fmla="*/ 19 h 53"/>
                <a:gd name="T34" fmla="*/ 4 w 170"/>
                <a:gd name="T35" fmla="*/ 19 h 53"/>
                <a:gd name="T36" fmla="*/ 4 w 170"/>
                <a:gd name="T37" fmla="*/ 19 h 53"/>
                <a:gd name="T38" fmla="*/ 8 w 170"/>
                <a:gd name="T39" fmla="*/ 15 h 53"/>
                <a:gd name="T40" fmla="*/ 19 w 170"/>
                <a:gd name="T41" fmla="*/ 8 h 53"/>
                <a:gd name="T42" fmla="*/ 31 w 170"/>
                <a:gd name="T43" fmla="*/ 4 h 53"/>
                <a:gd name="T44" fmla="*/ 46 w 170"/>
                <a:gd name="T45" fmla="*/ 0 h 53"/>
                <a:gd name="T46" fmla="*/ 61 w 170"/>
                <a:gd name="T47" fmla="*/ 0 h 53"/>
                <a:gd name="T48" fmla="*/ 64 w 170"/>
                <a:gd name="T49" fmla="*/ 0 h 53"/>
                <a:gd name="T50" fmla="*/ 76 w 170"/>
                <a:gd name="T51" fmla="*/ 4 h 53"/>
                <a:gd name="T52" fmla="*/ 87 w 170"/>
                <a:gd name="T53" fmla="*/ 12 h 53"/>
                <a:gd name="T54" fmla="*/ 102 w 170"/>
                <a:gd name="T55" fmla="*/ 12 h 53"/>
                <a:gd name="T56" fmla="*/ 109 w 170"/>
                <a:gd name="T57" fmla="*/ 19 h 53"/>
                <a:gd name="T58" fmla="*/ 121 w 170"/>
                <a:gd name="T59" fmla="*/ 23 h 53"/>
                <a:gd name="T60" fmla="*/ 117 w 170"/>
                <a:gd name="T61" fmla="*/ 19 h 53"/>
                <a:gd name="T62" fmla="*/ 124 w 170"/>
                <a:gd name="T63" fmla="*/ 27 h 53"/>
                <a:gd name="T64" fmla="*/ 124 w 170"/>
                <a:gd name="T65" fmla="*/ 27 h 53"/>
                <a:gd name="T66" fmla="*/ 132 w 170"/>
                <a:gd name="T67" fmla="*/ 30 h 53"/>
                <a:gd name="T68" fmla="*/ 139 w 170"/>
                <a:gd name="T69" fmla="*/ 30 h 53"/>
                <a:gd name="T70" fmla="*/ 147 w 170"/>
                <a:gd name="T71" fmla="*/ 30 h 53"/>
                <a:gd name="T72" fmla="*/ 147 w 170"/>
                <a:gd name="T73" fmla="*/ 38 h 53"/>
                <a:gd name="T74" fmla="*/ 162 w 170"/>
                <a:gd name="T75" fmla="*/ 42 h 53"/>
                <a:gd name="T76" fmla="*/ 166 w 170"/>
                <a:gd name="T77" fmla="*/ 49 h 53"/>
                <a:gd name="T78" fmla="*/ 155 w 170"/>
                <a:gd name="T79" fmla="*/ 53 h 53"/>
                <a:gd name="T80" fmla="*/ 31 w 170"/>
                <a:gd name="T81" fmla="*/ 27 h 53"/>
                <a:gd name="T82" fmla="*/ 34 w 170"/>
                <a:gd name="T83" fmla="*/ 23 h 53"/>
                <a:gd name="T84" fmla="*/ 113 w 170"/>
                <a:gd name="T85" fmla="*/ 19 h 53"/>
                <a:gd name="T86" fmla="*/ 113 w 170"/>
                <a:gd name="T87" fmla="*/ 15 h 53"/>
                <a:gd name="T88" fmla="*/ 102 w 170"/>
                <a:gd name="T89" fmla="*/ 12 h 53"/>
                <a:gd name="T90" fmla="*/ 106 w 170"/>
                <a:gd name="T91" fmla="*/ 12 h 53"/>
                <a:gd name="T92" fmla="*/ 113 w 170"/>
                <a:gd name="T93" fmla="*/ 15 h 53"/>
                <a:gd name="T94" fmla="*/ 109 w 170"/>
                <a:gd name="T95" fmla="*/ 12 h 53"/>
                <a:gd name="T96" fmla="*/ 83 w 170"/>
                <a:gd name="T97" fmla="*/ 8 h 53"/>
                <a:gd name="T98" fmla="*/ 91 w 170"/>
                <a:gd name="T99" fmla="*/ 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70" h="53">
                  <a:moveTo>
                    <a:pt x="155" y="53"/>
                  </a:moveTo>
                  <a:lnTo>
                    <a:pt x="155" y="49"/>
                  </a:lnTo>
                  <a:lnTo>
                    <a:pt x="155" y="53"/>
                  </a:lnTo>
                  <a:lnTo>
                    <a:pt x="151" y="53"/>
                  </a:lnTo>
                  <a:lnTo>
                    <a:pt x="147" y="53"/>
                  </a:lnTo>
                  <a:lnTo>
                    <a:pt x="147" y="49"/>
                  </a:lnTo>
                  <a:lnTo>
                    <a:pt x="143" y="49"/>
                  </a:lnTo>
                  <a:lnTo>
                    <a:pt x="139" y="49"/>
                  </a:lnTo>
                  <a:lnTo>
                    <a:pt x="136" y="49"/>
                  </a:lnTo>
                  <a:lnTo>
                    <a:pt x="132" y="49"/>
                  </a:lnTo>
                  <a:lnTo>
                    <a:pt x="128" y="49"/>
                  </a:lnTo>
                  <a:lnTo>
                    <a:pt x="128" y="53"/>
                  </a:lnTo>
                  <a:lnTo>
                    <a:pt x="124" y="53"/>
                  </a:lnTo>
                  <a:lnTo>
                    <a:pt x="121" y="53"/>
                  </a:lnTo>
                  <a:lnTo>
                    <a:pt x="117" y="53"/>
                  </a:lnTo>
                  <a:lnTo>
                    <a:pt x="113" y="53"/>
                  </a:lnTo>
                  <a:lnTo>
                    <a:pt x="117" y="49"/>
                  </a:lnTo>
                  <a:lnTo>
                    <a:pt x="121" y="45"/>
                  </a:lnTo>
                  <a:lnTo>
                    <a:pt x="124" y="45"/>
                  </a:lnTo>
                  <a:lnTo>
                    <a:pt x="124" y="42"/>
                  </a:lnTo>
                  <a:lnTo>
                    <a:pt x="121" y="42"/>
                  </a:lnTo>
                  <a:lnTo>
                    <a:pt x="121" y="38"/>
                  </a:lnTo>
                  <a:lnTo>
                    <a:pt x="117" y="38"/>
                  </a:lnTo>
                  <a:lnTo>
                    <a:pt x="113" y="38"/>
                  </a:lnTo>
                  <a:lnTo>
                    <a:pt x="109" y="38"/>
                  </a:lnTo>
                  <a:lnTo>
                    <a:pt x="106" y="38"/>
                  </a:lnTo>
                  <a:lnTo>
                    <a:pt x="106" y="34"/>
                  </a:lnTo>
                  <a:lnTo>
                    <a:pt x="102" y="34"/>
                  </a:lnTo>
                  <a:lnTo>
                    <a:pt x="102" y="30"/>
                  </a:lnTo>
                  <a:lnTo>
                    <a:pt x="102" y="27"/>
                  </a:lnTo>
                  <a:lnTo>
                    <a:pt x="98" y="27"/>
                  </a:lnTo>
                  <a:lnTo>
                    <a:pt x="98" y="23"/>
                  </a:lnTo>
                  <a:lnTo>
                    <a:pt x="94" y="23"/>
                  </a:lnTo>
                  <a:lnTo>
                    <a:pt x="94" y="27"/>
                  </a:lnTo>
                  <a:lnTo>
                    <a:pt x="91" y="27"/>
                  </a:lnTo>
                  <a:lnTo>
                    <a:pt x="87" y="27"/>
                  </a:lnTo>
                  <a:lnTo>
                    <a:pt x="87" y="23"/>
                  </a:lnTo>
                  <a:lnTo>
                    <a:pt x="83" y="23"/>
                  </a:lnTo>
                  <a:lnTo>
                    <a:pt x="79" y="23"/>
                  </a:lnTo>
                  <a:lnTo>
                    <a:pt x="76" y="23"/>
                  </a:lnTo>
                  <a:lnTo>
                    <a:pt x="76" y="19"/>
                  </a:lnTo>
                  <a:lnTo>
                    <a:pt x="72" y="19"/>
                  </a:lnTo>
                  <a:lnTo>
                    <a:pt x="72" y="15"/>
                  </a:lnTo>
                  <a:lnTo>
                    <a:pt x="68" y="15"/>
                  </a:lnTo>
                  <a:lnTo>
                    <a:pt x="68" y="19"/>
                  </a:lnTo>
                  <a:lnTo>
                    <a:pt x="64" y="19"/>
                  </a:lnTo>
                  <a:lnTo>
                    <a:pt x="61" y="19"/>
                  </a:lnTo>
                  <a:lnTo>
                    <a:pt x="61" y="15"/>
                  </a:lnTo>
                  <a:lnTo>
                    <a:pt x="57" y="15"/>
                  </a:lnTo>
                  <a:lnTo>
                    <a:pt x="53" y="15"/>
                  </a:lnTo>
                  <a:lnTo>
                    <a:pt x="49" y="15"/>
                  </a:lnTo>
                  <a:lnTo>
                    <a:pt x="46" y="15"/>
                  </a:lnTo>
                  <a:lnTo>
                    <a:pt x="46" y="12"/>
                  </a:lnTo>
                  <a:lnTo>
                    <a:pt x="49" y="12"/>
                  </a:lnTo>
                  <a:lnTo>
                    <a:pt x="53" y="12"/>
                  </a:lnTo>
                  <a:lnTo>
                    <a:pt x="53" y="8"/>
                  </a:lnTo>
                  <a:lnTo>
                    <a:pt x="49" y="8"/>
                  </a:lnTo>
                  <a:lnTo>
                    <a:pt x="46" y="8"/>
                  </a:lnTo>
                  <a:lnTo>
                    <a:pt x="42" y="8"/>
                  </a:lnTo>
                  <a:lnTo>
                    <a:pt x="38" y="8"/>
                  </a:lnTo>
                  <a:lnTo>
                    <a:pt x="34" y="8"/>
                  </a:lnTo>
                  <a:lnTo>
                    <a:pt x="31" y="12"/>
                  </a:lnTo>
                  <a:lnTo>
                    <a:pt x="27" y="12"/>
                  </a:lnTo>
                  <a:lnTo>
                    <a:pt x="27" y="15"/>
                  </a:lnTo>
                  <a:lnTo>
                    <a:pt x="23" y="15"/>
                  </a:lnTo>
                  <a:lnTo>
                    <a:pt x="19" y="15"/>
                  </a:lnTo>
                  <a:lnTo>
                    <a:pt x="15" y="15"/>
                  </a:lnTo>
                  <a:lnTo>
                    <a:pt x="15" y="19"/>
                  </a:lnTo>
                  <a:lnTo>
                    <a:pt x="12" y="19"/>
                  </a:lnTo>
                  <a:lnTo>
                    <a:pt x="8" y="23"/>
                  </a:lnTo>
                  <a:lnTo>
                    <a:pt x="8" y="19"/>
                  </a:lnTo>
                  <a:lnTo>
                    <a:pt x="4" y="19"/>
                  </a:lnTo>
                  <a:lnTo>
                    <a:pt x="4" y="23"/>
                  </a:lnTo>
                  <a:lnTo>
                    <a:pt x="0" y="23"/>
                  </a:lnTo>
                  <a:lnTo>
                    <a:pt x="0" y="19"/>
                  </a:lnTo>
                  <a:lnTo>
                    <a:pt x="4" y="19"/>
                  </a:lnTo>
                  <a:lnTo>
                    <a:pt x="8" y="19"/>
                  </a:lnTo>
                  <a:lnTo>
                    <a:pt x="12" y="19"/>
                  </a:lnTo>
                  <a:lnTo>
                    <a:pt x="12" y="15"/>
                  </a:lnTo>
                  <a:lnTo>
                    <a:pt x="8" y="15"/>
                  </a:lnTo>
                  <a:lnTo>
                    <a:pt x="8" y="12"/>
                  </a:lnTo>
                  <a:lnTo>
                    <a:pt x="12" y="12"/>
                  </a:lnTo>
                  <a:lnTo>
                    <a:pt x="15" y="8"/>
                  </a:lnTo>
                  <a:lnTo>
                    <a:pt x="19" y="8"/>
                  </a:lnTo>
                  <a:lnTo>
                    <a:pt x="19" y="4"/>
                  </a:lnTo>
                  <a:lnTo>
                    <a:pt x="23" y="4"/>
                  </a:lnTo>
                  <a:lnTo>
                    <a:pt x="27" y="4"/>
                  </a:lnTo>
                  <a:lnTo>
                    <a:pt x="31" y="4"/>
                  </a:lnTo>
                  <a:lnTo>
                    <a:pt x="34" y="4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1" y="0"/>
                  </a:lnTo>
                  <a:lnTo>
                    <a:pt x="57" y="0"/>
                  </a:lnTo>
                  <a:lnTo>
                    <a:pt x="61" y="4"/>
                  </a:lnTo>
                  <a:lnTo>
                    <a:pt x="61" y="0"/>
                  </a:lnTo>
                  <a:lnTo>
                    <a:pt x="64" y="0"/>
                  </a:lnTo>
                  <a:lnTo>
                    <a:pt x="68" y="0"/>
                  </a:lnTo>
                  <a:lnTo>
                    <a:pt x="68" y="4"/>
                  </a:lnTo>
                  <a:lnTo>
                    <a:pt x="72" y="4"/>
                  </a:lnTo>
                  <a:lnTo>
                    <a:pt x="76" y="4"/>
                  </a:lnTo>
                  <a:lnTo>
                    <a:pt x="79" y="4"/>
                  </a:lnTo>
                  <a:lnTo>
                    <a:pt x="83" y="8"/>
                  </a:lnTo>
                  <a:lnTo>
                    <a:pt x="87" y="8"/>
                  </a:lnTo>
                  <a:lnTo>
                    <a:pt x="87" y="12"/>
                  </a:lnTo>
                  <a:lnTo>
                    <a:pt x="91" y="12"/>
                  </a:lnTo>
                  <a:lnTo>
                    <a:pt x="94" y="12"/>
                  </a:lnTo>
                  <a:lnTo>
                    <a:pt x="98" y="12"/>
                  </a:lnTo>
                  <a:lnTo>
                    <a:pt x="102" y="12"/>
                  </a:lnTo>
                  <a:lnTo>
                    <a:pt x="102" y="15"/>
                  </a:lnTo>
                  <a:lnTo>
                    <a:pt x="106" y="15"/>
                  </a:lnTo>
                  <a:lnTo>
                    <a:pt x="109" y="15"/>
                  </a:lnTo>
                  <a:lnTo>
                    <a:pt x="109" y="19"/>
                  </a:lnTo>
                  <a:lnTo>
                    <a:pt x="113" y="19"/>
                  </a:lnTo>
                  <a:lnTo>
                    <a:pt x="113" y="23"/>
                  </a:lnTo>
                  <a:lnTo>
                    <a:pt x="117" y="23"/>
                  </a:lnTo>
                  <a:lnTo>
                    <a:pt x="121" y="23"/>
                  </a:lnTo>
                  <a:lnTo>
                    <a:pt x="117" y="23"/>
                  </a:lnTo>
                  <a:lnTo>
                    <a:pt x="121" y="23"/>
                  </a:lnTo>
                  <a:lnTo>
                    <a:pt x="117" y="23"/>
                  </a:lnTo>
                  <a:lnTo>
                    <a:pt x="117" y="19"/>
                  </a:lnTo>
                  <a:lnTo>
                    <a:pt x="117" y="23"/>
                  </a:lnTo>
                  <a:lnTo>
                    <a:pt x="121" y="23"/>
                  </a:lnTo>
                  <a:lnTo>
                    <a:pt x="124" y="23"/>
                  </a:lnTo>
                  <a:lnTo>
                    <a:pt x="124" y="27"/>
                  </a:lnTo>
                  <a:lnTo>
                    <a:pt x="121" y="27"/>
                  </a:lnTo>
                  <a:lnTo>
                    <a:pt x="121" y="23"/>
                  </a:lnTo>
                  <a:lnTo>
                    <a:pt x="121" y="27"/>
                  </a:lnTo>
                  <a:lnTo>
                    <a:pt x="124" y="27"/>
                  </a:lnTo>
                  <a:lnTo>
                    <a:pt x="128" y="27"/>
                  </a:lnTo>
                  <a:lnTo>
                    <a:pt x="128" y="30"/>
                  </a:lnTo>
                  <a:lnTo>
                    <a:pt x="128" y="27"/>
                  </a:lnTo>
                  <a:lnTo>
                    <a:pt x="132" y="30"/>
                  </a:lnTo>
                  <a:lnTo>
                    <a:pt x="136" y="30"/>
                  </a:lnTo>
                  <a:lnTo>
                    <a:pt x="132" y="30"/>
                  </a:lnTo>
                  <a:lnTo>
                    <a:pt x="136" y="30"/>
                  </a:lnTo>
                  <a:lnTo>
                    <a:pt x="139" y="30"/>
                  </a:lnTo>
                  <a:lnTo>
                    <a:pt x="139" y="34"/>
                  </a:lnTo>
                  <a:lnTo>
                    <a:pt x="143" y="34"/>
                  </a:lnTo>
                  <a:lnTo>
                    <a:pt x="143" y="30"/>
                  </a:lnTo>
                  <a:lnTo>
                    <a:pt x="147" y="30"/>
                  </a:lnTo>
                  <a:lnTo>
                    <a:pt x="147" y="34"/>
                  </a:lnTo>
                  <a:lnTo>
                    <a:pt x="147" y="38"/>
                  </a:lnTo>
                  <a:lnTo>
                    <a:pt x="143" y="38"/>
                  </a:lnTo>
                  <a:lnTo>
                    <a:pt x="147" y="38"/>
                  </a:lnTo>
                  <a:lnTo>
                    <a:pt x="151" y="38"/>
                  </a:lnTo>
                  <a:lnTo>
                    <a:pt x="155" y="38"/>
                  </a:lnTo>
                  <a:lnTo>
                    <a:pt x="158" y="38"/>
                  </a:lnTo>
                  <a:lnTo>
                    <a:pt x="162" y="42"/>
                  </a:lnTo>
                  <a:lnTo>
                    <a:pt x="166" y="45"/>
                  </a:lnTo>
                  <a:lnTo>
                    <a:pt x="170" y="45"/>
                  </a:lnTo>
                  <a:lnTo>
                    <a:pt x="170" y="49"/>
                  </a:lnTo>
                  <a:lnTo>
                    <a:pt x="166" y="49"/>
                  </a:lnTo>
                  <a:lnTo>
                    <a:pt x="162" y="49"/>
                  </a:lnTo>
                  <a:lnTo>
                    <a:pt x="158" y="49"/>
                  </a:lnTo>
                  <a:lnTo>
                    <a:pt x="158" y="53"/>
                  </a:lnTo>
                  <a:lnTo>
                    <a:pt x="155" y="53"/>
                  </a:lnTo>
                  <a:close/>
                  <a:moveTo>
                    <a:pt x="34" y="27"/>
                  </a:moveTo>
                  <a:lnTo>
                    <a:pt x="31" y="27"/>
                  </a:lnTo>
                  <a:lnTo>
                    <a:pt x="27" y="23"/>
                  </a:lnTo>
                  <a:lnTo>
                    <a:pt x="31" y="27"/>
                  </a:lnTo>
                  <a:lnTo>
                    <a:pt x="31" y="23"/>
                  </a:lnTo>
                  <a:lnTo>
                    <a:pt x="31" y="19"/>
                  </a:lnTo>
                  <a:lnTo>
                    <a:pt x="34" y="19"/>
                  </a:lnTo>
                  <a:lnTo>
                    <a:pt x="34" y="23"/>
                  </a:lnTo>
                  <a:lnTo>
                    <a:pt x="38" y="23"/>
                  </a:lnTo>
                  <a:lnTo>
                    <a:pt x="38" y="27"/>
                  </a:lnTo>
                  <a:lnTo>
                    <a:pt x="34" y="27"/>
                  </a:lnTo>
                  <a:close/>
                  <a:moveTo>
                    <a:pt x="113" y="19"/>
                  </a:moveTo>
                  <a:lnTo>
                    <a:pt x="109" y="19"/>
                  </a:lnTo>
                  <a:lnTo>
                    <a:pt x="109" y="15"/>
                  </a:lnTo>
                  <a:lnTo>
                    <a:pt x="113" y="19"/>
                  </a:lnTo>
                  <a:lnTo>
                    <a:pt x="113" y="15"/>
                  </a:lnTo>
                  <a:lnTo>
                    <a:pt x="113" y="19"/>
                  </a:lnTo>
                  <a:lnTo>
                    <a:pt x="117" y="19"/>
                  </a:lnTo>
                  <a:lnTo>
                    <a:pt x="113" y="19"/>
                  </a:lnTo>
                  <a:close/>
                  <a:moveTo>
                    <a:pt x="102" y="12"/>
                  </a:moveTo>
                  <a:lnTo>
                    <a:pt x="98" y="12"/>
                  </a:lnTo>
                  <a:lnTo>
                    <a:pt x="102" y="12"/>
                  </a:lnTo>
                  <a:lnTo>
                    <a:pt x="102" y="8"/>
                  </a:lnTo>
                  <a:lnTo>
                    <a:pt x="106" y="12"/>
                  </a:lnTo>
                  <a:lnTo>
                    <a:pt x="102" y="12"/>
                  </a:lnTo>
                  <a:close/>
                  <a:moveTo>
                    <a:pt x="113" y="15"/>
                  </a:moveTo>
                  <a:lnTo>
                    <a:pt x="109" y="15"/>
                  </a:lnTo>
                  <a:lnTo>
                    <a:pt x="113" y="15"/>
                  </a:lnTo>
                  <a:close/>
                  <a:moveTo>
                    <a:pt x="109" y="15"/>
                  </a:moveTo>
                  <a:lnTo>
                    <a:pt x="106" y="15"/>
                  </a:lnTo>
                  <a:lnTo>
                    <a:pt x="106" y="12"/>
                  </a:lnTo>
                  <a:lnTo>
                    <a:pt x="109" y="12"/>
                  </a:lnTo>
                  <a:lnTo>
                    <a:pt x="109" y="15"/>
                  </a:lnTo>
                  <a:close/>
                  <a:moveTo>
                    <a:pt x="91" y="8"/>
                  </a:moveTo>
                  <a:lnTo>
                    <a:pt x="87" y="8"/>
                  </a:lnTo>
                  <a:lnTo>
                    <a:pt x="83" y="8"/>
                  </a:lnTo>
                  <a:lnTo>
                    <a:pt x="83" y="4"/>
                  </a:lnTo>
                  <a:lnTo>
                    <a:pt x="87" y="4"/>
                  </a:lnTo>
                  <a:lnTo>
                    <a:pt x="87" y="8"/>
                  </a:lnTo>
                  <a:lnTo>
                    <a:pt x="91" y="8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" name="Freeform 3452"/>
            <p:cNvSpPr>
              <a:spLocks noEditPoints="1"/>
            </p:cNvSpPr>
            <p:nvPr/>
          </p:nvSpPr>
          <p:spPr bwMode="auto">
            <a:xfrm>
              <a:off x="2717622" y="3074249"/>
              <a:ext cx="176155" cy="170893"/>
            </a:xfrm>
            <a:custGeom>
              <a:avLst/>
              <a:gdLst>
                <a:gd name="T0" fmla="*/ 12 w 98"/>
                <a:gd name="T1" fmla="*/ 38 h 94"/>
                <a:gd name="T2" fmla="*/ 12 w 98"/>
                <a:gd name="T3" fmla="*/ 38 h 94"/>
                <a:gd name="T4" fmla="*/ 12 w 98"/>
                <a:gd name="T5" fmla="*/ 34 h 94"/>
                <a:gd name="T6" fmla="*/ 15 w 98"/>
                <a:gd name="T7" fmla="*/ 30 h 94"/>
                <a:gd name="T8" fmla="*/ 19 w 98"/>
                <a:gd name="T9" fmla="*/ 42 h 94"/>
                <a:gd name="T10" fmla="*/ 87 w 98"/>
                <a:gd name="T11" fmla="*/ 90 h 94"/>
                <a:gd name="T12" fmla="*/ 94 w 98"/>
                <a:gd name="T13" fmla="*/ 94 h 94"/>
                <a:gd name="T14" fmla="*/ 83 w 98"/>
                <a:gd name="T15" fmla="*/ 94 h 94"/>
                <a:gd name="T16" fmla="*/ 19 w 98"/>
                <a:gd name="T17" fmla="*/ 49 h 94"/>
                <a:gd name="T18" fmla="*/ 19 w 98"/>
                <a:gd name="T19" fmla="*/ 45 h 94"/>
                <a:gd name="T20" fmla="*/ 23 w 98"/>
                <a:gd name="T21" fmla="*/ 45 h 94"/>
                <a:gd name="T22" fmla="*/ 23 w 98"/>
                <a:gd name="T23" fmla="*/ 49 h 94"/>
                <a:gd name="T24" fmla="*/ 27 w 98"/>
                <a:gd name="T25" fmla="*/ 15 h 94"/>
                <a:gd name="T26" fmla="*/ 30 w 98"/>
                <a:gd name="T27" fmla="*/ 8 h 94"/>
                <a:gd name="T28" fmla="*/ 23 w 98"/>
                <a:gd name="T29" fmla="*/ 4 h 94"/>
                <a:gd name="T30" fmla="*/ 23 w 98"/>
                <a:gd name="T31" fmla="*/ 0 h 94"/>
                <a:gd name="T32" fmla="*/ 19 w 98"/>
                <a:gd name="T33" fmla="*/ 0 h 94"/>
                <a:gd name="T34" fmla="*/ 27 w 98"/>
                <a:gd name="T35" fmla="*/ 4 h 94"/>
                <a:gd name="T36" fmla="*/ 30 w 98"/>
                <a:gd name="T37" fmla="*/ 11 h 94"/>
                <a:gd name="T38" fmla="*/ 4 w 98"/>
                <a:gd name="T39" fmla="*/ 8 h 94"/>
                <a:gd name="T40" fmla="*/ 8 w 98"/>
                <a:gd name="T41" fmla="*/ 4 h 94"/>
                <a:gd name="T42" fmla="*/ 19 w 98"/>
                <a:gd name="T43" fmla="*/ 4 h 94"/>
                <a:gd name="T44" fmla="*/ 12 w 98"/>
                <a:gd name="T45" fmla="*/ 8 h 94"/>
                <a:gd name="T46" fmla="*/ 45 w 98"/>
                <a:gd name="T47" fmla="*/ 38 h 94"/>
                <a:gd name="T48" fmla="*/ 45 w 98"/>
                <a:gd name="T49" fmla="*/ 34 h 94"/>
                <a:gd name="T50" fmla="*/ 42 w 98"/>
                <a:gd name="T51" fmla="*/ 27 h 94"/>
                <a:gd name="T52" fmla="*/ 34 w 98"/>
                <a:gd name="T53" fmla="*/ 23 h 94"/>
                <a:gd name="T54" fmla="*/ 42 w 98"/>
                <a:gd name="T55" fmla="*/ 27 h 94"/>
                <a:gd name="T56" fmla="*/ 45 w 98"/>
                <a:gd name="T57" fmla="*/ 38 h 94"/>
                <a:gd name="T58" fmla="*/ 79 w 98"/>
                <a:gd name="T59" fmla="*/ 68 h 94"/>
                <a:gd name="T60" fmla="*/ 76 w 98"/>
                <a:gd name="T61" fmla="*/ 75 h 94"/>
                <a:gd name="T62" fmla="*/ 57 w 98"/>
                <a:gd name="T63" fmla="*/ 45 h 94"/>
                <a:gd name="T64" fmla="*/ 53 w 98"/>
                <a:gd name="T65" fmla="*/ 38 h 94"/>
                <a:gd name="T66" fmla="*/ 57 w 98"/>
                <a:gd name="T67" fmla="*/ 45 h 94"/>
                <a:gd name="T68" fmla="*/ 61 w 98"/>
                <a:gd name="T69" fmla="*/ 60 h 94"/>
                <a:gd name="T70" fmla="*/ 61 w 98"/>
                <a:gd name="T71" fmla="*/ 53 h 94"/>
                <a:gd name="T72" fmla="*/ 64 w 98"/>
                <a:gd name="T73" fmla="*/ 60 h 94"/>
                <a:gd name="T74" fmla="*/ 72 w 98"/>
                <a:gd name="T75" fmla="*/ 64 h 94"/>
                <a:gd name="T76" fmla="*/ 76 w 98"/>
                <a:gd name="T77" fmla="*/ 68 h 94"/>
                <a:gd name="T78" fmla="*/ 94 w 98"/>
                <a:gd name="T79" fmla="*/ 72 h 94"/>
                <a:gd name="T80" fmla="*/ 98 w 98"/>
                <a:gd name="T81" fmla="*/ 72 h 94"/>
                <a:gd name="T82" fmla="*/ 27 w 98"/>
                <a:gd name="T83" fmla="*/ 30 h 94"/>
                <a:gd name="T84" fmla="*/ 72 w 98"/>
                <a:gd name="T85" fmla="*/ 45 h 94"/>
                <a:gd name="T86" fmla="*/ 49 w 98"/>
                <a:gd name="T87" fmla="*/ 53 h 94"/>
                <a:gd name="T88" fmla="*/ 49 w 98"/>
                <a:gd name="T89" fmla="*/ 57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98" h="94">
                  <a:moveTo>
                    <a:pt x="15" y="42"/>
                  </a:moveTo>
                  <a:lnTo>
                    <a:pt x="12" y="42"/>
                  </a:lnTo>
                  <a:lnTo>
                    <a:pt x="12" y="38"/>
                  </a:lnTo>
                  <a:lnTo>
                    <a:pt x="8" y="38"/>
                  </a:lnTo>
                  <a:lnTo>
                    <a:pt x="12" y="34"/>
                  </a:lnTo>
                  <a:lnTo>
                    <a:pt x="12" y="38"/>
                  </a:lnTo>
                  <a:lnTo>
                    <a:pt x="12" y="34"/>
                  </a:lnTo>
                  <a:lnTo>
                    <a:pt x="12" y="38"/>
                  </a:lnTo>
                  <a:lnTo>
                    <a:pt x="12" y="34"/>
                  </a:lnTo>
                  <a:lnTo>
                    <a:pt x="12" y="30"/>
                  </a:lnTo>
                  <a:lnTo>
                    <a:pt x="12" y="27"/>
                  </a:lnTo>
                  <a:lnTo>
                    <a:pt x="15" y="30"/>
                  </a:lnTo>
                  <a:lnTo>
                    <a:pt x="19" y="34"/>
                  </a:lnTo>
                  <a:lnTo>
                    <a:pt x="19" y="38"/>
                  </a:lnTo>
                  <a:lnTo>
                    <a:pt x="19" y="42"/>
                  </a:lnTo>
                  <a:lnTo>
                    <a:pt x="15" y="42"/>
                  </a:lnTo>
                  <a:close/>
                  <a:moveTo>
                    <a:pt x="83" y="94"/>
                  </a:moveTo>
                  <a:lnTo>
                    <a:pt x="87" y="90"/>
                  </a:lnTo>
                  <a:lnTo>
                    <a:pt x="91" y="90"/>
                  </a:lnTo>
                  <a:lnTo>
                    <a:pt x="94" y="90"/>
                  </a:lnTo>
                  <a:lnTo>
                    <a:pt x="94" y="94"/>
                  </a:lnTo>
                  <a:lnTo>
                    <a:pt x="91" y="94"/>
                  </a:lnTo>
                  <a:lnTo>
                    <a:pt x="87" y="94"/>
                  </a:lnTo>
                  <a:lnTo>
                    <a:pt x="83" y="94"/>
                  </a:lnTo>
                  <a:close/>
                  <a:moveTo>
                    <a:pt x="23" y="53"/>
                  </a:moveTo>
                  <a:lnTo>
                    <a:pt x="19" y="53"/>
                  </a:lnTo>
                  <a:lnTo>
                    <a:pt x="19" y="49"/>
                  </a:lnTo>
                  <a:lnTo>
                    <a:pt x="23" y="49"/>
                  </a:lnTo>
                  <a:lnTo>
                    <a:pt x="19" y="49"/>
                  </a:lnTo>
                  <a:lnTo>
                    <a:pt x="19" y="45"/>
                  </a:lnTo>
                  <a:lnTo>
                    <a:pt x="19" y="42"/>
                  </a:lnTo>
                  <a:lnTo>
                    <a:pt x="23" y="42"/>
                  </a:lnTo>
                  <a:lnTo>
                    <a:pt x="23" y="45"/>
                  </a:lnTo>
                  <a:lnTo>
                    <a:pt x="19" y="45"/>
                  </a:lnTo>
                  <a:lnTo>
                    <a:pt x="23" y="45"/>
                  </a:lnTo>
                  <a:lnTo>
                    <a:pt x="23" y="49"/>
                  </a:lnTo>
                  <a:lnTo>
                    <a:pt x="23" y="53"/>
                  </a:lnTo>
                  <a:close/>
                  <a:moveTo>
                    <a:pt x="27" y="19"/>
                  </a:moveTo>
                  <a:lnTo>
                    <a:pt x="27" y="15"/>
                  </a:lnTo>
                  <a:lnTo>
                    <a:pt x="27" y="11"/>
                  </a:lnTo>
                  <a:lnTo>
                    <a:pt x="27" y="8"/>
                  </a:lnTo>
                  <a:lnTo>
                    <a:pt x="30" y="8"/>
                  </a:lnTo>
                  <a:lnTo>
                    <a:pt x="27" y="8"/>
                  </a:lnTo>
                  <a:lnTo>
                    <a:pt x="27" y="4"/>
                  </a:lnTo>
                  <a:lnTo>
                    <a:pt x="23" y="4"/>
                  </a:lnTo>
                  <a:lnTo>
                    <a:pt x="23" y="0"/>
                  </a:lnTo>
                  <a:lnTo>
                    <a:pt x="23" y="4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3" y="4"/>
                  </a:lnTo>
                  <a:lnTo>
                    <a:pt x="27" y="4"/>
                  </a:lnTo>
                  <a:lnTo>
                    <a:pt x="27" y="8"/>
                  </a:lnTo>
                  <a:lnTo>
                    <a:pt x="30" y="8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7" y="19"/>
                  </a:lnTo>
                  <a:close/>
                  <a:moveTo>
                    <a:pt x="4" y="8"/>
                  </a:moveTo>
                  <a:lnTo>
                    <a:pt x="0" y="4"/>
                  </a:lnTo>
                  <a:lnTo>
                    <a:pt x="4" y="8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5" y="4"/>
                  </a:lnTo>
                  <a:lnTo>
                    <a:pt x="19" y="4"/>
                  </a:lnTo>
                  <a:lnTo>
                    <a:pt x="15" y="4"/>
                  </a:lnTo>
                  <a:lnTo>
                    <a:pt x="12" y="4"/>
                  </a:lnTo>
                  <a:lnTo>
                    <a:pt x="12" y="8"/>
                  </a:lnTo>
                  <a:lnTo>
                    <a:pt x="8" y="8"/>
                  </a:lnTo>
                  <a:lnTo>
                    <a:pt x="4" y="8"/>
                  </a:lnTo>
                  <a:close/>
                  <a:moveTo>
                    <a:pt x="45" y="38"/>
                  </a:moveTo>
                  <a:lnTo>
                    <a:pt x="45" y="34"/>
                  </a:lnTo>
                  <a:lnTo>
                    <a:pt x="42" y="34"/>
                  </a:lnTo>
                  <a:lnTo>
                    <a:pt x="45" y="34"/>
                  </a:lnTo>
                  <a:lnTo>
                    <a:pt x="45" y="30"/>
                  </a:lnTo>
                  <a:lnTo>
                    <a:pt x="42" y="30"/>
                  </a:lnTo>
                  <a:lnTo>
                    <a:pt x="42" y="27"/>
                  </a:lnTo>
                  <a:lnTo>
                    <a:pt x="38" y="27"/>
                  </a:lnTo>
                  <a:lnTo>
                    <a:pt x="38" y="23"/>
                  </a:lnTo>
                  <a:lnTo>
                    <a:pt x="34" y="23"/>
                  </a:lnTo>
                  <a:lnTo>
                    <a:pt x="38" y="23"/>
                  </a:lnTo>
                  <a:lnTo>
                    <a:pt x="38" y="27"/>
                  </a:lnTo>
                  <a:lnTo>
                    <a:pt x="42" y="27"/>
                  </a:lnTo>
                  <a:lnTo>
                    <a:pt x="45" y="30"/>
                  </a:lnTo>
                  <a:lnTo>
                    <a:pt x="45" y="34"/>
                  </a:lnTo>
                  <a:lnTo>
                    <a:pt x="45" y="38"/>
                  </a:lnTo>
                  <a:close/>
                  <a:moveTo>
                    <a:pt x="76" y="75"/>
                  </a:moveTo>
                  <a:lnTo>
                    <a:pt x="79" y="72"/>
                  </a:lnTo>
                  <a:lnTo>
                    <a:pt x="79" y="68"/>
                  </a:lnTo>
                  <a:lnTo>
                    <a:pt x="83" y="72"/>
                  </a:lnTo>
                  <a:lnTo>
                    <a:pt x="79" y="72"/>
                  </a:lnTo>
                  <a:lnTo>
                    <a:pt x="76" y="75"/>
                  </a:lnTo>
                  <a:close/>
                  <a:moveTo>
                    <a:pt x="57" y="45"/>
                  </a:moveTo>
                  <a:lnTo>
                    <a:pt x="53" y="45"/>
                  </a:lnTo>
                  <a:lnTo>
                    <a:pt x="57" y="45"/>
                  </a:lnTo>
                  <a:lnTo>
                    <a:pt x="57" y="42"/>
                  </a:lnTo>
                  <a:lnTo>
                    <a:pt x="53" y="42"/>
                  </a:lnTo>
                  <a:lnTo>
                    <a:pt x="53" y="38"/>
                  </a:lnTo>
                  <a:lnTo>
                    <a:pt x="53" y="42"/>
                  </a:lnTo>
                  <a:lnTo>
                    <a:pt x="57" y="42"/>
                  </a:lnTo>
                  <a:lnTo>
                    <a:pt x="57" y="45"/>
                  </a:lnTo>
                  <a:close/>
                  <a:moveTo>
                    <a:pt x="64" y="64"/>
                  </a:moveTo>
                  <a:lnTo>
                    <a:pt x="64" y="60"/>
                  </a:lnTo>
                  <a:lnTo>
                    <a:pt x="61" y="60"/>
                  </a:lnTo>
                  <a:lnTo>
                    <a:pt x="61" y="57"/>
                  </a:lnTo>
                  <a:lnTo>
                    <a:pt x="57" y="53"/>
                  </a:lnTo>
                  <a:lnTo>
                    <a:pt x="61" y="53"/>
                  </a:lnTo>
                  <a:lnTo>
                    <a:pt x="61" y="57"/>
                  </a:lnTo>
                  <a:lnTo>
                    <a:pt x="61" y="60"/>
                  </a:lnTo>
                  <a:lnTo>
                    <a:pt x="64" y="60"/>
                  </a:lnTo>
                  <a:lnTo>
                    <a:pt x="64" y="64"/>
                  </a:lnTo>
                  <a:close/>
                  <a:moveTo>
                    <a:pt x="76" y="68"/>
                  </a:moveTo>
                  <a:lnTo>
                    <a:pt x="72" y="64"/>
                  </a:lnTo>
                  <a:lnTo>
                    <a:pt x="76" y="64"/>
                  </a:lnTo>
                  <a:lnTo>
                    <a:pt x="79" y="68"/>
                  </a:lnTo>
                  <a:lnTo>
                    <a:pt x="76" y="68"/>
                  </a:lnTo>
                  <a:close/>
                  <a:moveTo>
                    <a:pt x="98" y="75"/>
                  </a:moveTo>
                  <a:lnTo>
                    <a:pt x="98" y="72"/>
                  </a:lnTo>
                  <a:lnTo>
                    <a:pt x="94" y="72"/>
                  </a:lnTo>
                  <a:lnTo>
                    <a:pt x="91" y="72"/>
                  </a:lnTo>
                  <a:lnTo>
                    <a:pt x="94" y="72"/>
                  </a:lnTo>
                  <a:lnTo>
                    <a:pt x="98" y="72"/>
                  </a:lnTo>
                  <a:lnTo>
                    <a:pt x="98" y="75"/>
                  </a:lnTo>
                  <a:close/>
                  <a:moveTo>
                    <a:pt x="23" y="30"/>
                  </a:moveTo>
                  <a:lnTo>
                    <a:pt x="27" y="30"/>
                  </a:lnTo>
                  <a:lnTo>
                    <a:pt x="23" y="30"/>
                  </a:lnTo>
                  <a:close/>
                  <a:moveTo>
                    <a:pt x="72" y="49"/>
                  </a:moveTo>
                  <a:lnTo>
                    <a:pt x="72" y="45"/>
                  </a:lnTo>
                  <a:lnTo>
                    <a:pt x="72" y="49"/>
                  </a:lnTo>
                  <a:close/>
                  <a:moveTo>
                    <a:pt x="49" y="57"/>
                  </a:moveTo>
                  <a:lnTo>
                    <a:pt x="49" y="53"/>
                  </a:lnTo>
                  <a:lnTo>
                    <a:pt x="45" y="53"/>
                  </a:lnTo>
                  <a:lnTo>
                    <a:pt x="49" y="53"/>
                  </a:lnTo>
                  <a:lnTo>
                    <a:pt x="49" y="57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8" name="Freeform 3455"/>
            <p:cNvSpPr>
              <a:spLocks noEditPoints="1"/>
            </p:cNvSpPr>
            <p:nvPr/>
          </p:nvSpPr>
          <p:spPr bwMode="auto">
            <a:xfrm>
              <a:off x="2847043" y="3272411"/>
              <a:ext cx="80888" cy="54540"/>
            </a:xfrm>
            <a:custGeom>
              <a:avLst/>
              <a:gdLst>
                <a:gd name="T0" fmla="*/ 41 w 45"/>
                <a:gd name="T1" fmla="*/ 8 h 30"/>
                <a:gd name="T2" fmla="*/ 41 w 45"/>
                <a:gd name="T3" fmla="*/ 8 h 30"/>
                <a:gd name="T4" fmla="*/ 41 w 45"/>
                <a:gd name="T5" fmla="*/ 11 h 30"/>
                <a:gd name="T6" fmla="*/ 45 w 45"/>
                <a:gd name="T7" fmla="*/ 11 h 30"/>
                <a:gd name="T8" fmla="*/ 45 w 45"/>
                <a:gd name="T9" fmla="*/ 15 h 30"/>
                <a:gd name="T10" fmla="*/ 41 w 45"/>
                <a:gd name="T11" fmla="*/ 19 h 30"/>
                <a:gd name="T12" fmla="*/ 41 w 45"/>
                <a:gd name="T13" fmla="*/ 23 h 30"/>
                <a:gd name="T14" fmla="*/ 41 w 45"/>
                <a:gd name="T15" fmla="*/ 23 h 30"/>
                <a:gd name="T16" fmla="*/ 41 w 45"/>
                <a:gd name="T17" fmla="*/ 23 h 30"/>
                <a:gd name="T18" fmla="*/ 37 w 45"/>
                <a:gd name="T19" fmla="*/ 23 h 30"/>
                <a:gd name="T20" fmla="*/ 41 w 45"/>
                <a:gd name="T21" fmla="*/ 27 h 30"/>
                <a:gd name="T22" fmla="*/ 41 w 45"/>
                <a:gd name="T23" fmla="*/ 27 h 30"/>
                <a:gd name="T24" fmla="*/ 41 w 45"/>
                <a:gd name="T25" fmla="*/ 30 h 30"/>
                <a:gd name="T26" fmla="*/ 41 w 45"/>
                <a:gd name="T27" fmla="*/ 30 h 30"/>
                <a:gd name="T28" fmla="*/ 41 w 45"/>
                <a:gd name="T29" fmla="*/ 30 h 30"/>
                <a:gd name="T30" fmla="*/ 34 w 45"/>
                <a:gd name="T31" fmla="*/ 30 h 30"/>
                <a:gd name="T32" fmla="*/ 30 w 45"/>
                <a:gd name="T33" fmla="*/ 30 h 30"/>
                <a:gd name="T34" fmla="*/ 26 w 45"/>
                <a:gd name="T35" fmla="*/ 30 h 30"/>
                <a:gd name="T36" fmla="*/ 26 w 45"/>
                <a:gd name="T37" fmla="*/ 30 h 30"/>
                <a:gd name="T38" fmla="*/ 19 w 45"/>
                <a:gd name="T39" fmla="*/ 30 h 30"/>
                <a:gd name="T40" fmla="*/ 15 w 45"/>
                <a:gd name="T41" fmla="*/ 30 h 30"/>
                <a:gd name="T42" fmla="*/ 11 w 45"/>
                <a:gd name="T43" fmla="*/ 30 h 30"/>
                <a:gd name="T44" fmla="*/ 11 w 45"/>
                <a:gd name="T45" fmla="*/ 30 h 30"/>
                <a:gd name="T46" fmla="*/ 7 w 45"/>
                <a:gd name="T47" fmla="*/ 30 h 30"/>
                <a:gd name="T48" fmla="*/ 7 w 45"/>
                <a:gd name="T49" fmla="*/ 30 h 30"/>
                <a:gd name="T50" fmla="*/ 4 w 45"/>
                <a:gd name="T51" fmla="*/ 27 h 30"/>
                <a:gd name="T52" fmla="*/ 0 w 45"/>
                <a:gd name="T53" fmla="*/ 27 h 30"/>
                <a:gd name="T54" fmla="*/ 0 w 45"/>
                <a:gd name="T55" fmla="*/ 23 h 30"/>
                <a:gd name="T56" fmla="*/ 4 w 45"/>
                <a:gd name="T57" fmla="*/ 23 h 30"/>
                <a:gd name="T58" fmla="*/ 7 w 45"/>
                <a:gd name="T59" fmla="*/ 23 h 30"/>
                <a:gd name="T60" fmla="*/ 11 w 45"/>
                <a:gd name="T61" fmla="*/ 23 h 30"/>
                <a:gd name="T62" fmla="*/ 15 w 45"/>
                <a:gd name="T63" fmla="*/ 23 h 30"/>
                <a:gd name="T64" fmla="*/ 11 w 45"/>
                <a:gd name="T65" fmla="*/ 23 h 30"/>
                <a:gd name="T66" fmla="*/ 15 w 45"/>
                <a:gd name="T67" fmla="*/ 23 h 30"/>
                <a:gd name="T68" fmla="*/ 19 w 45"/>
                <a:gd name="T69" fmla="*/ 27 h 30"/>
                <a:gd name="T70" fmla="*/ 22 w 45"/>
                <a:gd name="T71" fmla="*/ 27 h 30"/>
                <a:gd name="T72" fmla="*/ 26 w 45"/>
                <a:gd name="T73" fmla="*/ 27 h 30"/>
                <a:gd name="T74" fmla="*/ 30 w 45"/>
                <a:gd name="T75" fmla="*/ 23 h 30"/>
                <a:gd name="T76" fmla="*/ 30 w 45"/>
                <a:gd name="T77" fmla="*/ 23 h 30"/>
                <a:gd name="T78" fmla="*/ 34 w 45"/>
                <a:gd name="T79" fmla="*/ 23 h 30"/>
                <a:gd name="T80" fmla="*/ 30 w 45"/>
                <a:gd name="T81" fmla="*/ 19 h 30"/>
                <a:gd name="T82" fmla="*/ 30 w 45"/>
                <a:gd name="T83" fmla="*/ 19 h 30"/>
                <a:gd name="T84" fmla="*/ 26 w 45"/>
                <a:gd name="T85" fmla="*/ 15 h 30"/>
                <a:gd name="T86" fmla="*/ 26 w 45"/>
                <a:gd name="T87" fmla="*/ 8 h 30"/>
                <a:gd name="T88" fmla="*/ 19 w 45"/>
                <a:gd name="T89" fmla="*/ 8 h 30"/>
                <a:gd name="T90" fmla="*/ 15 w 45"/>
                <a:gd name="T91" fmla="*/ 8 h 30"/>
                <a:gd name="T92" fmla="*/ 15 w 45"/>
                <a:gd name="T93" fmla="*/ 4 h 30"/>
                <a:gd name="T94" fmla="*/ 19 w 45"/>
                <a:gd name="T95" fmla="*/ 4 h 30"/>
                <a:gd name="T96" fmla="*/ 22 w 45"/>
                <a:gd name="T97" fmla="*/ 4 h 30"/>
                <a:gd name="T98" fmla="*/ 26 w 45"/>
                <a:gd name="T99" fmla="*/ 0 h 30"/>
                <a:gd name="T100" fmla="*/ 30 w 45"/>
                <a:gd name="T101" fmla="*/ 4 h 30"/>
                <a:gd name="T102" fmla="*/ 34 w 45"/>
                <a:gd name="T103" fmla="*/ 4 h 30"/>
                <a:gd name="T104" fmla="*/ 41 w 45"/>
                <a:gd name="T105" fmla="*/ 4 h 30"/>
                <a:gd name="T106" fmla="*/ 19 w 45"/>
                <a:gd name="T107" fmla="*/ 19 h 30"/>
                <a:gd name="T108" fmla="*/ 19 w 45"/>
                <a:gd name="T109" fmla="*/ 19 h 30"/>
                <a:gd name="T110" fmla="*/ 22 w 45"/>
                <a:gd name="T111" fmla="*/ 19 h 30"/>
                <a:gd name="T112" fmla="*/ 26 w 45"/>
                <a:gd name="T113" fmla="*/ 19 h 30"/>
                <a:gd name="T114" fmla="*/ 30 w 45"/>
                <a:gd name="T115" fmla="*/ 0 h 30"/>
                <a:gd name="T116" fmla="*/ 22 w 45"/>
                <a:gd name="T117" fmla="*/ 0 h 30"/>
                <a:gd name="T118" fmla="*/ 26 w 45"/>
                <a:gd name="T119" fmla="*/ 0 h 30"/>
                <a:gd name="T120" fmla="*/ 30 w 45"/>
                <a:gd name="T12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5" h="30">
                  <a:moveTo>
                    <a:pt x="41" y="4"/>
                  </a:moveTo>
                  <a:lnTo>
                    <a:pt x="41" y="4"/>
                  </a:lnTo>
                  <a:lnTo>
                    <a:pt x="41" y="8"/>
                  </a:lnTo>
                  <a:lnTo>
                    <a:pt x="41" y="8"/>
                  </a:lnTo>
                  <a:lnTo>
                    <a:pt x="41" y="8"/>
                  </a:lnTo>
                  <a:lnTo>
                    <a:pt x="41" y="8"/>
                  </a:lnTo>
                  <a:lnTo>
                    <a:pt x="41" y="8"/>
                  </a:lnTo>
                  <a:lnTo>
                    <a:pt x="41" y="8"/>
                  </a:lnTo>
                  <a:lnTo>
                    <a:pt x="41" y="8"/>
                  </a:lnTo>
                  <a:lnTo>
                    <a:pt x="41" y="8"/>
                  </a:lnTo>
                  <a:lnTo>
                    <a:pt x="41" y="8"/>
                  </a:lnTo>
                  <a:lnTo>
                    <a:pt x="41" y="8"/>
                  </a:lnTo>
                  <a:lnTo>
                    <a:pt x="45" y="8"/>
                  </a:lnTo>
                  <a:lnTo>
                    <a:pt x="45" y="8"/>
                  </a:lnTo>
                  <a:lnTo>
                    <a:pt x="41" y="11"/>
                  </a:lnTo>
                  <a:lnTo>
                    <a:pt x="41" y="11"/>
                  </a:lnTo>
                  <a:lnTo>
                    <a:pt x="41" y="11"/>
                  </a:lnTo>
                  <a:lnTo>
                    <a:pt x="41" y="11"/>
                  </a:lnTo>
                  <a:lnTo>
                    <a:pt x="41" y="11"/>
                  </a:lnTo>
                  <a:lnTo>
                    <a:pt x="45" y="11"/>
                  </a:lnTo>
                  <a:lnTo>
                    <a:pt x="45" y="11"/>
                  </a:lnTo>
                  <a:lnTo>
                    <a:pt x="45" y="11"/>
                  </a:lnTo>
                  <a:lnTo>
                    <a:pt x="45" y="11"/>
                  </a:lnTo>
                  <a:lnTo>
                    <a:pt x="45" y="15"/>
                  </a:lnTo>
                  <a:lnTo>
                    <a:pt x="45" y="15"/>
                  </a:lnTo>
                  <a:lnTo>
                    <a:pt x="45" y="15"/>
                  </a:lnTo>
                  <a:lnTo>
                    <a:pt x="45" y="15"/>
                  </a:lnTo>
                  <a:lnTo>
                    <a:pt x="41" y="15"/>
                  </a:lnTo>
                  <a:lnTo>
                    <a:pt x="41" y="19"/>
                  </a:lnTo>
                  <a:lnTo>
                    <a:pt x="41" y="19"/>
                  </a:lnTo>
                  <a:lnTo>
                    <a:pt x="41" y="19"/>
                  </a:lnTo>
                  <a:lnTo>
                    <a:pt x="41" y="19"/>
                  </a:lnTo>
                  <a:lnTo>
                    <a:pt x="41" y="19"/>
                  </a:lnTo>
                  <a:lnTo>
                    <a:pt x="41" y="23"/>
                  </a:lnTo>
                  <a:lnTo>
                    <a:pt x="41" y="23"/>
                  </a:lnTo>
                  <a:lnTo>
                    <a:pt x="41" y="23"/>
                  </a:lnTo>
                  <a:lnTo>
                    <a:pt x="41" y="23"/>
                  </a:lnTo>
                  <a:lnTo>
                    <a:pt x="41" y="23"/>
                  </a:lnTo>
                  <a:lnTo>
                    <a:pt x="41" y="23"/>
                  </a:lnTo>
                  <a:lnTo>
                    <a:pt x="41" y="23"/>
                  </a:lnTo>
                  <a:lnTo>
                    <a:pt x="41" y="23"/>
                  </a:lnTo>
                  <a:lnTo>
                    <a:pt x="41" y="23"/>
                  </a:lnTo>
                  <a:lnTo>
                    <a:pt x="41" y="23"/>
                  </a:lnTo>
                  <a:lnTo>
                    <a:pt x="41" y="23"/>
                  </a:lnTo>
                  <a:lnTo>
                    <a:pt x="41" y="23"/>
                  </a:lnTo>
                  <a:lnTo>
                    <a:pt x="41" y="23"/>
                  </a:lnTo>
                  <a:lnTo>
                    <a:pt x="37" y="23"/>
                  </a:lnTo>
                  <a:lnTo>
                    <a:pt x="37" y="23"/>
                  </a:lnTo>
                  <a:lnTo>
                    <a:pt x="37" y="23"/>
                  </a:lnTo>
                  <a:lnTo>
                    <a:pt x="37" y="23"/>
                  </a:lnTo>
                  <a:lnTo>
                    <a:pt x="37" y="23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5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30"/>
                  </a:lnTo>
                  <a:lnTo>
                    <a:pt x="41" y="30"/>
                  </a:lnTo>
                  <a:lnTo>
                    <a:pt x="41" y="30"/>
                  </a:lnTo>
                  <a:lnTo>
                    <a:pt x="41" y="30"/>
                  </a:lnTo>
                  <a:lnTo>
                    <a:pt x="41" y="30"/>
                  </a:lnTo>
                  <a:lnTo>
                    <a:pt x="41" y="30"/>
                  </a:lnTo>
                  <a:lnTo>
                    <a:pt x="41" y="30"/>
                  </a:lnTo>
                  <a:lnTo>
                    <a:pt x="41" y="30"/>
                  </a:lnTo>
                  <a:lnTo>
                    <a:pt x="41" y="30"/>
                  </a:lnTo>
                  <a:lnTo>
                    <a:pt x="41" y="30"/>
                  </a:lnTo>
                  <a:lnTo>
                    <a:pt x="41" y="30"/>
                  </a:lnTo>
                  <a:lnTo>
                    <a:pt x="41" y="30"/>
                  </a:lnTo>
                  <a:lnTo>
                    <a:pt x="37" y="30"/>
                  </a:lnTo>
                  <a:lnTo>
                    <a:pt x="37" y="30"/>
                  </a:lnTo>
                  <a:lnTo>
                    <a:pt x="37" y="30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19" y="30"/>
                  </a:lnTo>
                  <a:lnTo>
                    <a:pt x="19" y="30"/>
                  </a:lnTo>
                  <a:lnTo>
                    <a:pt x="19" y="30"/>
                  </a:lnTo>
                  <a:lnTo>
                    <a:pt x="15" y="27"/>
                  </a:lnTo>
                  <a:lnTo>
                    <a:pt x="15" y="27"/>
                  </a:lnTo>
                  <a:lnTo>
                    <a:pt x="15" y="30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4" y="30"/>
                  </a:lnTo>
                  <a:lnTo>
                    <a:pt x="4" y="27"/>
                  </a:lnTo>
                  <a:lnTo>
                    <a:pt x="4" y="27"/>
                  </a:lnTo>
                  <a:lnTo>
                    <a:pt x="4" y="27"/>
                  </a:lnTo>
                  <a:lnTo>
                    <a:pt x="4" y="27"/>
                  </a:lnTo>
                  <a:lnTo>
                    <a:pt x="4" y="27"/>
                  </a:lnTo>
                  <a:lnTo>
                    <a:pt x="4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4" y="23"/>
                  </a:lnTo>
                  <a:lnTo>
                    <a:pt x="4" y="23"/>
                  </a:lnTo>
                  <a:lnTo>
                    <a:pt x="4" y="23"/>
                  </a:lnTo>
                  <a:lnTo>
                    <a:pt x="4" y="23"/>
                  </a:lnTo>
                  <a:lnTo>
                    <a:pt x="4" y="23"/>
                  </a:lnTo>
                  <a:lnTo>
                    <a:pt x="7" y="23"/>
                  </a:lnTo>
                  <a:lnTo>
                    <a:pt x="7" y="23"/>
                  </a:lnTo>
                  <a:lnTo>
                    <a:pt x="7" y="23"/>
                  </a:lnTo>
                  <a:lnTo>
                    <a:pt x="7" y="23"/>
                  </a:lnTo>
                  <a:lnTo>
                    <a:pt x="11" y="23"/>
                  </a:lnTo>
                  <a:lnTo>
                    <a:pt x="11" y="23"/>
                  </a:lnTo>
                  <a:lnTo>
                    <a:pt x="11" y="23"/>
                  </a:lnTo>
                  <a:lnTo>
                    <a:pt x="11" y="23"/>
                  </a:lnTo>
                  <a:lnTo>
                    <a:pt x="11" y="23"/>
                  </a:lnTo>
                  <a:lnTo>
                    <a:pt x="11" y="23"/>
                  </a:lnTo>
                  <a:lnTo>
                    <a:pt x="11" y="23"/>
                  </a:lnTo>
                  <a:lnTo>
                    <a:pt x="15" y="23"/>
                  </a:lnTo>
                  <a:lnTo>
                    <a:pt x="15" y="23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11" y="23"/>
                  </a:lnTo>
                  <a:lnTo>
                    <a:pt x="11" y="23"/>
                  </a:lnTo>
                  <a:lnTo>
                    <a:pt x="11" y="23"/>
                  </a:lnTo>
                  <a:lnTo>
                    <a:pt x="11" y="23"/>
                  </a:lnTo>
                  <a:lnTo>
                    <a:pt x="11" y="23"/>
                  </a:lnTo>
                  <a:lnTo>
                    <a:pt x="15" y="23"/>
                  </a:lnTo>
                  <a:lnTo>
                    <a:pt x="15" y="23"/>
                  </a:lnTo>
                  <a:lnTo>
                    <a:pt x="15" y="23"/>
                  </a:lnTo>
                  <a:lnTo>
                    <a:pt x="15" y="23"/>
                  </a:lnTo>
                  <a:lnTo>
                    <a:pt x="15" y="23"/>
                  </a:lnTo>
                  <a:lnTo>
                    <a:pt x="15" y="23"/>
                  </a:lnTo>
                  <a:lnTo>
                    <a:pt x="19" y="23"/>
                  </a:lnTo>
                  <a:lnTo>
                    <a:pt x="19" y="23"/>
                  </a:lnTo>
                  <a:lnTo>
                    <a:pt x="19" y="27"/>
                  </a:lnTo>
                  <a:lnTo>
                    <a:pt x="22" y="27"/>
                  </a:lnTo>
                  <a:lnTo>
                    <a:pt x="22" y="27"/>
                  </a:lnTo>
                  <a:lnTo>
                    <a:pt x="22" y="27"/>
                  </a:lnTo>
                  <a:lnTo>
                    <a:pt x="22" y="27"/>
                  </a:lnTo>
                  <a:lnTo>
                    <a:pt x="22" y="27"/>
                  </a:lnTo>
                  <a:lnTo>
                    <a:pt x="22" y="27"/>
                  </a:lnTo>
                  <a:lnTo>
                    <a:pt x="26" y="27"/>
                  </a:lnTo>
                  <a:lnTo>
                    <a:pt x="26" y="27"/>
                  </a:lnTo>
                  <a:lnTo>
                    <a:pt x="26" y="27"/>
                  </a:lnTo>
                  <a:lnTo>
                    <a:pt x="26" y="27"/>
                  </a:lnTo>
                  <a:lnTo>
                    <a:pt x="26" y="27"/>
                  </a:lnTo>
                  <a:lnTo>
                    <a:pt x="26" y="27"/>
                  </a:lnTo>
                  <a:lnTo>
                    <a:pt x="26" y="23"/>
                  </a:lnTo>
                  <a:lnTo>
                    <a:pt x="26" y="23"/>
                  </a:lnTo>
                  <a:lnTo>
                    <a:pt x="30" y="23"/>
                  </a:lnTo>
                  <a:lnTo>
                    <a:pt x="30" y="23"/>
                  </a:lnTo>
                  <a:lnTo>
                    <a:pt x="30" y="23"/>
                  </a:lnTo>
                  <a:lnTo>
                    <a:pt x="30" y="23"/>
                  </a:lnTo>
                  <a:lnTo>
                    <a:pt x="30" y="23"/>
                  </a:lnTo>
                  <a:lnTo>
                    <a:pt x="30" y="23"/>
                  </a:lnTo>
                  <a:lnTo>
                    <a:pt x="34" y="23"/>
                  </a:lnTo>
                  <a:lnTo>
                    <a:pt x="34" y="23"/>
                  </a:lnTo>
                  <a:lnTo>
                    <a:pt x="34" y="23"/>
                  </a:lnTo>
                  <a:lnTo>
                    <a:pt x="34" y="23"/>
                  </a:lnTo>
                  <a:lnTo>
                    <a:pt x="34" y="23"/>
                  </a:lnTo>
                  <a:lnTo>
                    <a:pt x="34" y="23"/>
                  </a:lnTo>
                  <a:lnTo>
                    <a:pt x="34" y="23"/>
                  </a:lnTo>
                  <a:lnTo>
                    <a:pt x="30" y="23"/>
                  </a:lnTo>
                  <a:lnTo>
                    <a:pt x="30" y="23"/>
                  </a:lnTo>
                  <a:lnTo>
                    <a:pt x="30" y="19"/>
                  </a:lnTo>
                  <a:lnTo>
                    <a:pt x="30" y="19"/>
                  </a:lnTo>
                  <a:lnTo>
                    <a:pt x="30" y="19"/>
                  </a:lnTo>
                  <a:lnTo>
                    <a:pt x="30" y="19"/>
                  </a:lnTo>
                  <a:lnTo>
                    <a:pt x="30" y="19"/>
                  </a:lnTo>
                  <a:lnTo>
                    <a:pt x="30" y="19"/>
                  </a:lnTo>
                  <a:lnTo>
                    <a:pt x="30" y="19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26" y="15"/>
                  </a:lnTo>
                  <a:lnTo>
                    <a:pt x="26" y="15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26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19" y="8"/>
                  </a:lnTo>
                  <a:lnTo>
                    <a:pt x="19" y="8"/>
                  </a:lnTo>
                  <a:lnTo>
                    <a:pt x="15" y="8"/>
                  </a:lnTo>
                  <a:lnTo>
                    <a:pt x="15" y="8"/>
                  </a:lnTo>
                  <a:lnTo>
                    <a:pt x="15" y="8"/>
                  </a:lnTo>
                  <a:lnTo>
                    <a:pt x="15" y="8"/>
                  </a:lnTo>
                  <a:lnTo>
                    <a:pt x="15" y="8"/>
                  </a:lnTo>
                  <a:lnTo>
                    <a:pt x="15" y="8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30" y="4"/>
                  </a:lnTo>
                  <a:lnTo>
                    <a:pt x="30" y="4"/>
                  </a:lnTo>
                  <a:lnTo>
                    <a:pt x="30" y="4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7" y="4"/>
                  </a:lnTo>
                  <a:lnTo>
                    <a:pt x="37" y="4"/>
                  </a:lnTo>
                  <a:lnTo>
                    <a:pt x="37" y="4"/>
                  </a:lnTo>
                  <a:lnTo>
                    <a:pt x="41" y="4"/>
                  </a:lnTo>
                  <a:lnTo>
                    <a:pt x="41" y="4"/>
                  </a:lnTo>
                  <a:close/>
                  <a:moveTo>
                    <a:pt x="26" y="23"/>
                  </a:moveTo>
                  <a:lnTo>
                    <a:pt x="26" y="23"/>
                  </a:lnTo>
                  <a:lnTo>
                    <a:pt x="22" y="19"/>
                  </a:lnTo>
                  <a:lnTo>
                    <a:pt x="22" y="19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22" y="19"/>
                  </a:lnTo>
                  <a:lnTo>
                    <a:pt x="22" y="19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26" y="23"/>
                  </a:lnTo>
                  <a:lnTo>
                    <a:pt x="26" y="23"/>
                  </a:lnTo>
                  <a:close/>
                  <a:moveTo>
                    <a:pt x="30" y="0"/>
                  </a:moveTo>
                  <a:lnTo>
                    <a:pt x="26" y="0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9" name="Freeform 3456"/>
            <p:cNvSpPr>
              <a:spLocks/>
            </p:cNvSpPr>
            <p:nvPr/>
          </p:nvSpPr>
          <p:spPr bwMode="auto">
            <a:xfrm>
              <a:off x="2739192" y="3314226"/>
              <a:ext cx="59318" cy="27270"/>
            </a:xfrm>
            <a:custGeom>
              <a:avLst/>
              <a:gdLst>
                <a:gd name="T0" fmla="*/ 15 w 33"/>
                <a:gd name="T1" fmla="*/ 15 h 15"/>
                <a:gd name="T2" fmla="*/ 15 w 33"/>
                <a:gd name="T3" fmla="*/ 11 h 15"/>
                <a:gd name="T4" fmla="*/ 11 w 33"/>
                <a:gd name="T5" fmla="*/ 11 h 15"/>
                <a:gd name="T6" fmla="*/ 11 w 33"/>
                <a:gd name="T7" fmla="*/ 11 h 15"/>
                <a:gd name="T8" fmla="*/ 7 w 33"/>
                <a:gd name="T9" fmla="*/ 11 h 15"/>
                <a:gd name="T10" fmla="*/ 7 w 33"/>
                <a:gd name="T11" fmla="*/ 11 h 15"/>
                <a:gd name="T12" fmla="*/ 7 w 33"/>
                <a:gd name="T13" fmla="*/ 11 h 15"/>
                <a:gd name="T14" fmla="*/ 3 w 33"/>
                <a:gd name="T15" fmla="*/ 7 h 15"/>
                <a:gd name="T16" fmla="*/ 3 w 33"/>
                <a:gd name="T17" fmla="*/ 7 h 15"/>
                <a:gd name="T18" fmla="*/ 3 w 33"/>
                <a:gd name="T19" fmla="*/ 7 h 15"/>
                <a:gd name="T20" fmla="*/ 3 w 33"/>
                <a:gd name="T21" fmla="*/ 7 h 15"/>
                <a:gd name="T22" fmla="*/ 0 w 33"/>
                <a:gd name="T23" fmla="*/ 7 h 15"/>
                <a:gd name="T24" fmla="*/ 0 w 33"/>
                <a:gd name="T25" fmla="*/ 7 h 15"/>
                <a:gd name="T26" fmla="*/ 0 w 33"/>
                <a:gd name="T27" fmla="*/ 4 h 15"/>
                <a:gd name="T28" fmla="*/ 0 w 33"/>
                <a:gd name="T29" fmla="*/ 4 h 15"/>
                <a:gd name="T30" fmla="*/ 3 w 33"/>
                <a:gd name="T31" fmla="*/ 4 h 15"/>
                <a:gd name="T32" fmla="*/ 3 w 33"/>
                <a:gd name="T33" fmla="*/ 0 h 15"/>
                <a:gd name="T34" fmla="*/ 7 w 33"/>
                <a:gd name="T35" fmla="*/ 0 h 15"/>
                <a:gd name="T36" fmla="*/ 7 w 33"/>
                <a:gd name="T37" fmla="*/ 4 h 15"/>
                <a:gd name="T38" fmla="*/ 11 w 33"/>
                <a:gd name="T39" fmla="*/ 4 h 15"/>
                <a:gd name="T40" fmla="*/ 11 w 33"/>
                <a:gd name="T41" fmla="*/ 4 h 15"/>
                <a:gd name="T42" fmla="*/ 15 w 33"/>
                <a:gd name="T43" fmla="*/ 4 h 15"/>
                <a:gd name="T44" fmla="*/ 18 w 33"/>
                <a:gd name="T45" fmla="*/ 4 h 15"/>
                <a:gd name="T46" fmla="*/ 18 w 33"/>
                <a:gd name="T47" fmla="*/ 4 h 15"/>
                <a:gd name="T48" fmla="*/ 18 w 33"/>
                <a:gd name="T49" fmla="*/ 4 h 15"/>
                <a:gd name="T50" fmla="*/ 22 w 33"/>
                <a:gd name="T51" fmla="*/ 4 h 15"/>
                <a:gd name="T52" fmla="*/ 22 w 33"/>
                <a:gd name="T53" fmla="*/ 4 h 15"/>
                <a:gd name="T54" fmla="*/ 26 w 33"/>
                <a:gd name="T55" fmla="*/ 7 h 15"/>
                <a:gd name="T56" fmla="*/ 26 w 33"/>
                <a:gd name="T57" fmla="*/ 7 h 15"/>
                <a:gd name="T58" fmla="*/ 30 w 33"/>
                <a:gd name="T59" fmla="*/ 7 h 15"/>
                <a:gd name="T60" fmla="*/ 30 w 33"/>
                <a:gd name="T61" fmla="*/ 7 h 15"/>
                <a:gd name="T62" fmla="*/ 33 w 33"/>
                <a:gd name="T63" fmla="*/ 11 h 15"/>
                <a:gd name="T64" fmla="*/ 30 w 33"/>
                <a:gd name="T65" fmla="*/ 11 h 15"/>
                <a:gd name="T66" fmla="*/ 26 w 33"/>
                <a:gd name="T67" fmla="*/ 11 h 15"/>
                <a:gd name="T68" fmla="*/ 26 w 33"/>
                <a:gd name="T69" fmla="*/ 11 h 15"/>
                <a:gd name="T70" fmla="*/ 22 w 33"/>
                <a:gd name="T71" fmla="*/ 11 h 15"/>
                <a:gd name="T72" fmla="*/ 22 w 33"/>
                <a:gd name="T73" fmla="*/ 11 h 15"/>
                <a:gd name="T74" fmla="*/ 22 w 33"/>
                <a:gd name="T75" fmla="*/ 11 h 15"/>
                <a:gd name="T76" fmla="*/ 22 w 33"/>
                <a:gd name="T77" fmla="*/ 11 h 15"/>
                <a:gd name="T78" fmla="*/ 18 w 33"/>
                <a:gd name="T79" fmla="*/ 11 h 15"/>
                <a:gd name="T80" fmla="*/ 18 w 33"/>
                <a:gd name="T81" fmla="*/ 11 h 15"/>
                <a:gd name="T82" fmla="*/ 18 w 33"/>
                <a:gd name="T83" fmla="*/ 11 h 15"/>
                <a:gd name="T84" fmla="*/ 18 w 33"/>
                <a:gd name="T85" fmla="*/ 15 h 15"/>
                <a:gd name="T86" fmla="*/ 18 w 33"/>
                <a:gd name="T87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3" h="15">
                  <a:moveTo>
                    <a:pt x="18" y="15"/>
                  </a:moveTo>
                  <a:lnTo>
                    <a:pt x="18" y="15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7" y="11"/>
                  </a:lnTo>
                  <a:lnTo>
                    <a:pt x="7" y="11"/>
                  </a:lnTo>
                  <a:lnTo>
                    <a:pt x="7" y="11"/>
                  </a:lnTo>
                  <a:lnTo>
                    <a:pt x="7" y="11"/>
                  </a:lnTo>
                  <a:lnTo>
                    <a:pt x="7" y="11"/>
                  </a:lnTo>
                  <a:lnTo>
                    <a:pt x="7" y="11"/>
                  </a:lnTo>
                  <a:lnTo>
                    <a:pt x="7" y="11"/>
                  </a:lnTo>
                  <a:lnTo>
                    <a:pt x="7" y="7"/>
                  </a:lnTo>
                  <a:lnTo>
                    <a:pt x="7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7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6" y="4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30" y="7"/>
                  </a:lnTo>
                  <a:lnTo>
                    <a:pt x="30" y="7"/>
                  </a:lnTo>
                  <a:lnTo>
                    <a:pt x="30" y="7"/>
                  </a:lnTo>
                  <a:lnTo>
                    <a:pt x="30" y="7"/>
                  </a:lnTo>
                  <a:lnTo>
                    <a:pt x="30" y="7"/>
                  </a:lnTo>
                  <a:lnTo>
                    <a:pt x="30" y="7"/>
                  </a:lnTo>
                  <a:lnTo>
                    <a:pt x="30" y="7"/>
                  </a:lnTo>
                  <a:lnTo>
                    <a:pt x="30" y="11"/>
                  </a:lnTo>
                  <a:lnTo>
                    <a:pt x="33" y="11"/>
                  </a:lnTo>
                  <a:lnTo>
                    <a:pt x="33" y="11"/>
                  </a:lnTo>
                  <a:lnTo>
                    <a:pt x="30" y="11"/>
                  </a:lnTo>
                  <a:lnTo>
                    <a:pt x="30" y="11"/>
                  </a:lnTo>
                  <a:lnTo>
                    <a:pt x="30" y="11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18" y="11"/>
                  </a:lnTo>
                  <a:lnTo>
                    <a:pt x="18" y="11"/>
                  </a:lnTo>
                  <a:lnTo>
                    <a:pt x="18" y="11"/>
                  </a:lnTo>
                  <a:lnTo>
                    <a:pt x="18" y="11"/>
                  </a:lnTo>
                  <a:lnTo>
                    <a:pt x="18" y="11"/>
                  </a:lnTo>
                  <a:lnTo>
                    <a:pt x="18" y="11"/>
                  </a:lnTo>
                  <a:lnTo>
                    <a:pt x="18" y="11"/>
                  </a:lnTo>
                  <a:lnTo>
                    <a:pt x="18" y="11"/>
                  </a:lnTo>
                  <a:lnTo>
                    <a:pt x="15" y="11"/>
                  </a:lnTo>
                  <a:lnTo>
                    <a:pt x="18" y="15"/>
                  </a:lnTo>
                  <a:lnTo>
                    <a:pt x="18" y="15"/>
                  </a:lnTo>
                  <a:lnTo>
                    <a:pt x="18" y="15"/>
                  </a:lnTo>
                  <a:lnTo>
                    <a:pt x="18" y="15"/>
                  </a:lnTo>
                  <a:lnTo>
                    <a:pt x="18" y="15"/>
                  </a:lnTo>
                  <a:lnTo>
                    <a:pt x="18" y="15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0" name="Freeform 3457"/>
            <p:cNvSpPr>
              <a:spLocks noEditPoints="1"/>
            </p:cNvSpPr>
            <p:nvPr/>
          </p:nvSpPr>
          <p:spPr bwMode="auto">
            <a:xfrm>
              <a:off x="2913551" y="3272411"/>
              <a:ext cx="107850" cy="69084"/>
            </a:xfrm>
            <a:custGeom>
              <a:avLst/>
              <a:gdLst>
                <a:gd name="T0" fmla="*/ 4 w 60"/>
                <a:gd name="T1" fmla="*/ 27 h 38"/>
                <a:gd name="T2" fmla="*/ 4 w 60"/>
                <a:gd name="T3" fmla="*/ 27 h 38"/>
                <a:gd name="T4" fmla="*/ 0 w 60"/>
                <a:gd name="T5" fmla="*/ 23 h 38"/>
                <a:gd name="T6" fmla="*/ 4 w 60"/>
                <a:gd name="T7" fmla="*/ 23 h 38"/>
                <a:gd name="T8" fmla="*/ 4 w 60"/>
                <a:gd name="T9" fmla="*/ 23 h 38"/>
                <a:gd name="T10" fmla="*/ 4 w 60"/>
                <a:gd name="T11" fmla="*/ 19 h 38"/>
                <a:gd name="T12" fmla="*/ 8 w 60"/>
                <a:gd name="T13" fmla="*/ 15 h 38"/>
                <a:gd name="T14" fmla="*/ 8 w 60"/>
                <a:gd name="T15" fmla="*/ 11 h 38"/>
                <a:gd name="T16" fmla="*/ 4 w 60"/>
                <a:gd name="T17" fmla="*/ 11 h 38"/>
                <a:gd name="T18" fmla="*/ 4 w 60"/>
                <a:gd name="T19" fmla="*/ 8 h 38"/>
                <a:gd name="T20" fmla="*/ 4 w 60"/>
                <a:gd name="T21" fmla="*/ 8 h 38"/>
                <a:gd name="T22" fmla="*/ 4 w 60"/>
                <a:gd name="T23" fmla="*/ 4 h 38"/>
                <a:gd name="T24" fmla="*/ 8 w 60"/>
                <a:gd name="T25" fmla="*/ 4 h 38"/>
                <a:gd name="T26" fmla="*/ 12 w 60"/>
                <a:gd name="T27" fmla="*/ 4 h 38"/>
                <a:gd name="T28" fmla="*/ 15 w 60"/>
                <a:gd name="T29" fmla="*/ 4 h 38"/>
                <a:gd name="T30" fmla="*/ 19 w 60"/>
                <a:gd name="T31" fmla="*/ 4 h 38"/>
                <a:gd name="T32" fmla="*/ 23 w 60"/>
                <a:gd name="T33" fmla="*/ 4 h 38"/>
                <a:gd name="T34" fmla="*/ 27 w 60"/>
                <a:gd name="T35" fmla="*/ 4 h 38"/>
                <a:gd name="T36" fmla="*/ 30 w 60"/>
                <a:gd name="T37" fmla="*/ 8 h 38"/>
                <a:gd name="T38" fmla="*/ 30 w 60"/>
                <a:gd name="T39" fmla="*/ 8 h 38"/>
                <a:gd name="T40" fmla="*/ 34 w 60"/>
                <a:gd name="T41" fmla="*/ 8 h 38"/>
                <a:gd name="T42" fmla="*/ 34 w 60"/>
                <a:gd name="T43" fmla="*/ 11 h 38"/>
                <a:gd name="T44" fmla="*/ 38 w 60"/>
                <a:gd name="T45" fmla="*/ 11 h 38"/>
                <a:gd name="T46" fmla="*/ 42 w 60"/>
                <a:gd name="T47" fmla="*/ 11 h 38"/>
                <a:gd name="T48" fmla="*/ 45 w 60"/>
                <a:gd name="T49" fmla="*/ 11 h 38"/>
                <a:gd name="T50" fmla="*/ 42 w 60"/>
                <a:gd name="T51" fmla="*/ 15 h 38"/>
                <a:gd name="T52" fmla="*/ 38 w 60"/>
                <a:gd name="T53" fmla="*/ 15 h 38"/>
                <a:gd name="T54" fmla="*/ 42 w 60"/>
                <a:gd name="T55" fmla="*/ 15 h 38"/>
                <a:gd name="T56" fmla="*/ 42 w 60"/>
                <a:gd name="T57" fmla="*/ 15 h 38"/>
                <a:gd name="T58" fmla="*/ 45 w 60"/>
                <a:gd name="T59" fmla="*/ 15 h 38"/>
                <a:gd name="T60" fmla="*/ 53 w 60"/>
                <a:gd name="T61" fmla="*/ 19 h 38"/>
                <a:gd name="T62" fmla="*/ 57 w 60"/>
                <a:gd name="T63" fmla="*/ 19 h 38"/>
                <a:gd name="T64" fmla="*/ 60 w 60"/>
                <a:gd name="T65" fmla="*/ 23 h 38"/>
                <a:gd name="T66" fmla="*/ 57 w 60"/>
                <a:gd name="T67" fmla="*/ 27 h 38"/>
                <a:gd name="T68" fmla="*/ 53 w 60"/>
                <a:gd name="T69" fmla="*/ 30 h 38"/>
                <a:gd name="T70" fmla="*/ 53 w 60"/>
                <a:gd name="T71" fmla="*/ 27 h 38"/>
                <a:gd name="T72" fmla="*/ 49 w 60"/>
                <a:gd name="T73" fmla="*/ 27 h 38"/>
                <a:gd name="T74" fmla="*/ 49 w 60"/>
                <a:gd name="T75" fmla="*/ 27 h 38"/>
                <a:gd name="T76" fmla="*/ 42 w 60"/>
                <a:gd name="T77" fmla="*/ 27 h 38"/>
                <a:gd name="T78" fmla="*/ 34 w 60"/>
                <a:gd name="T79" fmla="*/ 27 h 38"/>
                <a:gd name="T80" fmla="*/ 34 w 60"/>
                <a:gd name="T81" fmla="*/ 27 h 38"/>
                <a:gd name="T82" fmla="*/ 30 w 60"/>
                <a:gd name="T83" fmla="*/ 30 h 38"/>
                <a:gd name="T84" fmla="*/ 27 w 60"/>
                <a:gd name="T85" fmla="*/ 30 h 38"/>
                <a:gd name="T86" fmla="*/ 23 w 60"/>
                <a:gd name="T87" fmla="*/ 30 h 38"/>
                <a:gd name="T88" fmla="*/ 23 w 60"/>
                <a:gd name="T89" fmla="*/ 27 h 38"/>
                <a:gd name="T90" fmla="*/ 23 w 60"/>
                <a:gd name="T91" fmla="*/ 27 h 38"/>
                <a:gd name="T92" fmla="*/ 23 w 60"/>
                <a:gd name="T93" fmla="*/ 27 h 38"/>
                <a:gd name="T94" fmla="*/ 15 w 60"/>
                <a:gd name="T95" fmla="*/ 27 h 38"/>
                <a:gd name="T96" fmla="*/ 15 w 60"/>
                <a:gd name="T97" fmla="*/ 30 h 38"/>
                <a:gd name="T98" fmla="*/ 15 w 60"/>
                <a:gd name="T99" fmla="*/ 34 h 38"/>
                <a:gd name="T100" fmla="*/ 12 w 60"/>
                <a:gd name="T101" fmla="*/ 38 h 38"/>
                <a:gd name="T102" fmla="*/ 8 w 60"/>
                <a:gd name="T103" fmla="*/ 34 h 38"/>
                <a:gd name="T104" fmla="*/ 53 w 60"/>
                <a:gd name="T105" fmla="*/ 30 h 38"/>
                <a:gd name="T106" fmla="*/ 53 w 60"/>
                <a:gd name="T107" fmla="*/ 30 h 38"/>
                <a:gd name="T108" fmla="*/ 53 w 60"/>
                <a:gd name="T109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0" h="38">
                  <a:moveTo>
                    <a:pt x="4" y="30"/>
                  </a:moveTo>
                  <a:lnTo>
                    <a:pt x="4" y="30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4" y="27"/>
                  </a:lnTo>
                  <a:lnTo>
                    <a:pt x="4" y="27"/>
                  </a:lnTo>
                  <a:lnTo>
                    <a:pt x="8" y="27"/>
                  </a:lnTo>
                  <a:lnTo>
                    <a:pt x="4" y="27"/>
                  </a:lnTo>
                  <a:lnTo>
                    <a:pt x="4" y="27"/>
                  </a:lnTo>
                  <a:lnTo>
                    <a:pt x="4" y="27"/>
                  </a:lnTo>
                  <a:lnTo>
                    <a:pt x="4" y="27"/>
                  </a:lnTo>
                  <a:lnTo>
                    <a:pt x="4" y="27"/>
                  </a:lnTo>
                  <a:lnTo>
                    <a:pt x="4" y="27"/>
                  </a:lnTo>
                  <a:lnTo>
                    <a:pt x="4" y="27"/>
                  </a:lnTo>
                  <a:lnTo>
                    <a:pt x="4" y="27"/>
                  </a:lnTo>
                  <a:lnTo>
                    <a:pt x="4" y="27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4" y="23"/>
                  </a:lnTo>
                  <a:lnTo>
                    <a:pt x="4" y="23"/>
                  </a:lnTo>
                  <a:lnTo>
                    <a:pt x="4" y="23"/>
                  </a:lnTo>
                  <a:lnTo>
                    <a:pt x="4" y="23"/>
                  </a:lnTo>
                  <a:lnTo>
                    <a:pt x="4" y="23"/>
                  </a:lnTo>
                  <a:lnTo>
                    <a:pt x="4" y="23"/>
                  </a:lnTo>
                  <a:lnTo>
                    <a:pt x="4" y="23"/>
                  </a:lnTo>
                  <a:lnTo>
                    <a:pt x="4" y="23"/>
                  </a:lnTo>
                  <a:lnTo>
                    <a:pt x="4" y="23"/>
                  </a:lnTo>
                  <a:lnTo>
                    <a:pt x="4" y="23"/>
                  </a:lnTo>
                  <a:lnTo>
                    <a:pt x="4" y="23"/>
                  </a:lnTo>
                  <a:lnTo>
                    <a:pt x="4" y="23"/>
                  </a:lnTo>
                  <a:lnTo>
                    <a:pt x="4" y="23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4" y="15"/>
                  </a:lnTo>
                  <a:lnTo>
                    <a:pt x="8" y="15"/>
                  </a:lnTo>
                  <a:lnTo>
                    <a:pt x="8" y="15"/>
                  </a:lnTo>
                  <a:lnTo>
                    <a:pt x="8" y="15"/>
                  </a:lnTo>
                  <a:lnTo>
                    <a:pt x="8" y="15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4"/>
                  </a:lnTo>
                  <a:lnTo>
                    <a:pt x="23" y="4"/>
                  </a:lnTo>
                  <a:lnTo>
                    <a:pt x="23" y="4"/>
                  </a:lnTo>
                  <a:lnTo>
                    <a:pt x="23" y="4"/>
                  </a:lnTo>
                  <a:lnTo>
                    <a:pt x="27" y="4"/>
                  </a:lnTo>
                  <a:lnTo>
                    <a:pt x="27" y="4"/>
                  </a:lnTo>
                  <a:lnTo>
                    <a:pt x="27" y="4"/>
                  </a:lnTo>
                  <a:lnTo>
                    <a:pt x="27" y="4"/>
                  </a:lnTo>
                  <a:lnTo>
                    <a:pt x="27" y="4"/>
                  </a:lnTo>
                  <a:lnTo>
                    <a:pt x="27" y="4"/>
                  </a:lnTo>
                  <a:lnTo>
                    <a:pt x="27" y="8"/>
                  </a:lnTo>
                  <a:lnTo>
                    <a:pt x="27" y="8"/>
                  </a:lnTo>
                  <a:lnTo>
                    <a:pt x="27" y="8"/>
                  </a:lnTo>
                  <a:lnTo>
                    <a:pt x="27" y="8"/>
                  </a:lnTo>
                  <a:lnTo>
                    <a:pt x="30" y="8"/>
                  </a:lnTo>
                  <a:lnTo>
                    <a:pt x="30" y="8"/>
                  </a:lnTo>
                  <a:lnTo>
                    <a:pt x="30" y="8"/>
                  </a:lnTo>
                  <a:lnTo>
                    <a:pt x="30" y="8"/>
                  </a:lnTo>
                  <a:lnTo>
                    <a:pt x="30" y="8"/>
                  </a:lnTo>
                  <a:lnTo>
                    <a:pt x="30" y="8"/>
                  </a:lnTo>
                  <a:lnTo>
                    <a:pt x="30" y="8"/>
                  </a:lnTo>
                  <a:lnTo>
                    <a:pt x="30" y="8"/>
                  </a:lnTo>
                  <a:lnTo>
                    <a:pt x="30" y="8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34" y="11"/>
                  </a:lnTo>
                  <a:lnTo>
                    <a:pt x="34" y="11"/>
                  </a:lnTo>
                  <a:lnTo>
                    <a:pt x="34" y="11"/>
                  </a:lnTo>
                  <a:lnTo>
                    <a:pt x="34" y="11"/>
                  </a:lnTo>
                  <a:lnTo>
                    <a:pt x="34" y="11"/>
                  </a:lnTo>
                  <a:lnTo>
                    <a:pt x="38" y="11"/>
                  </a:lnTo>
                  <a:lnTo>
                    <a:pt x="38" y="11"/>
                  </a:lnTo>
                  <a:lnTo>
                    <a:pt x="38" y="11"/>
                  </a:lnTo>
                  <a:lnTo>
                    <a:pt x="38" y="11"/>
                  </a:lnTo>
                  <a:lnTo>
                    <a:pt x="38" y="11"/>
                  </a:lnTo>
                  <a:lnTo>
                    <a:pt x="38" y="11"/>
                  </a:lnTo>
                  <a:lnTo>
                    <a:pt x="42" y="11"/>
                  </a:lnTo>
                  <a:lnTo>
                    <a:pt x="42" y="11"/>
                  </a:lnTo>
                  <a:lnTo>
                    <a:pt x="42" y="11"/>
                  </a:lnTo>
                  <a:lnTo>
                    <a:pt x="42" y="11"/>
                  </a:lnTo>
                  <a:lnTo>
                    <a:pt x="42" y="11"/>
                  </a:lnTo>
                  <a:lnTo>
                    <a:pt x="45" y="11"/>
                  </a:lnTo>
                  <a:lnTo>
                    <a:pt x="45" y="11"/>
                  </a:lnTo>
                  <a:lnTo>
                    <a:pt x="45" y="11"/>
                  </a:lnTo>
                  <a:lnTo>
                    <a:pt x="45" y="11"/>
                  </a:lnTo>
                  <a:lnTo>
                    <a:pt x="45" y="11"/>
                  </a:lnTo>
                  <a:lnTo>
                    <a:pt x="45" y="11"/>
                  </a:lnTo>
                  <a:lnTo>
                    <a:pt x="45" y="15"/>
                  </a:lnTo>
                  <a:lnTo>
                    <a:pt x="45" y="15"/>
                  </a:lnTo>
                  <a:lnTo>
                    <a:pt x="45" y="15"/>
                  </a:lnTo>
                  <a:lnTo>
                    <a:pt x="42" y="15"/>
                  </a:lnTo>
                  <a:lnTo>
                    <a:pt x="38" y="11"/>
                  </a:lnTo>
                  <a:lnTo>
                    <a:pt x="38" y="11"/>
                  </a:lnTo>
                  <a:lnTo>
                    <a:pt x="38" y="11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42" y="15"/>
                  </a:lnTo>
                  <a:lnTo>
                    <a:pt x="42" y="15"/>
                  </a:lnTo>
                  <a:lnTo>
                    <a:pt x="42" y="15"/>
                  </a:lnTo>
                  <a:lnTo>
                    <a:pt x="42" y="15"/>
                  </a:lnTo>
                  <a:lnTo>
                    <a:pt x="42" y="15"/>
                  </a:lnTo>
                  <a:lnTo>
                    <a:pt x="42" y="15"/>
                  </a:lnTo>
                  <a:lnTo>
                    <a:pt x="42" y="15"/>
                  </a:lnTo>
                  <a:lnTo>
                    <a:pt x="42" y="15"/>
                  </a:lnTo>
                  <a:lnTo>
                    <a:pt x="42" y="15"/>
                  </a:lnTo>
                  <a:lnTo>
                    <a:pt x="42" y="15"/>
                  </a:lnTo>
                  <a:lnTo>
                    <a:pt x="42" y="15"/>
                  </a:lnTo>
                  <a:lnTo>
                    <a:pt x="42" y="15"/>
                  </a:lnTo>
                  <a:lnTo>
                    <a:pt x="42" y="15"/>
                  </a:lnTo>
                  <a:lnTo>
                    <a:pt x="45" y="15"/>
                  </a:lnTo>
                  <a:lnTo>
                    <a:pt x="45" y="15"/>
                  </a:lnTo>
                  <a:lnTo>
                    <a:pt x="45" y="15"/>
                  </a:lnTo>
                  <a:lnTo>
                    <a:pt x="49" y="15"/>
                  </a:lnTo>
                  <a:lnTo>
                    <a:pt x="49" y="15"/>
                  </a:lnTo>
                  <a:lnTo>
                    <a:pt x="49" y="15"/>
                  </a:lnTo>
                  <a:lnTo>
                    <a:pt x="49" y="15"/>
                  </a:lnTo>
                  <a:lnTo>
                    <a:pt x="49" y="15"/>
                  </a:lnTo>
                  <a:lnTo>
                    <a:pt x="53" y="19"/>
                  </a:lnTo>
                  <a:lnTo>
                    <a:pt x="53" y="19"/>
                  </a:lnTo>
                  <a:lnTo>
                    <a:pt x="53" y="19"/>
                  </a:lnTo>
                  <a:lnTo>
                    <a:pt x="53" y="19"/>
                  </a:lnTo>
                  <a:lnTo>
                    <a:pt x="53" y="19"/>
                  </a:lnTo>
                  <a:lnTo>
                    <a:pt x="53" y="19"/>
                  </a:lnTo>
                  <a:lnTo>
                    <a:pt x="57" y="19"/>
                  </a:lnTo>
                  <a:lnTo>
                    <a:pt x="57" y="19"/>
                  </a:lnTo>
                  <a:lnTo>
                    <a:pt x="57" y="23"/>
                  </a:lnTo>
                  <a:lnTo>
                    <a:pt x="57" y="23"/>
                  </a:lnTo>
                  <a:lnTo>
                    <a:pt x="60" y="23"/>
                  </a:lnTo>
                  <a:lnTo>
                    <a:pt x="60" y="23"/>
                  </a:lnTo>
                  <a:lnTo>
                    <a:pt x="60" y="23"/>
                  </a:lnTo>
                  <a:lnTo>
                    <a:pt x="60" y="23"/>
                  </a:lnTo>
                  <a:lnTo>
                    <a:pt x="57" y="27"/>
                  </a:lnTo>
                  <a:lnTo>
                    <a:pt x="57" y="27"/>
                  </a:lnTo>
                  <a:lnTo>
                    <a:pt x="57" y="27"/>
                  </a:lnTo>
                  <a:lnTo>
                    <a:pt x="57" y="27"/>
                  </a:lnTo>
                  <a:lnTo>
                    <a:pt x="57" y="27"/>
                  </a:lnTo>
                  <a:lnTo>
                    <a:pt x="57" y="27"/>
                  </a:lnTo>
                  <a:lnTo>
                    <a:pt x="57" y="27"/>
                  </a:lnTo>
                  <a:lnTo>
                    <a:pt x="53" y="27"/>
                  </a:lnTo>
                  <a:lnTo>
                    <a:pt x="53" y="27"/>
                  </a:lnTo>
                  <a:lnTo>
                    <a:pt x="53" y="27"/>
                  </a:lnTo>
                  <a:lnTo>
                    <a:pt x="53" y="30"/>
                  </a:lnTo>
                  <a:lnTo>
                    <a:pt x="53" y="30"/>
                  </a:lnTo>
                  <a:lnTo>
                    <a:pt x="53" y="30"/>
                  </a:lnTo>
                  <a:lnTo>
                    <a:pt x="53" y="30"/>
                  </a:lnTo>
                  <a:lnTo>
                    <a:pt x="53" y="30"/>
                  </a:lnTo>
                  <a:lnTo>
                    <a:pt x="53" y="30"/>
                  </a:lnTo>
                  <a:lnTo>
                    <a:pt x="53" y="27"/>
                  </a:lnTo>
                  <a:lnTo>
                    <a:pt x="53" y="27"/>
                  </a:lnTo>
                  <a:lnTo>
                    <a:pt x="53" y="27"/>
                  </a:lnTo>
                  <a:lnTo>
                    <a:pt x="49" y="27"/>
                  </a:lnTo>
                  <a:lnTo>
                    <a:pt x="49" y="27"/>
                  </a:lnTo>
                  <a:lnTo>
                    <a:pt x="49" y="27"/>
                  </a:lnTo>
                  <a:lnTo>
                    <a:pt x="49" y="27"/>
                  </a:lnTo>
                  <a:lnTo>
                    <a:pt x="49" y="27"/>
                  </a:lnTo>
                  <a:lnTo>
                    <a:pt x="49" y="27"/>
                  </a:lnTo>
                  <a:lnTo>
                    <a:pt x="49" y="27"/>
                  </a:lnTo>
                  <a:lnTo>
                    <a:pt x="49" y="27"/>
                  </a:lnTo>
                  <a:lnTo>
                    <a:pt x="49" y="27"/>
                  </a:lnTo>
                  <a:lnTo>
                    <a:pt x="49" y="27"/>
                  </a:lnTo>
                  <a:lnTo>
                    <a:pt x="45" y="27"/>
                  </a:lnTo>
                  <a:lnTo>
                    <a:pt x="45" y="27"/>
                  </a:lnTo>
                  <a:lnTo>
                    <a:pt x="45" y="27"/>
                  </a:lnTo>
                  <a:lnTo>
                    <a:pt x="45" y="27"/>
                  </a:lnTo>
                  <a:lnTo>
                    <a:pt x="42" y="27"/>
                  </a:lnTo>
                  <a:lnTo>
                    <a:pt x="42" y="27"/>
                  </a:lnTo>
                  <a:lnTo>
                    <a:pt x="42" y="27"/>
                  </a:lnTo>
                  <a:lnTo>
                    <a:pt x="38" y="27"/>
                  </a:lnTo>
                  <a:lnTo>
                    <a:pt x="38" y="27"/>
                  </a:lnTo>
                  <a:lnTo>
                    <a:pt x="38" y="27"/>
                  </a:lnTo>
                  <a:lnTo>
                    <a:pt x="38" y="27"/>
                  </a:lnTo>
                  <a:lnTo>
                    <a:pt x="34" y="27"/>
                  </a:lnTo>
                  <a:lnTo>
                    <a:pt x="34" y="27"/>
                  </a:lnTo>
                  <a:lnTo>
                    <a:pt x="34" y="27"/>
                  </a:lnTo>
                  <a:lnTo>
                    <a:pt x="34" y="27"/>
                  </a:lnTo>
                  <a:lnTo>
                    <a:pt x="34" y="27"/>
                  </a:lnTo>
                  <a:lnTo>
                    <a:pt x="34" y="27"/>
                  </a:lnTo>
                  <a:lnTo>
                    <a:pt x="34" y="27"/>
                  </a:lnTo>
                  <a:lnTo>
                    <a:pt x="34" y="27"/>
                  </a:lnTo>
                  <a:lnTo>
                    <a:pt x="30" y="27"/>
                  </a:lnTo>
                  <a:lnTo>
                    <a:pt x="30" y="27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27" y="30"/>
                  </a:lnTo>
                  <a:lnTo>
                    <a:pt x="27" y="30"/>
                  </a:lnTo>
                  <a:lnTo>
                    <a:pt x="27" y="30"/>
                  </a:lnTo>
                  <a:lnTo>
                    <a:pt x="27" y="30"/>
                  </a:lnTo>
                  <a:lnTo>
                    <a:pt x="27" y="30"/>
                  </a:lnTo>
                  <a:lnTo>
                    <a:pt x="27" y="30"/>
                  </a:lnTo>
                  <a:lnTo>
                    <a:pt x="27" y="30"/>
                  </a:lnTo>
                  <a:lnTo>
                    <a:pt x="23" y="30"/>
                  </a:lnTo>
                  <a:lnTo>
                    <a:pt x="23" y="30"/>
                  </a:lnTo>
                  <a:lnTo>
                    <a:pt x="23" y="30"/>
                  </a:lnTo>
                  <a:lnTo>
                    <a:pt x="23" y="30"/>
                  </a:lnTo>
                  <a:lnTo>
                    <a:pt x="23" y="30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19" y="27"/>
                  </a:lnTo>
                  <a:lnTo>
                    <a:pt x="19" y="27"/>
                  </a:lnTo>
                  <a:lnTo>
                    <a:pt x="19" y="30"/>
                  </a:lnTo>
                  <a:lnTo>
                    <a:pt x="15" y="27"/>
                  </a:lnTo>
                  <a:lnTo>
                    <a:pt x="15" y="27"/>
                  </a:lnTo>
                  <a:lnTo>
                    <a:pt x="15" y="27"/>
                  </a:lnTo>
                  <a:lnTo>
                    <a:pt x="15" y="27"/>
                  </a:lnTo>
                  <a:lnTo>
                    <a:pt x="15" y="27"/>
                  </a:lnTo>
                  <a:lnTo>
                    <a:pt x="15" y="27"/>
                  </a:lnTo>
                  <a:lnTo>
                    <a:pt x="15" y="27"/>
                  </a:lnTo>
                  <a:lnTo>
                    <a:pt x="15" y="30"/>
                  </a:lnTo>
                  <a:lnTo>
                    <a:pt x="15" y="30"/>
                  </a:lnTo>
                  <a:lnTo>
                    <a:pt x="15" y="30"/>
                  </a:lnTo>
                  <a:lnTo>
                    <a:pt x="15" y="30"/>
                  </a:lnTo>
                  <a:lnTo>
                    <a:pt x="15" y="30"/>
                  </a:lnTo>
                  <a:lnTo>
                    <a:pt x="15" y="30"/>
                  </a:lnTo>
                  <a:lnTo>
                    <a:pt x="15" y="30"/>
                  </a:lnTo>
                  <a:lnTo>
                    <a:pt x="15" y="34"/>
                  </a:lnTo>
                  <a:lnTo>
                    <a:pt x="15" y="34"/>
                  </a:lnTo>
                  <a:lnTo>
                    <a:pt x="15" y="34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4" y="30"/>
                  </a:lnTo>
                  <a:close/>
                  <a:moveTo>
                    <a:pt x="57" y="30"/>
                  </a:moveTo>
                  <a:lnTo>
                    <a:pt x="53" y="30"/>
                  </a:lnTo>
                  <a:lnTo>
                    <a:pt x="53" y="30"/>
                  </a:lnTo>
                  <a:lnTo>
                    <a:pt x="53" y="30"/>
                  </a:lnTo>
                  <a:lnTo>
                    <a:pt x="53" y="30"/>
                  </a:lnTo>
                  <a:lnTo>
                    <a:pt x="53" y="30"/>
                  </a:lnTo>
                  <a:lnTo>
                    <a:pt x="53" y="30"/>
                  </a:lnTo>
                  <a:lnTo>
                    <a:pt x="53" y="30"/>
                  </a:lnTo>
                  <a:lnTo>
                    <a:pt x="53" y="30"/>
                  </a:lnTo>
                  <a:lnTo>
                    <a:pt x="53" y="30"/>
                  </a:lnTo>
                  <a:lnTo>
                    <a:pt x="53" y="30"/>
                  </a:lnTo>
                  <a:lnTo>
                    <a:pt x="53" y="30"/>
                  </a:lnTo>
                  <a:lnTo>
                    <a:pt x="53" y="30"/>
                  </a:lnTo>
                  <a:lnTo>
                    <a:pt x="53" y="30"/>
                  </a:lnTo>
                  <a:lnTo>
                    <a:pt x="53" y="30"/>
                  </a:lnTo>
                  <a:lnTo>
                    <a:pt x="57" y="30"/>
                  </a:lnTo>
                  <a:lnTo>
                    <a:pt x="57" y="30"/>
                  </a:lnTo>
                  <a:lnTo>
                    <a:pt x="57" y="30"/>
                  </a:lnTo>
                  <a:lnTo>
                    <a:pt x="57" y="30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1" name="Freeform 3458"/>
            <p:cNvSpPr>
              <a:spLocks/>
            </p:cNvSpPr>
            <p:nvPr/>
          </p:nvSpPr>
          <p:spPr bwMode="auto">
            <a:xfrm>
              <a:off x="2347337" y="3334224"/>
              <a:ext cx="107850" cy="116352"/>
            </a:xfrm>
            <a:custGeom>
              <a:avLst/>
              <a:gdLst>
                <a:gd name="T0" fmla="*/ 45 w 60"/>
                <a:gd name="T1" fmla="*/ 15 h 64"/>
                <a:gd name="T2" fmla="*/ 45 w 60"/>
                <a:gd name="T3" fmla="*/ 30 h 64"/>
                <a:gd name="T4" fmla="*/ 49 w 60"/>
                <a:gd name="T5" fmla="*/ 30 h 64"/>
                <a:gd name="T6" fmla="*/ 52 w 60"/>
                <a:gd name="T7" fmla="*/ 34 h 64"/>
                <a:gd name="T8" fmla="*/ 56 w 60"/>
                <a:gd name="T9" fmla="*/ 34 h 64"/>
                <a:gd name="T10" fmla="*/ 56 w 60"/>
                <a:gd name="T11" fmla="*/ 30 h 64"/>
                <a:gd name="T12" fmla="*/ 60 w 60"/>
                <a:gd name="T13" fmla="*/ 34 h 64"/>
                <a:gd name="T14" fmla="*/ 60 w 60"/>
                <a:gd name="T15" fmla="*/ 34 h 64"/>
                <a:gd name="T16" fmla="*/ 52 w 60"/>
                <a:gd name="T17" fmla="*/ 41 h 64"/>
                <a:gd name="T18" fmla="*/ 45 w 60"/>
                <a:gd name="T19" fmla="*/ 45 h 64"/>
                <a:gd name="T20" fmla="*/ 45 w 60"/>
                <a:gd name="T21" fmla="*/ 45 h 64"/>
                <a:gd name="T22" fmla="*/ 45 w 60"/>
                <a:gd name="T23" fmla="*/ 49 h 64"/>
                <a:gd name="T24" fmla="*/ 49 w 60"/>
                <a:gd name="T25" fmla="*/ 49 h 64"/>
                <a:gd name="T26" fmla="*/ 45 w 60"/>
                <a:gd name="T27" fmla="*/ 53 h 64"/>
                <a:gd name="T28" fmla="*/ 41 w 60"/>
                <a:gd name="T29" fmla="*/ 56 h 64"/>
                <a:gd name="T30" fmla="*/ 41 w 60"/>
                <a:gd name="T31" fmla="*/ 56 h 64"/>
                <a:gd name="T32" fmla="*/ 41 w 60"/>
                <a:gd name="T33" fmla="*/ 56 h 64"/>
                <a:gd name="T34" fmla="*/ 37 w 60"/>
                <a:gd name="T35" fmla="*/ 60 h 64"/>
                <a:gd name="T36" fmla="*/ 37 w 60"/>
                <a:gd name="T37" fmla="*/ 60 h 64"/>
                <a:gd name="T38" fmla="*/ 34 w 60"/>
                <a:gd name="T39" fmla="*/ 64 h 64"/>
                <a:gd name="T40" fmla="*/ 30 w 60"/>
                <a:gd name="T41" fmla="*/ 64 h 64"/>
                <a:gd name="T42" fmla="*/ 26 w 60"/>
                <a:gd name="T43" fmla="*/ 64 h 64"/>
                <a:gd name="T44" fmla="*/ 22 w 60"/>
                <a:gd name="T45" fmla="*/ 64 h 64"/>
                <a:gd name="T46" fmla="*/ 22 w 60"/>
                <a:gd name="T47" fmla="*/ 64 h 64"/>
                <a:gd name="T48" fmla="*/ 15 w 60"/>
                <a:gd name="T49" fmla="*/ 64 h 64"/>
                <a:gd name="T50" fmla="*/ 11 w 60"/>
                <a:gd name="T51" fmla="*/ 60 h 64"/>
                <a:gd name="T52" fmla="*/ 7 w 60"/>
                <a:gd name="T53" fmla="*/ 60 h 64"/>
                <a:gd name="T54" fmla="*/ 7 w 60"/>
                <a:gd name="T55" fmla="*/ 60 h 64"/>
                <a:gd name="T56" fmla="*/ 3 w 60"/>
                <a:gd name="T57" fmla="*/ 56 h 64"/>
                <a:gd name="T58" fmla="*/ 0 w 60"/>
                <a:gd name="T59" fmla="*/ 53 h 64"/>
                <a:gd name="T60" fmla="*/ 0 w 60"/>
                <a:gd name="T61" fmla="*/ 53 h 64"/>
                <a:gd name="T62" fmla="*/ 0 w 60"/>
                <a:gd name="T63" fmla="*/ 49 h 64"/>
                <a:gd name="T64" fmla="*/ 0 w 60"/>
                <a:gd name="T65" fmla="*/ 49 h 64"/>
                <a:gd name="T66" fmla="*/ 0 w 60"/>
                <a:gd name="T67" fmla="*/ 41 h 64"/>
                <a:gd name="T68" fmla="*/ 7 w 60"/>
                <a:gd name="T69" fmla="*/ 30 h 64"/>
                <a:gd name="T70" fmla="*/ 22 w 60"/>
                <a:gd name="T71" fmla="*/ 30 h 64"/>
                <a:gd name="T72" fmla="*/ 26 w 60"/>
                <a:gd name="T73" fmla="*/ 30 h 64"/>
                <a:gd name="T74" fmla="*/ 26 w 60"/>
                <a:gd name="T75" fmla="*/ 26 h 64"/>
                <a:gd name="T76" fmla="*/ 26 w 60"/>
                <a:gd name="T77" fmla="*/ 23 h 64"/>
                <a:gd name="T78" fmla="*/ 26 w 60"/>
                <a:gd name="T79" fmla="*/ 23 h 64"/>
                <a:gd name="T80" fmla="*/ 22 w 60"/>
                <a:gd name="T81" fmla="*/ 23 h 64"/>
                <a:gd name="T82" fmla="*/ 22 w 60"/>
                <a:gd name="T83" fmla="*/ 19 h 64"/>
                <a:gd name="T84" fmla="*/ 18 w 60"/>
                <a:gd name="T85" fmla="*/ 15 h 64"/>
                <a:gd name="T86" fmla="*/ 15 w 60"/>
                <a:gd name="T87" fmla="*/ 15 h 64"/>
                <a:gd name="T88" fmla="*/ 11 w 60"/>
                <a:gd name="T89" fmla="*/ 11 h 64"/>
                <a:gd name="T90" fmla="*/ 18 w 60"/>
                <a:gd name="T91" fmla="*/ 0 h 64"/>
                <a:gd name="T92" fmla="*/ 22 w 60"/>
                <a:gd name="T93" fmla="*/ 0 h 64"/>
                <a:gd name="T94" fmla="*/ 41 w 60"/>
                <a:gd name="T9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0" h="64">
                  <a:moveTo>
                    <a:pt x="45" y="0"/>
                  </a:moveTo>
                  <a:lnTo>
                    <a:pt x="45" y="4"/>
                  </a:lnTo>
                  <a:lnTo>
                    <a:pt x="45" y="8"/>
                  </a:lnTo>
                  <a:lnTo>
                    <a:pt x="45" y="15"/>
                  </a:lnTo>
                  <a:lnTo>
                    <a:pt x="45" y="23"/>
                  </a:lnTo>
                  <a:lnTo>
                    <a:pt x="45" y="30"/>
                  </a:lnTo>
                  <a:lnTo>
                    <a:pt x="45" y="30"/>
                  </a:lnTo>
                  <a:lnTo>
                    <a:pt x="45" y="30"/>
                  </a:lnTo>
                  <a:lnTo>
                    <a:pt x="45" y="30"/>
                  </a:lnTo>
                  <a:lnTo>
                    <a:pt x="49" y="30"/>
                  </a:lnTo>
                  <a:lnTo>
                    <a:pt x="49" y="30"/>
                  </a:lnTo>
                  <a:lnTo>
                    <a:pt x="49" y="30"/>
                  </a:lnTo>
                  <a:lnTo>
                    <a:pt x="52" y="34"/>
                  </a:lnTo>
                  <a:lnTo>
                    <a:pt x="52" y="34"/>
                  </a:lnTo>
                  <a:lnTo>
                    <a:pt x="52" y="30"/>
                  </a:lnTo>
                  <a:lnTo>
                    <a:pt x="52" y="34"/>
                  </a:lnTo>
                  <a:lnTo>
                    <a:pt x="52" y="34"/>
                  </a:lnTo>
                  <a:lnTo>
                    <a:pt x="52" y="34"/>
                  </a:lnTo>
                  <a:lnTo>
                    <a:pt x="56" y="34"/>
                  </a:lnTo>
                  <a:lnTo>
                    <a:pt x="56" y="34"/>
                  </a:lnTo>
                  <a:lnTo>
                    <a:pt x="56" y="34"/>
                  </a:lnTo>
                  <a:lnTo>
                    <a:pt x="56" y="34"/>
                  </a:lnTo>
                  <a:lnTo>
                    <a:pt x="56" y="34"/>
                  </a:lnTo>
                  <a:lnTo>
                    <a:pt x="56" y="30"/>
                  </a:lnTo>
                  <a:lnTo>
                    <a:pt x="56" y="30"/>
                  </a:lnTo>
                  <a:lnTo>
                    <a:pt x="56" y="30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56" y="38"/>
                  </a:lnTo>
                  <a:lnTo>
                    <a:pt x="56" y="38"/>
                  </a:lnTo>
                  <a:lnTo>
                    <a:pt x="52" y="41"/>
                  </a:lnTo>
                  <a:lnTo>
                    <a:pt x="52" y="41"/>
                  </a:lnTo>
                  <a:lnTo>
                    <a:pt x="52" y="41"/>
                  </a:lnTo>
                  <a:lnTo>
                    <a:pt x="49" y="45"/>
                  </a:lnTo>
                  <a:lnTo>
                    <a:pt x="45" y="45"/>
                  </a:lnTo>
                  <a:lnTo>
                    <a:pt x="45" y="45"/>
                  </a:lnTo>
                  <a:lnTo>
                    <a:pt x="45" y="45"/>
                  </a:lnTo>
                  <a:lnTo>
                    <a:pt x="45" y="45"/>
                  </a:lnTo>
                  <a:lnTo>
                    <a:pt x="45" y="45"/>
                  </a:lnTo>
                  <a:lnTo>
                    <a:pt x="45" y="45"/>
                  </a:lnTo>
                  <a:lnTo>
                    <a:pt x="45" y="45"/>
                  </a:lnTo>
                  <a:lnTo>
                    <a:pt x="45" y="49"/>
                  </a:lnTo>
                  <a:lnTo>
                    <a:pt x="45" y="49"/>
                  </a:lnTo>
                  <a:lnTo>
                    <a:pt x="45" y="49"/>
                  </a:lnTo>
                  <a:lnTo>
                    <a:pt x="45" y="49"/>
                  </a:lnTo>
                  <a:lnTo>
                    <a:pt x="45" y="49"/>
                  </a:lnTo>
                  <a:lnTo>
                    <a:pt x="49" y="49"/>
                  </a:lnTo>
                  <a:lnTo>
                    <a:pt x="49" y="49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41" y="56"/>
                  </a:lnTo>
                  <a:lnTo>
                    <a:pt x="41" y="56"/>
                  </a:lnTo>
                  <a:lnTo>
                    <a:pt x="41" y="56"/>
                  </a:lnTo>
                  <a:lnTo>
                    <a:pt x="41" y="56"/>
                  </a:lnTo>
                  <a:lnTo>
                    <a:pt x="41" y="56"/>
                  </a:lnTo>
                  <a:lnTo>
                    <a:pt x="41" y="56"/>
                  </a:lnTo>
                  <a:lnTo>
                    <a:pt x="41" y="56"/>
                  </a:lnTo>
                  <a:lnTo>
                    <a:pt x="41" y="56"/>
                  </a:lnTo>
                  <a:lnTo>
                    <a:pt x="41" y="56"/>
                  </a:lnTo>
                  <a:lnTo>
                    <a:pt x="41" y="56"/>
                  </a:lnTo>
                  <a:lnTo>
                    <a:pt x="41" y="56"/>
                  </a:lnTo>
                  <a:lnTo>
                    <a:pt x="37" y="56"/>
                  </a:lnTo>
                  <a:lnTo>
                    <a:pt x="37" y="56"/>
                  </a:lnTo>
                  <a:lnTo>
                    <a:pt x="37" y="60"/>
                  </a:lnTo>
                  <a:lnTo>
                    <a:pt x="37" y="60"/>
                  </a:lnTo>
                  <a:lnTo>
                    <a:pt x="37" y="60"/>
                  </a:lnTo>
                  <a:lnTo>
                    <a:pt x="37" y="60"/>
                  </a:lnTo>
                  <a:lnTo>
                    <a:pt x="37" y="60"/>
                  </a:lnTo>
                  <a:lnTo>
                    <a:pt x="37" y="60"/>
                  </a:lnTo>
                  <a:lnTo>
                    <a:pt x="37" y="60"/>
                  </a:lnTo>
                  <a:lnTo>
                    <a:pt x="34" y="60"/>
                  </a:lnTo>
                  <a:lnTo>
                    <a:pt x="34" y="64"/>
                  </a:lnTo>
                  <a:lnTo>
                    <a:pt x="34" y="64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34" y="64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26" y="64"/>
                  </a:lnTo>
                  <a:lnTo>
                    <a:pt x="26" y="64"/>
                  </a:lnTo>
                  <a:lnTo>
                    <a:pt x="26" y="64"/>
                  </a:lnTo>
                  <a:lnTo>
                    <a:pt x="26" y="64"/>
                  </a:lnTo>
                  <a:lnTo>
                    <a:pt x="22" y="64"/>
                  </a:lnTo>
                  <a:lnTo>
                    <a:pt x="22" y="64"/>
                  </a:lnTo>
                  <a:lnTo>
                    <a:pt x="22" y="64"/>
                  </a:lnTo>
                  <a:lnTo>
                    <a:pt x="22" y="64"/>
                  </a:lnTo>
                  <a:lnTo>
                    <a:pt x="22" y="64"/>
                  </a:lnTo>
                  <a:lnTo>
                    <a:pt x="18" y="64"/>
                  </a:lnTo>
                  <a:lnTo>
                    <a:pt x="18" y="64"/>
                  </a:lnTo>
                  <a:lnTo>
                    <a:pt x="18" y="64"/>
                  </a:lnTo>
                  <a:lnTo>
                    <a:pt x="15" y="64"/>
                  </a:lnTo>
                  <a:lnTo>
                    <a:pt x="15" y="64"/>
                  </a:lnTo>
                  <a:lnTo>
                    <a:pt x="15" y="64"/>
                  </a:lnTo>
                  <a:lnTo>
                    <a:pt x="11" y="60"/>
                  </a:lnTo>
                  <a:lnTo>
                    <a:pt x="11" y="60"/>
                  </a:lnTo>
                  <a:lnTo>
                    <a:pt x="11" y="60"/>
                  </a:lnTo>
                  <a:lnTo>
                    <a:pt x="11" y="60"/>
                  </a:lnTo>
                  <a:lnTo>
                    <a:pt x="7" y="60"/>
                  </a:lnTo>
                  <a:lnTo>
                    <a:pt x="7" y="60"/>
                  </a:lnTo>
                  <a:lnTo>
                    <a:pt x="7" y="60"/>
                  </a:lnTo>
                  <a:lnTo>
                    <a:pt x="7" y="60"/>
                  </a:lnTo>
                  <a:lnTo>
                    <a:pt x="7" y="60"/>
                  </a:lnTo>
                  <a:lnTo>
                    <a:pt x="7" y="60"/>
                  </a:lnTo>
                  <a:lnTo>
                    <a:pt x="7" y="60"/>
                  </a:lnTo>
                  <a:lnTo>
                    <a:pt x="7" y="60"/>
                  </a:lnTo>
                  <a:lnTo>
                    <a:pt x="3" y="56"/>
                  </a:lnTo>
                  <a:lnTo>
                    <a:pt x="3" y="56"/>
                  </a:lnTo>
                  <a:lnTo>
                    <a:pt x="3" y="56"/>
                  </a:lnTo>
                  <a:lnTo>
                    <a:pt x="3" y="56"/>
                  </a:lnTo>
                  <a:lnTo>
                    <a:pt x="0" y="56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1"/>
                  </a:lnTo>
                  <a:lnTo>
                    <a:pt x="0" y="38"/>
                  </a:lnTo>
                  <a:lnTo>
                    <a:pt x="3" y="30"/>
                  </a:lnTo>
                  <a:lnTo>
                    <a:pt x="3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18" y="30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26" y="23"/>
                  </a:lnTo>
                  <a:lnTo>
                    <a:pt x="26" y="23"/>
                  </a:lnTo>
                  <a:lnTo>
                    <a:pt x="26" y="23"/>
                  </a:lnTo>
                  <a:lnTo>
                    <a:pt x="26" y="23"/>
                  </a:lnTo>
                  <a:lnTo>
                    <a:pt x="26" y="23"/>
                  </a:lnTo>
                  <a:lnTo>
                    <a:pt x="26" y="23"/>
                  </a:lnTo>
                  <a:lnTo>
                    <a:pt x="22" y="23"/>
                  </a:lnTo>
                  <a:lnTo>
                    <a:pt x="22" y="23"/>
                  </a:lnTo>
                  <a:lnTo>
                    <a:pt x="22" y="23"/>
                  </a:lnTo>
                  <a:lnTo>
                    <a:pt x="22" y="23"/>
                  </a:lnTo>
                  <a:lnTo>
                    <a:pt x="22" y="19"/>
                  </a:lnTo>
                  <a:lnTo>
                    <a:pt x="22" y="19"/>
                  </a:lnTo>
                  <a:lnTo>
                    <a:pt x="22" y="19"/>
                  </a:lnTo>
                  <a:lnTo>
                    <a:pt x="22" y="19"/>
                  </a:lnTo>
                  <a:lnTo>
                    <a:pt x="22" y="19"/>
                  </a:lnTo>
                  <a:lnTo>
                    <a:pt x="22" y="19"/>
                  </a:lnTo>
                  <a:lnTo>
                    <a:pt x="18" y="19"/>
                  </a:lnTo>
                  <a:lnTo>
                    <a:pt x="18" y="15"/>
                  </a:lnTo>
                  <a:lnTo>
                    <a:pt x="18" y="15"/>
                  </a:lnTo>
                  <a:lnTo>
                    <a:pt x="18" y="15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15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8" y="11"/>
                  </a:lnTo>
                  <a:lnTo>
                    <a:pt x="18" y="4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9933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" name="Freeform 3459"/>
            <p:cNvSpPr>
              <a:spLocks noEditPoints="1"/>
            </p:cNvSpPr>
            <p:nvPr/>
          </p:nvSpPr>
          <p:spPr bwMode="auto">
            <a:xfrm>
              <a:off x="2428225" y="3321498"/>
              <a:ext cx="39545" cy="67266"/>
            </a:xfrm>
            <a:custGeom>
              <a:avLst/>
              <a:gdLst>
                <a:gd name="T0" fmla="*/ 15 w 22"/>
                <a:gd name="T1" fmla="*/ 0 h 37"/>
                <a:gd name="T2" fmla="*/ 15 w 22"/>
                <a:gd name="T3" fmla="*/ 0 h 37"/>
                <a:gd name="T4" fmla="*/ 19 w 22"/>
                <a:gd name="T5" fmla="*/ 0 h 37"/>
                <a:gd name="T6" fmla="*/ 19 w 22"/>
                <a:gd name="T7" fmla="*/ 3 h 37"/>
                <a:gd name="T8" fmla="*/ 19 w 22"/>
                <a:gd name="T9" fmla="*/ 3 h 37"/>
                <a:gd name="T10" fmla="*/ 19 w 22"/>
                <a:gd name="T11" fmla="*/ 7 h 37"/>
                <a:gd name="T12" fmla="*/ 15 w 22"/>
                <a:gd name="T13" fmla="*/ 7 h 37"/>
                <a:gd name="T14" fmla="*/ 15 w 22"/>
                <a:gd name="T15" fmla="*/ 11 h 37"/>
                <a:gd name="T16" fmla="*/ 15 w 22"/>
                <a:gd name="T17" fmla="*/ 11 h 37"/>
                <a:gd name="T18" fmla="*/ 15 w 22"/>
                <a:gd name="T19" fmla="*/ 11 h 37"/>
                <a:gd name="T20" fmla="*/ 15 w 22"/>
                <a:gd name="T21" fmla="*/ 11 h 37"/>
                <a:gd name="T22" fmla="*/ 15 w 22"/>
                <a:gd name="T23" fmla="*/ 15 h 37"/>
                <a:gd name="T24" fmla="*/ 15 w 22"/>
                <a:gd name="T25" fmla="*/ 15 h 37"/>
                <a:gd name="T26" fmla="*/ 15 w 22"/>
                <a:gd name="T27" fmla="*/ 18 h 37"/>
                <a:gd name="T28" fmla="*/ 15 w 22"/>
                <a:gd name="T29" fmla="*/ 18 h 37"/>
                <a:gd name="T30" fmla="*/ 15 w 22"/>
                <a:gd name="T31" fmla="*/ 18 h 37"/>
                <a:gd name="T32" fmla="*/ 15 w 22"/>
                <a:gd name="T33" fmla="*/ 22 h 37"/>
                <a:gd name="T34" fmla="*/ 15 w 22"/>
                <a:gd name="T35" fmla="*/ 22 h 37"/>
                <a:gd name="T36" fmla="*/ 15 w 22"/>
                <a:gd name="T37" fmla="*/ 26 h 37"/>
                <a:gd name="T38" fmla="*/ 15 w 22"/>
                <a:gd name="T39" fmla="*/ 30 h 37"/>
                <a:gd name="T40" fmla="*/ 15 w 22"/>
                <a:gd name="T41" fmla="*/ 30 h 37"/>
                <a:gd name="T42" fmla="*/ 15 w 22"/>
                <a:gd name="T43" fmla="*/ 30 h 37"/>
                <a:gd name="T44" fmla="*/ 11 w 22"/>
                <a:gd name="T45" fmla="*/ 33 h 37"/>
                <a:gd name="T46" fmla="*/ 7 w 22"/>
                <a:gd name="T47" fmla="*/ 33 h 37"/>
                <a:gd name="T48" fmla="*/ 7 w 22"/>
                <a:gd name="T49" fmla="*/ 33 h 37"/>
                <a:gd name="T50" fmla="*/ 4 w 22"/>
                <a:gd name="T51" fmla="*/ 37 h 37"/>
                <a:gd name="T52" fmla="*/ 4 w 22"/>
                <a:gd name="T53" fmla="*/ 37 h 37"/>
                <a:gd name="T54" fmla="*/ 4 w 22"/>
                <a:gd name="T55" fmla="*/ 37 h 37"/>
                <a:gd name="T56" fmla="*/ 0 w 22"/>
                <a:gd name="T57" fmla="*/ 37 h 37"/>
                <a:gd name="T58" fmla="*/ 0 w 22"/>
                <a:gd name="T59" fmla="*/ 37 h 37"/>
                <a:gd name="T60" fmla="*/ 0 w 22"/>
                <a:gd name="T61" fmla="*/ 22 h 37"/>
                <a:gd name="T62" fmla="*/ 0 w 22"/>
                <a:gd name="T63" fmla="*/ 11 h 37"/>
                <a:gd name="T64" fmla="*/ 0 w 22"/>
                <a:gd name="T65" fmla="*/ 7 h 37"/>
                <a:gd name="T66" fmla="*/ 4 w 22"/>
                <a:gd name="T67" fmla="*/ 7 h 37"/>
                <a:gd name="T68" fmla="*/ 4 w 22"/>
                <a:gd name="T69" fmla="*/ 7 h 37"/>
                <a:gd name="T70" fmla="*/ 7 w 22"/>
                <a:gd name="T71" fmla="*/ 7 h 37"/>
                <a:gd name="T72" fmla="*/ 7 w 22"/>
                <a:gd name="T73" fmla="*/ 7 h 37"/>
                <a:gd name="T74" fmla="*/ 7 w 22"/>
                <a:gd name="T75" fmla="*/ 3 h 37"/>
                <a:gd name="T76" fmla="*/ 11 w 22"/>
                <a:gd name="T77" fmla="*/ 3 h 37"/>
                <a:gd name="T78" fmla="*/ 11 w 22"/>
                <a:gd name="T79" fmla="*/ 0 h 37"/>
                <a:gd name="T80" fmla="*/ 11 w 22"/>
                <a:gd name="T81" fmla="*/ 0 h 37"/>
                <a:gd name="T82" fmla="*/ 15 w 22"/>
                <a:gd name="T83" fmla="*/ 0 h 37"/>
                <a:gd name="T84" fmla="*/ 15 w 22"/>
                <a:gd name="T85" fmla="*/ 0 h 37"/>
                <a:gd name="T86" fmla="*/ 19 w 22"/>
                <a:gd name="T87" fmla="*/ 7 h 37"/>
                <a:gd name="T88" fmla="*/ 22 w 22"/>
                <a:gd name="T89" fmla="*/ 3 h 37"/>
                <a:gd name="T90" fmla="*/ 22 w 22"/>
                <a:gd name="T91" fmla="*/ 3 h 37"/>
                <a:gd name="T92" fmla="*/ 22 w 22"/>
                <a:gd name="T93" fmla="*/ 7 h 37"/>
                <a:gd name="T94" fmla="*/ 22 w 22"/>
                <a:gd name="T95" fmla="*/ 7 h 37"/>
                <a:gd name="T96" fmla="*/ 22 w 22"/>
                <a:gd name="T97" fmla="*/ 7 h 37"/>
                <a:gd name="T98" fmla="*/ 19 w 22"/>
                <a:gd name="T99" fmla="*/ 7 h 37"/>
                <a:gd name="T100" fmla="*/ 19 w 22"/>
                <a:gd name="T101" fmla="*/ 7 h 37"/>
                <a:gd name="T102" fmla="*/ 22 w 22"/>
                <a:gd name="T103" fmla="*/ 18 h 37"/>
                <a:gd name="T104" fmla="*/ 22 w 22"/>
                <a:gd name="T105" fmla="*/ 15 h 37"/>
                <a:gd name="T106" fmla="*/ 22 w 22"/>
                <a:gd name="T107" fmla="*/ 11 h 37"/>
                <a:gd name="T108" fmla="*/ 22 w 22"/>
                <a:gd name="T109" fmla="*/ 15 h 37"/>
                <a:gd name="T110" fmla="*/ 22 w 22"/>
                <a:gd name="T111" fmla="*/ 15 h 37"/>
                <a:gd name="T112" fmla="*/ 22 w 22"/>
                <a:gd name="T113" fmla="*/ 15 h 37"/>
                <a:gd name="T114" fmla="*/ 22 w 22"/>
                <a:gd name="T115" fmla="*/ 15 h 37"/>
                <a:gd name="T116" fmla="*/ 22 w 22"/>
                <a:gd name="T117" fmla="*/ 15 h 37"/>
                <a:gd name="T118" fmla="*/ 22 w 22"/>
                <a:gd name="T119" fmla="*/ 1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2" h="37">
                  <a:moveTo>
                    <a:pt x="15" y="0"/>
                  </a:moveTo>
                  <a:lnTo>
                    <a:pt x="15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3"/>
                  </a:lnTo>
                  <a:lnTo>
                    <a:pt x="19" y="3"/>
                  </a:lnTo>
                  <a:lnTo>
                    <a:pt x="19" y="3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9" y="15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15" y="26"/>
                  </a:lnTo>
                  <a:lnTo>
                    <a:pt x="15" y="26"/>
                  </a:lnTo>
                  <a:lnTo>
                    <a:pt x="15" y="30"/>
                  </a:lnTo>
                  <a:lnTo>
                    <a:pt x="15" y="26"/>
                  </a:lnTo>
                  <a:lnTo>
                    <a:pt x="15" y="30"/>
                  </a:lnTo>
                  <a:lnTo>
                    <a:pt x="15" y="30"/>
                  </a:lnTo>
                  <a:lnTo>
                    <a:pt x="15" y="30"/>
                  </a:lnTo>
                  <a:lnTo>
                    <a:pt x="15" y="30"/>
                  </a:lnTo>
                  <a:lnTo>
                    <a:pt x="11" y="33"/>
                  </a:lnTo>
                  <a:lnTo>
                    <a:pt x="11" y="33"/>
                  </a:lnTo>
                  <a:lnTo>
                    <a:pt x="7" y="33"/>
                  </a:lnTo>
                  <a:lnTo>
                    <a:pt x="7" y="33"/>
                  </a:lnTo>
                  <a:lnTo>
                    <a:pt x="7" y="33"/>
                  </a:lnTo>
                  <a:lnTo>
                    <a:pt x="7" y="37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22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11" y="3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5" y="0"/>
                  </a:lnTo>
                  <a:close/>
                  <a:moveTo>
                    <a:pt x="19" y="7"/>
                  </a:moveTo>
                  <a:lnTo>
                    <a:pt x="19" y="7"/>
                  </a:lnTo>
                  <a:lnTo>
                    <a:pt x="22" y="3"/>
                  </a:lnTo>
                  <a:lnTo>
                    <a:pt x="22" y="3"/>
                  </a:lnTo>
                  <a:lnTo>
                    <a:pt x="22" y="3"/>
                  </a:lnTo>
                  <a:lnTo>
                    <a:pt x="22" y="3"/>
                  </a:lnTo>
                  <a:lnTo>
                    <a:pt x="22" y="3"/>
                  </a:lnTo>
                  <a:lnTo>
                    <a:pt x="22" y="7"/>
                  </a:lnTo>
                  <a:lnTo>
                    <a:pt x="22" y="3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19" y="7"/>
                  </a:lnTo>
                  <a:close/>
                  <a:moveTo>
                    <a:pt x="22" y="18"/>
                  </a:moveTo>
                  <a:lnTo>
                    <a:pt x="22" y="18"/>
                  </a:lnTo>
                  <a:lnTo>
                    <a:pt x="22" y="18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2" y="18"/>
                  </a:lnTo>
                  <a:lnTo>
                    <a:pt x="22" y="18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9933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" name="Freeform 3460"/>
            <p:cNvSpPr>
              <a:spLocks/>
            </p:cNvSpPr>
            <p:nvPr/>
          </p:nvSpPr>
          <p:spPr bwMode="auto">
            <a:xfrm>
              <a:off x="3170593" y="3348768"/>
              <a:ext cx="7190" cy="5455"/>
            </a:xfrm>
            <a:custGeom>
              <a:avLst/>
              <a:gdLst>
                <a:gd name="T0" fmla="*/ 4 w 4"/>
                <a:gd name="T1" fmla="*/ 3 h 3"/>
                <a:gd name="T2" fmla="*/ 4 w 4"/>
                <a:gd name="T3" fmla="*/ 3 h 3"/>
                <a:gd name="T4" fmla="*/ 4 w 4"/>
                <a:gd name="T5" fmla="*/ 3 h 3"/>
                <a:gd name="T6" fmla="*/ 4 w 4"/>
                <a:gd name="T7" fmla="*/ 3 h 3"/>
                <a:gd name="T8" fmla="*/ 4 w 4"/>
                <a:gd name="T9" fmla="*/ 3 h 3"/>
                <a:gd name="T10" fmla="*/ 4 w 4"/>
                <a:gd name="T11" fmla="*/ 3 h 3"/>
                <a:gd name="T12" fmla="*/ 4 w 4"/>
                <a:gd name="T13" fmla="*/ 3 h 3"/>
                <a:gd name="T14" fmla="*/ 4 w 4"/>
                <a:gd name="T15" fmla="*/ 3 h 3"/>
                <a:gd name="T16" fmla="*/ 4 w 4"/>
                <a:gd name="T17" fmla="*/ 3 h 3"/>
                <a:gd name="T18" fmla="*/ 4 w 4"/>
                <a:gd name="T19" fmla="*/ 0 h 3"/>
                <a:gd name="T20" fmla="*/ 4 w 4"/>
                <a:gd name="T21" fmla="*/ 0 h 3"/>
                <a:gd name="T22" fmla="*/ 0 w 4"/>
                <a:gd name="T23" fmla="*/ 0 h 3"/>
                <a:gd name="T24" fmla="*/ 0 w 4"/>
                <a:gd name="T25" fmla="*/ 0 h 3"/>
                <a:gd name="T26" fmla="*/ 4 w 4"/>
                <a:gd name="T27" fmla="*/ 0 h 3"/>
                <a:gd name="T28" fmla="*/ 4 w 4"/>
                <a:gd name="T29" fmla="*/ 0 h 3"/>
                <a:gd name="T30" fmla="*/ 4 w 4"/>
                <a:gd name="T31" fmla="*/ 0 h 3"/>
                <a:gd name="T32" fmla="*/ 4 w 4"/>
                <a:gd name="T33" fmla="*/ 0 h 3"/>
                <a:gd name="T34" fmla="*/ 4 w 4"/>
                <a:gd name="T35" fmla="*/ 0 h 3"/>
                <a:gd name="T36" fmla="*/ 4 w 4"/>
                <a:gd name="T37" fmla="*/ 3 h 3"/>
                <a:gd name="T38" fmla="*/ 4 w 4"/>
                <a:gd name="T39" fmla="*/ 3 h 3"/>
                <a:gd name="T40" fmla="*/ 4 w 4"/>
                <a:gd name="T4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" h="3">
                  <a:moveTo>
                    <a:pt x="4" y="3"/>
                  </a:moveTo>
                  <a:lnTo>
                    <a:pt x="4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3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4" name="Freeform 3462"/>
            <p:cNvSpPr>
              <a:spLocks noEditPoints="1"/>
            </p:cNvSpPr>
            <p:nvPr/>
          </p:nvSpPr>
          <p:spPr bwMode="auto">
            <a:xfrm>
              <a:off x="3204746" y="3341496"/>
              <a:ext cx="0" cy="19999"/>
            </a:xfrm>
            <a:custGeom>
              <a:avLst/>
              <a:gdLst>
                <a:gd name="T0" fmla="*/ 11 h 11"/>
                <a:gd name="T1" fmla="*/ 11 h 11"/>
                <a:gd name="T2" fmla="*/ 11 h 11"/>
                <a:gd name="T3" fmla="*/ 11 h 11"/>
                <a:gd name="T4" fmla="*/ 7 h 11"/>
                <a:gd name="T5" fmla="*/ 7 h 11"/>
                <a:gd name="T6" fmla="*/ 7 h 11"/>
                <a:gd name="T7" fmla="*/ 7 h 11"/>
                <a:gd name="T8" fmla="*/ 7 h 11"/>
                <a:gd name="T9" fmla="*/ 7 h 11"/>
                <a:gd name="T10" fmla="*/ 7 h 11"/>
                <a:gd name="T11" fmla="*/ 11 h 11"/>
                <a:gd name="T12" fmla="*/ 11 h 11"/>
                <a:gd name="T13" fmla="*/ 11 h 11"/>
                <a:gd name="T14" fmla="*/ 0 h 11"/>
                <a:gd name="T15" fmla="*/ 0 h 11"/>
                <a:gd name="T16" fmla="*/ 0 h 11"/>
                <a:gd name="T17" fmla="*/ 0 h 11"/>
                <a:gd name="T18" fmla="*/ 0 h 11"/>
                <a:gd name="T19" fmla="*/ 0 h 11"/>
                <a:gd name="T20" fmla="*/ 0 h 11"/>
                <a:gd name="T21" fmla="*/ 0 h 11"/>
                <a:gd name="T22" fmla="*/ 0 h 11"/>
                <a:gd name="T23" fmla="*/ 0 h 11"/>
                <a:gd name="T24" fmla="*/ 0 h 11"/>
                <a:gd name="T25" fmla="*/ 0 h 11"/>
                <a:gd name="T26" fmla="*/ 0 h 11"/>
                <a:gd name="T27" fmla="*/ 0 h 11"/>
                <a:gd name="T28" fmla="*/ 0 h 1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  <a:cxn ang="0">
                  <a:pos x="0" y="T17"/>
                </a:cxn>
                <a:cxn ang="0">
                  <a:pos x="0" y="T18"/>
                </a:cxn>
                <a:cxn ang="0">
                  <a:pos x="0" y="T19"/>
                </a:cxn>
                <a:cxn ang="0">
                  <a:pos x="0" y="T20"/>
                </a:cxn>
                <a:cxn ang="0">
                  <a:pos x="0" y="T21"/>
                </a:cxn>
                <a:cxn ang="0">
                  <a:pos x="0" y="T22"/>
                </a:cxn>
                <a:cxn ang="0">
                  <a:pos x="0" y="T23"/>
                </a:cxn>
                <a:cxn ang="0">
                  <a:pos x="0" y="T24"/>
                </a:cxn>
                <a:cxn ang="0">
                  <a:pos x="0" y="T25"/>
                </a:cxn>
                <a:cxn ang="0">
                  <a:pos x="0" y="T26"/>
                </a:cxn>
                <a:cxn ang="0">
                  <a:pos x="0" y="T27"/>
                </a:cxn>
                <a:cxn ang="0">
                  <a:pos x="0" y="T28"/>
                </a:cxn>
              </a:cxnLst>
              <a:rect l="0" t="0" r="r" b="b"/>
              <a:pathLst>
                <a:path h="11">
                  <a:moveTo>
                    <a:pt x="0" y="11"/>
                  </a:move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5" name="Freeform 3465"/>
            <p:cNvSpPr>
              <a:spLocks noEditPoints="1"/>
            </p:cNvSpPr>
            <p:nvPr/>
          </p:nvSpPr>
          <p:spPr bwMode="auto">
            <a:xfrm>
              <a:off x="2428225" y="3376038"/>
              <a:ext cx="176155" cy="101808"/>
            </a:xfrm>
            <a:custGeom>
              <a:avLst/>
              <a:gdLst>
                <a:gd name="T0" fmla="*/ 41 w 98"/>
                <a:gd name="T1" fmla="*/ 3 h 56"/>
                <a:gd name="T2" fmla="*/ 49 w 98"/>
                <a:gd name="T3" fmla="*/ 0 h 56"/>
                <a:gd name="T4" fmla="*/ 41 w 98"/>
                <a:gd name="T5" fmla="*/ 3 h 56"/>
                <a:gd name="T6" fmla="*/ 94 w 98"/>
                <a:gd name="T7" fmla="*/ 22 h 56"/>
                <a:gd name="T8" fmla="*/ 86 w 98"/>
                <a:gd name="T9" fmla="*/ 26 h 56"/>
                <a:gd name="T10" fmla="*/ 75 w 98"/>
                <a:gd name="T11" fmla="*/ 30 h 56"/>
                <a:gd name="T12" fmla="*/ 67 w 98"/>
                <a:gd name="T13" fmla="*/ 26 h 56"/>
                <a:gd name="T14" fmla="*/ 64 w 98"/>
                <a:gd name="T15" fmla="*/ 30 h 56"/>
                <a:gd name="T16" fmla="*/ 64 w 98"/>
                <a:gd name="T17" fmla="*/ 33 h 56"/>
                <a:gd name="T18" fmla="*/ 60 w 98"/>
                <a:gd name="T19" fmla="*/ 37 h 56"/>
                <a:gd name="T20" fmla="*/ 56 w 98"/>
                <a:gd name="T21" fmla="*/ 41 h 56"/>
                <a:gd name="T22" fmla="*/ 52 w 98"/>
                <a:gd name="T23" fmla="*/ 37 h 56"/>
                <a:gd name="T24" fmla="*/ 49 w 98"/>
                <a:gd name="T25" fmla="*/ 37 h 56"/>
                <a:gd name="T26" fmla="*/ 37 w 98"/>
                <a:gd name="T27" fmla="*/ 41 h 56"/>
                <a:gd name="T28" fmla="*/ 41 w 98"/>
                <a:gd name="T29" fmla="*/ 48 h 56"/>
                <a:gd name="T30" fmla="*/ 37 w 98"/>
                <a:gd name="T31" fmla="*/ 48 h 56"/>
                <a:gd name="T32" fmla="*/ 34 w 98"/>
                <a:gd name="T33" fmla="*/ 56 h 56"/>
                <a:gd name="T34" fmla="*/ 30 w 98"/>
                <a:gd name="T35" fmla="*/ 52 h 56"/>
                <a:gd name="T36" fmla="*/ 30 w 98"/>
                <a:gd name="T37" fmla="*/ 48 h 56"/>
                <a:gd name="T38" fmla="*/ 26 w 98"/>
                <a:gd name="T39" fmla="*/ 48 h 56"/>
                <a:gd name="T40" fmla="*/ 26 w 98"/>
                <a:gd name="T41" fmla="*/ 48 h 56"/>
                <a:gd name="T42" fmla="*/ 22 w 98"/>
                <a:gd name="T43" fmla="*/ 48 h 56"/>
                <a:gd name="T44" fmla="*/ 22 w 98"/>
                <a:gd name="T45" fmla="*/ 41 h 56"/>
                <a:gd name="T46" fmla="*/ 22 w 98"/>
                <a:gd name="T47" fmla="*/ 41 h 56"/>
                <a:gd name="T48" fmla="*/ 19 w 98"/>
                <a:gd name="T49" fmla="*/ 37 h 56"/>
                <a:gd name="T50" fmla="*/ 15 w 98"/>
                <a:gd name="T51" fmla="*/ 41 h 56"/>
                <a:gd name="T52" fmla="*/ 11 w 98"/>
                <a:gd name="T53" fmla="*/ 41 h 56"/>
                <a:gd name="T54" fmla="*/ 11 w 98"/>
                <a:gd name="T55" fmla="*/ 37 h 56"/>
                <a:gd name="T56" fmla="*/ 7 w 98"/>
                <a:gd name="T57" fmla="*/ 37 h 56"/>
                <a:gd name="T58" fmla="*/ 7 w 98"/>
                <a:gd name="T59" fmla="*/ 33 h 56"/>
                <a:gd name="T60" fmla="*/ 4 w 98"/>
                <a:gd name="T61" fmla="*/ 33 h 56"/>
                <a:gd name="T62" fmla="*/ 0 w 98"/>
                <a:gd name="T63" fmla="*/ 33 h 56"/>
                <a:gd name="T64" fmla="*/ 4 w 98"/>
                <a:gd name="T65" fmla="*/ 26 h 56"/>
                <a:gd name="T66" fmla="*/ 0 w 98"/>
                <a:gd name="T67" fmla="*/ 26 h 56"/>
                <a:gd name="T68" fmla="*/ 0 w 98"/>
                <a:gd name="T69" fmla="*/ 22 h 56"/>
                <a:gd name="T70" fmla="*/ 11 w 98"/>
                <a:gd name="T71" fmla="*/ 15 h 56"/>
                <a:gd name="T72" fmla="*/ 15 w 98"/>
                <a:gd name="T73" fmla="*/ 11 h 56"/>
                <a:gd name="T74" fmla="*/ 22 w 98"/>
                <a:gd name="T75" fmla="*/ 11 h 56"/>
                <a:gd name="T76" fmla="*/ 26 w 98"/>
                <a:gd name="T77" fmla="*/ 7 h 56"/>
                <a:gd name="T78" fmla="*/ 30 w 98"/>
                <a:gd name="T79" fmla="*/ 11 h 56"/>
                <a:gd name="T80" fmla="*/ 37 w 98"/>
                <a:gd name="T81" fmla="*/ 11 h 56"/>
                <a:gd name="T82" fmla="*/ 45 w 98"/>
                <a:gd name="T83" fmla="*/ 11 h 56"/>
                <a:gd name="T84" fmla="*/ 49 w 98"/>
                <a:gd name="T85" fmla="*/ 7 h 56"/>
                <a:gd name="T86" fmla="*/ 52 w 98"/>
                <a:gd name="T87" fmla="*/ 7 h 56"/>
                <a:gd name="T88" fmla="*/ 52 w 98"/>
                <a:gd name="T89" fmla="*/ 7 h 56"/>
                <a:gd name="T90" fmla="*/ 56 w 98"/>
                <a:gd name="T91" fmla="*/ 7 h 56"/>
                <a:gd name="T92" fmla="*/ 64 w 98"/>
                <a:gd name="T93" fmla="*/ 7 h 56"/>
                <a:gd name="T94" fmla="*/ 71 w 98"/>
                <a:gd name="T95" fmla="*/ 7 h 56"/>
                <a:gd name="T96" fmla="*/ 75 w 98"/>
                <a:gd name="T97" fmla="*/ 11 h 56"/>
                <a:gd name="T98" fmla="*/ 82 w 98"/>
                <a:gd name="T99" fmla="*/ 15 h 56"/>
                <a:gd name="T100" fmla="*/ 82 w 98"/>
                <a:gd name="T101" fmla="*/ 18 h 56"/>
                <a:gd name="T102" fmla="*/ 82 w 98"/>
                <a:gd name="T103" fmla="*/ 18 h 56"/>
                <a:gd name="T104" fmla="*/ 86 w 98"/>
                <a:gd name="T105" fmla="*/ 18 h 56"/>
                <a:gd name="T106" fmla="*/ 90 w 98"/>
                <a:gd name="T107" fmla="*/ 18 h 56"/>
                <a:gd name="T108" fmla="*/ 90 w 98"/>
                <a:gd name="T109" fmla="*/ 18 h 56"/>
                <a:gd name="T110" fmla="*/ 90 w 98"/>
                <a:gd name="T111" fmla="*/ 18 h 56"/>
                <a:gd name="T112" fmla="*/ 94 w 98"/>
                <a:gd name="T113" fmla="*/ 18 h 56"/>
                <a:gd name="T114" fmla="*/ 94 w 98"/>
                <a:gd name="T115" fmla="*/ 2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8" h="56">
                  <a:moveTo>
                    <a:pt x="41" y="3"/>
                  </a:moveTo>
                  <a:lnTo>
                    <a:pt x="41" y="3"/>
                  </a:lnTo>
                  <a:lnTo>
                    <a:pt x="41" y="3"/>
                  </a:lnTo>
                  <a:lnTo>
                    <a:pt x="41" y="3"/>
                  </a:lnTo>
                  <a:lnTo>
                    <a:pt x="41" y="3"/>
                  </a:lnTo>
                  <a:lnTo>
                    <a:pt x="41" y="3"/>
                  </a:lnTo>
                  <a:lnTo>
                    <a:pt x="41" y="3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1" y="3"/>
                  </a:lnTo>
                  <a:lnTo>
                    <a:pt x="41" y="3"/>
                  </a:lnTo>
                  <a:lnTo>
                    <a:pt x="41" y="3"/>
                  </a:lnTo>
                  <a:lnTo>
                    <a:pt x="41" y="3"/>
                  </a:lnTo>
                  <a:close/>
                  <a:moveTo>
                    <a:pt x="98" y="22"/>
                  </a:moveTo>
                  <a:lnTo>
                    <a:pt x="98" y="22"/>
                  </a:lnTo>
                  <a:lnTo>
                    <a:pt x="94" y="22"/>
                  </a:lnTo>
                  <a:lnTo>
                    <a:pt x="94" y="22"/>
                  </a:lnTo>
                  <a:lnTo>
                    <a:pt x="94" y="22"/>
                  </a:lnTo>
                  <a:lnTo>
                    <a:pt x="94" y="22"/>
                  </a:lnTo>
                  <a:lnTo>
                    <a:pt x="90" y="22"/>
                  </a:lnTo>
                  <a:lnTo>
                    <a:pt x="90" y="22"/>
                  </a:lnTo>
                  <a:lnTo>
                    <a:pt x="90" y="22"/>
                  </a:lnTo>
                  <a:lnTo>
                    <a:pt x="86" y="26"/>
                  </a:lnTo>
                  <a:lnTo>
                    <a:pt x="86" y="26"/>
                  </a:lnTo>
                  <a:lnTo>
                    <a:pt x="82" y="26"/>
                  </a:lnTo>
                  <a:lnTo>
                    <a:pt x="82" y="26"/>
                  </a:lnTo>
                  <a:lnTo>
                    <a:pt x="82" y="26"/>
                  </a:lnTo>
                  <a:lnTo>
                    <a:pt x="79" y="26"/>
                  </a:lnTo>
                  <a:lnTo>
                    <a:pt x="79" y="26"/>
                  </a:lnTo>
                  <a:lnTo>
                    <a:pt x="75" y="30"/>
                  </a:lnTo>
                  <a:lnTo>
                    <a:pt x="71" y="26"/>
                  </a:lnTo>
                  <a:lnTo>
                    <a:pt x="71" y="26"/>
                  </a:lnTo>
                  <a:lnTo>
                    <a:pt x="71" y="26"/>
                  </a:lnTo>
                  <a:lnTo>
                    <a:pt x="67" y="26"/>
                  </a:lnTo>
                  <a:lnTo>
                    <a:pt x="67" y="26"/>
                  </a:lnTo>
                  <a:lnTo>
                    <a:pt x="67" y="26"/>
                  </a:lnTo>
                  <a:lnTo>
                    <a:pt x="67" y="30"/>
                  </a:lnTo>
                  <a:lnTo>
                    <a:pt x="67" y="30"/>
                  </a:lnTo>
                  <a:lnTo>
                    <a:pt x="67" y="30"/>
                  </a:lnTo>
                  <a:lnTo>
                    <a:pt x="67" y="30"/>
                  </a:lnTo>
                  <a:lnTo>
                    <a:pt x="64" y="30"/>
                  </a:lnTo>
                  <a:lnTo>
                    <a:pt x="64" y="30"/>
                  </a:lnTo>
                  <a:lnTo>
                    <a:pt x="64" y="33"/>
                  </a:lnTo>
                  <a:lnTo>
                    <a:pt x="64" y="33"/>
                  </a:lnTo>
                  <a:lnTo>
                    <a:pt x="64" y="33"/>
                  </a:lnTo>
                  <a:lnTo>
                    <a:pt x="64" y="33"/>
                  </a:lnTo>
                  <a:lnTo>
                    <a:pt x="64" y="33"/>
                  </a:lnTo>
                  <a:lnTo>
                    <a:pt x="64" y="33"/>
                  </a:lnTo>
                  <a:lnTo>
                    <a:pt x="64" y="33"/>
                  </a:lnTo>
                  <a:lnTo>
                    <a:pt x="64" y="33"/>
                  </a:lnTo>
                  <a:lnTo>
                    <a:pt x="64" y="33"/>
                  </a:lnTo>
                  <a:lnTo>
                    <a:pt x="60" y="33"/>
                  </a:lnTo>
                  <a:lnTo>
                    <a:pt x="60" y="33"/>
                  </a:lnTo>
                  <a:lnTo>
                    <a:pt x="60" y="37"/>
                  </a:lnTo>
                  <a:lnTo>
                    <a:pt x="60" y="37"/>
                  </a:lnTo>
                  <a:lnTo>
                    <a:pt x="60" y="37"/>
                  </a:lnTo>
                  <a:lnTo>
                    <a:pt x="60" y="37"/>
                  </a:lnTo>
                  <a:lnTo>
                    <a:pt x="56" y="37"/>
                  </a:lnTo>
                  <a:lnTo>
                    <a:pt x="56" y="37"/>
                  </a:lnTo>
                  <a:lnTo>
                    <a:pt x="56" y="41"/>
                  </a:lnTo>
                  <a:lnTo>
                    <a:pt x="56" y="41"/>
                  </a:lnTo>
                  <a:lnTo>
                    <a:pt x="56" y="41"/>
                  </a:lnTo>
                  <a:lnTo>
                    <a:pt x="56" y="41"/>
                  </a:lnTo>
                  <a:lnTo>
                    <a:pt x="56" y="41"/>
                  </a:lnTo>
                  <a:lnTo>
                    <a:pt x="52" y="41"/>
                  </a:lnTo>
                  <a:lnTo>
                    <a:pt x="52" y="37"/>
                  </a:lnTo>
                  <a:lnTo>
                    <a:pt x="52" y="37"/>
                  </a:lnTo>
                  <a:lnTo>
                    <a:pt x="52" y="37"/>
                  </a:lnTo>
                  <a:lnTo>
                    <a:pt x="52" y="37"/>
                  </a:lnTo>
                  <a:lnTo>
                    <a:pt x="49" y="37"/>
                  </a:lnTo>
                  <a:lnTo>
                    <a:pt x="49" y="37"/>
                  </a:lnTo>
                  <a:lnTo>
                    <a:pt x="49" y="37"/>
                  </a:lnTo>
                  <a:lnTo>
                    <a:pt x="45" y="41"/>
                  </a:lnTo>
                  <a:lnTo>
                    <a:pt x="45" y="41"/>
                  </a:lnTo>
                  <a:lnTo>
                    <a:pt x="45" y="41"/>
                  </a:lnTo>
                  <a:lnTo>
                    <a:pt x="41" y="41"/>
                  </a:lnTo>
                  <a:lnTo>
                    <a:pt x="41" y="41"/>
                  </a:lnTo>
                  <a:lnTo>
                    <a:pt x="37" y="41"/>
                  </a:lnTo>
                  <a:lnTo>
                    <a:pt x="37" y="45"/>
                  </a:lnTo>
                  <a:lnTo>
                    <a:pt x="41" y="45"/>
                  </a:lnTo>
                  <a:lnTo>
                    <a:pt x="41" y="48"/>
                  </a:lnTo>
                  <a:lnTo>
                    <a:pt x="41" y="48"/>
                  </a:lnTo>
                  <a:lnTo>
                    <a:pt x="41" y="48"/>
                  </a:lnTo>
                  <a:lnTo>
                    <a:pt x="41" y="48"/>
                  </a:lnTo>
                  <a:lnTo>
                    <a:pt x="41" y="48"/>
                  </a:lnTo>
                  <a:lnTo>
                    <a:pt x="41" y="48"/>
                  </a:lnTo>
                  <a:lnTo>
                    <a:pt x="37" y="48"/>
                  </a:lnTo>
                  <a:lnTo>
                    <a:pt x="37" y="48"/>
                  </a:lnTo>
                  <a:lnTo>
                    <a:pt x="37" y="48"/>
                  </a:lnTo>
                  <a:lnTo>
                    <a:pt x="37" y="48"/>
                  </a:lnTo>
                  <a:lnTo>
                    <a:pt x="37" y="52"/>
                  </a:lnTo>
                  <a:lnTo>
                    <a:pt x="37" y="52"/>
                  </a:lnTo>
                  <a:lnTo>
                    <a:pt x="37" y="52"/>
                  </a:lnTo>
                  <a:lnTo>
                    <a:pt x="37" y="52"/>
                  </a:lnTo>
                  <a:lnTo>
                    <a:pt x="34" y="56"/>
                  </a:lnTo>
                  <a:lnTo>
                    <a:pt x="34" y="56"/>
                  </a:lnTo>
                  <a:lnTo>
                    <a:pt x="34" y="52"/>
                  </a:lnTo>
                  <a:lnTo>
                    <a:pt x="30" y="56"/>
                  </a:lnTo>
                  <a:lnTo>
                    <a:pt x="30" y="52"/>
                  </a:lnTo>
                  <a:lnTo>
                    <a:pt x="30" y="52"/>
                  </a:lnTo>
                  <a:lnTo>
                    <a:pt x="30" y="52"/>
                  </a:lnTo>
                  <a:lnTo>
                    <a:pt x="30" y="52"/>
                  </a:lnTo>
                  <a:lnTo>
                    <a:pt x="26" y="48"/>
                  </a:lnTo>
                  <a:lnTo>
                    <a:pt x="26" y="48"/>
                  </a:lnTo>
                  <a:lnTo>
                    <a:pt x="30" y="48"/>
                  </a:lnTo>
                  <a:lnTo>
                    <a:pt x="30" y="48"/>
                  </a:lnTo>
                  <a:lnTo>
                    <a:pt x="30" y="48"/>
                  </a:lnTo>
                  <a:lnTo>
                    <a:pt x="30" y="48"/>
                  </a:lnTo>
                  <a:lnTo>
                    <a:pt x="30" y="48"/>
                  </a:lnTo>
                  <a:lnTo>
                    <a:pt x="26" y="48"/>
                  </a:lnTo>
                  <a:lnTo>
                    <a:pt x="26" y="48"/>
                  </a:lnTo>
                  <a:lnTo>
                    <a:pt x="26" y="48"/>
                  </a:lnTo>
                  <a:lnTo>
                    <a:pt x="26" y="48"/>
                  </a:lnTo>
                  <a:lnTo>
                    <a:pt x="26" y="48"/>
                  </a:lnTo>
                  <a:lnTo>
                    <a:pt x="26" y="48"/>
                  </a:lnTo>
                  <a:lnTo>
                    <a:pt x="26" y="48"/>
                  </a:lnTo>
                  <a:lnTo>
                    <a:pt x="26" y="48"/>
                  </a:lnTo>
                  <a:lnTo>
                    <a:pt x="26" y="48"/>
                  </a:lnTo>
                  <a:lnTo>
                    <a:pt x="26" y="48"/>
                  </a:lnTo>
                  <a:lnTo>
                    <a:pt x="26" y="48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45"/>
                  </a:lnTo>
                  <a:lnTo>
                    <a:pt x="22" y="45"/>
                  </a:lnTo>
                  <a:lnTo>
                    <a:pt x="22" y="45"/>
                  </a:lnTo>
                  <a:lnTo>
                    <a:pt x="22" y="45"/>
                  </a:lnTo>
                  <a:lnTo>
                    <a:pt x="22" y="45"/>
                  </a:lnTo>
                  <a:lnTo>
                    <a:pt x="22" y="41"/>
                  </a:lnTo>
                  <a:lnTo>
                    <a:pt x="26" y="41"/>
                  </a:lnTo>
                  <a:lnTo>
                    <a:pt x="26" y="41"/>
                  </a:lnTo>
                  <a:lnTo>
                    <a:pt x="22" y="41"/>
                  </a:lnTo>
                  <a:lnTo>
                    <a:pt x="22" y="41"/>
                  </a:lnTo>
                  <a:lnTo>
                    <a:pt x="22" y="41"/>
                  </a:lnTo>
                  <a:lnTo>
                    <a:pt x="22" y="41"/>
                  </a:lnTo>
                  <a:lnTo>
                    <a:pt x="22" y="41"/>
                  </a:lnTo>
                  <a:lnTo>
                    <a:pt x="22" y="41"/>
                  </a:lnTo>
                  <a:lnTo>
                    <a:pt x="19" y="41"/>
                  </a:lnTo>
                  <a:lnTo>
                    <a:pt x="19" y="41"/>
                  </a:lnTo>
                  <a:lnTo>
                    <a:pt x="19" y="41"/>
                  </a:lnTo>
                  <a:lnTo>
                    <a:pt x="19" y="37"/>
                  </a:lnTo>
                  <a:lnTo>
                    <a:pt x="19" y="37"/>
                  </a:lnTo>
                  <a:lnTo>
                    <a:pt x="19" y="37"/>
                  </a:lnTo>
                  <a:lnTo>
                    <a:pt x="15" y="37"/>
                  </a:lnTo>
                  <a:lnTo>
                    <a:pt x="15" y="41"/>
                  </a:lnTo>
                  <a:lnTo>
                    <a:pt x="15" y="41"/>
                  </a:lnTo>
                  <a:lnTo>
                    <a:pt x="15" y="41"/>
                  </a:lnTo>
                  <a:lnTo>
                    <a:pt x="15" y="41"/>
                  </a:lnTo>
                  <a:lnTo>
                    <a:pt x="15" y="41"/>
                  </a:lnTo>
                  <a:lnTo>
                    <a:pt x="15" y="41"/>
                  </a:lnTo>
                  <a:lnTo>
                    <a:pt x="15" y="41"/>
                  </a:lnTo>
                  <a:lnTo>
                    <a:pt x="11" y="41"/>
                  </a:lnTo>
                  <a:lnTo>
                    <a:pt x="11" y="41"/>
                  </a:lnTo>
                  <a:lnTo>
                    <a:pt x="11" y="41"/>
                  </a:lnTo>
                  <a:lnTo>
                    <a:pt x="11" y="41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7" y="37"/>
                  </a:lnTo>
                  <a:lnTo>
                    <a:pt x="7" y="37"/>
                  </a:lnTo>
                  <a:lnTo>
                    <a:pt x="7" y="37"/>
                  </a:lnTo>
                  <a:lnTo>
                    <a:pt x="7" y="37"/>
                  </a:lnTo>
                  <a:lnTo>
                    <a:pt x="7" y="37"/>
                  </a:lnTo>
                  <a:lnTo>
                    <a:pt x="7" y="37"/>
                  </a:lnTo>
                  <a:lnTo>
                    <a:pt x="7" y="37"/>
                  </a:lnTo>
                  <a:lnTo>
                    <a:pt x="7" y="37"/>
                  </a:lnTo>
                  <a:lnTo>
                    <a:pt x="7" y="37"/>
                  </a:lnTo>
                  <a:lnTo>
                    <a:pt x="7" y="37"/>
                  </a:lnTo>
                  <a:lnTo>
                    <a:pt x="7" y="37"/>
                  </a:lnTo>
                  <a:lnTo>
                    <a:pt x="7" y="33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4" y="26"/>
                  </a:lnTo>
                  <a:lnTo>
                    <a:pt x="4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4" y="22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9" y="11"/>
                  </a:lnTo>
                  <a:lnTo>
                    <a:pt x="19" y="11"/>
                  </a:lnTo>
                  <a:lnTo>
                    <a:pt x="19" y="11"/>
                  </a:lnTo>
                  <a:lnTo>
                    <a:pt x="19" y="11"/>
                  </a:lnTo>
                  <a:lnTo>
                    <a:pt x="22" y="11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30" y="11"/>
                  </a:lnTo>
                  <a:lnTo>
                    <a:pt x="30" y="11"/>
                  </a:lnTo>
                  <a:lnTo>
                    <a:pt x="30" y="11"/>
                  </a:lnTo>
                  <a:lnTo>
                    <a:pt x="30" y="11"/>
                  </a:lnTo>
                  <a:lnTo>
                    <a:pt x="34" y="11"/>
                  </a:lnTo>
                  <a:lnTo>
                    <a:pt x="37" y="11"/>
                  </a:lnTo>
                  <a:lnTo>
                    <a:pt x="37" y="11"/>
                  </a:lnTo>
                  <a:lnTo>
                    <a:pt x="37" y="11"/>
                  </a:lnTo>
                  <a:lnTo>
                    <a:pt x="37" y="11"/>
                  </a:lnTo>
                  <a:lnTo>
                    <a:pt x="37" y="11"/>
                  </a:lnTo>
                  <a:lnTo>
                    <a:pt x="41" y="11"/>
                  </a:lnTo>
                  <a:lnTo>
                    <a:pt x="45" y="11"/>
                  </a:lnTo>
                  <a:lnTo>
                    <a:pt x="45" y="11"/>
                  </a:lnTo>
                  <a:lnTo>
                    <a:pt x="45" y="11"/>
                  </a:lnTo>
                  <a:lnTo>
                    <a:pt x="45" y="11"/>
                  </a:lnTo>
                  <a:lnTo>
                    <a:pt x="45" y="11"/>
                  </a:lnTo>
                  <a:lnTo>
                    <a:pt x="49" y="11"/>
                  </a:lnTo>
                  <a:lnTo>
                    <a:pt x="49" y="11"/>
                  </a:lnTo>
                  <a:lnTo>
                    <a:pt x="49" y="11"/>
                  </a:lnTo>
                  <a:lnTo>
                    <a:pt x="49" y="7"/>
                  </a:lnTo>
                  <a:lnTo>
                    <a:pt x="49" y="7"/>
                  </a:lnTo>
                  <a:lnTo>
                    <a:pt x="49" y="7"/>
                  </a:lnTo>
                  <a:lnTo>
                    <a:pt x="49" y="7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56" y="7"/>
                  </a:lnTo>
                  <a:lnTo>
                    <a:pt x="56" y="7"/>
                  </a:lnTo>
                  <a:lnTo>
                    <a:pt x="56" y="7"/>
                  </a:lnTo>
                  <a:lnTo>
                    <a:pt x="56" y="7"/>
                  </a:lnTo>
                  <a:lnTo>
                    <a:pt x="56" y="7"/>
                  </a:lnTo>
                  <a:lnTo>
                    <a:pt x="60" y="7"/>
                  </a:lnTo>
                  <a:lnTo>
                    <a:pt x="60" y="7"/>
                  </a:lnTo>
                  <a:lnTo>
                    <a:pt x="64" y="7"/>
                  </a:lnTo>
                  <a:lnTo>
                    <a:pt x="64" y="7"/>
                  </a:lnTo>
                  <a:lnTo>
                    <a:pt x="64" y="7"/>
                  </a:lnTo>
                  <a:lnTo>
                    <a:pt x="64" y="7"/>
                  </a:lnTo>
                  <a:lnTo>
                    <a:pt x="67" y="7"/>
                  </a:lnTo>
                  <a:lnTo>
                    <a:pt x="67" y="7"/>
                  </a:lnTo>
                  <a:lnTo>
                    <a:pt x="67" y="7"/>
                  </a:lnTo>
                  <a:lnTo>
                    <a:pt x="67" y="7"/>
                  </a:lnTo>
                  <a:lnTo>
                    <a:pt x="67" y="7"/>
                  </a:lnTo>
                  <a:lnTo>
                    <a:pt x="71" y="7"/>
                  </a:lnTo>
                  <a:lnTo>
                    <a:pt x="71" y="11"/>
                  </a:lnTo>
                  <a:lnTo>
                    <a:pt x="71" y="11"/>
                  </a:lnTo>
                  <a:lnTo>
                    <a:pt x="75" y="11"/>
                  </a:lnTo>
                  <a:lnTo>
                    <a:pt x="75" y="11"/>
                  </a:lnTo>
                  <a:lnTo>
                    <a:pt x="75" y="11"/>
                  </a:lnTo>
                  <a:lnTo>
                    <a:pt x="75" y="11"/>
                  </a:lnTo>
                  <a:lnTo>
                    <a:pt x="75" y="11"/>
                  </a:lnTo>
                  <a:lnTo>
                    <a:pt x="79" y="11"/>
                  </a:lnTo>
                  <a:lnTo>
                    <a:pt x="82" y="11"/>
                  </a:lnTo>
                  <a:lnTo>
                    <a:pt x="82" y="11"/>
                  </a:lnTo>
                  <a:lnTo>
                    <a:pt x="86" y="15"/>
                  </a:lnTo>
                  <a:lnTo>
                    <a:pt x="82" y="15"/>
                  </a:lnTo>
                  <a:lnTo>
                    <a:pt x="82" y="15"/>
                  </a:lnTo>
                  <a:lnTo>
                    <a:pt x="82" y="15"/>
                  </a:lnTo>
                  <a:lnTo>
                    <a:pt x="79" y="15"/>
                  </a:lnTo>
                  <a:lnTo>
                    <a:pt x="79" y="15"/>
                  </a:lnTo>
                  <a:lnTo>
                    <a:pt x="79" y="15"/>
                  </a:lnTo>
                  <a:lnTo>
                    <a:pt x="82" y="18"/>
                  </a:lnTo>
                  <a:lnTo>
                    <a:pt x="82" y="18"/>
                  </a:lnTo>
                  <a:lnTo>
                    <a:pt x="82" y="18"/>
                  </a:lnTo>
                  <a:lnTo>
                    <a:pt x="86" y="18"/>
                  </a:lnTo>
                  <a:lnTo>
                    <a:pt x="82" y="18"/>
                  </a:lnTo>
                  <a:lnTo>
                    <a:pt x="82" y="18"/>
                  </a:lnTo>
                  <a:lnTo>
                    <a:pt x="82" y="18"/>
                  </a:lnTo>
                  <a:lnTo>
                    <a:pt x="82" y="18"/>
                  </a:lnTo>
                  <a:lnTo>
                    <a:pt x="82" y="15"/>
                  </a:lnTo>
                  <a:lnTo>
                    <a:pt x="82" y="15"/>
                  </a:lnTo>
                  <a:lnTo>
                    <a:pt x="82" y="15"/>
                  </a:lnTo>
                  <a:lnTo>
                    <a:pt x="82" y="15"/>
                  </a:lnTo>
                  <a:lnTo>
                    <a:pt x="86" y="18"/>
                  </a:lnTo>
                  <a:lnTo>
                    <a:pt x="86" y="18"/>
                  </a:lnTo>
                  <a:lnTo>
                    <a:pt x="86" y="18"/>
                  </a:lnTo>
                  <a:lnTo>
                    <a:pt x="86" y="18"/>
                  </a:lnTo>
                  <a:lnTo>
                    <a:pt x="90" y="18"/>
                  </a:lnTo>
                  <a:lnTo>
                    <a:pt x="90" y="18"/>
                  </a:lnTo>
                  <a:lnTo>
                    <a:pt x="90" y="18"/>
                  </a:lnTo>
                  <a:lnTo>
                    <a:pt x="90" y="18"/>
                  </a:lnTo>
                  <a:lnTo>
                    <a:pt x="90" y="18"/>
                  </a:lnTo>
                  <a:lnTo>
                    <a:pt x="90" y="18"/>
                  </a:lnTo>
                  <a:lnTo>
                    <a:pt x="90" y="18"/>
                  </a:lnTo>
                  <a:lnTo>
                    <a:pt x="90" y="18"/>
                  </a:lnTo>
                  <a:lnTo>
                    <a:pt x="90" y="18"/>
                  </a:lnTo>
                  <a:lnTo>
                    <a:pt x="90" y="18"/>
                  </a:lnTo>
                  <a:lnTo>
                    <a:pt x="90" y="18"/>
                  </a:lnTo>
                  <a:lnTo>
                    <a:pt x="90" y="18"/>
                  </a:lnTo>
                  <a:lnTo>
                    <a:pt x="90" y="18"/>
                  </a:lnTo>
                  <a:lnTo>
                    <a:pt x="90" y="18"/>
                  </a:lnTo>
                  <a:lnTo>
                    <a:pt x="90" y="18"/>
                  </a:lnTo>
                  <a:lnTo>
                    <a:pt x="90" y="18"/>
                  </a:lnTo>
                  <a:lnTo>
                    <a:pt x="90" y="18"/>
                  </a:lnTo>
                  <a:lnTo>
                    <a:pt x="90" y="18"/>
                  </a:lnTo>
                  <a:lnTo>
                    <a:pt x="90" y="18"/>
                  </a:lnTo>
                  <a:lnTo>
                    <a:pt x="94" y="18"/>
                  </a:lnTo>
                  <a:lnTo>
                    <a:pt x="94" y="18"/>
                  </a:lnTo>
                  <a:lnTo>
                    <a:pt x="94" y="18"/>
                  </a:lnTo>
                  <a:lnTo>
                    <a:pt x="94" y="22"/>
                  </a:lnTo>
                  <a:lnTo>
                    <a:pt x="94" y="22"/>
                  </a:lnTo>
                  <a:lnTo>
                    <a:pt x="94" y="22"/>
                  </a:lnTo>
                  <a:lnTo>
                    <a:pt x="94" y="22"/>
                  </a:lnTo>
                  <a:lnTo>
                    <a:pt x="94" y="22"/>
                  </a:lnTo>
                  <a:lnTo>
                    <a:pt x="94" y="22"/>
                  </a:lnTo>
                  <a:lnTo>
                    <a:pt x="98" y="2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9933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" name="Freeform 3472"/>
            <p:cNvSpPr>
              <a:spLocks/>
            </p:cNvSpPr>
            <p:nvPr/>
          </p:nvSpPr>
          <p:spPr bwMode="auto">
            <a:xfrm>
              <a:off x="3204746" y="3497844"/>
              <a:ext cx="7190" cy="7272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4 h 4"/>
                <a:gd name="T4" fmla="*/ 0 w 4"/>
                <a:gd name="T5" fmla="*/ 0 h 4"/>
                <a:gd name="T6" fmla="*/ 0 w 4"/>
                <a:gd name="T7" fmla="*/ 0 h 4"/>
                <a:gd name="T8" fmla="*/ 0 w 4"/>
                <a:gd name="T9" fmla="*/ 0 h 4"/>
                <a:gd name="T10" fmla="*/ 0 w 4"/>
                <a:gd name="T11" fmla="*/ 0 h 4"/>
                <a:gd name="T12" fmla="*/ 4 w 4"/>
                <a:gd name="T13" fmla="*/ 0 h 4"/>
                <a:gd name="T14" fmla="*/ 4 w 4"/>
                <a:gd name="T15" fmla="*/ 0 h 4"/>
                <a:gd name="T16" fmla="*/ 4 w 4"/>
                <a:gd name="T17" fmla="*/ 0 h 4"/>
                <a:gd name="T18" fmla="*/ 4 w 4"/>
                <a:gd name="T19" fmla="*/ 0 h 4"/>
                <a:gd name="T20" fmla="*/ 4 w 4"/>
                <a:gd name="T21" fmla="*/ 0 h 4"/>
                <a:gd name="T22" fmla="*/ 4 w 4"/>
                <a:gd name="T23" fmla="*/ 0 h 4"/>
                <a:gd name="T24" fmla="*/ 4 w 4"/>
                <a:gd name="T25" fmla="*/ 0 h 4"/>
                <a:gd name="T26" fmla="*/ 4 w 4"/>
                <a:gd name="T27" fmla="*/ 0 h 4"/>
                <a:gd name="T28" fmla="*/ 4 w 4"/>
                <a:gd name="T29" fmla="*/ 4 h 4"/>
                <a:gd name="T30" fmla="*/ 4 w 4"/>
                <a:gd name="T31" fmla="*/ 4 h 4"/>
                <a:gd name="T32" fmla="*/ 0 w 4"/>
                <a:gd name="T33" fmla="*/ 4 h 4"/>
                <a:gd name="T34" fmla="*/ 0 w 4"/>
                <a:gd name="T35" fmla="*/ 4 h 4"/>
                <a:gd name="T36" fmla="*/ 0 w 4"/>
                <a:gd name="T3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4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" name="Freeform 3476"/>
            <p:cNvSpPr>
              <a:spLocks noEditPoints="1"/>
            </p:cNvSpPr>
            <p:nvPr/>
          </p:nvSpPr>
          <p:spPr bwMode="auto">
            <a:xfrm>
              <a:off x="2874006" y="3497844"/>
              <a:ext cx="384666" cy="329060"/>
            </a:xfrm>
            <a:custGeom>
              <a:avLst/>
              <a:gdLst>
                <a:gd name="T0" fmla="*/ 206 w 214"/>
                <a:gd name="T1" fmla="*/ 68 h 181"/>
                <a:gd name="T2" fmla="*/ 206 w 214"/>
                <a:gd name="T3" fmla="*/ 79 h 181"/>
                <a:gd name="T4" fmla="*/ 199 w 214"/>
                <a:gd name="T5" fmla="*/ 87 h 181"/>
                <a:gd name="T6" fmla="*/ 191 w 214"/>
                <a:gd name="T7" fmla="*/ 94 h 181"/>
                <a:gd name="T8" fmla="*/ 203 w 214"/>
                <a:gd name="T9" fmla="*/ 117 h 181"/>
                <a:gd name="T10" fmla="*/ 188 w 214"/>
                <a:gd name="T11" fmla="*/ 124 h 181"/>
                <a:gd name="T12" fmla="*/ 173 w 214"/>
                <a:gd name="T13" fmla="*/ 124 h 181"/>
                <a:gd name="T14" fmla="*/ 161 w 214"/>
                <a:gd name="T15" fmla="*/ 132 h 181"/>
                <a:gd name="T16" fmla="*/ 150 w 214"/>
                <a:gd name="T17" fmla="*/ 128 h 181"/>
                <a:gd name="T18" fmla="*/ 139 w 214"/>
                <a:gd name="T19" fmla="*/ 124 h 181"/>
                <a:gd name="T20" fmla="*/ 146 w 214"/>
                <a:gd name="T21" fmla="*/ 139 h 181"/>
                <a:gd name="T22" fmla="*/ 154 w 214"/>
                <a:gd name="T23" fmla="*/ 154 h 181"/>
                <a:gd name="T24" fmla="*/ 146 w 214"/>
                <a:gd name="T25" fmla="*/ 162 h 181"/>
                <a:gd name="T26" fmla="*/ 135 w 214"/>
                <a:gd name="T27" fmla="*/ 173 h 181"/>
                <a:gd name="T28" fmla="*/ 124 w 214"/>
                <a:gd name="T29" fmla="*/ 177 h 181"/>
                <a:gd name="T30" fmla="*/ 101 w 214"/>
                <a:gd name="T31" fmla="*/ 166 h 181"/>
                <a:gd name="T32" fmla="*/ 90 w 214"/>
                <a:gd name="T33" fmla="*/ 147 h 181"/>
                <a:gd name="T34" fmla="*/ 94 w 214"/>
                <a:gd name="T35" fmla="*/ 136 h 181"/>
                <a:gd name="T36" fmla="*/ 90 w 214"/>
                <a:gd name="T37" fmla="*/ 117 h 181"/>
                <a:gd name="T38" fmla="*/ 90 w 214"/>
                <a:gd name="T39" fmla="*/ 102 h 181"/>
                <a:gd name="T40" fmla="*/ 86 w 214"/>
                <a:gd name="T41" fmla="*/ 94 h 181"/>
                <a:gd name="T42" fmla="*/ 64 w 214"/>
                <a:gd name="T43" fmla="*/ 94 h 181"/>
                <a:gd name="T44" fmla="*/ 41 w 214"/>
                <a:gd name="T45" fmla="*/ 83 h 181"/>
                <a:gd name="T46" fmla="*/ 22 w 214"/>
                <a:gd name="T47" fmla="*/ 83 h 181"/>
                <a:gd name="T48" fmla="*/ 15 w 214"/>
                <a:gd name="T49" fmla="*/ 68 h 181"/>
                <a:gd name="T50" fmla="*/ 11 w 214"/>
                <a:gd name="T51" fmla="*/ 49 h 181"/>
                <a:gd name="T52" fmla="*/ 7 w 214"/>
                <a:gd name="T53" fmla="*/ 42 h 181"/>
                <a:gd name="T54" fmla="*/ 11 w 214"/>
                <a:gd name="T55" fmla="*/ 23 h 181"/>
                <a:gd name="T56" fmla="*/ 26 w 214"/>
                <a:gd name="T57" fmla="*/ 8 h 181"/>
                <a:gd name="T58" fmla="*/ 22 w 214"/>
                <a:gd name="T59" fmla="*/ 8 h 181"/>
                <a:gd name="T60" fmla="*/ 30 w 214"/>
                <a:gd name="T61" fmla="*/ 27 h 181"/>
                <a:gd name="T62" fmla="*/ 26 w 214"/>
                <a:gd name="T63" fmla="*/ 42 h 181"/>
                <a:gd name="T64" fmla="*/ 37 w 214"/>
                <a:gd name="T65" fmla="*/ 45 h 181"/>
                <a:gd name="T66" fmla="*/ 30 w 214"/>
                <a:gd name="T67" fmla="*/ 27 h 181"/>
                <a:gd name="T68" fmla="*/ 37 w 214"/>
                <a:gd name="T69" fmla="*/ 19 h 181"/>
                <a:gd name="T70" fmla="*/ 52 w 214"/>
                <a:gd name="T71" fmla="*/ 12 h 181"/>
                <a:gd name="T72" fmla="*/ 49 w 214"/>
                <a:gd name="T73" fmla="*/ 4 h 181"/>
                <a:gd name="T74" fmla="*/ 60 w 214"/>
                <a:gd name="T75" fmla="*/ 8 h 181"/>
                <a:gd name="T76" fmla="*/ 75 w 214"/>
                <a:gd name="T77" fmla="*/ 15 h 181"/>
                <a:gd name="T78" fmla="*/ 90 w 214"/>
                <a:gd name="T79" fmla="*/ 27 h 181"/>
                <a:gd name="T80" fmla="*/ 113 w 214"/>
                <a:gd name="T81" fmla="*/ 23 h 181"/>
                <a:gd name="T82" fmla="*/ 128 w 214"/>
                <a:gd name="T83" fmla="*/ 30 h 181"/>
                <a:gd name="T84" fmla="*/ 143 w 214"/>
                <a:gd name="T85" fmla="*/ 30 h 181"/>
                <a:gd name="T86" fmla="*/ 146 w 214"/>
                <a:gd name="T87" fmla="*/ 27 h 181"/>
                <a:gd name="T88" fmla="*/ 161 w 214"/>
                <a:gd name="T89" fmla="*/ 23 h 181"/>
                <a:gd name="T90" fmla="*/ 184 w 214"/>
                <a:gd name="T91" fmla="*/ 23 h 181"/>
                <a:gd name="T92" fmla="*/ 165 w 214"/>
                <a:gd name="T93" fmla="*/ 27 h 181"/>
                <a:gd name="T94" fmla="*/ 169 w 214"/>
                <a:gd name="T95" fmla="*/ 30 h 181"/>
                <a:gd name="T96" fmla="*/ 173 w 214"/>
                <a:gd name="T97" fmla="*/ 30 h 181"/>
                <a:gd name="T98" fmla="*/ 176 w 214"/>
                <a:gd name="T99" fmla="*/ 38 h 181"/>
                <a:gd name="T100" fmla="*/ 184 w 214"/>
                <a:gd name="T101" fmla="*/ 42 h 181"/>
                <a:gd name="T102" fmla="*/ 191 w 214"/>
                <a:gd name="T103" fmla="*/ 42 h 181"/>
                <a:gd name="T104" fmla="*/ 195 w 214"/>
                <a:gd name="T105" fmla="*/ 45 h 181"/>
                <a:gd name="T106" fmla="*/ 191 w 214"/>
                <a:gd name="T107" fmla="*/ 57 h 181"/>
                <a:gd name="T108" fmla="*/ 199 w 214"/>
                <a:gd name="T109" fmla="*/ 57 h 181"/>
                <a:gd name="T110" fmla="*/ 146 w 214"/>
                <a:gd name="T111" fmla="*/ 15 h 181"/>
                <a:gd name="T112" fmla="*/ 146 w 214"/>
                <a:gd name="T113" fmla="*/ 19 h 181"/>
                <a:gd name="T114" fmla="*/ 191 w 214"/>
                <a:gd name="T115" fmla="*/ 57 h 181"/>
                <a:gd name="T116" fmla="*/ 195 w 214"/>
                <a:gd name="T117" fmla="*/ 53 h 181"/>
                <a:gd name="T118" fmla="*/ 131 w 214"/>
                <a:gd name="T119" fmla="*/ 19 h 181"/>
                <a:gd name="T120" fmla="*/ 195 w 214"/>
                <a:gd name="T121" fmla="*/ 53 h 181"/>
                <a:gd name="T122" fmla="*/ 195 w 214"/>
                <a:gd name="T123" fmla="*/ 57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4" h="181">
                  <a:moveTo>
                    <a:pt x="210" y="57"/>
                  </a:moveTo>
                  <a:lnTo>
                    <a:pt x="214" y="57"/>
                  </a:lnTo>
                  <a:lnTo>
                    <a:pt x="214" y="60"/>
                  </a:lnTo>
                  <a:lnTo>
                    <a:pt x="214" y="64"/>
                  </a:lnTo>
                  <a:lnTo>
                    <a:pt x="210" y="64"/>
                  </a:lnTo>
                  <a:lnTo>
                    <a:pt x="206" y="68"/>
                  </a:lnTo>
                  <a:lnTo>
                    <a:pt x="203" y="68"/>
                  </a:lnTo>
                  <a:lnTo>
                    <a:pt x="203" y="72"/>
                  </a:lnTo>
                  <a:lnTo>
                    <a:pt x="199" y="72"/>
                  </a:lnTo>
                  <a:lnTo>
                    <a:pt x="203" y="75"/>
                  </a:lnTo>
                  <a:lnTo>
                    <a:pt x="203" y="79"/>
                  </a:lnTo>
                  <a:lnTo>
                    <a:pt x="206" y="79"/>
                  </a:lnTo>
                  <a:lnTo>
                    <a:pt x="206" y="83"/>
                  </a:lnTo>
                  <a:lnTo>
                    <a:pt x="203" y="83"/>
                  </a:lnTo>
                  <a:lnTo>
                    <a:pt x="203" y="87"/>
                  </a:lnTo>
                  <a:lnTo>
                    <a:pt x="199" y="87"/>
                  </a:lnTo>
                  <a:lnTo>
                    <a:pt x="199" y="83"/>
                  </a:lnTo>
                  <a:lnTo>
                    <a:pt x="199" y="87"/>
                  </a:lnTo>
                  <a:lnTo>
                    <a:pt x="195" y="87"/>
                  </a:lnTo>
                  <a:lnTo>
                    <a:pt x="191" y="87"/>
                  </a:lnTo>
                  <a:lnTo>
                    <a:pt x="191" y="91"/>
                  </a:lnTo>
                  <a:lnTo>
                    <a:pt x="195" y="91"/>
                  </a:lnTo>
                  <a:lnTo>
                    <a:pt x="195" y="94"/>
                  </a:lnTo>
                  <a:lnTo>
                    <a:pt x="191" y="94"/>
                  </a:lnTo>
                  <a:lnTo>
                    <a:pt x="191" y="98"/>
                  </a:lnTo>
                  <a:lnTo>
                    <a:pt x="195" y="102"/>
                  </a:lnTo>
                  <a:lnTo>
                    <a:pt x="199" y="109"/>
                  </a:lnTo>
                  <a:lnTo>
                    <a:pt x="203" y="109"/>
                  </a:lnTo>
                  <a:lnTo>
                    <a:pt x="203" y="113"/>
                  </a:lnTo>
                  <a:lnTo>
                    <a:pt x="203" y="117"/>
                  </a:lnTo>
                  <a:lnTo>
                    <a:pt x="199" y="117"/>
                  </a:lnTo>
                  <a:lnTo>
                    <a:pt x="199" y="121"/>
                  </a:lnTo>
                  <a:lnTo>
                    <a:pt x="195" y="121"/>
                  </a:lnTo>
                  <a:lnTo>
                    <a:pt x="191" y="121"/>
                  </a:lnTo>
                  <a:lnTo>
                    <a:pt x="188" y="121"/>
                  </a:lnTo>
                  <a:lnTo>
                    <a:pt x="188" y="124"/>
                  </a:lnTo>
                  <a:lnTo>
                    <a:pt x="184" y="124"/>
                  </a:lnTo>
                  <a:lnTo>
                    <a:pt x="180" y="128"/>
                  </a:lnTo>
                  <a:lnTo>
                    <a:pt x="180" y="124"/>
                  </a:lnTo>
                  <a:lnTo>
                    <a:pt x="180" y="128"/>
                  </a:lnTo>
                  <a:lnTo>
                    <a:pt x="176" y="128"/>
                  </a:lnTo>
                  <a:lnTo>
                    <a:pt x="173" y="124"/>
                  </a:lnTo>
                  <a:lnTo>
                    <a:pt x="173" y="128"/>
                  </a:lnTo>
                  <a:lnTo>
                    <a:pt x="169" y="128"/>
                  </a:lnTo>
                  <a:lnTo>
                    <a:pt x="169" y="132"/>
                  </a:lnTo>
                  <a:lnTo>
                    <a:pt x="169" y="136"/>
                  </a:lnTo>
                  <a:lnTo>
                    <a:pt x="165" y="136"/>
                  </a:lnTo>
                  <a:lnTo>
                    <a:pt x="161" y="132"/>
                  </a:lnTo>
                  <a:lnTo>
                    <a:pt x="161" y="128"/>
                  </a:lnTo>
                  <a:lnTo>
                    <a:pt x="158" y="128"/>
                  </a:lnTo>
                  <a:lnTo>
                    <a:pt x="158" y="132"/>
                  </a:lnTo>
                  <a:lnTo>
                    <a:pt x="154" y="132"/>
                  </a:lnTo>
                  <a:lnTo>
                    <a:pt x="154" y="128"/>
                  </a:lnTo>
                  <a:lnTo>
                    <a:pt x="150" y="128"/>
                  </a:lnTo>
                  <a:lnTo>
                    <a:pt x="150" y="132"/>
                  </a:lnTo>
                  <a:lnTo>
                    <a:pt x="146" y="132"/>
                  </a:lnTo>
                  <a:lnTo>
                    <a:pt x="146" y="128"/>
                  </a:lnTo>
                  <a:lnTo>
                    <a:pt x="143" y="128"/>
                  </a:lnTo>
                  <a:lnTo>
                    <a:pt x="139" y="128"/>
                  </a:lnTo>
                  <a:lnTo>
                    <a:pt x="139" y="124"/>
                  </a:lnTo>
                  <a:lnTo>
                    <a:pt x="135" y="124"/>
                  </a:lnTo>
                  <a:lnTo>
                    <a:pt x="139" y="124"/>
                  </a:lnTo>
                  <a:lnTo>
                    <a:pt x="139" y="128"/>
                  </a:lnTo>
                  <a:lnTo>
                    <a:pt x="143" y="132"/>
                  </a:lnTo>
                  <a:lnTo>
                    <a:pt x="146" y="136"/>
                  </a:lnTo>
                  <a:lnTo>
                    <a:pt x="146" y="139"/>
                  </a:lnTo>
                  <a:lnTo>
                    <a:pt x="146" y="143"/>
                  </a:lnTo>
                  <a:lnTo>
                    <a:pt x="146" y="147"/>
                  </a:lnTo>
                  <a:lnTo>
                    <a:pt x="150" y="147"/>
                  </a:lnTo>
                  <a:lnTo>
                    <a:pt x="150" y="151"/>
                  </a:lnTo>
                  <a:lnTo>
                    <a:pt x="150" y="154"/>
                  </a:lnTo>
                  <a:lnTo>
                    <a:pt x="154" y="154"/>
                  </a:lnTo>
                  <a:lnTo>
                    <a:pt x="158" y="154"/>
                  </a:lnTo>
                  <a:lnTo>
                    <a:pt x="158" y="158"/>
                  </a:lnTo>
                  <a:lnTo>
                    <a:pt x="154" y="158"/>
                  </a:lnTo>
                  <a:lnTo>
                    <a:pt x="154" y="162"/>
                  </a:lnTo>
                  <a:lnTo>
                    <a:pt x="150" y="162"/>
                  </a:lnTo>
                  <a:lnTo>
                    <a:pt x="146" y="162"/>
                  </a:lnTo>
                  <a:lnTo>
                    <a:pt x="146" y="166"/>
                  </a:lnTo>
                  <a:lnTo>
                    <a:pt x="146" y="169"/>
                  </a:lnTo>
                  <a:lnTo>
                    <a:pt x="143" y="169"/>
                  </a:lnTo>
                  <a:lnTo>
                    <a:pt x="139" y="169"/>
                  </a:lnTo>
                  <a:lnTo>
                    <a:pt x="139" y="173"/>
                  </a:lnTo>
                  <a:lnTo>
                    <a:pt x="135" y="173"/>
                  </a:lnTo>
                  <a:lnTo>
                    <a:pt x="131" y="173"/>
                  </a:lnTo>
                  <a:lnTo>
                    <a:pt x="131" y="177"/>
                  </a:lnTo>
                  <a:lnTo>
                    <a:pt x="128" y="177"/>
                  </a:lnTo>
                  <a:lnTo>
                    <a:pt x="128" y="181"/>
                  </a:lnTo>
                  <a:lnTo>
                    <a:pt x="124" y="181"/>
                  </a:lnTo>
                  <a:lnTo>
                    <a:pt x="124" y="177"/>
                  </a:lnTo>
                  <a:lnTo>
                    <a:pt x="120" y="177"/>
                  </a:lnTo>
                  <a:lnTo>
                    <a:pt x="116" y="181"/>
                  </a:lnTo>
                  <a:lnTo>
                    <a:pt x="113" y="181"/>
                  </a:lnTo>
                  <a:lnTo>
                    <a:pt x="105" y="173"/>
                  </a:lnTo>
                  <a:lnTo>
                    <a:pt x="101" y="169"/>
                  </a:lnTo>
                  <a:lnTo>
                    <a:pt x="101" y="166"/>
                  </a:lnTo>
                  <a:lnTo>
                    <a:pt x="101" y="158"/>
                  </a:lnTo>
                  <a:lnTo>
                    <a:pt x="98" y="158"/>
                  </a:lnTo>
                  <a:lnTo>
                    <a:pt x="98" y="154"/>
                  </a:lnTo>
                  <a:lnTo>
                    <a:pt x="94" y="151"/>
                  </a:lnTo>
                  <a:lnTo>
                    <a:pt x="94" y="147"/>
                  </a:lnTo>
                  <a:lnTo>
                    <a:pt x="90" y="147"/>
                  </a:lnTo>
                  <a:lnTo>
                    <a:pt x="90" y="143"/>
                  </a:lnTo>
                  <a:lnTo>
                    <a:pt x="94" y="143"/>
                  </a:lnTo>
                  <a:lnTo>
                    <a:pt x="94" y="139"/>
                  </a:lnTo>
                  <a:lnTo>
                    <a:pt x="98" y="139"/>
                  </a:lnTo>
                  <a:lnTo>
                    <a:pt x="98" y="136"/>
                  </a:lnTo>
                  <a:lnTo>
                    <a:pt x="94" y="136"/>
                  </a:lnTo>
                  <a:lnTo>
                    <a:pt x="94" y="132"/>
                  </a:lnTo>
                  <a:lnTo>
                    <a:pt x="90" y="132"/>
                  </a:lnTo>
                  <a:lnTo>
                    <a:pt x="90" y="128"/>
                  </a:lnTo>
                  <a:lnTo>
                    <a:pt x="90" y="124"/>
                  </a:lnTo>
                  <a:lnTo>
                    <a:pt x="90" y="121"/>
                  </a:lnTo>
                  <a:lnTo>
                    <a:pt x="90" y="117"/>
                  </a:lnTo>
                  <a:lnTo>
                    <a:pt x="90" y="113"/>
                  </a:lnTo>
                  <a:lnTo>
                    <a:pt x="90" y="109"/>
                  </a:lnTo>
                  <a:lnTo>
                    <a:pt x="90" y="106"/>
                  </a:lnTo>
                  <a:lnTo>
                    <a:pt x="94" y="106"/>
                  </a:lnTo>
                  <a:lnTo>
                    <a:pt x="90" y="106"/>
                  </a:lnTo>
                  <a:lnTo>
                    <a:pt x="90" y="102"/>
                  </a:lnTo>
                  <a:lnTo>
                    <a:pt x="94" y="102"/>
                  </a:lnTo>
                  <a:lnTo>
                    <a:pt x="94" y="98"/>
                  </a:lnTo>
                  <a:lnTo>
                    <a:pt x="94" y="94"/>
                  </a:lnTo>
                  <a:lnTo>
                    <a:pt x="90" y="94"/>
                  </a:lnTo>
                  <a:lnTo>
                    <a:pt x="90" y="91"/>
                  </a:lnTo>
                  <a:lnTo>
                    <a:pt x="86" y="94"/>
                  </a:lnTo>
                  <a:lnTo>
                    <a:pt x="82" y="94"/>
                  </a:lnTo>
                  <a:lnTo>
                    <a:pt x="79" y="94"/>
                  </a:lnTo>
                  <a:lnTo>
                    <a:pt x="75" y="94"/>
                  </a:lnTo>
                  <a:lnTo>
                    <a:pt x="71" y="94"/>
                  </a:lnTo>
                  <a:lnTo>
                    <a:pt x="67" y="94"/>
                  </a:lnTo>
                  <a:lnTo>
                    <a:pt x="64" y="94"/>
                  </a:lnTo>
                  <a:lnTo>
                    <a:pt x="60" y="91"/>
                  </a:lnTo>
                  <a:lnTo>
                    <a:pt x="52" y="83"/>
                  </a:lnTo>
                  <a:lnTo>
                    <a:pt x="49" y="83"/>
                  </a:lnTo>
                  <a:lnTo>
                    <a:pt x="45" y="79"/>
                  </a:lnTo>
                  <a:lnTo>
                    <a:pt x="41" y="79"/>
                  </a:lnTo>
                  <a:lnTo>
                    <a:pt x="41" y="83"/>
                  </a:lnTo>
                  <a:lnTo>
                    <a:pt x="37" y="83"/>
                  </a:lnTo>
                  <a:lnTo>
                    <a:pt x="34" y="83"/>
                  </a:lnTo>
                  <a:lnTo>
                    <a:pt x="30" y="79"/>
                  </a:lnTo>
                  <a:lnTo>
                    <a:pt x="26" y="79"/>
                  </a:lnTo>
                  <a:lnTo>
                    <a:pt x="26" y="83"/>
                  </a:lnTo>
                  <a:lnTo>
                    <a:pt x="22" y="83"/>
                  </a:lnTo>
                  <a:lnTo>
                    <a:pt x="22" y="79"/>
                  </a:lnTo>
                  <a:lnTo>
                    <a:pt x="22" y="75"/>
                  </a:lnTo>
                  <a:lnTo>
                    <a:pt x="19" y="75"/>
                  </a:lnTo>
                  <a:lnTo>
                    <a:pt x="15" y="75"/>
                  </a:lnTo>
                  <a:lnTo>
                    <a:pt x="15" y="72"/>
                  </a:lnTo>
                  <a:lnTo>
                    <a:pt x="15" y="68"/>
                  </a:lnTo>
                  <a:lnTo>
                    <a:pt x="19" y="64"/>
                  </a:lnTo>
                  <a:lnTo>
                    <a:pt x="19" y="60"/>
                  </a:lnTo>
                  <a:lnTo>
                    <a:pt x="15" y="60"/>
                  </a:lnTo>
                  <a:lnTo>
                    <a:pt x="11" y="57"/>
                  </a:lnTo>
                  <a:lnTo>
                    <a:pt x="11" y="53"/>
                  </a:lnTo>
                  <a:lnTo>
                    <a:pt x="11" y="49"/>
                  </a:lnTo>
                  <a:lnTo>
                    <a:pt x="7" y="45"/>
                  </a:lnTo>
                  <a:lnTo>
                    <a:pt x="4" y="45"/>
                  </a:lnTo>
                  <a:lnTo>
                    <a:pt x="4" y="49"/>
                  </a:lnTo>
                  <a:lnTo>
                    <a:pt x="0" y="49"/>
                  </a:lnTo>
                  <a:lnTo>
                    <a:pt x="4" y="45"/>
                  </a:lnTo>
                  <a:lnTo>
                    <a:pt x="7" y="42"/>
                  </a:lnTo>
                  <a:lnTo>
                    <a:pt x="7" y="38"/>
                  </a:lnTo>
                  <a:lnTo>
                    <a:pt x="7" y="34"/>
                  </a:lnTo>
                  <a:lnTo>
                    <a:pt x="7" y="30"/>
                  </a:lnTo>
                  <a:lnTo>
                    <a:pt x="7" y="27"/>
                  </a:lnTo>
                  <a:lnTo>
                    <a:pt x="11" y="27"/>
                  </a:lnTo>
                  <a:lnTo>
                    <a:pt x="11" y="23"/>
                  </a:lnTo>
                  <a:lnTo>
                    <a:pt x="15" y="19"/>
                  </a:lnTo>
                  <a:lnTo>
                    <a:pt x="15" y="15"/>
                  </a:lnTo>
                  <a:lnTo>
                    <a:pt x="19" y="15"/>
                  </a:lnTo>
                  <a:lnTo>
                    <a:pt x="22" y="12"/>
                  </a:lnTo>
                  <a:lnTo>
                    <a:pt x="22" y="8"/>
                  </a:lnTo>
                  <a:lnTo>
                    <a:pt x="26" y="8"/>
                  </a:lnTo>
                  <a:lnTo>
                    <a:pt x="30" y="8"/>
                  </a:lnTo>
                  <a:lnTo>
                    <a:pt x="34" y="4"/>
                  </a:lnTo>
                  <a:lnTo>
                    <a:pt x="34" y="8"/>
                  </a:lnTo>
                  <a:lnTo>
                    <a:pt x="30" y="8"/>
                  </a:lnTo>
                  <a:lnTo>
                    <a:pt x="26" y="8"/>
                  </a:lnTo>
                  <a:lnTo>
                    <a:pt x="22" y="8"/>
                  </a:lnTo>
                  <a:lnTo>
                    <a:pt x="22" y="12"/>
                  </a:lnTo>
                  <a:lnTo>
                    <a:pt x="26" y="12"/>
                  </a:lnTo>
                  <a:lnTo>
                    <a:pt x="26" y="15"/>
                  </a:lnTo>
                  <a:lnTo>
                    <a:pt x="26" y="19"/>
                  </a:lnTo>
                  <a:lnTo>
                    <a:pt x="30" y="23"/>
                  </a:lnTo>
                  <a:lnTo>
                    <a:pt x="30" y="27"/>
                  </a:lnTo>
                  <a:lnTo>
                    <a:pt x="26" y="27"/>
                  </a:lnTo>
                  <a:lnTo>
                    <a:pt x="26" y="30"/>
                  </a:lnTo>
                  <a:lnTo>
                    <a:pt x="26" y="34"/>
                  </a:lnTo>
                  <a:lnTo>
                    <a:pt x="22" y="38"/>
                  </a:lnTo>
                  <a:lnTo>
                    <a:pt x="22" y="42"/>
                  </a:lnTo>
                  <a:lnTo>
                    <a:pt x="26" y="42"/>
                  </a:lnTo>
                  <a:lnTo>
                    <a:pt x="26" y="45"/>
                  </a:lnTo>
                  <a:lnTo>
                    <a:pt x="26" y="49"/>
                  </a:lnTo>
                  <a:lnTo>
                    <a:pt x="30" y="49"/>
                  </a:lnTo>
                  <a:lnTo>
                    <a:pt x="34" y="49"/>
                  </a:lnTo>
                  <a:lnTo>
                    <a:pt x="34" y="45"/>
                  </a:lnTo>
                  <a:lnTo>
                    <a:pt x="37" y="45"/>
                  </a:lnTo>
                  <a:lnTo>
                    <a:pt x="37" y="42"/>
                  </a:lnTo>
                  <a:lnTo>
                    <a:pt x="37" y="38"/>
                  </a:lnTo>
                  <a:lnTo>
                    <a:pt x="37" y="34"/>
                  </a:lnTo>
                  <a:lnTo>
                    <a:pt x="34" y="30"/>
                  </a:lnTo>
                  <a:lnTo>
                    <a:pt x="34" y="27"/>
                  </a:lnTo>
                  <a:lnTo>
                    <a:pt x="30" y="27"/>
                  </a:lnTo>
                  <a:lnTo>
                    <a:pt x="30" y="23"/>
                  </a:lnTo>
                  <a:lnTo>
                    <a:pt x="34" y="23"/>
                  </a:lnTo>
                  <a:lnTo>
                    <a:pt x="34" y="19"/>
                  </a:lnTo>
                  <a:lnTo>
                    <a:pt x="30" y="19"/>
                  </a:lnTo>
                  <a:lnTo>
                    <a:pt x="34" y="19"/>
                  </a:lnTo>
                  <a:lnTo>
                    <a:pt x="37" y="19"/>
                  </a:lnTo>
                  <a:lnTo>
                    <a:pt x="37" y="15"/>
                  </a:lnTo>
                  <a:lnTo>
                    <a:pt x="41" y="15"/>
                  </a:lnTo>
                  <a:lnTo>
                    <a:pt x="45" y="15"/>
                  </a:lnTo>
                  <a:lnTo>
                    <a:pt x="49" y="15"/>
                  </a:lnTo>
                  <a:lnTo>
                    <a:pt x="49" y="12"/>
                  </a:lnTo>
                  <a:lnTo>
                    <a:pt x="52" y="12"/>
                  </a:lnTo>
                  <a:lnTo>
                    <a:pt x="56" y="12"/>
                  </a:lnTo>
                  <a:lnTo>
                    <a:pt x="60" y="12"/>
                  </a:lnTo>
                  <a:lnTo>
                    <a:pt x="60" y="8"/>
                  </a:lnTo>
                  <a:lnTo>
                    <a:pt x="56" y="8"/>
                  </a:lnTo>
                  <a:lnTo>
                    <a:pt x="52" y="8"/>
                  </a:lnTo>
                  <a:lnTo>
                    <a:pt x="49" y="4"/>
                  </a:lnTo>
                  <a:lnTo>
                    <a:pt x="52" y="4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56" y="4"/>
                  </a:lnTo>
                  <a:lnTo>
                    <a:pt x="56" y="8"/>
                  </a:lnTo>
                  <a:lnTo>
                    <a:pt x="60" y="8"/>
                  </a:lnTo>
                  <a:lnTo>
                    <a:pt x="60" y="12"/>
                  </a:lnTo>
                  <a:lnTo>
                    <a:pt x="64" y="12"/>
                  </a:lnTo>
                  <a:lnTo>
                    <a:pt x="67" y="12"/>
                  </a:lnTo>
                  <a:lnTo>
                    <a:pt x="71" y="12"/>
                  </a:lnTo>
                  <a:lnTo>
                    <a:pt x="75" y="12"/>
                  </a:lnTo>
                  <a:lnTo>
                    <a:pt x="75" y="15"/>
                  </a:lnTo>
                  <a:lnTo>
                    <a:pt x="79" y="15"/>
                  </a:lnTo>
                  <a:lnTo>
                    <a:pt x="82" y="19"/>
                  </a:lnTo>
                  <a:lnTo>
                    <a:pt x="82" y="23"/>
                  </a:lnTo>
                  <a:lnTo>
                    <a:pt x="82" y="27"/>
                  </a:lnTo>
                  <a:lnTo>
                    <a:pt x="86" y="27"/>
                  </a:lnTo>
                  <a:lnTo>
                    <a:pt x="90" y="27"/>
                  </a:lnTo>
                  <a:lnTo>
                    <a:pt x="94" y="27"/>
                  </a:lnTo>
                  <a:lnTo>
                    <a:pt x="98" y="27"/>
                  </a:lnTo>
                  <a:lnTo>
                    <a:pt x="101" y="27"/>
                  </a:lnTo>
                  <a:lnTo>
                    <a:pt x="101" y="23"/>
                  </a:lnTo>
                  <a:lnTo>
                    <a:pt x="109" y="23"/>
                  </a:lnTo>
                  <a:lnTo>
                    <a:pt x="113" y="23"/>
                  </a:lnTo>
                  <a:lnTo>
                    <a:pt x="113" y="27"/>
                  </a:lnTo>
                  <a:lnTo>
                    <a:pt x="113" y="23"/>
                  </a:lnTo>
                  <a:lnTo>
                    <a:pt x="116" y="27"/>
                  </a:lnTo>
                  <a:lnTo>
                    <a:pt x="120" y="30"/>
                  </a:lnTo>
                  <a:lnTo>
                    <a:pt x="124" y="30"/>
                  </a:lnTo>
                  <a:lnTo>
                    <a:pt x="128" y="30"/>
                  </a:lnTo>
                  <a:lnTo>
                    <a:pt x="128" y="34"/>
                  </a:lnTo>
                  <a:lnTo>
                    <a:pt x="131" y="34"/>
                  </a:lnTo>
                  <a:lnTo>
                    <a:pt x="135" y="34"/>
                  </a:lnTo>
                  <a:lnTo>
                    <a:pt x="139" y="34"/>
                  </a:lnTo>
                  <a:lnTo>
                    <a:pt x="139" y="30"/>
                  </a:lnTo>
                  <a:lnTo>
                    <a:pt x="143" y="30"/>
                  </a:lnTo>
                  <a:lnTo>
                    <a:pt x="143" y="27"/>
                  </a:lnTo>
                  <a:lnTo>
                    <a:pt x="146" y="27"/>
                  </a:lnTo>
                  <a:lnTo>
                    <a:pt x="150" y="27"/>
                  </a:lnTo>
                  <a:lnTo>
                    <a:pt x="154" y="27"/>
                  </a:lnTo>
                  <a:lnTo>
                    <a:pt x="150" y="27"/>
                  </a:lnTo>
                  <a:lnTo>
                    <a:pt x="146" y="27"/>
                  </a:lnTo>
                  <a:lnTo>
                    <a:pt x="143" y="23"/>
                  </a:lnTo>
                  <a:lnTo>
                    <a:pt x="146" y="23"/>
                  </a:lnTo>
                  <a:lnTo>
                    <a:pt x="150" y="23"/>
                  </a:lnTo>
                  <a:lnTo>
                    <a:pt x="154" y="23"/>
                  </a:lnTo>
                  <a:lnTo>
                    <a:pt x="158" y="23"/>
                  </a:lnTo>
                  <a:lnTo>
                    <a:pt x="161" y="23"/>
                  </a:lnTo>
                  <a:lnTo>
                    <a:pt x="165" y="23"/>
                  </a:lnTo>
                  <a:lnTo>
                    <a:pt x="169" y="23"/>
                  </a:lnTo>
                  <a:lnTo>
                    <a:pt x="173" y="23"/>
                  </a:lnTo>
                  <a:lnTo>
                    <a:pt x="176" y="23"/>
                  </a:lnTo>
                  <a:lnTo>
                    <a:pt x="180" y="23"/>
                  </a:lnTo>
                  <a:lnTo>
                    <a:pt x="184" y="23"/>
                  </a:lnTo>
                  <a:lnTo>
                    <a:pt x="180" y="23"/>
                  </a:lnTo>
                  <a:lnTo>
                    <a:pt x="176" y="23"/>
                  </a:lnTo>
                  <a:lnTo>
                    <a:pt x="176" y="27"/>
                  </a:lnTo>
                  <a:lnTo>
                    <a:pt x="173" y="27"/>
                  </a:lnTo>
                  <a:lnTo>
                    <a:pt x="169" y="27"/>
                  </a:lnTo>
                  <a:lnTo>
                    <a:pt x="165" y="27"/>
                  </a:lnTo>
                  <a:lnTo>
                    <a:pt x="169" y="27"/>
                  </a:lnTo>
                  <a:lnTo>
                    <a:pt x="165" y="27"/>
                  </a:lnTo>
                  <a:lnTo>
                    <a:pt x="165" y="30"/>
                  </a:lnTo>
                  <a:lnTo>
                    <a:pt x="165" y="27"/>
                  </a:lnTo>
                  <a:lnTo>
                    <a:pt x="169" y="27"/>
                  </a:lnTo>
                  <a:lnTo>
                    <a:pt x="169" y="30"/>
                  </a:lnTo>
                  <a:lnTo>
                    <a:pt x="169" y="34"/>
                  </a:lnTo>
                  <a:lnTo>
                    <a:pt x="165" y="34"/>
                  </a:lnTo>
                  <a:lnTo>
                    <a:pt x="169" y="34"/>
                  </a:lnTo>
                  <a:lnTo>
                    <a:pt x="173" y="34"/>
                  </a:lnTo>
                  <a:lnTo>
                    <a:pt x="169" y="30"/>
                  </a:lnTo>
                  <a:lnTo>
                    <a:pt x="173" y="30"/>
                  </a:lnTo>
                  <a:lnTo>
                    <a:pt x="173" y="34"/>
                  </a:lnTo>
                  <a:lnTo>
                    <a:pt x="176" y="38"/>
                  </a:lnTo>
                  <a:lnTo>
                    <a:pt x="176" y="34"/>
                  </a:lnTo>
                  <a:lnTo>
                    <a:pt x="176" y="38"/>
                  </a:lnTo>
                  <a:lnTo>
                    <a:pt x="176" y="42"/>
                  </a:lnTo>
                  <a:lnTo>
                    <a:pt x="176" y="38"/>
                  </a:lnTo>
                  <a:lnTo>
                    <a:pt x="180" y="38"/>
                  </a:lnTo>
                  <a:lnTo>
                    <a:pt x="180" y="34"/>
                  </a:lnTo>
                  <a:lnTo>
                    <a:pt x="176" y="34"/>
                  </a:lnTo>
                  <a:lnTo>
                    <a:pt x="180" y="34"/>
                  </a:lnTo>
                  <a:lnTo>
                    <a:pt x="184" y="38"/>
                  </a:lnTo>
                  <a:lnTo>
                    <a:pt x="184" y="42"/>
                  </a:lnTo>
                  <a:lnTo>
                    <a:pt x="184" y="38"/>
                  </a:lnTo>
                  <a:lnTo>
                    <a:pt x="188" y="38"/>
                  </a:lnTo>
                  <a:lnTo>
                    <a:pt x="188" y="34"/>
                  </a:lnTo>
                  <a:lnTo>
                    <a:pt x="188" y="38"/>
                  </a:lnTo>
                  <a:lnTo>
                    <a:pt x="191" y="38"/>
                  </a:lnTo>
                  <a:lnTo>
                    <a:pt x="191" y="42"/>
                  </a:lnTo>
                  <a:lnTo>
                    <a:pt x="195" y="42"/>
                  </a:lnTo>
                  <a:lnTo>
                    <a:pt x="199" y="42"/>
                  </a:lnTo>
                  <a:lnTo>
                    <a:pt x="199" y="45"/>
                  </a:lnTo>
                  <a:lnTo>
                    <a:pt x="195" y="45"/>
                  </a:lnTo>
                  <a:lnTo>
                    <a:pt x="195" y="49"/>
                  </a:lnTo>
                  <a:lnTo>
                    <a:pt x="195" y="45"/>
                  </a:lnTo>
                  <a:lnTo>
                    <a:pt x="195" y="49"/>
                  </a:lnTo>
                  <a:lnTo>
                    <a:pt x="195" y="53"/>
                  </a:lnTo>
                  <a:lnTo>
                    <a:pt x="191" y="53"/>
                  </a:lnTo>
                  <a:lnTo>
                    <a:pt x="191" y="57"/>
                  </a:lnTo>
                  <a:lnTo>
                    <a:pt x="188" y="57"/>
                  </a:lnTo>
                  <a:lnTo>
                    <a:pt x="191" y="57"/>
                  </a:lnTo>
                  <a:lnTo>
                    <a:pt x="191" y="60"/>
                  </a:lnTo>
                  <a:lnTo>
                    <a:pt x="191" y="57"/>
                  </a:lnTo>
                  <a:lnTo>
                    <a:pt x="195" y="57"/>
                  </a:lnTo>
                  <a:lnTo>
                    <a:pt x="195" y="60"/>
                  </a:lnTo>
                  <a:lnTo>
                    <a:pt x="195" y="57"/>
                  </a:lnTo>
                  <a:lnTo>
                    <a:pt x="199" y="57"/>
                  </a:lnTo>
                  <a:lnTo>
                    <a:pt x="203" y="57"/>
                  </a:lnTo>
                  <a:lnTo>
                    <a:pt x="206" y="57"/>
                  </a:lnTo>
                  <a:lnTo>
                    <a:pt x="210" y="57"/>
                  </a:lnTo>
                  <a:close/>
                  <a:moveTo>
                    <a:pt x="146" y="19"/>
                  </a:moveTo>
                  <a:lnTo>
                    <a:pt x="143" y="19"/>
                  </a:lnTo>
                  <a:lnTo>
                    <a:pt x="146" y="15"/>
                  </a:lnTo>
                  <a:lnTo>
                    <a:pt x="146" y="19"/>
                  </a:lnTo>
                  <a:lnTo>
                    <a:pt x="150" y="19"/>
                  </a:lnTo>
                  <a:lnTo>
                    <a:pt x="150" y="15"/>
                  </a:lnTo>
                  <a:lnTo>
                    <a:pt x="154" y="19"/>
                  </a:lnTo>
                  <a:lnTo>
                    <a:pt x="150" y="19"/>
                  </a:lnTo>
                  <a:lnTo>
                    <a:pt x="146" y="19"/>
                  </a:lnTo>
                  <a:close/>
                  <a:moveTo>
                    <a:pt x="195" y="57"/>
                  </a:moveTo>
                  <a:lnTo>
                    <a:pt x="195" y="53"/>
                  </a:lnTo>
                  <a:lnTo>
                    <a:pt x="199" y="53"/>
                  </a:lnTo>
                  <a:lnTo>
                    <a:pt x="195" y="53"/>
                  </a:lnTo>
                  <a:lnTo>
                    <a:pt x="195" y="57"/>
                  </a:lnTo>
                  <a:close/>
                  <a:moveTo>
                    <a:pt x="191" y="57"/>
                  </a:moveTo>
                  <a:lnTo>
                    <a:pt x="188" y="57"/>
                  </a:lnTo>
                  <a:lnTo>
                    <a:pt x="191" y="57"/>
                  </a:lnTo>
                  <a:close/>
                  <a:moveTo>
                    <a:pt x="195" y="57"/>
                  </a:moveTo>
                  <a:lnTo>
                    <a:pt x="191" y="57"/>
                  </a:lnTo>
                  <a:lnTo>
                    <a:pt x="195" y="57"/>
                  </a:lnTo>
                  <a:close/>
                  <a:moveTo>
                    <a:pt x="195" y="53"/>
                  </a:moveTo>
                  <a:lnTo>
                    <a:pt x="195" y="49"/>
                  </a:lnTo>
                  <a:lnTo>
                    <a:pt x="199" y="49"/>
                  </a:lnTo>
                  <a:lnTo>
                    <a:pt x="199" y="53"/>
                  </a:lnTo>
                  <a:lnTo>
                    <a:pt x="195" y="53"/>
                  </a:lnTo>
                  <a:close/>
                  <a:moveTo>
                    <a:pt x="128" y="19"/>
                  </a:moveTo>
                  <a:lnTo>
                    <a:pt x="131" y="19"/>
                  </a:lnTo>
                  <a:lnTo>
                    <a:pt x="128" y="19"/>
                  </a:lnTo>
                  <a:close/>
                  <a:moveTo>
                    <a:pt x="195" y="57"/>
                  </a:moveTo>
                  <a:lnTo>
                    <a:pt x="195" y="53"/>
                  </a:lnTo>
                  <a:lnTo>
                    <a:pt x="199" y="53"/>
                  </a:lnTo>
                  <a:lnTo>
                    <a:pt x="195" y="57"/>
                  </a:lnTo>
                  <a:close/>
                  <a:moveTo>
                    <a:pt x="195" y="53"/>
                  </a:moveTo>
                  <a:lnTo>
                    <a:pt x="195" y="49"/>
                  </a:lnTo>
                  <a:lnTo>
                    <a:pt x="199" y="49"/>
                  </a:lnTo>
                  <a:lnTo>
                    <a:pt x="195" y="49"/>
                  </a:lnTo>
                  <a:lnTo>
                    <a:pt x="195" y="53"/>
                  </a:lnTo>
                  <a:close/>
                  <a:moveTo>
                    <a:pt x="199" y="57"/>
                  </a:moveTo>
                  <a:lnTo>
                    <a:pt x="195" y="57"/>
                  </a:lnTo>
                  <a:lnTo>
                    <a:pt x="199" y="53"/>
                  </a:lnTo>
                  <a:lnTo>
                    <a:pt x="199" y="57"/>
                  </a:ln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8" name="Freeform 3477"/>
            <p:cNvSpPr>
              <a:spLocks/>
            </p:cNvSpPr>
            <p:nvPr/>
          </p:nvSpPr>
          <p:spPr bwMode="auto">
            <a:xfrm>
              <a:off x="3217328" y="3601471"/>
              <a:ext cx="136610" cy="210889"/>
            </a:xfrm>
            <a:custGeom>
              <a:avLst/>
              <a:gdLst>
                <a:gd name="T0" fmla="*/ 64 w 76"/>
                <a:gd name="T1" fmla="*/ 52 h 116"/>
                <a:gd name="T2" fmla="*/ 64 w 76"/>
                <a:gd name="T3" fmla="*/ 52 h 116"/>
                <a:gd name="T4" fmla="*/ 57 w 76"/>
                <a:gd name="T5" fmla="*/ 56 h 116"/>
                <a:gd name="T6" fmla="*/ 53 w 76"/>
                <a:gd name="T7" fmla="*/ 60 h 116"/>
                <a:gd name="T8" fmla="*/ 53 w 76"/>
                <a:gd name="T9" fmla="*/ 67 h 116"/>
                <a:gd name="T10" fmla="*/ 53 w 76"/>
                <a:gd name="T11" fmla="*/ 67 h 116"/>
                <a:gd name="T12" fmla="*/ 53 w 76"/>
                <a:gd name="T13" fmla="*/ 75 h 116"/>
                <a:gd name="T14" fmla="*/ 57 w 76"/>
                <a:gd name="T15" fmla="*/ 79 h 116"/>
                <a:gd name="T16" fmla="*/ 57 w 76"/>
                <a:gd name="T17" fmla="*/ 82 h 116"/>
                <a:gd name="T18" fmla="*/ 64 w 76"/>
                <a:gd name="T19" fmla="*/ 82 h 116"/>
                <a:gd name="T20" fmla="*/ 64 w 76"/>
                <a:gd name="T21" fmla="*/ 86 h 116"/>
                <a:gd name="T22" fmla="*/ 68 w 76"/>
                <a:gd name="T23" fmla="*/ 97 h 116"/>
                <a:gd name="T24" fmla="*/ 76 w 76"/>
                <a:gd name="T25" fmla="*/ 101 h 116"/>
                <a:gd name="T26" fmla="*/ 76 w 76"/>
                <a:gd name="T27" fmla="*/ 105 h 116"/>
                <a:gd name="T28" fmla="*/ 68 w 76"/>
                <a:gd name="T29" fmla="*/ 105 h 116"/>
                <a:gd name="T30" fmla="*/ 64 w 76"/>
                <a:gd name="T31" fmla="*/ 105 h 116"/>
                <a:gd name="T32" fmla="*/ 61 w 76"/>
                <a:gd name="T33" fmla="*/ 105 h 116"/>
                <a:gd name="T34" fmla="*/ 57 w 76"/>
                <a:gd name="T35" fmla="*/ 109 h 116"/>
                <a:gd name="T36" fmla="*/ 53 w 76"/>
                <a:gd name="T37" fmla="*/ 109 h 116"/>
                <a:gd name="T38" fmla="*/ 46 w 76"/>
                <a:gd name="T39" fmla="*/ 112 h 116"/>
                <a:gd name="T40" fmla="*/ 42 w 76"/>
                <a:gd name="T41" fmla="*/ 116 h 116"/>
                <a:gd name="T42" fmla="*/ 38 w 76"/>
                <a:gd name="T43" fmla="*/ 116 h 116"/>
                <a:gd name="T44" fmla="*/ 34 w 76"/>
                <a:gd name="T45" fmla="*/ 112 h 116"/>
                <a:gd name="T46" fmla="*/ 27 w 76"/>
                <a:gd name="T47" fmla="*/ 109 h 116"/>
                <a:gd name="T48" fmla="*/ 23 w 76"/>
                <a:gd name="T49" fmla="*/ 105 h 116"/>
                <a:gd name="T50" fmla="*/ 23 w 76"/>
                <a:gd name="T51" fmla="*/ 97 h 116"/>
                <a:gd name="T52" fmla="*/ 19 w 76"/>
                <a:gd name="T53" fmla="*/ 94 h 116"/>
                <a:gd name="T54" fmla="*/ 23 w 76"/>
                <a:gd name="T55" fmla="*/ 82 h 116"/>
                <a:gd name="T56" fmla="*/ 23 w 76"/>
                <a:gd name="T57" fmla="*/ 79 h 116"/>
                <a:gd name="T58" fmla="*/ 27 w 76"/>
                <a:gd name="T59" fmla="*/ 67 h 116"/>
                <a:gd name="T60" fmla="*/ 23 w 76"/>
                <a:gd name="T61" fmla="*/ 64 h 116"/>
                <a:gd name="T62" fmla="*/ 19 w 76"/>
                <a:gd name="T63" fmla="*/ 64 h 116"/>
                <a:gd name="T64" fmla="*/ 23 w 76"/>
                <a:gd name="T65" fmla="*/ 56 h 116"/>
                <a:gd name="T66" fmla="*/ 19 w 76"/>
                <a:gd name="T67" fmla="*/ 52 h 116"/>
                <a:gd name="T68" fmla="*/ 12 w 76"/>
                <a:gd name="T69" fmla="*/ 52 h 116"/>
                <a:gd name="T70" fmla="*/ 4 w 76"/>
                <a:gd name="T71" fmla="*/ 45 h 116"/>
                <a:gd name="T72" fmla="*/ 0 w 76"/>
                <a:gd name="T73" fmla="*/ 37 h 116"/>
                <a:gd name="T74" fmla="*/ 0 w 76"/>
                <a:gd name="T75" fmla="*/ 30 h 116"/>
                <a:gd name="T76" fmla="*/ 8 w 76"/>
                <a:gd name="T77" fmla="*/ 30 h 116"/>
                <a:gd name="T78" fmla="*/ 12 w 76"/>
                <a:gd name="T79" fmla="*/ 26 h 116"/>
                <a:gd name="T80" fmla="*/ 15 w 76"/>
                <a:gd name="T81" fmla="*/ 22 h 116"/>
                <a:gd name="T82" fmla="*/ 15 w 76"/>
                <a:gd name="T83" fmla="*/ 22 h 116"/>
                <a:gd name="T84" fmla="*/ 12 w 76"/>
                <a:gd name="T85" fmla="*/ 22 h 116"/>
                <a:gd name="T86" fmla="*/ 12 w 76"/>
                <a:gd name="T87" fmla="*/ 18 h 116"/>
                <a:gd name="T88" fmla="*/ 12 w 76"/>
                <a:gd name="T89" fmla="*/ 15 h 116"/>
                <a:gd name="T90" fmla="*/ 19 w 76"/>
                <a:gd name="T91" fmla="*/ 7 h 116"/>
                <a:gd name="T92" fmla="*/ 23 w 76"/>
                <a:gd name="T93" fmla="*/ 7 h 116"/>
                <a:gd name="T94" fmla="*/ 23 w 76"/>
                <a:gd name="T95" fmla="*/ 3 h 116"/>
                <a:gd name="T96" fmla="*/ 23 w 76"/>
                <a:gd name="T97" fmla="*/ 3 h 116"/>
                <a:gd name="T98" fmla="*/ 23 w 76"/>
                <a:gd name="T99" fmla="*/ 3 h 116"/>
                <a:gd name="T100" fmla="*/ 34 w 76"/>
                <a:gd name="T101" fmla="*/ 7 h 116"/>
                <a:gd name="T102" fmla="*/ 42 w 76"/>
                <a:gd name="T103" fmla="*/ 15 h 116"/>
                <a:gd name="T104" fmla="*/ 46 w 76"/>
                <a:gd name="T105" fmla="*/ 22 h 116"/>
                <a:gd name="T106" fmla="*/ 42 w 76"/>
                <a:gd name="T107" fmla="*/ 26 h 116"/>
                <a:gd name="T108" fmla="*/ 42 w 76"/>
                <a:gd name="T109" fmla="*/ 34 h 116"/>
                <a:gd name="T110" fmla="*/ 42 w 76"/>
                <a:gd name="T111" fmla="*/ 30 h 116"/>
                <a:gd name="T112" fmla="*/ 46 w 76"/>
                <a:gd name="T113" fmla="*/ 26 h 116"/>
                <a:gd name="T114" fmla="*/ 53 w 76"/>
                <a:gd name="T115" fmla="*/ 26 h 116"/>
                <a:gd name="T116" fmla="*/ 53 w 76"/>
                <a:gd name="T117" fmla="*/ 30 h 116"/>
                <a:gd name="T118" fmla="*/ 61 w 76"/>
                <a:gd name="T119" fmla="*/ 37 h 116"/>
                <a:gd name="T120" fmla="*/ 64 w 76"/>
                <a:gd name="T121" fmla="*/ 37 h 116"/>
                <a:gd name="T122" fmla="*/ 64 w 76"/>
                <a:gd name="T123" fmla="*/ 45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6" h="116">
                  <a:moveTo>
                    <a:pt x="64" y="49"/>
                  </a:moveTo>
                  <a:lnTo>
                    <a:pt x="64" y="49"/>
                  </a:lnTo>
                  <a:lnTo>
                    <a:pt x="64" y="49"/>
                  </a:lnTo>
                  <a:lnTo>
                    <a:pt x="64" y="52"/>
                  </a:lnTo>
                  <a:lnTo>
                    <a:pt x="64" y="52"/>
                  </a:lnTo>
                  <a:lnTo>
                    <a:pt x="64" y="52"/>
                  </a:lnTo>
                  <a:lnTo>
                    <a:pt x="64" y="52"/>
                  </a:lnTo>
                  <a:lnTo>
                    <a:pt x="64" y="52"/>
                  </a:lnTo>
                  <a:lnTo>
                    <a:pt x="64" y="52"/>
                  </a:lnTo>
                  <a:lnTo>
                    <a:pt x="64" y="52"/>
                  </a:lnTo>
                  <a:lnTo>
                    <a:pt x="64" y="52"/>
                  </a:lnTo>
                  <a:lnTo>
                    <a:pt x="64" y="52"/>
                  </a:lnTo>
                  <a:lnTo>
                    <a:pt x="64" y="52"/>
                  </a:lnTo>
                  <a:lnTo>
                    <a:pt x="64" y="56"/>
                  </a:lnTo>
                  <a:lnTo>
                    <a:pt x="64" y="56"/>
                  </a:lnTo>
                  <a:lnTo>
                    <a:pt x="61" y="56"/>
                  </a:lnTo>
                  <a:lnTo>
                    <a:pt x="61" y="56"/>
                  </a:lnTo>
                  <a:lnTo>
                    <a:pt x="57" y="56"/>
                  </a:lnTo>
                  <a:lnTo>
                    <a:pt x="57" y="56"/>
                  </a:lnTo>
                  <a:lnTo>
                    <a:pt x="57" y="56"/>
                  </a:lnTo>
                  <a:lnTo>
                    <a:pt x="53" y="56"/>
                  </a:lnTo>
                  <a:lnTo>
                    <a:pt x="53" y="60"/>
                  </a:lnTo>
                  <a:lnTo>
                    <a:pt x="53" y="60"/>
                  </a:lnTo>
                  <a:lnTo>
                    <a:pt x="53" y="60"/>
                  </a:lnTo>
                  <a:lnTo>
                    <a:pt x="53" y="60"/>
                  </a:lnTo>
                  <a:lnTo>
                    <a:pt x="53" y="60"/>
                  </a:lnTo>
                  <a:lnTo>
                    <a:pt x="53" y="60"/>
                  </a:lnTo>
                  <a:lnTo>
                    <a:pt x="53" y="64"/>
                  </a:lnTo>
                  <a:lnTo>
                    <a:pt x="53" y="64"/>
                  </a:lnTo>
                  <a:lnTo>
                    <a:pt x="53" y="67"/>
                  </a:lnTo>
                  <a:lnTo>
                    <a:pt x="53" y="67"/>
                  </a:lnTo>
                  <a:lnTo>
                    <a:pt x="53" y="67"/>
                  </a:lnTo>
                  <a:lnTo>
                    <a:pt x="53" y="67"/>
                  </a:lnTo>
                  <a:lnTo>
                    <a:pt x="53" y="67"/>
                  </a:lnTo>
                  <a:lnTo>
                    <a:pt x="53" y="67"/>
                  </a:lnTo>
                  <a:lnTo>
                    <a:pt x="53" y="67"/>
                  </a:lnTo>
                  <a:lnTo>
                    <a:pt x="53" y="71"/>
                  </a:lnTo>
                  <a:lnTo>
                    <a:pt x="53" y="71"/>
                  </a:lnTo>
                  <a:lnTo>
                    <a:pt x="53" y="71"/>
                  </a:lnTo>
                  <a:lnTo>
                    <a:pt x="53" y="75"/>
                  </a:lnTo>
                  <a:lnTo>
                    <a:pt x="53" y="75"/>
                  </a:lnTo>
                  <a:lnTo>
                    <a:pt x="53" y="75"/>
                  </a:lnTo>
                  <a:lnTo>
                    <a:pt x="53" y="75"/>
                  </a:lnTo>
                  <a:lnTo>
                    <a:pt x="53" y="75"/>
                  </a:lnTo>
                  <a:lnTo>
                    <a:pt x="53" y="75"/>
                  </a:lnTo>
                  <a:lnTo>
                    <a:pt x="53" y="75"/>
                  </a:lnTo>
                  <a:lnTo>
                    <a:pt x="53" y="79"/>
                  </a:lnTo>
                  <a:lnTo>
                    <a:pt x="57" y="79"/>
                  </a:lnTo>
                  <a:lnTo>
                    <a:pt x="57" y="79"/>
                  </a:lnTo>
                  <a:lnTo>
                    <a:pt x="57" y="79"/>
                  </a:lnTo>
                  <a:lnTo>
                    <a:pt x="57" y="79"/>
                  </a:lnTo>
                  <a:lnTo>
                    <a:pt x="57" y="79"/>
                  </a:lnTo>
                  <a:lnTo>
                    <a:pt x="57" y="79"/>
                  </a:lnTo>
                  <a:lnTo>
                    <a:pt x="57" y="82"/>
                  </a:lnTo>
                  <a:lnTo>
                    <a:pt x="57" y="82"/>
                  </a:lnTo>
                  <a:lnTo>
                    <a:pt x="57" y="82"/>
                  </a:lnTo>
                  <a:lnTo>
                    <a:pt x="61" y="82"/>
                  </a:lnTo>
                  <a:lnTo>
                    <a:pt x="61" y="82"/>
                  </a:lnTo>
                  <a:lnTo>
                    <a:pt x="64" y="82"/>
                  </a:lnTo>
                  <a:lnTo>
                    <a:pt x="64" y="82"/>
                  </a:lnTo>
                  <a:lnTo>
                    <a:pt x="64" y="82"/>
                  </a:lnTo>
                  <a:lnTo>
                    <a:pt x="64" y="86"/>
                  </a:lnTo>
                  <a:lnTo>
                    <a:pt x="64" y="86"/>
                  </a:lnTo>
                  <a:lnTo>
                    <a:pt x="64" y="86"/>
                  </a:lnTo>
                  <a:lnTo>
                    <a:pt x="64" y="86"/>
                  </a:lnTo>
                  <a:lnTo>
                    <a:pt x="64" y="86"/>
                  </a:lnTo>
                  <a:lnTo>
                    <a:pt x="64" y="86"/>
                  </a:lnTo>
                  <a:lnTo>
                    <a:pt x="64" y="90"/>
                  </a:lnTo>
                  <a:lnTo>
                    <a:pt x="64" y="90"/>
                  </a:lnTo>
                  <a:lnTo>
                    <a:pt x="68" y="90"/>
                  </a:lnTo>
                  <a:lnTo>
                    <a:pt x="68" y="94"/>
                  </a:lnTo>
                  <a:lnTo>
                    <a:pt x="68" y="97"/>
                  </a:lnTo>
                  <a:lnTo>
                    <a:pt x="72" y="97"/>
                  </a:lnTo>
                  <a:lnTo>
                    <a:pt x="72" y="101"/>
                  </a:lnTo>
                  <a:lnTo>
                    <a:pt x="72" y="101"/>
                  </a:lnTo>
                  <a:lnTo>
                    <a:pt x="72" y="101"/>
                  </a:lnTo>
                  <a:lnTo>
                    <a:pt x="72" y="101"/>
                  </a:lnTo>
                  <a:lnTo>
                    <a:pt x="76" y="101"/>
                  </a:lnTo>
                  <a:lnTo>
                    <a:pt x="76" y="101"/>
                  </a:lnTo>
                  <a:lnTo>
                    <a:pt x="76" y="105"/>
                  </a:lnTo>
                  <a:lnTo>
                    <a:pt x="76" y="105"/>
                  </a:lnTo>
                  <a:lnTo>
                    <a:pt x="76" y="105"/>
                  </a:lnTo>
                  <a:lnTo>
                    <a:pt x="76" y="105"/>
                  </a:lnTo>
                  <a:lnTo>
                    <a:pt x="76" y="105"/>
                  </a:lnTo>
                  <a:lnTo>
                    <a:pt x="76" y="105"/>
                  </a:lnTo>
                  <a:lnTo>
                    <a:pt x="72" y="105"/>
                  </a:lnTo>
                  <a:lnTo>
                    <a:pt x="72" y="105"/>
                  </a:lnTo>
                  <a:lnTo>
                    <a:pt x="72" y="105"/>
                  </a:lnTo>
                  <a:lnTo>
                    <a:pt x="72" y="105"/>
                  </a:lnTo>
                  <a:lnTo>
                    <a:pt x="68" y="105"/>
                  </a:lnTo>
                  <a:lnTo>
                    <a:pt x="68" y="105"/>
                  </a:lnTo>
                  <a:lnTo>
                    <a:pt x="68" y="105"/>
                  </a:lnTo>
                  <a:lnTo>
                    <a:pt x="68" y="101"/>
                  </a:lnTo>
                  <a:lnTo>
                    <a:pt x="68" y="101"/>
                  </a:lnTo>
                  <a:lnTo>
                    <a:pt x="64" y="105"/>
                  </a:lnTo>
                  <a:lnTo>
                    <a:pt x="64" y="105"/>
                  </a:lnTo>
                  <a:lnTo>
                    <a:pt x="64" y="105"/>
                  </a:lnTo>
                  <a:lnTo>
                    <a:pt x="64" y="105"/>
                  </a:lnTo>
                  <a:lnTo>
                    <a:pt x="64" y="105"/>
                  </a:lnTo>
                  <a:lnTo>
                    <a:pt x="64" y="105"/>
                  </a:lnTo>
                  <a:lnTo>
                    <a:pt x="61" y="105"/>
                  </a:lnTo>
                  <a:lnTo>
                    <a:pt x="61" y="105"/>
                  </a:lnTo>
                  <a:lnTo>
                    <a:pt x="61" y="105"/>
                  </a:lnTo>
                  <a:lnTo>
                    <a:pt x="61" y="109"/>
                  </a:lnTo>
                  <a:lnTo>
                    <a:pt x="61" y="109"/>
                  </a:lnTo>
                  <a:lnTo>
                    <a:pt x="61" y="109"/>
                  </a:lnTo>
                  <a:lnTo>
                    <a:pt x="57" y="109"/>
                  </a:lnTo>
                  <a:lnTo>
                    <a:pt x="57" y="109"/>
                  </a:lnTo>
                  <a:lnTo>
                    <a:pt x="57" y="109"/>
                  </a:lnTo>
                  <a:lnTo>
                    <a:pt x="57" y="109"/>
                  </a:lnTo>
                  <a:lnTo>
                    <a:pt x="57" y="109"/>
                  </a:lnTo>
                  <a:lnTo>
                    <a:pt x="53" y="109"/>
                  </a:lnTo>
                  <a:lnTo>
                    <a:pt x="53" y="109"/>
                  </a:lnTo>
                  <a:lnTo>
                    <a:pt x="53" y="109"/>
                  </a:lnTo>
                  <a:lnTo>
                    <a:pt x="53" y="112"/>
                  </a:lnTo>
                  <a:lnTo>
                    <a:pt x="49" y="112"/>
                  </a:lnTo>
                  <a:lnTo>
                    <a:pt x="49" y="109"/>
                  </a:lnTo>
                  <a:lnTo>
                    <a:pt x="49" y="109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46" y="116"/>
                  </a:lnTo>
                  <a:lnTo>
                    <a:pt x="42" y="116"/>
                  </a:lnTo>
                  <a:lnTo>
                    <a:pt x="42" y="116"/>
                  </a:lnTo>
                  <a:lnTo>
                    <a:pt x="42" y="116"/>
                  </a:lnTo>
                  <a:lnTo>
                    <a:pt x="42" y="116"/>
                  </a:lnTo>
                  <a:lnTo>
                    <a:pt x="42" y="116"/>
                  </a:lnTo>
                  <a:lnTo>
                    <a:pt x="38" y="116"/>
                  </a:lnTo>
                  <a:lnTo>
                    <a:pt x="38" y="116"/>
                  </a:lnTo>
                  <a:lnTo>
                    <a:pt x="38" y="116"/>
                  </a:lnTo>
                  <a:lnTo>
                    <a:pt x="38" y="116"/>
                  </a:lnTo>
                  <a:lnTo>
                    <a:pt x="38" y="116"/>
                  </a:lnTo>
                  <a:lnTo>
                    <a:pt x="38" y="112"/>
                  </a:lnTo>
                  <a:lnTo>
                    <a:pt x="38" y="112"/>
                  </a:lnTo>
                  <a:lnTo>
                    <a:pt x="38" y="112"/>
                  </a:lnTo>
                  <a:lnTo>
                    <a:pt x="34" y="112"/>
                  </a:lnTo>
                  <a:lnTo>
                    <a:pt x="34" y="112"/>
                  </a:lnTo>
                  <a:lnTo>
                    <a:pt x="31" y="109"/>
                  </a:lnTo>
                  <a:lnTo>
                    <a:pt x="31" y="109"/>
                  </a:lnTo>
                  <a:lnTo>
                    <a:pt x="31" y="109"/>
                  </a:lnTo>
                  <a:lnTo>
                    <a:pt x="27" y="109"/>
                  </a:lnTo>
                  <a:lnTo>
                    <a:pt x="27" y="109"/>
                  </a:lnTo>
                  <a:lnTo>
                    <a:pt x="27" y="105"/>
                  </a:lnTo>
                  <a:lnTo>
                    <a:pt x="27" y="105"/>
                  </a:lnTo>
                  <a:lnTo>
                    <a:pt x="27" y="105"/>
                  </a:lnTo>
                  <a:lnTo>
                    <a:pt x="27" y="105"/>
                  </a:lnTo>
                  <a:lnTo>
                    <a:pt x="23" y="105"/>
                  </a:lnTo>
                  <a:lnTo>
                    <a:pt x="23" y="105"/>
                  </a:lnTo>
                  <a:lnTo>
                    <a:pt x="27" y="101"/>
                  </a:lnTo>
                  <a:lnTo>
                    <a:pt x="27" y="101"/>
                  </a:lnTo>
                  <a:lnTo>
                    <a:pt x="27" y="97"/>
                  </a:lnTo>
                  <a:lnTo>
                    <a:pt x="23" y="97"/>
                  </a:lnTo>
                  <a:lnTo>
                    <a:pt x="23" y="97"/>
                  </a:lnTo>
                  <a:lnTo>
                    <a:pt x="23" y="97"/>
                  </a:lnTo>
                  <a:lnTo>
                    <a:pt x="23" y="97"/>
                  </a:lnTo>
                  <a:lnTo>
                    <a:pt x="23" y="97"/>
                  </a:lnTo>
                  <a:lnTo>
                    <a:pt x="23" y="97"/>
                  </a:lnTo>
                  <a:lnTo>
                    <a:pt x="23" y="94"/>
                  </a:lnTo>
                  <a:lnTo>
                    <a:pt x="23" y="94"/>
                  </a:lnTo>
                  <a:lnTo>
                    <a:pt x="19" y="94"/>
                  </a:lnTo>
                  <a:lnTo>
                    <a:pt x="23" y="90"/>
                  </a:lnTo>
                  <a:lnTo>
                    <a:pt x="23" y="90"/>
                  </a:lnTo>
                  <a:lnTo>
                    <a:pt x="23" y="86"/>
                  </a:lnTo>
                  <a:lnTo>
                    <a:pt x="23" y="86"/>
                  </a:lnTo>
                  <a:lnTo>
                    <a:pt x="23" y="82"/>
                  </a:lnTo>
                  <a:lnTo>
                    <a:pt x="23" y="82"/>
                  </a:lnTo>
                  <a:lnTo>
                    <a:pt x="23" y="82"/>
                  </a:lnTo>
                  <a:lnTo>
                    <a:pt x="23" y="82"/>
                  </a:lnTo>
                  <a:lnTo>
                    <a:pt x="23" y="82"/>
                  </a:lnTo>
                  <a:lnTo>
                    <a:pt x="23" y="79"/>
                  </a:lnTo>
                  <a:lnTo>
                    <a:pt x="23" y="79"/>
                  </a:lnTo>
                  <a:lnTo>
                    <a:pt x="23" y="79"/>
                  </a:lnTo>
                  <a:lnTo>
                    <a:pt x="27" y="75"/>
                  </a:lnTo>
                  <a:lnTo>
                    <a:pt x="27" y="75"/>
                  </a:lnTo>
                  <a:lnTo>
                    <a:pt x="27" y="71"/>
                  </a:lnTo>
                  <a:lnTo>
                    <a:pt x="27" y="67"/>
                  </a:lnTo>
                  <a:lnTo>
                    <a:pt x="27" y="67"/>
                  </a:lnTo>
                  <a:lnTo>
                    <a:pt x="27" y="67"/>
                  </a:lnTo>
                  <a:lnTo>
                    <a:pt x="27" y="67"/>
                  </a:lnTo>
                  <a:lnTo>
                    <a:pt x="27" y="67"/>
                  </a:lnTo>
                  <a:lnTo>
                    <a:pt x="27" y="67"/>
                  </a:lnTo>
                  <a:lnTo>
                    <a:pt x="27" y="64"/>
                  </a:lnTo>
                  <a:lnTo>
                    <a:pt x="23" y="64"/>
                  </a:lnTo>
                  <a:lnTo>
                    <a:pt x="23" y="64"/>
                  </a:lnTo>
                  <a:lnTo>
                    <a:pt x="23" y="64"/>
                  </a:lnTo>
                  <a:lnTo>
                    <a:pt x="19" y="64"/>
                  </a:lnTo>
                  <a:lnTo>
                    <a:pt x="19" y="64"/>
                  </a:lnTo>
                  <a:lnTo>
                    <a:pt x="19" y="64"/>
                  </a:lnTo>
                  <a:lnTo>
                    <a:pt x="19" y="64"/>
                  </a:lnTo>
                  <a:lnTo>
                    <a:pt x="19" y="64"/>
                  </a:lnTo>
                  <a:lnTo>
                    <a:pt x="19" y="64"/>
                  </a:lnTo>
                  <a:lnTo>
                    <a:pt x="19" y="64"/>
                  </a:lnTo>
                  <a:lnTo>
                    <a:pt x="19" y="60"/>
                  </a:lnTo>
                  <a:lnTo>
                    <a:pt x="19" y="60"/>
                  </a:lnTo>
                  <a:lnTo>
                    <a:pt x="19" y="60"/>
                  </a:lnTo>
                  <a:lnTo>
                    <a:pt x="23" y="56"/>
                  </a:lnTo>
                  <a:lnTo>
                    <a:pt x="19" y="56"/>
                  </a:lnTo>
                  <a:lnTo>
                    <a:pt x="19" y="52"/>
                  </a:lnTo>
                  <a:lnTo>
                    <a:pt x="19" y="52"/>
                  </a:lnTo>
                  <a:lnTo>
                    <a:pt x="19" y="52"/>
                  </a:lnTo>
                  <a:lnTo>
                    <a:pt x="19" y="52"/>
                  </a:lnTo>
                  <a:lnTo>
                    <a:pt x="19" y="52"/>
                  </a:lnTo>
                  <a:lnTo>
                    <a:pt x="15" y="52"/>
                  </a:lnTo>
                  <a:lnTo>
                    <a:pt x="15" y="52"/>
                  </a:lnTo>
                  <a:lnTo>
                    <a:pt x="15" y="52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4" y="45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4" y="34"/>
                  </a:lnTo>
                  <a:lnTo>
                    <a:pt x="0" y="34"/>
                  </a:lnTo>
                  <a:lnTo>
                    <a:pt x="0" y="30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8" y="26"/>
                  </a:lnTo>
                  <a:lnTo>
                    <a:pt x="8" y="30"/>
                  </a:lnTo>
                  <a:lnTo>
                    <a:pt x="12" y="30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5" y="26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8" y="15"/>
                  </a:lnTo>
                  <a:lnTo>
                    <a:pt x="8" y="15"/>
                  </a:lnTo>
                  <a:lnTo>
                    <a:pt x="12" y="15"/>
                  </a:lnTo>
                  <a:lnTo>
                    <a:pt x="12" y="15"/>
                  </a:lnTo>
                  <a:lnTo>
                    <a:pt x="12" y="15"/>
                  </a:lnTo>
                  <a:lnTo>
                    <a:pt x="12" y="15"/>
                  </a:lnTo>
                  <a:lnTo>
                    <a:pt x="12" y="11"/>
                  </a:lnTo>
                  <a:lnTo>
                    <a:pt x="12" y="11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23" y="7"/>
                  </a:lnTo>
                  <a:lnTo>
                    <a:pt x="23" y="7"/>
                  </a:lnTo>
                  <a:lnTo>
                    <a:pt x="23" y="7"/>
                  </a:lnTo>
                  <a:lnTo>
                    <a:pt x="23" y="3"/>
                  </a:lnTo>
                  <a:lnTo>
                    <a:pt x="23" y="3"/>
                  </a:lnTo>
                  <a:lnTo>
                    <a:pt x="23" y="3"/>
                  </a:lnTo>
                  <a:lnTo>
                    <a:pt x="23" y="3"/>
                  </a:lnTo>
                  <a:lnTo>
                    <a:pt x="23" y="3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3" y="3"/>
                  </a:lnTo>
                  <a:lnTo>
                    <a:pt x="23" y="3"/>
                  </a:lnTo>
                  <a:lnTo>
                    <a:pt x="23" y="3"/>
                  </a:lnTo>
                  <a:lnTo>
                    <a:pt x="23" y="3"/>
                  </a:lnTo>
                  <a:lnTo>
                    <a:pt x="23" y="3"/>
                  </a:lnTo>
                  <a:lnTo>
                    <a:pt x="23" y="3"/>
                  </a:lnTo>
                  <a:lnTo>
                    <a:pt x="23" y="3"/>
                  </a:lnTo>
                  <a:lnTo>
                    <a:pt x="23" y="3"/>
                  </a:lnTo>
                  <a:lnTo>
                    <a:pt x="23" y="3"/>
                  </a:lnTo>
                  <a:lnTo>
                    <a:pt x="27" y="3"/>
                  </a:lnTo>
                  <a:lnTo>
                    <a:pt x="27" y="3"/>
                  </a:lnTo>
                  <a:lnTo>
                    <a:pt x="31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11"/>
                  </a:lnTo>
                  <a:lnTo>
                    <a:pt x="38" y="11"/>
                  </a:lnTo>
                  <a:lnTo>
                    <a:pt x="38" y="15"/>
                  </a:lnTo>
                  <a:lnTo>
                    <a:pt x="42" y="15"/>
                  </a:lnTo>
                  <a:lnTo>
                    <a:pt x="42" y="15"/>
                  </a:lnTo>
                  <a:lnTo>
                    <a:pt x="42" y="15"/>
                  </a:lnTo>
                  <a:lnTo>
                    <a:pt x="42" y="15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42" y="26"/>
                  </a:lnTo>
                  <a:lnTo>
                    <a:pt x="42" y="26"/>
                  </a:lnTo>
                  <a:lnTo>
                    <a:pt x="42" y="26"/>
                  </a:lnTo>
                  <a:lnTo>
                    <a:pt x="42" y="30"/>
                  </a:lnTo>
                  <a:lnTo>
                    <a:pt x="42" y="30"/>
                  </a:lnTo>
                  <a:lnTo>
                    <a:pt x="42" y="34"/>
                  </a:lnTo>
                  <a:lnTo>
                    <a:pt x="42" y="34"/>
                  </a:lnTo>
                  <a:lnTo>
                    <a:pt x="42" y="34"/>
                  </a:lnTo>
                  <a:lnTo>
                    <a:pt x="42" y="34"/>
                  </a:lnTo>
                  <a:lnTo>
                    <a:pt x="42" y="34"/>
                  </a:lnTo>
                  <a:lnTo>
                    <a:pt x="42" y="34"/>
                  </a:lnTo>
                  <a:lnTo>
                    <a:pt x="42" y="34"/>
                  </a:lnTo>
                  <a:lnTo>
                    <a:pt x="42" y="30"/>
                  </a:lnTo>
                  <a:lnTo>
                    <a:pt x="42" y="30"/>
                  </a:lnTo>
                  <a:lnTo>
                    <a:pt x="46" y="30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53" y="26"/>
                  </a:lnTo>
                  <a:lnTo>
                    <a:pt x="53" y="26"/>
                  </a:lnTo>
                  <a:lnTo>
                    <a:pt x="53" y="30"/>
                  </a:lnTo>
                  <a:lnTo>
                    <a:pt x="53" y="30"/>
                  </a:lnTo>
                  <a:lnTo>
                    <a:pt x="53" y="30"/>
                  </a:lnTo>
                  <a:lnTo>
                    <a:pt x="53" y="30"/>
                  </a:lnTo>
                  <a:lnTo>
                    <a:pt x="53" y="30"/>
                  </a:lnTo>
                  <a:lnTo>
                    <a:pt x="53" y="30"/>
                  </a:lnTo>
                  <a:lnTo>
                    <a:pt x="57" y="30"/>
                  </a:lnTo>
                  <a:lnTo>
                    <a:pt x="57" y="34"/>
                  </a:lnTo>
                  <a:lnTo>
                    <a:pt x="61" y="34"/>
                  </a:lnTo>
                  <a:lnTo>
                    <a:pt x="61" y="37"/>
                  </a:lnTo>
                  <a:lnTo>
                    <a:pt x="61" y="37"/>
                  </a:lnTo>
                  <a:lnTo>
                    <a:pt x="61" y="34"/>
                  </a:lnTo>
                  <a:lnTo>
                    <a:pt x="61" y="34"/>
                  </a:lnTo>
                  <a:lnTo>
                    <a:pt x="61" y="37"/>
                  </a:lnTo>
                  <a:lnTo>
                    <a:pt x="64" y="37"/>
                  </a:lnTo>
                  <a:lnTo>
                    <a:pt x="64" y="37"/>
                  </a:lnTo>
                  <a:lnTo>
                    <a:pt x="64" y="37"/>
                  </a:lnTo>
                  <a:lnTo>
                    <a:pt x="64" y="37"/>
                  </a:lnTo>
                  <a:lnTo>
                    <a:pt x="64" y="37"/>
                  </a:lnTo>
                  <a:lnTo>
                    <a:pt x="64" y="41"/>
                  </a:lnTo>
                  <a:lnTo>
                    <a:pt x="64" y="41"/>
                  </a:lnTo>
                  <a:lnTo>
                    <a:pt x="64" y="45"/>
                  </a:lnTo>
                  <a:lnTo>
                    <a:pt x="64" y="45"/>
                  </a:lnTo>
                  <a:lnTo>
                    <a:pt x="64" y="49"/>
                  </a:lnTo>
                  <a:lnTo>
                    <a:pt x="64" y="4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9" name="Freeform 3480"/>
            <p:cNvSpPr>
              <a:spLocks noEditPoints="1"/>
            </p:cNvSpPr>
            <p:nvPr/>
          </p:nvSpPr>
          <p:spPr bwMode="auto">
            <a:xfrm>
              <a:off x="2604380" y="3574200"/>
              <a:ext cx="161775" cy="67267"/>
            </a:xfrm>
            <a:custGeom>
              <a:avLst/>
              <a:gdLst>
                <a:gd name="T0" fmla="*/ 90 w 90"/>
                <a:gd name="T1" fmla="*/ 15 h 37"/>
                <a:gd name="T2" fmla="*/ 90 w 90"/>
                <a:gd name="T3" fmla="*/ 22 h 37"/>
                <a:gd name="T4" fmla="*/ 90 w 90"/>
                <a:gd name="T5" fmla="*/ 26 h 37"/>
                <a:gd name="T6" fmla="*/ 86 w 90"/>
                <a:gd name="T7" fmla="*/ 30 h 37"/>
                <a:gd name="T8" fmla="*/ 82 w 90"/>
                <a:gd name="T9" fmla="*/ 30 h 37"/>
                <a:gd name="T10" fmla="*/ 82 w 90"/>
                <a:gd name="T11" fmla="*/ 37 h 37"/>
                <a:gd name="T12" fmla="*/ 75 w 90"/>
                <a:gd name="T13" fmla="*/ 30 h 37"/>
                <a:gd name="T14" fmla="*/ 71 w 90"/>
                <a:gd name="T15" fmla="*/ 22 h 37"/>
                <a:gd name="T16" fmla="*/ 75 w 90"/>
                <a:gd name="T17" fmla="*/ 22 h 37"/>
                <a:gd name="T18" fmla="*/ 78 w 90"/>
                <a:gd name="T19" fmla="*/ 18 h 37"/>
                <a:gd name="T20" fmla="*/ 82 w 90"/>
                <a:gd name="T21" fmla="*/ 22 h 37"/>
                <a:gd name="T22" fmla="*/ 78 w 90"/>
                <a:gd name="T23" fmla="*/ 18 h 37"/>
                <a:gd name="T24" fmla="*/ 71 w 90"/>
                <a:gd name="T25" fmla="*/ 18 h 37"/>
                <a:gd name="T26" fmla="*/ 71 w 90"/>
                <a:gd name="T27" fmla="*/ 15 h 37"/>
                <a:gd name="T28" fmla="*/ 63 w 90"/>
                <a:gd name="T29" fmla="*/ 7 h 37"/>
                <a:gd name="T30" fmla="*/ 60 w 90"/>
                <a:gd name="T31" fmla="*/ 7 h 37"/>
                <a:gd name="T32" fmla="*/ 56 w 90"/>
                <a:gd name="T33" fmla="*/ 7 h 37"/>
                <a:gd name="T34" fmla="*/ 52 w 90"/>
                <a:gd name="T35" fmla="*/ 11 h 37"/>
                <a:gd name="T36" fmla="*/ 48 w 90"/>
                <a:gd name="T37" fmla="*/ 18 h 37"/>
                <a:gd name="T38" fmla="*/ 41 w 90"/>
                <a:gd name="T39" fmla="*/ 18 h 37"/>
                <a:gd name="T40" fmla="*/ 41 w 90"/>
                <a:gd name="T41" fmla="*/ 22 h 37"/>
                <a:gd name="T42" fmla="*/ 45 w 90"/>
                <a:gd name="T43" fmla="*/ 26 h 37"/>
                <a:gd name="T44" fmla="*/ 45 w 90"/>
                <a:gd name="T45" fmla="*/ 33 h 37"/>
                <a:gd name="T46" fmla="*/ 37 w 90"/>
                <a:gd name="T47" fmla="*/ 37 h 37"/>
                <a:gd name="T48" fmla="*/ 33 w 90"/>
                <a:gd name="T49" fmla="*/ 37 h 37"/>
                <a:gd name="T50" fmla="*/ 33 w 90"/>
                <a:gd name="T51" fmla="*/ 30 h 37"/>
                <a:gd name="T52" fmla="*/ 30 w 90"/>
                <a:gd name="T53" fmla="*/ 26 h 37"/>
                <a:gd name="T54" fmla="*/ 26 w 90"/>
                <a:gd name="T55" fmla="*/ 30 h 37"/>
                <a:gd name="T56" fmla="*/ 22 w 90"/>
                <a:gd name="T57" fmla="*/ 26 h 37"/>
                <a:gd name="T58" fmla="*/ 22 w 90"/>
                <a:gd name="T59" fmla="*/ 22 h 37"/>
                <a:gd name="T60" fmla="*/ 11 w 90"/>
                <a:gd name="T61" fmla="*/ 18 h 37"/>
                <a:gd name="T62" fmla="*/ 7 w 90"/>
                <a:gd name="T63" fmla="*/ 18 h 37"/>
                <a:gd name="T64" fmla="*/ 3 w 90"/>
                <a:gd name="T65" fmla="*/ 18 h 37"/>
                <a:gd name="T66" fmla="*/ 3 w 90"/>
                <a:gd name="T67" fmla="*/ 22 h 37"/>
                <a:gd name="T68" fmla="*/ 0 w 90"/>
                <a:gd name="T69" fmla="*/ 18 h 37"/>
                <a:gd name="T70" fmla="*/ 3 w 90"/>
                <a:gd name="T71" fmla="*/ 15 h 37"/>
                <a:gd name="T72" fmla="*/ 3 w 90"/>
                <a:gd name="T73" fmla="*/ 11 h 37"/>
                <a:gd name="T74" fmla="*/ 3 w 90"/>
                <a:gd name="T75" fmla="*/ 7 h 37"/>
                <a:gd name="T76" fmla="*/ 3 w 90"/>
                <a:gd name="T77" fmla="*/ 0 h 37"/>
                <a:gd name="T78" fmla="*/ 7 w 90"/>
                <a:gd name="T79" fmla="*/ 0 h 37"/>
                <a:gd name="T80" fmla="*/ 11 w 90"/>
                <a:gd name="T81" fmla="*/ 7 h 37"/>
                <a:gd name="T82" fmla="*/ 18 w 90"/>
                <a:gd name="T83" fmla="*/ 7 h 37"/>
                <a:gd name="T84" fmla="*/ 22 w 90"/>
                <a:gd name="T85" fmla="*/ 11 h 37"/>
                <a:gd name="T86" fmla="*/ 30 w 90"/>
                <a:gd name="T87" fmla="*/ 11 h 37"/>
                <a:gd name="T88" fmla="*/ 33 w 90"/>
                <a:gd name="T89" fmla="*/ 11 h 37"/>
                <a:gd name="T90" fmla="*/ 41 w 90"/>
                <a:gd name="T91" fmla="*/ 7 h 37"/>
                <a:gd name="T92" fmla="*/ 48 w 90"/>
                <a:gd name="T93" fmla="*/ 3 h 37"/>
                <a:gd name="T94" fmla="*/ 52 w 90"/>
                <a:gd name="T95" fmla="*/ 0 h 37"/>
                <a:gd name="T96" fmla="*/ 63 w 90"/>
                <a:gd name="T97" fmla="*/ 0 h 37"/>
                <a:gd name="T98" fmla="*/ 63 w 90"/>
                <a:gd name="T99" fmla="*/ 0 h 37"/>
                <a:gd name="T100" fmla="*/ 71 w 90"/>
                <a:gd name="T101" fmla="*/ 3 h 37"/>
                <a:gd name="T102" fmla="*/ 82 w 90"/>
                <a:gd name="T103" fmla="*/ 7 h 37"/>
                <a:gd name="T104" fmla="*/ 86 w 90"/>
                <a:gd name="T105" fmla="*/ 11 h 37"/>
                <a:gd name="T106" fmla="*/ 22 w 90"/>
                <a:gd name="T107" fmla="*/ 33 h 37"/>
                <a:gd name="T108" fmla="*/ 18 w 90"/>
                <a:gd name="T109" fmla="*/ 30 h 37"/>
                <a:gd name="T110" fmla="*/ 22 w 90"/>
                <a:gd name="T111" fmla="*/ 33 h 37"/>
                <a:gd name="T112" fmla="*/ 22 w 90"/>
                <a:gd name="T113" fmla="*/ 33 h 37"/>
                <a:gd name="T114" fmla="*/ 63 w 90"/>
                <a:gd name="T115" fmla="*/ 15 h 37"/>
                <a:gd name="T116" fmla="*/ 67 w 90"/>
                <a:gd name="T117" fmla="*/ 18 h 37"/>
                <a:gd name="T118" fmla="*/ 11 w 90"/>
                <a:gd name="T119" fmla="*/ 3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0" h="37">
                  <a:moveTo>
                    <a:pt x="90" y="15"/>
                  </a:moveTo>
                  <a:lnTo>
                    <a:pt x="90" y="15"/>
                  </a:lnTo>
                  <a:lnTo>
                    <a:pt x="86" y="15"/>
                  </a:lnTo>
                  <a:lnTo>
                    <a:pt x="86" y="15"/>
                  </a:lnTo>
                  <a:lnTo>
                    <a:pt x="86" y="15"/>
                  </a:lnTo>
                  <a:lnTo>
                    <a:pt x="86" y="15"/>
                  </a:lnTo>
                  <a:lnTo>
                    <a:pt x="90" y="15"/>
                  </a:lnTo>
                  <a:lnTo>
                    <a:pt x="90" y="18"/>
                  </a:lnTo>
                  <a:lnTo>
                    <a:pt x="90" y="18"/>
                  </a:lnTo>
                  <a:lnTo>
                    <a:pt x="90" y="18"/>
                  </a:lnTo>
                  <a:lnTo>
                    <a:pt x="90" y="18"/>
                  </a:lnTo>
                  <a:lnTo>
                    <a:pt x="90" y="18"/>
                  </a:lnTo>
                  <a:lnTo>
                    <a:pt x="90" y="18"/>
                  </a:lnTo>
                  <a:lnTo>
                    <a:pt x="90" y="22"/>
                  </a:lnTo>
                  <a:lnTo>
                    <a:pt x="90" y="22"/>
                  </a:lnTo>
                  <a:lnTo>
                    <a:pt x="90" y="22"/>
                  </a:lnTo>
                  <a:lnTo>
                    <a:pt x="90" y="22"/>
                  </a:lnTo>
                  <a:lnTo>
                    <a:pt x="90" y="22"/>
                  </a:lnTo>
                  <a:lnTo>
                    <a:pt x="90" y="26"/>
                  </a:lnTo>
                  <a:lnTo>
                    <a:pt x="90" y="26"/>
                  </a:lnTo>
                  <a:lnTo>
                    <a:pt x="90" y="26"/>
                  </a:lnTo>
                  <a:lnTo>
                    <a:pt x="90" y="26"/>
                  </a:lnTo>
                  <a:lnTo>
                    <a:pt x="90" y="30"/>
                  </a:lnTo>
                  <a:lnTo>
                    <a:pt x="90" y="30"/>
                  </a:lnTo>
                  <a:lnTo>
                    <a:pt x="86" y="30"/>
                  </a:lnTo>
                  <a:lnTo>
                    <a:pt x="86" y="30"/>
                  </a:lnTo>
                  <a:lnTo>
                    <a:pt x="86" y="30"/>
                  </a:lnTo>
                  <a:lnTo>
                    <a:pt x="86" y="30"/>
                  </a:lnTo>
                  <a:lnTo>
                    <a:pt x="86" y="30"/>
                  </a:lnTo>
                  <a:lnTo>
                    <a:pt x="82" y="30"/>
                  </a:lnTo>
                  <a:lnTo>
                    <a:pt x="82" y="30"/>
                  </a:lnTo>
                  <a:lnTo>
                    <a:pt x="82" y="30"/>
                  </a:lnTo>
                  <a:lnTo>
                    <a:pt x="82" y="30"/>
                  </a:lnTo>
                  <a:lnTo>
                    <a:pt x="82" y="30"/>
                  </a:lnTo>
                  <a:lnTo>
                    <a:pt x="82" y="30"/>
                  </a:lnTo>
                  <a:lnTo>
                    <a:pt x="82" y="30"/>
                  </a:lnTo>
                  <a:lnTo>
                    <a:pt x="82" y="30"/>
                  </a:lnTo>
                  <a:lnTo>
                    <a:pt x="82" y="33"/>
                  </a:lnTo>
                  <a:lnTo>
                    <a:pt x="82" y="33"/>
                  </a:lnTo>
                  <a:lnTo>
                    <a:pt x="82" y="33"/>
                  </a:lnTo>
                  <a:lnTo>
                    <a:pt x="82" y="37"/>
                  </a:lnTo>
                  <a:lnTo>
                    <a:pt x="82" y="37"/>
                  </a:lnTo>
                  <a:lnTo>
                    <a:pt x="78" y="33"/>
                  </a:lnTo>
                  <a:lnTo>
                    <a:pt x="75" y="30"/>
                  </a:lnTo>
                  <a:lnTo>
                    <a:pt x="75" y="30"/>
                  </a:lnTo>
                  <a:lnTo>
                    <a:pt x="75" y="30"/>
                  </a:lnTo>
                  <a:lnTo>
                    <a:pt x="75" y="30"/>
                  </a:lnTo>
                  <a:lnTo>
                    <a:pt x="75" y="30"/>
                  </a:lnTo>
                  <a:lnTo>
                    <a:pt x="75" y="30"/>
                  </a:lnTo>
                  <a:lnTo>
                    <a:pt x="75" y="26"/>
                  </a:lnTo>
                  <a:lnTo>
                    <a:pt x="75" y="26"/>
                  </a:lnTo>
                  <a:lnTo>
                    <a:pt x="71" y="26"/>
                  </a:lnTo>
                  <a:lnTo>
                    <a:pt x="71" y="26"/>
                  </a:lnTo>
                  <a:lnTo>
                    <a:pt x="71" y="22"/>
                  </a:lnTo>
                  <a:lnTo>
                    <a:pt x="71" y="22"/>
                  </a:lnTo>
                  <a:lnTo>
                    <a:pt x="71" y="22"/>
                  </a:lnTo>
                  <a:lnTo>
                    <a:pt x="71" y="22"/>
                  </a:lnTo>
                  <a:lnTo>
                    <a:pt x="75" y="22"/>
                  </a:lnTo>
                  <a:lnTo>
                    <a:pt x="75" y="22"/>
                  </a:lnTo>
                  <a:lnTo>
                    <a:pt x="75" y="22"/>
                  </a:lnTo>
                  <a:lnTo>
                    <a:pt x="75" y="22"/>
                  </a:lnTo>
                  <a:lnTo>
                    <a:pt x="75" y="22"/>
                  </a:lnTo>
                  <a:lnTo>
                    <a:pt x="75" y="22"/>
                  </a:lnTo>
                  <a:lnTo>
                    <a:pt x="75" y="22"/>
                  </a:lnTo>
                  <a:lnTo>
                    <a:pt x="75" y="18"/>
                  </a:lnTo>
                  <a:lnTo>
                    <a:pt x="75" y="18"/>
                  </a:lnTo>
                  <a:lnTo>
                    <a:pt x="75" y="18"/>
                  </a:lnTo>
                  <a:lnTo>
                    <a:pt x="78" y="18"/>
                  </a:lnTo>
                  <a:lnTo>
                    <a:pt x="78" y="18"/>
                  </a:lnTo>
                  <a:lnTo>
                    <a:pt x="78" y="18"/>
                  </a:lnTo>
                  <a:lnTo>
                    <a:pt x="78" y="18"/>
                  </a:lnTo>
                  <a:lnTo>
                    <a:pt x="78" y="18"/>
                  </a:lnTo>
                  <a:lnTo>
                    <a:pt x="78" y="18"/>
                  </a:lnTo>
                  <a:lnTo>
                    <a:pt x="82" y="18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82" y="18"/>
                  </a:lnTo>
                  <a:lnTo>
                    <a:pt x="82" y="18"/>
                  </a:lnTo>
                  <a:lnTo>
                    <a:pt x="78" y="18"/>
                  </a:lnTo>
                  <a:lnTo>
                    <a:pt x="78" y="18"/>
                  </a:lnTo>
                  <a:lnTo>
                    <a:pt x="78" y="18"/>
                  </a:lnTo>
                  <a:lnTo>
                    <a:pt x="78" y="18"/>
                  </a:lnTo>
                  <a:lnTo>
                    <a:pt x="78" y="18"/>
                  </a:lnTo>
                  <a:lnTo>
                    <a:pt x="78" y="18"/>
                  </a:lnTo>
                  <a:lnTo>
                    <a:pt x="75" y="18"/>
                  </a:lnTo>
                  <a:lnTo>
                    <a:pt x="75" y="18"/>
                  </a:lnTo>
                  <a:lnTo>
                    <a:pt x="75" y="18"/>
                  </a:lnTo>
                  <a:lnTo>
                    <a:pt x="75" y="18"/>
                  </a:lnTo>
                  <a:lnTo>
                    <a:pt x="71" y="18"/>
                  </a:lnTo>
                  <a:lnTo>
                    <a:pt x="71" y="18"/>
                  </a:lnTo>
                  <a:lnTo>
                    <a:pt x="71" y="18"/>
                  </a:lnTo>
                  <a:lnTo>
                    <a:pt x="71" y="15"/>
                  </a:lnTo>
                  <a:lnTo>
                    <a:pt x="71" y="15"/>
                  </a:lnTo>
                  <a:lnTo>
                    <a:pt x="71" y="15"/>
                  </a:lnTo>
                  <a:lnTo>
                    <a:pt x="71" y="15"/>
                  </a:lnTo>
                  <a:lnTo>
                    <a:pt x="71" y="15"/>
                  </a:lnTo>
                  <a:lnTo>
                    <a:pt x="67" y="11"/>
                  </a:lnTo>
                  <a:lnTo>
                    <a:pt x="67" y="11"/>
                  </a:lnTo>
                  <a:lnTo>
                    <a:pt x="67" y="11"/>
                  </a:lnTo>
                  <a:lnTo>
                    <a:pt x="63" y="11"/>
                  </a:lnTo>
                  <a:lnTo>
                    <a:pt x="63" y="7"/>
                  </a:lnTo>
                  <a:lnTo>
                    <a:pt x="63" y="7"/>
                  </a:lnTo>
                  <a:lnTo>
                    <a:pt x="63" y="7"/>
                  </a:lnTo>
                  <a:lnTo>
                    <a:pt x="63" y="7"/>
                  </a:lnTo>
                  <a:lnTo>
                    <a:pt x="63" y="7"/>
                  </a:lnTo>
                  <a:lnTo>
                    <a:pt x="63" y="7"/>
                  </a:lnTo>
                  <a:lnTo>
                    <a:pt x="63" y="7"/>
                  </a:lnTo>
                  <a:lnTo>
                    <a:pt x="63" y="7"/>
                  </a:lnTo>
                  <a:lnTo>
                    <a:pt x="60" y="7"/>
                  </a:lnTo>
                  <a:lnTo>
                    <a:pt x="60" y="7"/>
                  </a:lnTo>
                  <a:lnTo>
                    <a:pt x="60" y="7"/>
                  </a:lnTo>
                  <a:lnTo>
                    <a:pt x="60" y="7"/>
                  </a:lnTo>
                  <a:lnTo>
                    <a:pt x="60" y="7"/>
                  </a:lnTo>
                  <a:lnTo>
                    <a:pt x="60" y="7"/>
                  </a:lnTo>
                  <a:lnTo>
                    <a:pt x="60" y="7"/>
                  </a:lnTo>
                  <a:lnTo>
                    <a:pt x="56" y="7"/>
                  </a:lnTo>
                  <a:lnTo>
                    <a:pt x="56" y="7"/>
                  </a:lnTo>
                  <a:lnTo>
                    <a:pt x="56" y="7"/>
                  </a:lnTo>
                  <a:lnTo>
                    <a:pt x="56" y="7"/>
                  </a:lnTo>
                  <a:lnTo>
                    <a:pt x="56" y="7"/>
                  </a:lnTo>
                  <a:lnTo>
                    <a:pt x="56" y="11"/>
                  </a:lnTo>
                  <a:lnTo>
                    <a:pt x="56" y="11"/>
                  </a:lnTo>
                  <a:lnTo>
                    <a:pt x="52" y="11"/>
                  </a:lnTo>
                  <a:lnTo>
                    <a:pt x="52" y="11"/>
                  </a:lnTo>
                  <a:lnTo>
                    <a:pt x="52" y="11"/>
                  </a:lnTo>
                  <a:lnTo>
                    <a:pt x="52" y="11"/>
                  </a:lnTo>
                  <a:lnTo>
                    <a:pt x="52" y="11"/>
                  </a:lnTo>
                  <a:lnTo>
                    <a:pt x="52" y="11"/>
                  </a:lnTo>
                  <a:lnTo>
                    <a:pt x="52" y="15"/>
                  </a:lnTo>
                  <a:lnTo>
                    <a:pt x="48" y="18"/>
                  </a:lnTo>
                  <a:lnTo>
                    <a:pt x="48" y="18"/>
                  </a:lnTo>
                  <a:lnTo>
                    <a:pt x="48" y="18"/>
                  </a:lnTo>
                  <a:lnTo>
                    <a:pt x="45" y="18"/>
                  </a:lnTo>
                  <a:lnTo>
                    <a:pt x="45" y="18"/>
                  </a:lnTo>
                  <a:lnTo>
                    <a:pt x="45" y="18"/>
                  </a:lnTo>
                  <a:lnTo>
                    <a:pt x="45" y="18"/>
                  </a:lnTo>
                  <a:lnTo>
                    <a:pt x="41" y="18"/>
                  </a:lnTo>
                  <a:lnTo>
                    <a:pt x="41" y="18"/>
                  </a:lnTo>
                  <a:lnTo>
                    <a:pt x="41" y="18"/>
                  </a:lnTo>
                  <a:lnTo>
                    <a:pt x="41" y="22"/>
                  </a:lnTo>
                  <a:lnTo>
                    <a:pt x="41" y="22"/>
                  </a:lnTo>
                  <a:lnTo>
                    <a:pt x="41" y="22"/>
                  </a:lnTo>
                  <a:lnTo>
                    <a:pt x="41" y="22"/>
                  </a:lnTo>
                  <a:lnTo>
                    <a:pt x="41" y="22"/>
                  </a:lnTo>
                  <a:lnTo>
                    <a:pt x="41" y="22"/>
                  </a:lnTo>
                  <a:lnTo>
                    <a:pt x="41" y="22"/>
                  </a:lnTo>
                  <a:lnTo>
                    <a:pt x="41" y="22"/>
                  </a:lnTo>
                  <a:lnTo>
                    <a:pt x="41" y="22"/>
                  </a:lnTo>
                  <a:lnTo>
                    <a:pt x="41" y="22"/>
                  </a:lnTo>
                  <a:lnTo>
                    <a:pt x="41" y="26"/>
                  </a:lnTo>
                  <a:lnTo>
                    <a:pt x="41" y="26"/>
                  </a:lnTo>
                  <a:lnTo>
                    <a:pt x="45" y="26"/>
                  </a:lnTo>
                  <a:lnTo>
                    <a:pt x="48" y="30"/>
                  </a:lnTo>
                  <a:lnTo>
                    <a:pt x="48" y="30"/>
                  </a:lnTo>
                  <a:lnTo>
                    <a:pt x="48" y="33"/>
                  </a:lnTo>
                  <a:lnTo>
                    <a:pt x="48" y="33"/>
                  </a:lnTo>
                  <a:lnTo>
                    <a:pt x="45" y="33"/>
                  </a:lnTo>
                  <a:lnTo>
                    <a:pt x="45" y="33"/>
                  </a:lnTo>
                  <a:lnTo>
                    <a:pt x="45" y="33"/>
                  </a:lnTo>
                  <a:lnTo>
                    <a:pt x="45" y="33"/>
                  </a:lnTo>
                  <a:lnTo>
                    <a:pt x="45" y="33"/>
                  </a:lnTo>
                  <a:lnTo>
                    <a:pt x="41" y="33"/>
                  </a:lnTo>
                  <a:lnTo>
                    <a:pt x="41" y="33"/>
                  </a:lnTo>
                  <a:lnTo>
                    <a:pt x="41" y="33"/>
                  </a:lnTo>
                  <a:lnTo>
                    <a:pt x="41" y="37"/>
                  </a:lnTo>
                  <a:lnTo>
                    <a:pt x="37" y="37"/>
                  </a:lnTo>
                  <a:lnTo>
                    <a:pt x="37" y="37"/>
                  </a:lnTo>
                  <a:lnTo>
                    <a:pt x="37" y="37"/>
                  </a:lnTo>
                  <a:lnTo>
                    <a:pt x="37" y="37"/>
                  </a:lnTo>
                  <a:lnTo>
                    <a:pt x="37" y="37"/>
                  </a:lnTo>
                  <a:lnTo>
                    <a:pt x="33" y="37"/>
                  </a:lnTo>
                  <a:lnTo>
                    <a:pt x="33" y="37"/>
                  </a:lnTo>
                  <a:lnTo>
                    <a:pt x="33" y="37"/>
                  </a:lnTo>
                  <a:lnTo>
                    <a:pt x="33" y="37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33" y="30"/>
                  </a:lnTo>
                  <a:lnTo>
                    <a:pt x="33" y="30"/>
                  </a:lnTo>
                  <a:lnTo>
                    <a:pt x="33" y="30"/>
                  </a:lnTo>
                  <a:lnTo>
                    <a:pt x="30" y="30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2" y="30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18" y="22"/>
                  </a:lnTo>
                  <a:lnTo>
                    <a:pt x="18" y="22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11" y="18"/>
                  </a:lnTo>
                  <a:lnTo>
                    <a:pt x="11" y="18"/>
                  </a:lnTo>
                  <a:lnTo>
                    <a:pt x="11" y="18"/>
                  </a:lnTo>
                  <a:lnTo>
                    <a:pt x="11" y="18"/>
                  </a:lnTo>
                  <a:lnTo>
                    <a:pt x="11" y="18"/>
                  </a:lnTo>
                  <a:lnTo>
                    <a:pt x="11" y="18"/>
                  </a:lnTo>
                  <a:lnTo>
                    <a:pt x="11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5"/>
                  </a:lnTo>
                  <a:lnTo>
                    <a:pt x="3" y="15"/>
                  </a:lnTo>
                  <a:lnTo>
                    <a:pt x="3" y="15"/>
                  </a:lnTo>
                  <a:lnTo>
                    <a:pt x="3" y="15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7"/>
                  </a:lnTo>
                  <a:lnTo>
                    <a:pt x="3" y="7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1" y="7"/>
                  </a:lnTo>
                  <a:lnTo>
                    <a:pt x="11" y="7"/>
                  </a:lnTo>
                  <a:lnTo>
                    <a:pt x="15" y="7"/>
                  </a:lnTo>
                  <a:lnTo>
                    <a:pt x="15" y="11"/>
                  </a:lnTo>
                  <a:lnTo>
                    <a:pt x="15" y="7"/>
                  </a:lnTo>
                  <a:lnTo>
                    <a:pt x="18" y="7"/>
                  </a:lnTo>
                  <a:lnTo>
                    <a:pt x="18" y="7"/>
                  </a:lnTo>
                  <a:lnTo>
                    <a:pt x="18" y="7"/>
                  </a:lnTo>
                  <a:lnTo>
                    <a:pt x="18" y="7"/>
                  </a:lnTo>
                  <a:lnTo>
                    <a:pt x="18" y="7"/>
                  </a:lnTo>
                  <a:lnTo>
                    <a:pt x="18" y="3"/>
                  </a:lnTo>
                  <a:lnTo>
                    <a:pt x="18" y="7"/>
                  </a:lnTo>
                  <a:lnTo>
                    <a:pt x="18" y="7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6" y="11"/>
                  </a:lnTo>
                  <a:lnTo>
                    <a:pt x="30" y="11"/>
                  </a:lnTo>
                  <a:lnTo>
                    <a:pt x="30" y="11"/>
                  </a:lnTo>
                  <a:lnTo>
                    <a:pt x="30" y="11"/>
                  </a:lnTo>
                  <a:lnTo>
                    <a:pt x="30" y="11"/>
                  </a:lnTo>
                  <a:lnTo>
                    <a:pt x="33" y="11"/>
                  </a:lnTo>
                  <a:lnTo>
                    <a:pt x="33" y="11"/>
                  </a:lnTo>
                  <a:lnTo>
                    <a:pt x="33" y="11"/>
                  </a:lnTo>
                  <a:lnTo>
                    <a:pt x="33" y="11"/>
                  </a:lnTo>
                  <a:lnTo>
                    <a:pt x="33" y="11"/>
                  </a:lnTo>
                  <a:lnTo>
                    <a:pt x="33" y="11"/>
                  </a:lnTo>
                  <a:lnTo>
                    <a:pt x="33" y="11"/>
                  </a:lnTo>
                  <a:lnTo>
                    <a:pt x="33" y="7"/>
                  </a:lnTo>
                  <a:lnTo>
                    <a:pt x="37" y="7"/>
                  </a:lnTo>
                  <a:lnTo>
                    <a:pt x="37" y="7"/>
                  </a:lnTo>
                  <a:lnTo>
                    <a:pt x="37" y="7"/>
                  </a:lnTo>
                  <a:lnTo>
                    <a:pt x="41" y="7"/>
                  </a:lnTo>
                  <a:lnTo>
                    <a:pt x="41" y="7"/>
                  </a:lnTo>
                  <a:lnTo>
                    <a:pt x="41" y="7"/>
                  </a:lnTo>
                  <a:lnTo>
                    <a:pt x="45" y="7"/>
                  </a:lnTo>
                  <a:lnTo>
                    <a:pt x="45" y="3"/>
                  </a:lnTo>
                  <a:lnTo>
                    <a:pt x="45" y="3"/>
                  </a:lnTo>
                  <a:lnTo>
                    <a:pt x="45" y="3"/>
                  </a:lnTo>
                  <a:lnTo>
                    <a:pt x="48" y="3"/>
                  </a:lnTo>
                  <a:lnTo>
                    <a:pt x="48" y="3"/>
                  </a:lnTo>
                  <a:lnTo>
                    <a:pt x="48" y="3"/>
                  </a:lnTo>
                  <a:lnTo>
                    <a:pt x="48" y="3"/>
                  </a:lnTo>
                  <a:lnTo>
                    <a:pt x="48" y="3"/>
                  </a:lnTo>
                  <a:lnTo>
                    <a:pt x="52" y="3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71" y="0"/>
                  </a:lnTo>
                  <a:lnTo>
                    <a:pt x="71" y="3"/>
                  </a:lnTo>
                  <a:lnTo>
                    <a:pt x="71" y="3"/>
                  </a:lnTo>
                  <a:lnTo>
                    <a:pt x="71" y="3"/>
                  </a:lnTo>
                  <a:lnTo>
                    <a:pt x="75" y="3"/>
                  </a:lnTo>
                  <a:lnTo>
                    <a:pt x="75" y="3"/>
                  </a:lnTo>
                  <a:lnTo>
                    <a:pt x="75" y="3"/>
                  </a:lnTo>
                  <a:lnTo>
                    <a:pt x="78" y="3"/>
                  </a:lnTo>
                  <a:lnTo>
                    <a:pt x="78" y="7"/>
                  </a:lnTo>
                  <a:lnTo>
                    <a:pt x="82" y="7"/>
                  </a:lnTo>
                  <a:lnTo>
                    <a:pt x="82" y="7"/>
                  </a:lnTo>
                  <a:lnTo>
                    <a:pt x="82" y="7"/>
                  </a:lnTo>
                  <a:lnTo>
                    <a:pt x="82" y="7"/>
                  </a:lnTo>
                  <a:lnTo>
                    <a:pt x="82" y="7"/>
                  </a:lnTo>
                  <a:lnTo>
                    <a:pt x="82" y="11"/>
                  </a:lnTo>
                  <a:lnTo>
                    <a:pt x="86" y="11"/>
                  </a:lnTo>
                  <a:lnTo>
                    <a:pt x="86" y="11"/>
                  </a:lnTo>
                  <a:lnTo>
                    <a:pt x="86" y="11"/>
                  </a:lnTo>
                  <a:lnTo>
                    <a:pt x="86" y="15"/>
                  </a:lnTo>
                  <a:lnTo>
                    <a:pt x="86" y="15"/>
                  </a:lnTo>
                  <a:lnTo>
                    <a:pt x="86" y="15"/>
                  </a:lnTo>
                  <a:lnTo>
                    <a:pt x="90" y="15"/>
                  </a:lnTo>
                  <a:lnTo>
                    <a:pt x="90" y="15"/>
                  </a:lnTo>
                  <a:close/>
                  <a:moveTo>
                    <a:pt x="22" y="33"/>
                  </a:moveTo>
                  <a:lnTo>
                    <a:pt x="22" y="33"/>
                  </a:lnTo>
                  <a:lnTo>
                    <a:pt x="18" y="33"/>
                  </a:lnTo>
                  <a:lnTo>
                    <a:pt x="18" y="33"/>
                  </a:lnTo>
                  <a:lnTo>
                    <a:pt x="18" y="33"/>
                  </a:lnTo>
                  <a:lnTo>
                    <a:pt x="18" y="33"/>
                  </a:lnTo>
                  <a:lnTo>
                    <a:pt x="18" y="33"/>
                  </a:lnTo>
                  <a:lnTo>
                    <a:pt x="18" y="30"/>
                  </a:lnTo>
                  <a:lnTo>
                    <a:pt x="18" y="30"/>
                  </a:lnTo>
                  <a:lnTo>
                    <a:pt x="18" y="30"/>
                  </a:lnTo>
                  <a:lnTo>
                    <a:pt x="18" y="30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2" y="33"/>
                  </a:lnTo>
                  <a:close/>
                  <a:moveTo>
                    <a:pt x="63" y="18"/>
                  </a:moveTo>
                  <a:lnTo>
                    <a:pt x="63" y="18"/>
                  </a:lnTo>
                  <a:lnTo>
                    <a:pt x="63" y="18"/>
                  </a:lnTo>
                  <a:lnTo>
                    <a:pt x="63" y="18"/>
                  </a:lnTo>
                  <a:lnTo>
                    <a:pt x="63" y="15"/>
                  </a:lnTo>
                  <a:lnTo>
                    <a:pt x="63" y="15"/>
                  </a:lnTo>
                  <a:lnTo>
                    <a:pt x="67" y="18"/>
                  </a:lnTo>
                  <a:lnTo>
                    <a:pt x="67" y="18"/>
                  </a:lnTo>
                  <a:lnTo>
                    <a:pt x="67" y="18"/>
                  </a:lnTo>
                  <a:lnTo>
                    <a:pt x="67" y="18"/>
                  </a:lnTo>
                  <a:lnTo>
                    <a:pt x="67" y="18"/>
                  </a:lnTo>
                  <a:lnTo>
                    <a:pt x="67" y="18"/>
                  </a:lnTo>
                  <a:lnTo>
                    <a:pt x="63" y="18"/>
                  </a:lnTo>
                  <a:close/>
                  <a:moveTo>
                    <a:pt x="11" y="3"/>
                  </a:moveTo>
                  <a:lnTo>
                    <a:pt x="11" y="3"/>
                  </a:lnTo>
                  <a:lnTo>
                    <a:pt x="11" y="3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1" y="3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9933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0" name="Freeform 3485"/>
            <p:cNvSpPr>
              <a:spLocks/>
            </p:cNvSpPr>
            <p:nvPr/>
          </p:nvSpPr>
          <p:spPr bwMode="auto">
            <a:xfrm>
              <a:off x="3312597" y="3676009"/>
              <a:ext cx="115040" cy="116352"/>
            </a:xfrm>
            <a:custGeom>
              <a:avLst/>
              <a:gdLst>
                <a:gd name="T0" fmla="*/ 60 w 64"/>
                <a:gd name="T1" fmla="*/ 11 h 64"/>
                <a:gd name="T2" fmla="*/ 56 w 64"/>
                <a:gd name="T3" fmla="*/ 11 h 64"/>
                <a:gd name="T4" fmla="*/ 56 w 64"/>
                <a:gd name="T5" fmla="*/ 19 h 64"/>
                <a:gd name="T6" fmla="*/ 56 w 64"/>
                <a:gd name="T7" fmla="*/ 23 h 64"/>
                <a:gd name="T8" fmla="*/ 56 w 64"/>
                <a:gd name="T9" fmla="*/ 23 h 64"/>
                <a:gd name="T10" fmla="*/ 56 w 64"/>
                <a:gd name="T11" fmla="*/ 30 h 64"/>
                <a:gd name="T12" fmla="*/ 60 w 64"/>
                <a:gd name="T13" fmla="*/ 34 h 64"/>
                <a:gd name="T14" fmla="*/ 60 w 64"/>
                <a:gd name="T15" fmla="*/ 41 h 64"/>
                <a:gd name="T16" fmla="*/ 60 w 64"/>
                <a:gd name="T17" fmla="*/ 45 h 64"/>
                <a:gd name="T18" fmla="*/ 60 w 64"/>
                <a:gd name="T19" fmla="*/ 49 h 64"/>
                <a:gd name="T20" fmla="*/ 56 w 64"/>
                <a:gd name="T21" fmla="*/ 53 h 64"/>
                <a:gd name="T22" fmla="*/ 56 w 64"/>
                <a:gd name="T23" fmla="*/ 53 h 64"/>
                <a:gd name="T24" fmla="*/ 53 w 64"/>
                <a:gd name="T25" fmla="*/ 56 h 64"/>
                <a:gd name="T26" fmla="*/ 53 w 64"/>
                <a:gd name="T27" fmla="*/ 56 h 64"/>
                <a:gd name="T28" fmla="*/ 49 w 64"/>
                <a:gd name="T29" fmla="*/ 56 h 64"/>
                <a:gd name="T30" fmla="*/ 45 w 64"/>
                <a:gd name="T31" fmla="*/ 53 h 64"/>
                <a:gd name="T32" fmla="*/ 34 w 64"/>
                <a:gd name="T33" fmla="*/ 53 h 64"/>
                <a:gd name="T34" fmla="*/ 30 w 64"/>
                <a:gd name="T35" fmla="*/ 53 h 64"/>
                <a:gd name="T36" fmla="*/ 30 w 64"/>
                <a:gd name="T37" fmla="*/ 60 h 64"/>
                <a:gd name="T38" fmla="*/ 30 w 64"/>
                <a:gd name="T39" fmla="*/ 64 h 64"/>
                <a:gd name="T40" fmla="*/ 30 w 64"/>
                <a:gd name="T41" fmla="*/ 64 h 64"/>
                <a:gd name="T42" fmla="*/ 23 w 64"/>
                <a:gd name="T43" fmla="*/ 64 h 64"/>
                <a:gd name="T44" fmla="*/ 19 w 64"/>
                <a:gd name="T45" fmla="*/ 60 h 64"/>
                <a:gd name="T46" fmla="*/ 19 w 64"/>
                <a:gd name="T47" fmla="*/ 56 h 64"/>
                <a:gd name="T48" fmla="*/ 11 w 64"/>
                <a:gd name="T49" fmla="*/ 49 h 64"/>
                <a:gd name="T50" fmla="*/ 11 w 64"/>
                <a:gd name="T51" fmla="*/ 45 h 64"/>
                <a:gd name="T52" fmla="*/ 11 w 64"/>
                <a:gd name="T53" fmla="*/ 41 h 64"/>
                <a:gd name="T54" fmla="*/ 8 w 64"/>
                <a:gd name="T55" fmla="*/ 41 h 64"/>
                <a:gd name="T56" fmla="*/ 4 w 64"/>
                <a:gd name="T57" fmla="*/ 38 h 64"/>
                <a:gd name="T58" fmla="*/ 4 w 64"/>
                <a:gd name="T59" fmla="*/ 38 h 64"/>
                <a:gd name="T60" fmla="*/ 0 w 64"/>
                <a:gd name="T61" fmla="*/ 34 h 64"/>
                <a:gd name="T62" fmla="*/ 0 w 64"/>
                <a:gd name="T63" fmla="*/ 34 h 64"/>
                <a:gd name="T64" fmla="*/ 0 w 64"/>
                <a:gd name="T65" fmla="*/ 30 h 64"/>
                <a:gd name="T66" fmla="*/ 0 w 64"/>
                <a:gd name="T67" fmla="*/ 26 h 64"/>
                <a:gd name="T68" fmla="*/ 0 w 64"/>
                <a:gd name="T69" fmla="*/ 23 h 64"/>
                <a:gd name="T70" fmla="*/ 0 w 64"/>
                <a:gd name="T71" fmla="*/ 19 h 64"/>
                <a:gd name="T72" fmla="*/ 0 w 64"/>
                <a:gd name="T73" fmla="*/ 15 h 64"/>
                <a:gd name="T74" fmla="*/ 8 w 64"/>
                <a:gd name="T75" fmla="*/ 15 h 64"/>
                <a:gd name="T76" fmla="*/ 11 w 64"/>
                <a:gd name="T77" fmla="*/ 11 h 64"/>
                <a:gd name="T78" fmla="*/ 11 w 64"/>
                <a:gd name="T79" fmla="*/ 11 h 64"/>
                <a:gd name="T80" fmla="*/ 11 w 64"/>
                <a:gd name="T81" fmla="*/ 11 h 64"/>
                <a:gd name="T82" fmla="*/ 11 w 64"/>
                <a:gd name="T83" fmla="*/ 8 h 64"/>
                <a:gd name="T84" fmla="*/ 11 w 64"/>
                <a:gd name="T85" fmla="*/ 4 h 64"/>
                <a:gd name="T86" fmla="*/ 15 w 64"/>
                <a:gd name="T87" fmla="*/ 0 h 64"/>
                <a:gd name="T88" fmla="*/ 23 w 64"/>
                <a:gd name="T89" fmla="*/ 0 h 64"/>
                <a:gd name="T90" fmla="*/ 34 w 64"/>
                <a:gd name="T91" fmla="*/ 4 h 64"/>
                <a:gd name="T92" fmla="*/ 34 w 64"/>
                <a:gd name="T93" fmla="*/ 4 h 64"/>
                <a:gd name="T94" fmla="*/ 34 w 64"/>
                <a:gd name="T95" fmla="*/ 0 h 64"/>
                <a:gd name="T96" fmla="*/ 41 w 64"/>
                <a:gd name="T97" fmla="*/ 0 h 64"/>
                <a:gd name="T98" fmla="*/ 41 w 64"/>
                <a:gd name="T99" fmla="*/ 0 h 64"/>
                <a:gd name="T100" fmla="*/ 45 w 64"/>
                <a:gd name="T101" fmla="*/ 0 h 64"/>
                <a:gd name="T102" fmla="*/ 49 w 64"/>
                <a:gd name="T103" fmla="*/ 0 h 64"/>
                <a:gd name="T104" fmla="*/ 45 w 64"/>
                <a:gd name="T105" fmla="*/ 0 h 64"/>
                <a:gd name="T106" fmla="*/ 45 w 64"/>
                <a:gd name="T107" fmla="*/ 0 h 64"/>
                <a:gd name="T108" fmla="*/ 53 w 64"/>
                <a:gd name="T109" fmla="*/ 0 h 64"/>
                <a:gd name="T110" fmla="*/ 60 w 64"/>
                <a:gd name="T111" fmla="*/ 0 h 64"/>
                <a:gd name="T112" fmla="*/ 64 w 64"/>
                <a:gd name="T113" fmla="*/ 4 h 64"/>
                <a:gd name="T114" fmla="*/ 60 w 64"/>
                <a:gd name="T115" fmla="*/ 8 h 64"/>
                <a:gd name="T116" fmla="*/ 60 w 64"/>
                <a:gd name="T117" fmla="*/ 1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4" h="64">
                  <a:moveTo>
                    <a:pt x="60" y="11"/>
                  </a:moveTo>
                  <a:lnTo>
                    <a:pt x="60" y="11"/>
                  </a:lnTo>
                  <a:lnTo>
                    <a:pt x="60" y="11"/>
                  </a:lnTo>
                  <a:lnTo>
                    <a:pt x="60" y="11"/>
                  </a:lnTo>
                  <a:lnTo>
                    <a:pt x="56" y="11"/>
                  </a:lnTo>
                  <a:lnTo>
                    <a:pt x="56" y="11"/>
                  </a:lnTo>
                  <a:lnTo>
                    <a:pt x="56" y="11"/>
                  </a:lnTo>
                  <a:lnTo>
                    <a:pt x="56" y="11"/>
                  </a:lnTo>
                  <a:lnTo>
                    <a:pt x="56" y="15"/>
                  </a:lnTo>
                  <a:lnTo>
                    <a:pt x="56" y="15"/>
                  </a:lnTo>
                  <a:lnTo>
                    <a:pt x="56" y="15"/>
                  </a:lnTo>
                  <a:lnTo>
                    <a:pt x="56" y="19"/>
                  </a:lnTo>
                  <a:lnTo>
                    <a:pt x="56" y="19"/>
                  </a:lnTo>
                  <a:lnTo>
                    <a:pt x="56" y="19"/>
                  </a:lnTo>
                  <a:lnTo>
                    <a:pt x="56" y="19"/>
                  </a:lnTo>
                  <a:lnTo>
                    <a:pt x="56" y="23"/>
                  </a:lnTo>
                  <a:lnTo>
                    <a:pt x="56" y="23"/>
                  </a:lnTo>
                  <a:lnTo>
                    <a:pt x="56" y="23"/>
                  </a:lnTo>
                  <a:lnTo>
                    <a:pt x="56" y="23"/>
                  </a:lnTo>
                  <a:lnTo>
                    <a:pt x="56" y="23"/>
                  </a:lnTo>
                  <a:lnTo>
                    <a:pt x="56" y="26"/>
                  </a:lnTo>
                  <a:lnTo>
                    <a:pt x="56" y="26"/>
                  </a:lnTo>
                  <a:lnTo>
                    <a:pt x="56" y="26"/>
                  </a:lnTo>
                  <a:lnTo>
                    <a:pt x="56" y="30"/>
                  </a:lnTo>
                  <a:lnTo>
                    <a:pt x="56" y="30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64" y="38"/>
                  </a:lnTo>
                  <a:lnTo>
                    <a:pt x="64" y="38"/>
                  </a:lnTo>
                  <a:lnTo>
                    <a:pt x="64" y="38"/>
                  </a:lnTo>
                  <a:lnTo>
                    <a:pt x="60" y="41"/>
                  </a:lnTo>
                  <a:lnTo>
                    <a:pt x="60" y="41"/>
                  </a:lnTo>
                  <a:lnTo>
                    <a:pt x="60" y="41"/>
                  </a:lnTo>
                  <a:lnTo>
                    <a:pt x="60" y="45"/>
                  </a:lnTo>
                  <a:lnTo>
                    <a:pt x="60" y="45"/>
                  </a:lnTo>
                  <a:lnTo>
                    <a:pt x="60" y="45"/>
                  </a:lnTo>
                  <a:lnTo>
                    <a:pt x="60" y="45"/>
                  </a:lnTo>
                  <a:lnTo>
                    <a:pt x="60" y="45"/>
                  </a:lnTo>
                  <a:lnTo>
                    <a:pt x="60" y="49"/>
                  </a:lnTo>
                  <a:lnTo>
                    <a:pt x="60" y="49"/>
                  </a:lnTo>
                  <a:lnTo>
                    <a:pt x="60" y="49"/>
                  </a:lnTo>
                  <a:lnTo>
                    <a:pt x="60" y="49"/>
                  </a:lnTo>
                  <a:lnTo>
                    <a:pt x="56" y="53"/>
                  </a:lnTo>
                  <a:lnTo>
                    <a:pt x="56" y="53"/>
                  </a:lnTo>
                  <a:lnTo>
                    <a:pt x="56" y="53"/>
                  </a:lnTo>
                  <a:lnTo>
                    <a:pt x="56" y="53"/>
                  </a:lnTo>
                  <a:lnTo>
                    <a:pt x="56" y="53"/>
                  </a:lnTo>
                  <a:lnTo>
                    <a:pt x="56" y="56"/>
                  </a:lnTo>
                  <a:lnTo>
                    <a:pt x="53" y="56"/>
                  </a:lnTo>
                  <a:lnTo>
                    <a:pt x="53" y="56"/>
                  </a:lnTo>
                  <a:lnTo>
                    <a:pt x="53" y="56"/>
                  </a:lnTo>
                  <a:lnTo>
                    <a:pt x="53" y="56"/>
                  </a:lnTo>
                  <a:lnTo>
                    <a:pt x="53" y="56"/>
                  </a:lnTo>
                  <a:lnTo>
                    <a:pt x="53" y="56"/>
                  </a:lnTo>
                  <a:lnTo>
                    <a:pt x="53" y="56"/>
                  </a:lnTo>
                  <a:lnTo>
                    <a:pt x="49" y="56"/>
                  </a:lnTo>
                  <a:lnTo>
                    <a:pt x="49" y="56"/>
                  </a:lnTo>
                  <a:lnTo>
                    <a:pt x="49" y="56"/>
                  </a:lnTo>
                  <a:lnTo>
                    <a:pt x="49" y="56"/>
                  </a:lnTo>
                  <a:lnTo>
                    <a:pt x="49" y="56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38" y="56"/>
                  </a:lnTo>
                  <a:lnTo>
                    <a:pt x="34" y="56"/>
                  </a:lnTo>
                  <a:lnTo>
                    <a:pt x="34" y="56"/>
                  </a:lnTo>
                  <a:lnTo>
                    <a:pt x="34" y="53"/>
                  </a:lnTo>
                  <a:lnTo>
                    <a:pt x="34" y="53"/>
                  </a:lnTo>
                  <a:lnTo>
                    <a:pt x="30" y="53"/>
                  </a:lnTo>
                  <a:lnTo>
                    <a:pt x="30" y="53"/>
                  </a:lnTo>
                  <a:lnTo>
                    <a:pt x="30" y="53"/>
                  </a:lnTo>
                  <a:lnTo>
                    <a:pt x="30" y="56"/>
                  </a:lnTo>
                  <a:lnTo>
                    <a:pt x="30" y="56"/>
                  </a:lnTo>
                  <a:lnTo>
                    <a:pt x="30" y="56"/>
                  </a:lnTo>
                  <a:lnTo>
                    <a:pt x="30" y="60"/>
                  </a:lnTo>
                  <a:lnTo>
                    <a:pt x="34" y="60"/>
                  </a:lnTo>
                  <a:lnTo>
                    <a:pt x="34" y="64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26" y="64"/>
                  </a:lnTo>
                  <a:lnTo>
                    <a:pt x="26" y="64"/>
                  </a:lnTo>
                  <a:lnTo>
                    <a:pt x="23" y="64"/>
                  </a:lnTo>
                  <a:lnTo>
                    <a:pt x="23" y="64"/>
                  </a:lnTo>
                  <a:lnTo>
                    <a:pt x="23" y="64"/>
                  </a:lnTo>
                  <a:lnTo>
                    <a:pt x="23" y="60"/>
                  </a:lnTo>
                  <a:lnTo>
                    <a:pt x="23" y="60"/>
                  </a:lnTo>
                  <a:lnTo>
                    <a:pt x="19" y="60"/>
                  </a:lnTo>
                  <a:lnTo>
                    <a:pt x="19" y="60"/>
                  </a:lnTo>
                  <a:lnTo>
                    <a:pt x="19" y="60"/>
                  </a:lnTo>
                  <a:lnTo>
                    <a:pt x="19" y="60"/>
                  </a:lnTo>
                  <a:lnTo>
                    <a:pt x="19" y="56"/>
                  </a:lnTo>
                  <a:lnTo>
                    <a:pt x="15" y="56"/>
                  </a:lnTo>
                  <a:lnTo>
                    <a:pt x="15" y="53"/>
                  </a:lnTo>
                  <a:lnTo>
                    <a:pt x="15" y="49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45"/>
                  </a:lnTo>
                  <a:lnTo>
                    <a:pt x="11" y="45"/>
                  </a:lnTo>
                  <a:lnTo>
                    <a:pt x="11" y="45"/>
                  </a:lnTo>
                  <a:lnTo>
                    <a:pt x="11" y="45"/>
                  </a:lnTo>
                  <a:lnTo>
                    <a:pt x="11" y="45"/>
                  </a:lnTo>
                  <a:lnTo>
                    <a:pt x="11" y="45"/>
                  </a:lnTo>
                  <a:lnTo>
                    <a:pt x="11" y="41"/>
                  </a:lnTo>
                  <a:lnTo>
                    <a:pt x="11" y="41"/>
                  </a:lnTo>
                  <a:lnTo>
                    <a:pt x="11" y="41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4" y="41"/>
                  </a:lnTo>
                  <a:lnTo>
                    <a:pt x="4" y="41"/>
                  </a:lnTo>
                  <a:lnTo>
                    <a:pt x="4" y="41"/>
                  </a:lnTo>
                  <a:lnTo>
                    <a:pt x="4" y="38"/>
                  </a:lnTo>
                  <a:lnTo>
                    <a:pt x="4" y="38"/>
                  </a:lnTo>
                  <a:lnTo>
                    <a:pt x="4" y="38"/>
                  </a:lnTo>
                  <a:lnTo>
                    <a:pt x="4" y="38"/>
                  </a:lnTo>
                  <a:lnTo>
                    <a:pt x="4" y="38"/>
                  </a:lnTo>
                  <a:lnTo>
                    <a:pt x="4" y="38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8" y="15"/>
                  </a:lnTo>
                  <a:lnTo>
                    <a:pt x="8" y="15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1" y="8"/>
                  </a:lnTo>
                  <a:lnTo>
                    <a:pt x="11" y="8"/>
                  </a:lnTo>
                  <a:lnTo>
                    <a:pt x="11" y="8"/>
                  </a:lnTo>
                  <a:lnTo>
                    <a:pt x="11" y="8"/>
                  </a:lnTo>
                  <a:lnTo>
                    <a:pt x="11" y="8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30" y="4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4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4"/>
                  </a:lnTo>
                  <a:lnTo>
                    <a:pt x="64" y="4"/>
                  </a:lnTo>
                  <a:lnTo>
                    <a:pt x="64" y="4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60" y="8"/>
                  </a:lnTo>
                  <a:lnTo>
                    <a:pt x="60" y="8"/>
                  </a:lnTo>
                  <a:lnTo>
                    <a:pt x="60" y="8"/>
                  </a:lnTo>
                  <a:lnTo>
                    <a:pt x="60" y="8"/>
                  </a:lnTo>
                  <a:lnTo>
                    <a:pt x="60" y="8"/>
                  </a:lnTo>
                  <a:lnTo>
                    <a:pt x="60" y="11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1" name="Freeform 3494"/>
            <p:cNvSpPr>
              <a:spLocks noEditPoints="1"/>
            </p:cNvSpPr>
            <p:nvPr/>
          </p:nvSpPr>
          <p:spPr bwMode="auto">
            <a:xfrm>
              <a:off x="2643925" y="3485119"/>
              <a:ext cx="418818" cy="485407"/>
            </a:xfrm>
            <a:custGeom>
              <a:avLst/>
              <a:gdLst>
                <a:gd name="T0" fmla="*/ 150 w 233"/>
                <a:gd name="T1" fmla="*/ 19 h 267"/>
                <a:gd name="T2" fmla="*/ 139 w 233"/>
                <a:gd name="T3" fmla="*/ 34 h 267"/>
                <a:gd name="T4" fmla="*/ 135 w 233"/>
                <a:gd name="T5" fmla="*/ 49 h 267"/>
                <a:gd name="T6" fmla="*/ 135 w 233"/>
                <a:gd name="T7" fmla="*/ 52 h 267"/>
                <a:gd name="T8" fmla="*/ 147 w 233"/>
                <a:gd name="T9" fmla="*/ 67 h 267"/>
                <a:gd name="T10" fmla="*/ 147 w 233"/>
                <a:gd name="T11" fmla="*/ 82 h 267"/>
                <a:gd name="T12" fmla="*/ 154 w 233"/>
                <a:gd name="T13" fmla="*/ 86 h 267"/>
                <a:gd name="T14" fmla="*/ 169 w 233"/>
                <a:gd name="T15" fmla="*/ 86 h 267"/>
                <a:gd name="T16" fmla="*/ 192 w 233"/>
                <a:gd name="T17" fmla="*/ 101 h 267"/>
                <a:gd name="T18" fmla="*/ 210 w 233"/>
                <a:gd name="T19" fmla="*/ 101 h 267"/>
                <a:gd name="T20" fmla="*/ 222 w 233"/>
                <a:gd name="T21" fmla="*/ 105 h 267"/>
                <a:gd name="T22" fmla="*/ 218 w 233"/>
                <a:gd name="T23" fmla="*/ 113 h 267"/>
                <a:gd name="T24" fmla="*/ 218 w 233"/>
                <a:gd name="T25" fmla="*/ 131 h 267"/>
                <a:gd name="T26" fmla="*/ 226 w 233"/>
                <a:gd name="T27" fmla="*/ 143 h 267"/>
                <a:gd name="T28" fmla="*/ 218 w 233"/>
                <a:gd name="T29" fmla="*/ 154 h 267"/>
                <a:gd name="T30" fmla="*/ 229 w 233"/>
                <a:gd name="T31" fmla="*/ 165 h 267"/>
                <a:gd name="T32" fmla="*/ 229 w 233"/>
                <a:gd name="T33" fmla="*/ 176 h 267"/>
                <a:gd name="T34" fmla="*/ 218 w 233"/>
                <a:gd name="T35" fmla="*/ 169 h 267"/>
                <a:gd name="T36" fmla="*/ 199 w 233"/>
                <a:gd name="T37" fmla="*/ 173 h 267"/>
                <a:gd name="T38" fmla="*/ 184 w 233"/>
                <a:gd name="T39" fmla="*/ 173 h 267"/>
                <a:gd name="T40" fmla="*/ 195 w 233"/>
                <a:gd name="T41" fmla="*/ 184 h 267"/>
                <a:gd name="T42" fmla="*/ 180 w 233"/>
                <a:gd name="T43" fmla="*/ 188 h 267"/>
                <a:gd name="T44" fmla="*/ 184 w 233"/>
                <a:gd name="T45" fmla="*/ 203 h 267"/>
                <a:gd name="T46" fmla="*/ 192 w 233"/>
                <a:gd name="T47" fmla="*/ 222 h 267"/>
                <a:gd name="T48" fmla="*/ 184 w 233"/>
                <a:gd name="T49" fmla="*/ 267 h 267"/>
                <a:gd name="T50" fmla="*/ 173 w 233"/>
                <a:gd name="T51" fmla="*/ 259 h 267"/>
                <a:gd name="T52" fmla="*/ 173 w 233"/>
                <a:gd name="T53" fmla="*/ 237 h 267"/>
                <a:gd name="T54" fmla="*/ 158 w 233"/>
                <a:gd name="T55" fmla="*/ 233 h 267"/>
                <a:gd name="T56" fmla="*/ 143 w 233"/>
                <a:gd name="T57" fmla="*/ 237 h 267"/>
                <a:gd name="T58" fmla="*/ 135 w 233"/>
                <a:gd name="T59" fmla="*/ 229 h 267"/>
                <a:gd name="T60" fmla="*/ 128 w 233"/>
                <a:gd name="T61" fmla="*/ 222 h 267"/>
                <a:gd name="T62" fmla="*/ 117 w 233"/>
                <a:gd name="T63" fmla="*/ 210 h 267"/>
                <a:gd name="T64" fmla="*/ 109 w 233"/>
                <a:gd name="T65" fmla="*/ 203 h 267"/>
                <a:gd name="T66" fmla="*/ 94 w 233"/>
                <a:gd name="T67" fmla="*/ 199 h 267"/>
                <a:gd name="T68" fmla="*/ 83 w 233"/>
                <a:gd name="T69" fmla="*/ 191 h 267"/>
                <a:gd name="T70" fmla="*/ 71 w 233"/>
                <a:gd name="T71" fmla="*/ 191 h 267"/>
                <a:gd name="T72" fmla="*/ 60 w 233"/>
                <a:gd name="T73" fmla="*/ 184 h 267"/>
                <a:gd name="T74" fmla="*/ 53 w 233"/>
                <a:gd name="T75" fmla="*/ 180 h 267"/>
                <a:gd name="T76" fmla="*/ 41 w 233"/>
                <a:gd name="T77" fmla="*/ 173 h 267"/>
                <a:gd name="T78" fmla="*/ 49 w 233"/>
                <a:gd name="T79" fmla="*/ 165 h 267"/>
                <a:gd name="T80" fmla="*/ 49 w 233"/>
                <a:gd name="T81" fmla="*/ 161 h 267"/>
                <a:gd name="T82" fmla="*/ 60 w 233"/>
                <a:gd name="T83" fmla="*/ 154 h 267"/>
                <a:gd name="T84" fmla="*/ 68 w 233"/>
                <a:gd name="T85" fmla="*/ 143 h 267"/>
                <a:gd name="T86" fmla="*/ 68 w 233"/>
                <a:gd name="T87" fmla="*/ 139 h 267"/>
                <a:gd name="T88" fmla="*/ 68 w 233"/>
                <a:gd name="T89" fmla="*/ 131 h 267"/>
                <a:gd name="T90" fmla="*/ 68 w 233"/>
                <a:gd name="T91" fmla="*/ 113 h 267"/>
                <a:gd name="T92" fmla="*/ 64 w 233"/>
                <a:gd name="T93" fmla="*/ 101 h 267"/>
                <a:gd name="T94" fmla="*/ 64 w 233"/>
                <a:gd name="T95" fmla="*/ 90 h 267"/>
                <a:gd name="T96" fmla="*/ 68 w 233"/>
                <a:gd name="T97" fmla="*/ 79 h 267"/>
                <a:gd name="T98" fmla="*/ 64 w 233"/>
                <a:gd name="T99" fmla="*/ 64 h 267"/>
                <a:gd name="T100" fmla="*/ 75 w 233"/>
                <a:gd name="T101" fmla="*/ 71 h 267"/>
                <a:gd name="T102" fmla="*/ 79 w 233"/>
                <a:gd name="T103" fmla="*/ 64 h 267"/>
                <a:gd name="T104" fmla="*/ 94 w 233"/>
                <a:gd name="T105" fmla="*/ 49 h 267"/>
                <a:gd name="T106" fmla="*/ 94 w 233"/>
                <a:gd name="T107" fmla="*/ 37 h 267"/>
                <a:gd name="T108" fmla="*/ 105 w 233"/>
                <a:gd name="T109" fmla="*/ 26 h 267"/>
                <a:gd name="T110" fmla="*/ 109 w 233"/>
                <a:gd name="T111" fmla="*/ 26 h 267"/>
                <a:gd name="T112" fmla="*/ 117 w 233"/>
                <a:gd name="T113" fmla="*/ 22 h 267"/>
                <a:gd name="T114" fmla="*/ 128 w 233"/>
                <a:gd name="T115" fmla="*/ 22 h 267"/>
                <a:gd name="T116" fmla="*/ 143 w 233"/>
                <a:gd name="T117" fmla="*/ 15 h 267"/>
                <a:gd name="T118" fmla="*/ 158 w 233"/>
                <a:gd name="T119" fmla="*/ 4 h 267"/>
                <a:gd name="T120" fmla="*/ 165 w 233"/>
                <a:gd name="T121" fmla="*/ 11 h 267"/>
                <a:gd name="T122" fmla="*/ 56 w 233"/>
                <a:gd name="T123" fmla="*/ 158 h 267"/>
                <a:gd name="T124" fmla="*/ 0 w 233"/>
                <a:gd name="T125" fmla="*/ 4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3" h="267">
                  <a:moveTo>
                    <a:pt x="162" y="11"/>
                  </a:moveTo>
                  <a:lnTo>
                    <a:pt x="158" y="15"/>
                  </a:lnTo>
                  <a:lnTo>
                    <a:pt x="154" y="15"/>
                  </a:lnTo>
                  <a:lnTo>
                    <a:pt x="150" y="15"/>
                  </a:lnTo>
                  <a:lnTo>
                    <a:pt x="150" y="19"/>
                  </a:lnTo>
                  <a:lnTo>
                    <a:pt x="147" y="22"/>
                  </a:lnTo>
                  <a:lnTo>
                    <a:pt x="143" y="22"/>
                  </a:lnTo>
                  <a:lnTo>
                    <a:pt x="143" y="26"/>
                  </a:lnTo>
                  <a:lnTo>
                    <a:pt x="139" y="30"/>
                  </a:lnTo>
                  <a:lnTo>
                    <a:pt x="139" y="34"/>
                  </a:lnTo>
                  <a:lnTo>
                    <a:pt x="135" y="34"/>
                  </a:lnTo>
                  <a:lnTo>
                    <a:pt x="135" y="37"/>
                  </a:lnTo>
                  <a:lnTo>
                    <a:pt x="135" y="41"/>
                  </a:lnTo>
                  <a:lnTo>
                    <a:pt x="135" y="45"/>
                  </a:lnTo>
                  <a:lnTo>
                    <a:pt x="135" y="49"/>
                  </a:lnTo>
                  <a:lnTo>
                    <a:pt x="132" y="52"/>
                  </a:lnTo>
                  <a:lnTo>
                    <a:pt x="128" y="56"/>
                  </a:lnTo>
                  <a:lnTo>
                    <a:pt x="132" y="56"/>
                  </a:lnTo>
                  <a:lnTo>
                    <a:pt x="132" y="52"/>
                  </a:lnTo>
                  <a:lnTo>
                    <a:pt x="135" y="52"/>
                  </a:lnTo>
                  <a:lnTo>
                    <a:pt x="139" y="56"/>
                  </a:lnTo>
                  <a:lnTo>
                    <a:pt x="139" y="60"/>
                  </a:lnTo>
                  <a:lnTo>
                    <a:pt x="139" y="64"/>
                  </a:lnTo>
                  <a:lnTo>
                    <a:pt x="143" y="67"/>
                  </a:lnTo>
                  <a:lnTo>
                    <a:pt x="147" y="67"/>
                  </a:lnTo>
                  <a:lnTo>
                    <a:pt x="147" y="71"/>
                  </a:lnTo>
                  <a:lnTo>
                    <a:pt x="143" y="75"/>
                  </a:lnTo>
                  <a:lnTo>
                    <a:pt x="143" y="79"/>
                  </a:lnTo>
                  <a:lnTo>
                    <a:pt x="143" y="82"/>
                  </a:lnTo>
                  <a:lnTo>
                    <a:pt x="147" y="82"/>
                  </a:lnTo>
                  <a:lnTo>
                    <a:pt x="150" y="82"/>
                  </a:lnTo>
                  <a:lnTo>
                    <a:pt x="150" y="86"/>
                  </a:lnTo>
                  <a:lnTo>
                    <a:pt x="150" y="90"/>
                  </a:lnTo>
                  <a:lnTo>
                    <a:pt x="154" y="90"/>
                  </a:lnTo>
                  <a:lnTo>
                    <a:pt x="154" y="86"/>
                  </a:lnTo>
                  <a:lnTo>
                    <a:pt x="158" y="86"/>
                  </a:lnTo>
                  <a:lnTo>
                    <a:pt x="162" y="90"/>
                  </a:lnTo>
                  <a:lnTo>
                    <a:pt x="165" y="90"/>
                  </a:lnTo>
                  <a:lnTo>
                    <a:pt x="169" y="90"/>
                  </a:lnTo>
                  <a:lnTo>
                    <a:pt x="169" y="86"/>
                  </a:lnTo>
                  <a:lnTo>
                    <a:pt x="173" y="86"/>
                  </a:lnTo>
                  <a:lnTo>
                    <a:pt x="177" y="90"/>
                  </a:lnTo>
                  <a:lnTo>
                    <a:pt x="180" y="90"/>
                  </a:lnTo>
                  <a:lnTo>
                    <a:pt x="188" y="98"/>
                  </a:lnTo>
                  <a:lnTo>
                    <a:pt x="192" y="101"/>
                  </a:lnTo>
                  <a:lnTo>
                    <a:pt x="195" y="101"/>
                  </a:lnTo>
                  <a:lnTo>
                    <a:pt x="199" y="101"/>
                  </a:lnTo>
                  <a:lnTo>
                    <a:pt x="203" y="101"/>
                  </a:lnTo>
                  <a:lnTo>
                    <a:pt x="207" y="101"/>
                  </a:lnTo>
                  <a:lnTo>
                    <a:pt x="210" y="101"/>
                  </a:lnTo>
                  <a:lnTo>
                    <a:pt x="214" y="101"/>
                  </a:lnTo>
                  <a:lnTo>
                    <a:pt x="218" y="98"/>
                  </a:lnTo>
                  <a:lnTo>
                    <a:pt x="218" y="101"/>
                  </a:lnTo>
                  <a:lnTo>
                    <a:pt x="222" y="101"/>
                  </a:lnTo>
                  <a:lnTo>
                    <a:pt x="222" y="105"/>
                  </a:lnTo>
                  <a:lnTo>
                    <a:pt x="222" y="109"/>
                  </a:lnTo>
                  <a:lnTo>
                    <a:pt x="218" y="109"/>
                  </a:lnTo>
                  <a:lnTo>
                    <a:pt x="218" y="113"/>
                  </a:lnTo>
                  <a:lnTo>
                    <a:pt x="222" y="113"/>
                  </a:lnTo>
                  <a:lnTo>
                    <a:pt x="218" y="113"/>
                  </a:lnTo>
                  <a:lnTo>
                    <a:pt x="218" y="116"/>
                  </a:lnTo>
                  <a:lnTo>
                    <a:pt x="218" y="120"/>
                  </a:lnTo>
                  <a:lnTo>
                    <a:pt x="218" y="124"/>
                  </a:lnTo>
                  <a:lnTo>
                    <a:pt x="218" y="128"/>
                  </a:lnTo>
                  <a:lnTo>
                    <a:pt x="218" y="131"/>
                  </a:lnTo>
                  <a:lnTo>
                    <a:pt x="218" y="135"/>
                  </a:lnTo>
                  <a:lnTo>
                    <a:pt x="218" y="139"/>
                  </a:lnTo>
                  <a:lnTo>
                    <a:pt x="222" y="139"/>
                  </a:lnTo>
                  <a:lnTo>
                    <a:pt x="222" y="143"/>
                  </a:lnTo>
                  <a:lnTo>
                    <a:pt x="226" y="143"/>
                  </a:lnTo>
                  <a:lnTo>
                    <a:pt x="226" y="146"/>
                  </a:lnTo>
                  <a:lnTo>
                    <a:pt x="222" y="146"/>
                  </a:lnTo>
                  <a:lnTo>
                    <a:pt x="222" y="150"/>
                  </a:lnTo>
                  <a:lnTo>
                    <a:pt x="218" y="150"/>
                  </a:lnTo>
                  <a:lnTo>
                    <a:pt x="218" y="154"/>
                  </a:lnTo>
                  <a:lnTo>
                    <a:pt x="222" y="154"/>
                  </a:lnTo>
                  <a:lnTo>
                    <a:pt x="222" y="158"/>
                  </a:lnTo>
                  <a:lnTo>
                    <a:pt x="226" y="161"/>
                  </a:lnTo>
                  <a:lnTo>
                    <a:pt x="226" y="165"/>
                  </a:lnTo>
                  <a:lnTo>
                    <a:pt x="229" y="165"/>
                  </a:lnTo>
                  <a:lnTo>
                    <a:pt x="229" y="173"/>
                  </a:lnTo>
                  <a:lnTo>
                    <a:pt x="229" y="176"/>
                  </a:lnTo>
                  <a:lnTo>
                    <a:pt x="233" y="180"/>
                  </a:lnTo>
                  <a:lnTo>
                    <a:pt x="229" y="180"/>
                  </a:lnTo>
                  <a:lnTo>
                    <a:pt x="229" y="176"/>
                  </a:lnTo>
                  <a:lnTo>
                    <a:pt x="229" y="173"/>
                  </a:lnTo>
                  <a:lnTo>
                    <a:pt x="226" y="169"/>
                  </a:lnTo>
                  <a:lnTo>
                    <a:pt x="226" y="165"/>
                  </a:lnTo>
                  <a:lnTo>
                    <a:pt x="222" y="165"/>
                  </a:lnTo>
                  <a:lnTo>
                    <a:pt x="218" y="169"/>
                  </a:lnTo>
                  <a:lnTo>
                    <a:pt x="214" y="173"/>
                  </a:lnTo>
                  <a:lnTo>
                    <a:pt x="214" y="169"/>
                  </a:lnTo>
                  <a:lnTo>
                    <a:pt x="210" y="169"/>
                  </a:lnTo>
                  <a:lnTo>
                    <a:pt x="210" y="173"/>
                  </a:lnTo>
                  <a:lnTo>
                    <a:pt x="199" y="173"/>
                  </a:lnTo>
                  <a:lnTo>
                    <a:pt x="195" y="173"/>
                  </a:lnTo>
                  <a:lnTo>
                    <a:pt x="192" y="173"/>
                  </a:lnTo>
                  <a:lnTo>
                    <a:pt x="188" y="169"/>
                  </a:lnTo>
                  <a:lnTo>
                    <a:pt x="188" y="173"/>
                  </a:lnTo>
                  <a:lnTo>
                    <a:pt x="184" y="173"/>
                  </a:lnTo>
                  <a:lnTo>
                    <a:pt x="184" y="180"/>
                  </a:lnTo>
                  <a:lnTo>
                    <a:pt x="188" y="180"/>
                  </a:lnTo>
                  <a:lnTo>
                    <a:pt x="192" y="184"/>
                  </a:lnTo>
                  <a:lnTo>
                    <a:pt x="192" y="180"/>
                  </a:lnTo>
                  <a:lnTo>
                    <a:pt x="195" y="184"/>
                  </a:lnTo>
                  <a:lnTo>
                    <a:pt x="195" y="188"/>
                  </a:lnTo>
                  <a:lnTo>
                    <a:pt x="192" y="188"/>
                  </a:lnTo>
                  <a:lnTo>
                    <a:pt x="188" y="188"/>
                  </a:lnTo>
                  <a:lnTo>
                    <a:pt x="184" y="188"/>
                  </a:lnTo>
                  <a:lnTo>
                    <a:pt x="180" y="188"/>
                  </a:lnTo>
                  <a:lnTo>
                    <a:pt x="180" y="191"/>
                  </a:lnTo>
                  <a:lnTo>
                    <a:pt x="180" y="195"/>
                  </a:lnTo>
                  <a:lnTo>
                    <a:pt x="180" y="199"/>
                  </a:lnTo>
                  <a:lnTo>
                    <a:pt x="180" y="203"/>
                  </a:lnTo>
                  <a:lnTo>
                    <a:pt x="184" y="203"/>
                  </a:lnTo>
                  <a:lnTo>
                    <a:pt x="188" y="207"/>
                  </a:lnTo>
                  <a:lnTo>
                    <a:pt x="188" y="210"/>
                  </a:lnTo>
                  <a:lnTo>
                    <a:pt x="192" y="214"/>
                  </a:lnTo>
                  <a:lnTo>
                    <a:pt x="192" y="218"/>
                  </a:lnTo>
                  <a:lnTo>
                    <a:pt x="192" y="222"/>
                  </a:lnTo>
                  <a:lnTo>
                    <a:pt x="192" y="229"/>
                  </a:lnTo>
                  <a:lnTo>
                    <a:pt x="188" y="237"/>
                  </a:lnTo>
                  <a:lnTo>
                    <a:pt x="184" y="252"/>
                  </a:lnTo>
                  <a:lnTo>
                    <a:pt x="184" y="259"/>
                  </a:lnTo>
                  <a:lnTo>
                    <a:pt x="184" y="267"/>
                  </a:lnTo>
                  <a:lnTo>
                    <a:pt x="184" y="263"/>
                  </a:lnTo>
                  <a:lnTo>
                    <a:pt x="180" y="263"/>
                  </a:lnTo>
                  <a:lnTo>
                    <a:pt x="180" y="259"/>
                  </a:lnTo>
                  <a:lnTo>
                    <a:pt x="177" y="259"/>
                  </a:lnTo>
                  <a:lnTo>
                    <a:pt x="173" y="259"/>
                  </a:lnTo>
                  <a:lnTo>
                    <a:pt x="173" y="255"/>
                  </a:lnTo>
                  <a:lnTo>
                    <a:pt x="177" y="252"/>
                  </a:lnTo>
                  <a:lnTo>
                    <a:pt x="180" y="240"/>
                  </a:lnTo>
                  <a:lnTo>
                    <a:pt x="177" y="237"/>
                  </a:lnTo>
                  <a:lnTo>
                    <a:pt x="173" y="237"/>
                  </a:lnTo>
                  <a:lnTo>
                    <a:pt x="169" y="233"/>
                  </a:lnTo>
                  <a:lnTo>
                    <a:pt x="165" y="237"/>
                  </a:lnTo>
                  <a:lnTo>
                    <a:pt x="162" y="237"/>
                  </a:lnTo>
                  <a:lnTo>
                    <a:pt x="162" y="233"/>
                  </a:lnTo>
                  <a:lnTo>
                    <a:pt x="158" y="233"/>
                  </a:lnTo>
                  <a:lnTo>
                    <a:pt x="154" y="233"/>
                  </a:lnTo>
                  <a:lnTo>
                    <a:pt x="154" y="237"/>
                  </a:lnTo>
                  <a:lnTo>
                    <a:pt x="150" y="237"/>
                  </a:lnTo>
                  <a:lnTo>
                    <a:pt x="147" y="237"/>
                  </a:lnTo>
                  <a:lnTo>
                    <a:pt x="143" y="237"/>
                  </a:lnTo>
                  <a:lnTo>
                    <a:pt x="139" y="237"/>
                  </a:lnTo>
                  <a:lnTo>
                    <a:pt x="135" y="237"/>
                  </a:lnTo>
                  <a:lnTo>
                    <a:pt x="132" y="233"/>
                  </a:lnTo>
                  <a:lnTo>
                    <a:pt x="135" y="233"/>
                  </a:lnTo>
                  <a:lnTo>
                    <a:pt x="135" y="229"/>
                  </a:lnTo>
                  <a:lnTo>
                    <a:pt x="132" y="229"/>
                  </a:lnTo>
                  <a:lnTo>
                    <a:pt x="132" y="225"/>
                  </a:lnTo>
                  <a:lnTo>
                    <a:pt x="132" y="229"/>
                  </a:lnTo>
                  <a:lnTo>
                    <a:pt x="128" y="225"/>
                  </a:lnTo>
                  <a:lnTo>
                    <a:pt x="128" y="222"/>
                  </a:lnTo>
                  <a:lnTo>
                    <a:pt x="124" y="218"/>
                  </a:lnTo>
                  <a:lnTo>
                    <a:pt x="120" y="218"/>
                  </a:lnTo>
                  <a:lnTo>
                    <a:pt x="120" y="214"/>
                  </a:lnTo>
                  <a:lnTo>
                    <a:pt x="117" y="214"/>
                  </a:lnTo>
                  <a:lnTo>
                    <a:pt x="117" y="210"/>
                  </a:lnTo>
                  <a:lnTo>
                    <a:pt x="113" y="210"/>
                  </a:lnTo>
                  <a:lnTo>
                    <a:pt x="113" y="207"/>
                  </a:lnTo>
                  <a:lnTo>
                    <a:pt x="109" y="203"/>
                  </a:lnTo>
                  <a:lnTo>
                    <a:pt x="109" y="207"/>
                  </a:lnTo>
                  <a:lnTo>
                    <a:pt x="109" y="203"/>
                  </a:lnTo>
                  <a:lnTo>
                    <a:pt x="105" y="203"/>
                  </a:lnTo>
                  <a:lnTo>
                    <a:pt x="105" y="199"/>
                  </a:lnTo>
                  <a:lnTo>
                    <a:pt x="102" y="199"/>
                  </a:lnTo>
                  <a:lnTo>
                    <a:pt x="98" y="199"/>
                  </a:lnTo>
                  <a:lnTo>
                    <a:pt x="94" y="199"/>
                  </a:lnTo>
                  <a:lnTo>
                    <a:pt x="90" y="199"/>
                  </a:lnTo>
                  <a:lnTo>
                    <a:pt x="90" y="195"/>
                  </a:lnTo>
                  <a:lnTo>
                    <a:pt x="86" y="195"/>
                  </a:lnTo>
                  <a:lnTo>
                    <a:pt x="86" y="191"/>
                  </a:lnTo>
                  <a:lnTo>
                    <a:pt x="83" y="191"/>
                  </a:lnTo>
                  <a:lnTo>
                    <a:pt x="83" y="195"/>
                  </a:lnTo>
                  <a:lnTo>
                    <a:pt x="79" y="195"/>
                  </a:lnTo>
                  <a:lnTo>
                    <a:pt x="75" y="195"/>
                  </a:lnTo>
                  <a:lnTo>
                    <a:pt x="71" y="195"/>
                  </a:lnTo>
                  <a:lnTo>
                    <a:pt x="71" y="191"/>
                  </a:lnTo>
                  <a:lnTo>
                    <a:pt x="68" y="191"/>
                  </a:lnTo>
                  <a:lnTo>
                    <a:pt x="64" y="191"/>
                  </a:lnTo>
                  <a:lnTo>
                    <a:pt x="64" y="188"/>
                  </a:lnTo>
                  <a:lnTo>
                    <a:pt x="64" y="184"/>
                  </a:lnTo>
                  <a:lnTo>
                    <a:pt x="60" y="184"/>
                  </a:lnTo>
                  <a:lnTo>
                    <a:pt x="60" y="188"/>
                  </a:lnTo>
                  <a:lnTo>
                    <a:pt x="60" y="184"/>
                  </a:lnTo>
                  <a:lnTo>
                    <a:pt x="56" y="184"/>
                  </a:lnTo>
                  <a:lnTo>
                    <a:pt x="53" y="184"/>
                  </a:lnTo>
                  <a:lnTo>
                    <a:pt x="53" y="180"/>
                  </a:lnTo>
                  <a:lnTo>
                    <a:pt x="49" y="180"/>
                  </a:lnTo>
                  <a:lnTo>
                    <a:pt x="45" y="180"/>
                  </a:lnTo>
                  <a:lnTo>
                    <a:pt x="45" y="176"/>
                  </a:lnTo>
                  <a:lnTo>
                    <a:pt x="45" y="173"/>
                  </a:lnTo>
                  <a:lnTo>
                    <a:pt x="41" y="173"/>
                  </a:lnTo>
                  <a:lnTo>
                    <a:pt x="41" y="169"/>
                  </a:lnTo>
                  <a:lnTo>
                    <a:pt x="45" y="169"/>
                  </a:lnTo>
                  <a:lnTo>
                    <a:pt x="49" y="173"/>
                  </a:lnTo>
                  <a:lnTo>
                    <a:pt x="49" y="169"/>
                  </a:lnTo>
                  <a:lnTo>
                    <a:pt x="49" y="165"/>
                  </a:lnTo>
                  <a:lnTo>
                    <a:pt x="45" y="165"/>
                  </a:lnTo>
                  <a:lnTo>
                    <a:pt x="45" y="161"/>
                  </a:lnTo>
                  <a:lnTo>
                    <a:pt x="49" y="161"/>
                  </a:lnTo>
                  <a:lnTo>
                    <a:pt x="49" y="158"/>
                  </a:lnTo>
                  <a:lnTo>
                    <a:pt x="49" y="161"/>
                  </a:lnTo>
                  <a:lnTo>
                    <a:pt x="53" y="161"/>
                  </a:lnTo>
                  <a:lnTo>
                    <a:pt x="53" y="158"/>
                  </a:lnTo>
                  <a:lnTo>
                    <a:pt x="56" y="158"/>
                  </a:lnTo>
                  <a:lnTo>
                    <a:pt x="60" y="158"/>
                  </a:lnTo>
                  <a:lnTo>
                    <a:pt x="60" y="154"/>
                  </a:lnTo>
                  <a:lnTo>
                    <a:pt x="64" y="150"/>
                  </a:lnTo>
                  <a:lnTo>
                    <a:pt x="68" y="146"/>
                  </a:lnTo>
                  <a:lnTo>
                    <a:pt x="64" y="146"/>
                  </a:lnTo>
                  <a:lnTo>
                    <a:pt x="68" y="146"/>
                  </a:lnTo>
                  <a:lnTo>
                    <a:pt x="68" y="143"/>
                  </a:lnTo>
                  <a:lnTo>
                    <a:pt x="71" y="143"/>
                  </a:lnTo>
                  <a:lnTo>
                    <a:pt x="71" y="139"/>
                  </a:lnTo>
                  <a:lnTo>
                    <a:pt x="71" y="135"/>
                  </a:lnTo>
                  <a:lnTo>
                    <a:pt x="71" y="139"/>
                  </a:lnTo>
                  <a:lnTo>
                    <a:pt x="68" y="139"/>
                  </a:lnTo>
                  <a:lnTo>
                    <a:pt x="68" y="135"/>
                  </a:lnTo>
                  <a:lnTo>
                    <a:pt x="71" y="135"/>
                  </a:lnTo>
                  <a:lnTo>
                    <a:pt x="68" y="135"/>
                  </a:lnTo>
                  <a:lnTo>
                    <a:pt x="64" y="135"/>
                  </a:lnTo>
                  <a:lnTo>
                    <a:pt x="68" y="131"/>
                  </a:lnTo>
                  <a:lnTo>
                    <a:pt x="68" y="128"/>
                  </a:lnTo>
                  <a:lnTo>
                    <a:pt x="68" y="124"/>
                  </a:lnTo>
                  <a:lnTo>
                    <a:pt x="68" y="120"/>
                  </a:lnTo>
                  <a:lnTo>
                    <a:pt x="68" y="116"/>
                  </a:lnTo>
                  <a:lnTo>
                    <a:pt x="68" y="113"/>
                  </a:lnTo>
                  <a:lnTo>
                    <a:pt x="64" y="113"/>
                  </a:lnTo>
                  <a:lnTo>
                    <a:pt x="68" y="109"/>
                  </a:lnTo>
                  <a:lnTo>
                    <a:pt x="68" y="105"/>
                  </a:lnTo>
                  <a:lnTo>
                    <a:pt x="68" y="101"/>
                  </a:lnTo>
                  <a:lnTo>
                    <a:pt x="64" y="101"/>
                  </a:lnTo>
                  <a:lnTo>
                    <a:pt x="68" y="101"/>
                  </a:lnTo>
                  <a:lnTo>
                    <a:pt x="68" y="98"/>
                  </a:lnTo>
                  <a:lnTo>
                    <a:pt x="68" y="94"/>
                  </a:lnTo>
                  <a:lnTo>
                    <a:pt x="64" y="94"/>
                  </a:lnTo>
                  <a:lnTo>
                    <a:pt x="64" y="90"/>
                  </a:lnTo>
                  <a:lnTo>
                    <a:pt x="60" y="86"/>
                  </a:lnTo>
                  <a:lnTo>
                    <a:pt x="60" y="82"/>
                  </a:lnTo>
                  <a:lnTo>
                    <a:pt x="60" y="79"/>
                  </a:lnTo>
                  <a:lnTo>
                    <a:pt x="64" y="79"/>
                  </a:lnTo>
                  <a:lnTo>
                    <a:pt x="68" y="79"/>
                  </a:lnTo>
                  <a:lnTo>
                    <a:pt x="68" y="75"/>
                  </a:lnTo>
                  <a:lnTo>
                    <a:pt x="68" y="71"/>
                  </a:lnTo>
                  <a:lnTo>
                    <a:pt x="68" y="67"/>
                  </a:lnTo>
                  <a:lnTo>
                    <a:pt x="68" y="64"/>
                  </a:lnTo>
                  <a:lnTo>
                    <a:pt x="64" y="64"/>
                  </a:lnTo>
                  <a:lnTo>
                    <a:pt x="68" y="64"/>
                  </a:lnTo>
                  <a:lnTo>
                    <a:pt x="68" y="67"/>
                  </a:lnTo>
                  <a:lnTo>
                    <a:pt x="71" y="67"/>
                  </a:lnTo>
                  <a:lnTo>
                    <a:pt x="71" y="71"/>
                  </a:lnTo>
                  <a:lnTo>
                    <a:pt x="75" y="71"/>
                  </a:lnTo>
                  <a:lnTo>
                    <a:pt x="75" y="75"/>
                  </a:lnTo>
                  <a:lnTo>
                    <a:pt x="75" y="71"/>
                  </a:lnTo>
                  <a:lnTo>
                    <a:pt x="75" y="67"/>
                  </a:lnTo>
                  <a:lnTo>
                    <a:pt x="75" y="64"/>
                  </a:lnTo>
                  <a:lnTo>
                    <a:pt x="79" y="64"/>
                  </a:lnTo>
                  <a:lnTo>
                    <a:pt x="83" y="60"/>
                  </a:lnTo>
                  <a:lnTo>
                    <a:pt x="83" y="56"/>
                  </a:lnTo>
                  <a:lnTo>
                    <a:pt x="86" y="52"/>
                  </a:lnTo>
                  <a:lnTo>
                    <a:pt x="90" y="49"/>
                  </a:lnTo>
                  <a:lnTo>
                    <a:pt x="94" y="49"/>
                  </a:lnTo>
                  <a:lnTo>
                    <a:pt x="94" y="52"/>
                  </a:lnTo>
                  <a:lnTo>
                    <a:pt x="94" y="49"/>
                  </a:lnTo>
                  <a:lnTo>
                    <a:pt x="94" y="45"/>
                  </a:lnTo>
                  <a:lnTo>
                    <a:pt x="94" y="41"/>
                  </a:lnTo>
                  <a:lnTo>
                    <a:pt x="94" y="37"/>
                  </a:lnTo>
                  <a:lnTo>
                    <a:pt x="94" y="34"/>
                  </a:lnTo>
                  <a:lnTo>
                    <a:pt x="98" y="34"/>
                  </a:lnTo>
                  <a:lnTo>
                    <a:pt x="98" y="30"/>
                  </a:lnTo>
                  <a:lnTo>
                    <a:pt x="102" y="30"/>
                  </a:lnTo>
                  <a:lnTo>
                    <a:pt x="105" y="26"/>
                  </a:lnTo>
                  <a:lnTo>
                    <a:pt x="105" y="22"/>
                  </a:lnTo>
                  <a:lnTo>
                    <a:pt x="113" y="26"/>
                  </a:lnTo>
                  <a:lnTo>
                    <a:pt x="117" y="26"/>
                  </a:lnTo>
                  <a:lnTo>
                    <a:pt x="113" y="26"/>
                  </a:lnTo>
                  <a:lnTo>
                    <a:pt x="109" y="26"/>
                  </a:lnTo>
                  <a:lnTo>
                    <a:pt x="109" y="30"/>
                  </a:lnTo>
                  <a:lnTo>
                    <a:pt x="113" y="30"/>
                  </a:lnTo>
                  <a:lnTo>
                    <a:pt x="113" y="26"/>
                  </a:lnTo>
                  <a:lnTo>
                    <a:pt x="117" y="26"/>
                  </a:lnTo>
                  <a:lnTo>
                    <a:pt x="117" y="22"/>
                  </a:lnTo>
                  <a:lnTo>
                    <a:pt x="117" y="19"/>
                  </a:lnTo>
                  <a:lnTo>
                    <a:pt x="120" y="19"/>
                  </a:lnTo>
                  <a:lnTo>
                    <a:pt x="120" y="22"/>
                  </a:lnTo>
                  <a:lnTo>
                    <a:pt x="124" y="22"/>
                  </a:lnTo>
                  <a:lnTo>
                    <a:pt x="128" y="22"/>
                  </a:lnTo>
                  <a:lnTo>
                    <a:pt x="132" y="22"/>
                  </a:lnTo>
                  <a:lnTo>
                    <a:pt x="132" y="19"/>
                  </a:lnTo>
                  <a:lnTo>
                    <a:pt x="135" y="19"/>
                  </a:lnTo>
                  <a:lnTo>
                    <a:pt x="139" y="15"/>
                  </a:lnTo>
                  <a:lnTo>
                    <a:pt x="143" y="15"/>
                  </a:lnTo>
                  <a:lnTo>
                    <a:pt x="147" y="11"/>
                  </a:lnTo>
                  <a:lnTo>
                    <a:pt x="150" y="7"/>
                  </a:lnTo>
                  <a:lnTo>
                    <a:pt x="154" y="7"/>
                  </a:lnTo>
                  <a:lnTo>
                    <a:pt x="154" y="4"/>
                  </a:lnTo>
                  <a:lnTo>
                    <a:pt x="158" y="4"/>
                  </a:lnTo>
                  <a:lnTo>
                    <a:pt x="154" y="4"/>
                  </a:lnTo>
                  <a:lnTo>
                    <a:pt x="158" y="4"/>
                  </a:lnTo>
                  <a:lnTo>
                    <a:pt x="162" y="4"/>
                  </a:lnTo>
                  <a:lnTo>
                    <a:pt x="165" y="7"/>
                  </a:lnTo>
                  <a:lnTo>
                    <a:pt x="165" y="11"/>
                  </a:lnTo>
                  <a:lnTo>
                    <a:pt x="162" y="11"/>
                  </a:lnTo>
                  <a:close/>
                  <a:moveTo>
                    <a:pt x="64" y="131"/>
                  </a:moveTo>
                  <a:lnTo>
                    <a:pt x="68" y="131"/>
                  </a:lnTo>
                  <a:lnTo>
                    <a:pt x="64" y="131"/>
                  </a:lnTo>
                  <a:close/>
                  <a:moveTo>
                    <a:pt x="56" y="158"/>
                  </a:moveTo>
                  <a:lnTo>
                    <a:pt x="53" y="158"/>
                  </a:lnTo>
                  <a:lnTo>
                    <a:pt x="56" y="158"/>
                  </a:lnTo>
                  <a:close/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33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2" name="Freeform 3499"/>
            <p:cNvSpPr>
              <a:spLocks noEditPoints="1"/>
            </p:cNvSpPr>
            <p:nvPr/>
          </p:nvSpPr>
          <p:spPr bwMode="auto">
            <a:xfrm>
              <a:off x="2359920" y="3805088"/>
              <a:ext cx="467351" cy="185437"/>
            </a:xfrm>
            <a:custGeom>
              <a:avLst/>
              <a:gdLst>
                <a:gd name="T0" fmla="*/ 256 w 260"/>
                <a:gd name="T1" fmla="*/ 23 h 102"/>
                <a:gd name="T2" fmla="*/ 256 w 260"/>
                <a:gd name="T3" fmla="*/ 27 h 102"/>
                <a:gd name="T4" fmla="*/ 260 w 260"/>
                <a:gd name="T5" fmla="*/ 34 h 102"/>
                <a:gd name="T6" fmla="*/ 260 w 260"/>
                <a:gd name="T7" fmla="*/ 38 h 102"/>
                <a:gd name="T8" fmla="*/ 252 w 260"/>
                <a:gd name="T9" fmla="*/ 46 h 102"/>
                <a:gd name="T10" fmla="*/ 248 w 260"/>
                <a:gd name="T11" fmla="*/ 53 h 102"/>
                <a:gd name="T12" fmla="*/ 237 w 260"/>
                <a:gd name="T13" fmla="*/ 64 h 102"/>
                <a:gd name="T14" fmla="*/ 226 w 260"/>
                <a:gd name="T15" fmla="*/ 64 h 102"/>
                <a:gd name="T16" fmla="*/ 214 w 260"/>
                <a:gd name="T17" fmla="*/ 72 h 102"/>
                <a:gd name="T18" fmla="*/ 211 w 260"/>
                <a:gd name="T19" fmla="*/ 79 h 102"/>
                <a:gd name="T20" fmla="*/ 207 w 260"/>
                <a:gd name="T21" fmla="*/ 79 h 102"/>
                <a:gd name="T22" fmla="*/ 203 w 260"/>
                <a:gd name="T23" fmla="*/ 91 h 102"/>
                <a:gd name="T24" fmla="*/ 199 w 260"/>
                <a:gd name="T25" fmla="*/ 98 h 102"/>
                <a:gd name="T26" fmla="*/ 192 w 260"/>
                <a:gd name="T27" fmla="*/ 98 h 102"/>
                <a:gd name="T28" fmla="*/ 188 w 260"/>
                <a:gd name="T29" fmla="*/ 94 h 102"/>
                <a:gd name="T30" fmla="*/ 177 w 260"/>
                <a:gd name="T31" fmla="*/ 94 h 102"/>
                <a:gd name="T32" fmla="*/ 177 w 260"/>
                <a:gd name="T33" fmla="*/ 91 h 102"/>
                <a:gd name="T34" fmla="*/ 181 w 260"/>
                <a:gd name="T35" fmla="*/ 83 h 102"/>
                <a:gd name="T36" fmla="*/ 177 w 260"/>
                <a:gd name="T37" fmla="*/ 76 h 102"/>
                <a:gd name="T38" fmla="*/ 184 w 260"/>
                <a:gd name="T39" fmla="*/ 72 h 102"/>
                <a:gd name="T40" fmla="*/ 188 w 260"/>
                <a:gd name="T41" fmla="*/ 61 h 102"/>
                <a:gd name="T42" fmla="*/ 188 w 260"/>
                <a:gd name="T43" fmla="*/ 57 h 102"/>
                <a:gd name="T44" fmla="*/ 184 w 260"/>
                <a:gd name="T45" fmla="*/ 57 h 102"/>
                <a:gd name="T46" fmla="*/ 181 w 260"/>
                <a:gd name="T47" fmla="*/ 64 h 102"/>
                <a:gd name="T48" fmla="*/ 181 w 260"/>
                <a:gd name="T49" fmla="*/ 64 h 102"/>
                <a:gd name="T50" fmla="*/ 169 w 260"/>
                <a:gd name="T51" fmla="*/ 61 h 102"/>
                <a:gd name="T52" fmla="*/ 173 w 260"/>
                <a:gd name="T53" fmla="*/ 53 h 102"/>
                <a:gd name="T54" fmla="*/ 169 w 260"/>
                <a:gd name="T55" fmla="*/ 46 h 102"/>
                <a:gd name="T56" fmla="*/ 169 w 260"/>
                <a:gd name="T57" fmla="*/ 38 h 102"/>
                <a:gd name="T58" fmla="*/ 177 w 260"/>
                <a:gd name="T59" fmla="*/ 31 h 102"/>
                <a:gd name="T60" fmla="*/ 177 w 260"/>
                <a:gd name="T61" fmla="*/ 31 h 102"/>
                <a:gd name="T62" fmla="*/ 181 w 260"/>
                <a:gd name="T63" fmla="*/ 23 h 102"/>
                <a:gd name="T64" fmla="*/ 184 w 260"/>
                <a:gd name="T65" fmla="*/ 12 h 102"/>
                <a:gd name="T66" fmla="*/ 188 w 260"/>
                <a:gd name="T67" fmla="*/ 8 h 102"/>
                <a:gd name="T68" fmla="*/ 196 w 260"/>
                <a:gd name="T69" fmla="*/ 4 h 102"/>
                <a:gd name="T70" fmla="*/ 203 w 260"/>
                <a:gd name="T71" fmla="*/ 0 h 102"/>
                <a:gd name="T72" fmla="*/ 211 w 260"/>
                <a:gd name="T73" fmla="*/ 4 h 102"/>
                <a:gd name="T74" fmla="*/ 218 w 260"/>
                <a:gd name="T75" fmla="*/ 8 h 102"/>
                <a:gd name="T76" fmla="*/ 222 w 260"/>
                <a:gd name="T77" fmla="*/ 8 h 102"/>
                <a:gd name="T78" fmla="*/ 226 w 260"/>
                <a:gd name="T79" fmla="*/ 15 h 102"/>
                <a:gd name="T80" fmla="*/ 233 w 260"/>
                <a:gd name="T81" fmla="*/ 19 h 102"/>
                <a:gd name="T82" fmla="*/ 241 w 260"/>
                <a:gd name="T83" fmla="*/ 15 h 102"/>
                <a:gd name="T84" fmla="*/ 248 w 260"/>
                <a:gd name="T85" fmla="*/ 19 h 102"/>
                <a:gd name="T86" fmla="*/ 256 w 260"/>
                <a:gd name="T87" fmla="*/ 23 h 102"/>
                <a:gd name="T88" fmla="*/ 4 w 260"/>
                <a:gd name="T89" fmla="*/ 34 h 102"/>
                <a:gd name="T90" fmla="*/ 4 w 260"/>
                <a:gd name="T91" fmla="*/ 27 h 102"/>
                <a:gd name="T92" fmla="*/ 4 w 260"/>
                <a:gd name="T93" fmla="*/ 19 h 102"/>
                <a:gd name="T94" fmla="*/ 8 w 260"/>
                <a:gd name="T95" fmla="*/ 27 h 102"/>
                <a:gd name="T96" fmla="*/ 11 w 260"/>
                <a:gd name="T97" fmla="*/ 34 h 102"/>
                <a:gd name="T98" fmla="*/ 8 w 260"/>
                <a:gd name="T99" fmla="*/ 38 h 102"/>
                <a:gd name="T100" fmla="*/ 23 w 260"/>
                <a:gd name="T101" fmla="*/ 31 h 102"/>
                <a:gd name="T102" fmla="*/ 181 w 260"/>
                <a:gd name="T103" fmla="*/ 72 h 102"/>
                <a:gd name="T104" fmla="*/ 184 w 260"/>
                <a:gd name="T105" fmla="*/ 64 h 102"/>
                <a:gd name="T106" fmla="*/ 4 w 260"/>
                <a:gd name="T107" fmla="*/ 31 h 102"/>
                <a:gd name="T108" fmla="*/ 4 w 260"/>
                <a:gd name="T109" fmla="*/ 27 h 102"/>
                <a:gd name="T110" fmla="*/ 11 w 260"/>
                <a:gd name="T111" fmla="*/ 27 h 102"/>
                <a:gd name="T112" fmla="*/ 15 w 260"/>
                <a:gd name="T113" fmla="*/ 27 h 102"/>
                <a:gd name="T114" fmla="*/ 34 w 260"/>
                <a:gd name="T115" fmla="*/ 38 h 102"/>
                <a:gd name="T116" fmla="*/ 34 w 260"/>
                <a:gd name="T117" fmla="*/ 38 h 102"/>
                <a:gd name="T118" fmla="*/ 19 w 260"/>
                <a:gd name="T119" fmla="*/ 4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60" h="102">
                  <a:moveTo>
                    <a:pt x="256" y="23"/>
                  </a:moveTo>
                  <a:lnTo>
                    <a:pt x="256" y="27"/>
                  </a:lnTo>
                  <a:lnTo>
                    <a:pt x="256" y="23"/>
                  </a:lnTo>
                  <a:lnTo>
                    <a:pt x="252" y="23"/>
                  </a:lnTo>
                  <a:lnTo>
                    <a:pt x="252" y="27"/>
                  </a:lnTo>
                  <a:lnTo>
                    <a:pt x="256" y="27"/>
                  </a:lnTo>
                  <a:lnTo>
                    <a:pt x="256" y="31"/>
                  </a:lnTo>
                  <a:lnTo>
                    <a:pt x="260" y="31"/>
                  </a:lnTo>
                  <a:lnTo>
                    <a:pt x="260" y="34"/>
                  </a:lnTo>
                  <a:lnTo>
                    <a:pt x="256" y="34"/>
                  </a:lnTo>
                  <a:lnTo>
                    <a:pt x="260" y="34"/>
                  </a:lnTo>
                  <a:lnTo>
                    <a:pt x="260" y="38"/>
                  </a:lnTo>
                  <a:lnTo>
                    <a:pt x="256" y="38"/>
                  </a:lnTo>
                  <a:lnTo>
                    <a:pt x="256" y="42"/>
                  </a:lnTo>
                  <a:lnTo>
                    <a:pt x="252" y="46"/>
                  </a:lnTo>
                  <a:lnTo>
                    <a:pt x="252" y="49"/>
                  </a:lnTo>
                  <a:lnTo>
                    <a:pt x="248" y="49"/>
                  </a:lnTo>
                  <a:lnTo>
                    <a:pt x="248" y="53"/>
                  </a:lnTo>
                  <a:lnTo>
                    <a:pt x="244" y="57"/>
                  </a:lnTo>
                  <a:lnTo>
                    <a:pt x="241" y="61"/>
                  </a:lnTo>
                  <a:lnTo>
                    <a:pt x="237" y="64"/>
                  </a:lnTo>
                  <a:lnTo>
                    <a:pt x="233" y="64"/>
                  </a:lnTo>
                  <a:lnTo>
                    <a:pt x="229" y="64"/>
                  </a:lnTo>
                  <a:lnTo>
                    <a:pt x="226" y="64"/>
                  </a:lnTo>
                  <a:lnTo>
                    <a:pt x="222" y="68"/>
                  </a:lnTo>
                  <a:lnTo>
                    <a:pt x="218" y="68"/>
                  </a:lnTo>
                  <a:lnTo>
                    <a:pt x="214" y="72"/>
                  </a:lnTo>
                  <a:lnTo>
                    <a:pt x="214" y="76"/>
                  </a:lnTo>
                  <a:lnTo>
                    <a:pt x="211" y="76"/>
                  </a:lnTo>
                  <a:lnTo>
                    <a:pt x="211" y="79"/>
                  </a:lnTo>
                  <a:lnTo>
                    <a:pt x="211" y="76"/>
                  </a:lnTo>
                  <a:lnTo>
                    <a:pt x="211" y="79"/>
                  </a:lnTo>
                  <a:lnTo>
                    <a:pt x="207" y="79"/>
                  </a:lnTo>
                  <a:lnTo>
                    <a:pt x="207" y="83"/>
                  </a:lnTo>
                  <a:lnTo>
                    <a:pt x="207" y="87"/>
                  </a:lnTo>
                  <a:lnTo>
                    <a:pt x="203" y="91"/>
                  </a:lnTo>
                  <a:lnTo>
                    <a:pt x="203" y="94"/>
                  </a:lnTo>
                  <a:lnTo>
                    <a:pt x="199" y="94"/>
                  </a:lnTo>
                  <a:lnTo>
                    <a:pt x="199" y="98"/>
                  </a:lnTo>
                  <a:lnTo>
                    <a:pt x="199" y="102"/>
                  </a:lnTo>
                  <a:lnTo>
                    <a:pt x="196" y="102"/>
                  </a:lnTo>
                  <a:lnTo>
                    <a:pt x="192" y="98"/>
                  </a:lnTo>
                  <a:lnTo>
                    <a:pt x="192" y="94"/>
                  </a:lnTo>
                  <a:lnTo>
                    <a:pt x="188" y="91"/>
                  </a:lnTo>
                  <a:lnTo>
                    <a:pt x="188" y="94"/>
                  </a:lnTo>
                  <a:lnTo>
                    <a:pt x="184" y="91"/>
                  </a:lnTo>
                  <a:lnTo>
                    <a:pt x="181" y="91"/>
                  </a:lnTo>
                  <a:lnTo>
                    <a:pt x="177" y="94"/>
                  </a:lnTo>
                  <a:lnTo>
                    <a:pt x="177" y="91"/>
                  </a:lnTo>
                  <a:lnTo>
                    <a:pt x="177" y="87"/>
                  </a:lnTo>
                  <a:lnTo>
                    <a:pt x="177" y="91"/>
                  </a:lnTo>
                  <a:lnTo>
                    <a:pt x="177" y="87"/>
                  </a:lnTo>
                  <a:lnTo>
                    <a:pt x="181" y="87"/>
                  </a:lnTo>
                  <a:lnTo>
                    <a:pt x="181" y="83"/>
                  </a:lnTo>
                  <a:lnTo>
                    <a:pt x="181" y="79"/>
                  </a:lnTo>
                  <a:lnTo>
                    <a:pt x="181" y="76"/>
                  </a:lnTo>
                  <a:lnTo>
                    <a:pt x="177" y="76"/>
                  </a:lnTo>
                  <a:lnTo>
                    <a:pt x="181" y="76"/>
                  </a:lnTo>
                  <a:lnTo>
                    <a:pt x="184" y="76"/>
                  </a:lnTo>
                  <a:lnTo>
                    <a:pt x="184" y="72"/>
                  </a:lnTo>
                  <a:lnTo>
                    <a:pt x="184" y="68"/>
                  </a:lnTo>
                  <a:lnTo>
                    <a:pt x="188" y="64"/>
                  </a:lnTo>
                  <a:lnTo>
                    <a:pt x="188" y="61"/>
                  </a:lnTo>
                  <a:lnTo>
                    <a:pt x="184" y="61"/>
                  </a:lnTo>
                  <a:lnTo>
                    <a:pt x="184" y="57"/>
                  </a:lnTo>
                  <a:lnTo>
                    <a:pt x="188" y="57"/>
                  </a:lnTo>
                  <a:lnTo>
                    <a:pt x="188" y="53"/>
                  </a:lnTo>
                  <a:lnTo>
                    <a:pt x="184" y="53"/>
                  </a:lnTo>
                  <a:lnTo>
                    <a:pt x="184" y="57"/>
                  </a:lnTo>
                  <a:lnTo>
                    <a:pt x="184" y="61"/>
                  </a:lnTo>
                  <a:lnTo>
                    <a:pt x="184" y="64"/>
                  </a:lnTo>
                  <a:lnTo>
                    <a:pt x="181" y="64"/>
                  </a:lnTo>
                  <a:lnTo>
                    <a:pt x="184" y="61"/>
                  </a:lnTo>
                  <a:lnTo>
                    <a:pt x="181" y="61"/>
                  </a:lnTo>
                  <a:lnTo>
                    <a:pt x="181" y="64"/>
                  </a:lnTo>
                  <a:lnTo>
                    <a:pt x="177" y="64"/>
                  </a:lnTo>
                  <a:lnTo>
                    <a:pt x="173" y="61"/>
                  </a:lnTo>
                  <a:lnTo>
                    <a:pt x="169" y="61"/>
                  </a:lnTo>
                  <a:lnTo>
                    <a:pt x="169" y="57"/>
                  </a:lnTo>
                  <a:lnTo>
                    <a:pt x="173" y="57"/>
                  </a:lnTo>
                  <a:lnTo>
                    <a:pt x="173" y="53"/>
                  </a:lnTo>
                  <a:lnTo>
                    <a:pt x="173" y="49"/>
                  </a:lnTo>
                  <a:lnTo>
                    <a:pt x="169" y="49"/>
                  </a:lnTo>
                  <a:lnTo>
                    <a:pt x="169" y="46"/>
                  </a:lnTo>
                  <a:lnTo>
                    <a:pt x="173" y="42"/>
                  </a:lnTo>
                  <a:lnTo>
                    <a:pt x="169" y="42"/>
                  </a:lnTo>
                  <a:lnTo>
                    <a:pt x="169" y="38"/>
                  </a:lnTo>
                  <a:lnTo>
                    <a:pt x="173" y="38"/>
                  </a:lnTo>
                  <a:lnTo>
                    <a:pt x="177" y="34"/>
                  </a:lnTo>
                  <a:lnTo>
                    <a:pt x="177" y="31"/>
                  </a:lnTo>
                  <a:lnTo>
                    <a:pt x="177" y="34"/>
                  </a:lnTo>
                  <a:lnTo>
                    <a:pt x="181" y="34"/>
                  </a:lnTo>
                  <a:lnTo>
                    <a:pt x="177" y="31"/>
                  </a:lnTo>
                  <a:lnTo>
                    <a:pt x="177" y="27"/>
                  </a:lnTo>
                  <a:lnTo>
                    <a:pt x="181" y="27"/>
                  </a:lnTo>
                  <a:lnTo>
                    <a:pt x="181" y="23"/>
                  </a:lnTo>
                  <a:lnTo>
                    <a:pt x="184" y="19"/>
                  </a:lnTo>
                  <a:lnTo>
                    <a:pt x="184" y="15"/>
                  </a:lnTo>
                  <a:lnTo>
                    <a:pt x="184" y="12"/>
                  </a:lnTo>
                  <a:lnTo>
                    <a:pt x="181" y="12"/>
                  </a:lnTo>
                  <a:lnTo>
                    <a:pt x="184" y="8"/>
                  </a:lnTo>
                  <a:lnTo>
                    <a:pt x="188" y="8"/>
                  </a:lnTo>
                  <a:lnTo>
                    <a:pt x="192" y="8"/>
                  </a:lnTo>
                  <a:lnTo>
                    <a:pt x="192" y="4"/>
                  </a:lnTo>
                  <a:lnTo>
                    <a:pt x="196" y="4"/>
                  </a:lnTo>
                  <a:lnTo>
                    <a:pt x="199" y="4"/>
                  </a:lnTo>
                  <a:lnTo>
                    <a:pt x="199" y="0"/>
                  </a:lnTo>
                  <a:lnTo>
                    <a:pt x="203" y="0"/>
                  </a:lnTo>
                  <a:lnTo>
                    <a:pt x="203" y="4"/>
                  </a:lnTo>
                  <a:lnTo>
                    <a:pt x="207" y="4"/>
                  </a:lnTo>
                  <a:lnTo>
                    <a:pt x="211" y="4"/>
                  </a:lnTo>
                  <a:lnTo>
                    <a:pt x="211" y="8"/>
                  </a:lnTo>
                  <a:lnTo>
                    <a:pt x="214" y="8"/>
                  </a:lnTo>
                  <a:lnTo>
                    <a:pt x="218" y="8"/>
                  </a:lnTo>
                  <a:lnTo>
                    <a:pt x="218" y="12"/>
                  </a:lnTo>
                  <a:lnTo>
                    <a:pt x="218" y="8"/>
                  </a:lnTo>
                  <a:lnTo>
                    <a:pt x="222" y="8"/>
                  </a:lnTo>
                  <a:lnTo>
                    <a:pt x="222" y="12"/>
                  </a:lnTo>
                  <a:lnTo>
                    <a:pt x="222" y="15"/>
                  </a:lnTo>
                  <a:lnTo>
                    <a:pt x="226" y="15"/>
                  </a:lnTo>
                  <a:lnTo>
                    <a:pt x="229" y="15"/>
                  </a:lnTo>
                  <a:lnTo>
                    <a:pt x="229" y="19"/>
                  </a:lnTo>
                  <a:lnTo>
                    <a:pt x="233" y="19"/>
                  </a:lnTo>
                  <a:lnTo>
                    <a:pt x="237" y="19"/>
                  </a:lnTo>
                  <a:lnTo>
                    <a:pt x="241" y="19"/>
                  </a:lnTo>
                  <a:lnTo>
                    <a:pt x="241" y="15"/>
                  </a:lnTo>
                  <a:lnTo>
                    <a:pt x="244" y="15"/>
                  </a:lnTo>
                  <a:lnTo>
                    <a:pt x="244" y="19"/>
                  </a:lnTo>
                  <a:lnTo>
                    <a:pt x="248" y="19"/>
                  </a:lnTo>
                  <a:lnTo>
                    <a:pt x="248" y="23"/>
                  </a:lnTo>
                  <a:lnTo>
                    <a:pt x="252" y="23"/>
                  </a:lnTo>
                  <a:lnTo>
                    <a:pt x="256" y="23"/>
                  </a:lnTo>
                  <a:close/>
                  <a:moveTo>
                    <a:pt x="8" y="38"/>
                  </a:moveTo>
                  <a:lnTo>
                    <a:pt x="4" y="38"/>
                  </a:lnTo>
                  <a:lnTo>
                    <a:pt x="4" y="34"/>
                  </a:lnTo>
                  <a:lnTo>
                    <a:pt x="8" y="34"/>
                  </a:lnTo>
                  <a:lnTo>
                    <a:pt x="8" y="31"/>
                  </a:lnTo>
                  <a:lnTo>
                    <a:pt x="4" y="27"/>
                  </a:lnTo>
                  <a:lnTo>
                    <a:pt x="4" y="23"/>
                  </a:lnTo>
                  <a:lnTo>
                    <a:pt x="0" y="23"/>
                  </a:lnTo>
                  <a:lnTo>
                    <a:pt x="4" y="19"/>
                  </a:lnTo>
                  <a:lnTo>
                    <a:pt x="4" y="23"/>
                  </a:lnTo>
                  <a:lnTo>
                    <a:pt x="8" y="23"/>
                  </a:lnTo>
                  <a:lnTo>
                    <a:pt x="8" y="27"/>
                  </a:lnTo>
                  <a:lnTo>
                    <a:pt x="11" y="27"/>
                  </a:lnTo>
                  <a:lnTo>
                    <a:pt x="11" y="31"/>
                  </a:lnTo>
                  <a:lnTo>
                    <a:pt x="11" y="34"/>
                  </a:lnTo>
                  <a:lnTo>
                    <a:pt x="15" y="34"/>
                  </a:lnTo>
                  <a:lnTo>
                    <a:pt x="11" y="38"/>
                  </a:lnTo>
                  <a:lnTo>
                    <a:pt x="8" y="38"/>
                  </a:lnTo>
                  <a:close/>
                  <a:moveTo>
                    <a:pt x="19" y="34"/>
                  </a:moveTo>
                  <a:lnTo>
                    <a:pt x="19" y="31"/>
                  </a:lnTo>
                  <a:lnTo>
                    <a:pt x="23" y="31"/>
                  </a:lnTo>
                  <a:lnTo>
                    <a:pt x="23" y="34"/>
                  </a:lnTo>
                  <a:lnTo>
                    <a:pt x="19" y="34"/>
                  </a:lnTo>
                  <a:close/>
                  <a:moveTo>
                    <a:pt x="181" y="72"/>
                  </a:moveTo>
                  <a:lnTo>
                    <a:pt x="181" y="68"/>
                  </a:lnTo>
                  <a:lnTo>
                    <a:pt x="181" y="64"/>
                  </a:lnTo>
                  <a:lnTo>
                    <a:pt x="184" y="64"/>
                  </a:lnTo>
                  <a:lnTo>
                    <a:pt x="181" y="68"/>
                  </a:lnTo>
                  <a:lnTo>
                    <a:pt x="181" y="72"/>
                  </a:lnTo>
                  <a:close/>
                  <a:moveTo>
                    <a:pt x="4" y="31"/>
                  </a:moveTo>
                  <a:lnTo>
                    <a:pt x="0" y="31"/>
                  </a:lnTo>
                  <a:lnTo>
                    <a:pt x="0" y="27"/>
                  </a:lnTo>
                  <a:lnTo>
                    <a:pt x="4" y="27"/>
                  </a:lnTo>
                  <a:lnTo>
                    <a:pt x="4" y="31"/>
                  </a:lnTo>
                  <a:close/>
                  <a:moveTo>
                    <a:pt x="15" y="27"/>
                  </a:moveTo>
                  <a:lnTo>
                    <a:pt x="11" y="27"/>
                  </a:lnTo>
                  <a:lnTo>
                    <a:pt x="15" y="27"/>
                  </a:lnTo>
                  <a:lnTo>
                    <a:pt x="19" y="27"/>
                  </a:lnTo>
                  <a:lnTo>
                    <a:pt x="15" y="27"/>
                  </a:lnTo>
                  <a:close/>
                  <a:moveTo>
                    <a:pt x="34" y="38"/>
                  </a:moveTo>
                  <a:lnTo>
                    <a:pt x="30" y="38"/>
                  </a:lnTo>
                  <a:lnTo>
                    <a:pt x="34" y="38"/>
                  </a:lnTo>
                  <a:lnTo>
                    <a:pt x="34" y="34"/>
                  </a:lnTo>
                  <a:lnTo>
                    <a:pt x="38" y="34"/>
                  </a:lnTo>
                  <a:lnTo>
                    <a:pt x="34" y="38"/>
                  </a:lnTo>
                  <a:close/>
                  <a:moveTo>
                    <a:pt x="19" y="46"/>
                  </a:moveTo>
                  <a:lnTo>
                    <a:pt x="19" y="42"/>
                  </a:lnTo>
                  <a:lnTo>
                    <a:pt x="19" y="46"/>
                  </a:ln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3" name="Freeform 3500"/>
            <p:cNvSpPr>
              <a:spLocks/>
            </p:cNvSpPr>
            <p:nvPr/>
          </p:nvSpPr>
          <p:spPr bwMode="auto">
            <a:xfrm>
              <a:off x="2651115" y="3846901"/>
              <a:ext cx="357703" cy="525404"/>
            </a:xfrm>
            <a:custGeom>
              <a:avLst/>
              <a:gdLst>
                <a:gd name="T0" fmla="*/ 105 w 199"/>
                <a:gd name="T1" fmla="*/ 8 h 289"/>
                <a:gd name="T2" fmla="*/ 113 w 199"/>
                <a:gd name="T3" fmla="*/ 15 h 289"/>
                <a:gd name="T4" fmla="*/ 124 w 199"/>
                <a:gd name="T5" fmla="*/ 26 h 289"/>
                <a:gd name="T6" fmla="*/ 131 w 199"/>
                <a:gd name="T7" fmla="*/ 34 h 289"/>
                <a:gd name="T8" fmla="*/ 143 w 199"/>
                <a:gd name="T9" fmla="*/ 38 h 289"/>
                <a:gd name="T10" fmla="*/ 158 w 199"/>
                <a:gd name="T11" fmla="*/ 34 h 289"/>
                <a:gd name="T12" fmla="*/ 173 w 199"/>
                <a:gd name="T13" fmla="*/ 38 h 289"/>
                <a:gd name="T14" fmla="*/ 173 w 199"/>
                <a:gd name="T15" fmla="*/ 60 h 289"/>
                <a:gd name="T16" fmla="*/ 176 w 199"/>
                <a:gd name="T17" fmla="*/ 68 h 289"/>
                <a:gd name="T18" fmla="*/ 165 w 199"/>
                <a:gd name="T19" fmla="*/ 68 h 289"/>
                <a:gd name="T20" fmla="*/ 146 w 199"/>
                <a:gd name="T21" fmla="*/ 71 h 289"/>
                <a:gd name="T22" fmla="*/ 131 w 199"/>
                <a:gd name="T23" fmla="*/ 83 h 289"/>
                <a:gd name="T24" fmla="*/ 128 w 199"/>
                <a:gd name="T25" fmla="*/ 98 h 289"/>
                <a:gd name="T26" fmla="*/ 120 w 199"/>
                <a:gd name="T27" fmla="*/ 109 h 289"/>
                <a:gd name="T28" fmla="*/ 120 w 199"/>
                <a:gd name="T29" fmla="*/ 120 h 289"/>
                <a:gd name="T30" fmla="*/ 128 w 199"/>
                <a:gd name="T31" fmla="*/ 139 h 289"/>
                <a:gd name="T32" fmla="*/ 131 w 199"/>
                <a:gd name="T33" fmla="*/ 147 h 289"/>
                <a:gd name="T34" fmla="*/ 146 w 199"/>
                <a:gd name="T35" fmla="*/ 154 h 289"/>
                <a:gd name="T36" fmla="*/ 154 w 199"/>
                <a:gd name="T37" fmla="*/ 158 h 289"/>
                <a:gd name="T38" fmla="*/ 169 w 199"/>
                <a:gd name="T39" fmla="*/ 150 h 289"/>
                <a:gd name="T40" fmla="*/ 169 w 199"/>
                <a:gd name="T41" fmla="*/ 162 h 289"/>
                <a:gd name="T42" fmla="*/ 176 w 199"/>
                <a:gd name="T43" fmla="*/ 173 h 289"/>
                <a:gd name="T44" fmla="*/ 191 w 199"/>
                <a:gd name="T45" fmla="*/ 180 h 289"/>
                <a:gd name="T46" fmla="*/ 199 w 199"/>
                <a:gd name="T47" fmla="*/ 196 h 289"/>
                <a:gd name="T48" fmla="*/ 195 w 199"/>
                <a:gd name="T49" fmla="*/ 211 h 289"/>
                <a:gd name="T50" fmla="*/ 191 w 199"/>
                <a:gd name="T51" fmla="*/ 226 h 289"/>
                <a:gd name="T52" fmla="*/ 191 w 199"/>
                <a:gd name="T53" fmla="*/ 241 h 289"/>
                <a:gd name="T54" fmla="*/ 195 w 199"/>
                <a:gd name="T55" fmla="*/ 256 h 289"/>
                <a:gd name="T56" fmla="*/ 191 w 199"/>
                <a:gd name="T57" fmla="*/ 263 h 289"/>
                <a:gd name="T58" fmla="*/ 188 w 199"/>
                <a:gd name="T59" fmla="*/ 274 h 289"/>
                <a:gd name="T60" fmla="*/ 180 w 199"/>
                <a:gd name="T61" fmla="*/ 286 h 289"/>
                <a:gd name="T62" fmla="*/ 161 w 199"/>
                <a:gd name="T63" fmla="*/ 282 h 289"/>
                <a:gd name="T64" fmla="*/ 150 w 199"/>
                <a:gd name="T65" fmla="*/ 271 h 289"/>
                <a:gd name="T66" fmla="*/ 139 w 199"/>
                <a:gd name="T67" fmla="*/ 263 h 289"/>
                <a:gd name="T68" fmla="*/ 128 w 199"/>
                <a:gd name="T69" fmla="*/ 256 h 289"/>
                <a:gd name="T70" fmla="*/ 113 w 199"/>
                <a:gd name="T71" fmla="*/ 248 h 289"/>
                <a:gd name="T72" fmla="*/ 98 w 199"/>
                <a:gd name="T73" fmla="*/ 241 h 289"/>
                <a:gd name="T74" fmla="*/ 86 w 199"/>
                <a:gd name="T75" fmla="*/ 233 h 289"/>
                <a:gd name="T76" fmla="*/ 79 w 199"/>
                <a:gd name="T77" fmla="*/ 222 h 289"/>
                <a:gd name="T78" fmla="*/ 79 w 199"/>
                <a:gd name="T79" fmla="*/ 211 h 289"/>
                <a:gd name="T80" fmla="*/ 71 w 199"/>
                <a:gd name="T81" fmla="*/ 196 h 289"/>
                <a:gd name="T82" fmla="*/ 64 w 199"/>
                <a:gd name="T83" fmla="*/ 184 h 289"/>
                <a:gd name="T84" fmla="*/ 56 w 199"/>
                <a:gd name="T85" fmla="*/ 169 h 289"/>
                <a:gd name="T86" fmla="*/ 49 w 199"/>
                <a:gd name="T87" fmla="*/ 154 h 289"/>
                <a:gd name="T88" fmla="*/ 41 w 199"/>
                <a:gd name="T89" fmla="*/ 143 h 289"/>
                <a:gd name="T90" fmla="*/ 37 w 199"/>
                <a:gd name="T91" fmla="*/ 128 h 289"/>
                <a:gd name="T92" fmla="*/ 30 w 199"/>
                <a:gd name="T93" fmla="*/ 117 h 289"/>
                <a:gd name="T94" fmla="*/ 22 w 199"/>
                <a:gd name="T95" fmla="*/ 105 h 289"/>
                <a:gd name="T96" fmla="*/ 7 w 199"/>
                <a:gd name="T97" fmla="*/ 98 h 289"/>
                <a:gd name="T98" fmla="*/ 7 w 199"/>
                <a:gd name="T99" fmla="*/ 86 h 289"/>
                <a:gd name="T100" fmla="*/ 0 w 199"/>
                <a:gd name="T101" fmla="*/ 71 h 289"/>
                <a:gd name="T102" fmla="*/ 15 w 199"/>
                <a:gd name="T103" fmla="*/ 56 h 289"/>
                <a:gd name="T104" fmla="*/ 19 w 199"/>
                <a:gd name="T105" fmla="*/ 64 h 289"/>
                <a:gd name="T106" fmla="*/ 15 w 199"/>
                <a:gd name="T107" fmla="*/ 71 h 289"/>
                <a:gd name="T108" fmla="*/ 30 w 199"/>
                <a:gd name="T109" fmla="*/ 71 h 289"/>
                <a:gd name="T110" fmla="*/ 37 w 199"/>
                <a:gd name="T111" fmla="*/ 71 h 289"/>
                <a:gd name="T112" fmla="*/ 45 w 199"/>
                <a:gd name="T113" fmla="*/ 56 h 289"/>
                <a:gd name="T114" fmla="*/ 52 w 199"/>
                <a:gd name="T115" fmla="*/ 53 h 289"/>
                <a:gd name="T116" fmla="*/ 67 w 199"/>
                <a:gd name="T117" fmla="*/ 41 h 289"/>
                <a:gd name="T118" fmla="*/ 86 w 199"/>
                <a:gd name="T119" fmla="*/ 30 h 289"/>
                <a:gd name="T120" fmla="*/ 94 w 199"/>
                <a:gd name="T121" fmla="*/ 15 h 289"/>
                <a:gd name="T122" fmla="*/ 98 w 199"/>
                <a:gd name="T123" fmla="*/ 8 h 289"/>
                <a:gd name="T124" fmla="*/ 94 w 199"/>
                <a:gd name="T125" fmla="*/ 0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9" h="289">
                  <a:moveTo>
                    <a:pt x="98" y="0"/>
                  </a:moveTo>
                  <a:lnTo>
                    <a:pt x="101" y="0"/>
                  </a:lnTo>
                  <a:lnTo>
                    <a:pt x="101" y="4"/>
                  </a:lnTo>
                  <a:lnTo>
                    <a:pt x="105" y="4"/>
                  </a:lnTo>
                  <a:lnTo>
                    <a:pt x="105" y="8"/>
                  </a:lnTo>
                  <a:lnTo>
                    <a:pt x="105" y="4"/>
                  </a:lnTo>
                  <a:lnTo>
                    <a:pt x="109" y="8"/>
                  </a:lnTo>
                  <a:lnTo>
                    <a:pt x="109" y="11"/>
                  </a:lnTo>
                  <a:lnTo>
                    <a:pt x="113" y="11"/>
                  </a:lnTo>
                  <a:lnTo>
                    <a:pt x="113" y="15"/>
                  </a:lnTo>
                  <a:lnTo>
                    <a:pt x="116" y="15"/>
                  </a:lnTo>
                  <a:lnTo>
                    <a:pt x="116" y="19"/>
                  </a:lnTo>
                  <a:lnTo>
                    <a:pt x="120" y="19"/>
                  </a:lnTo>
                  <a:lnTo>
                    <a:pt x="124" y="23"/>
                  </a:lnTo>
                  <a:lnTo>
                    <a:pt x="124" y="26"/>
                  </a:lnTo>
                  <a:lnTo>
                    <a:pt x="128" y="30"/>
                  </a:lnTo>
                  <a:lnTo>
                    <a:pt x="128" y="26"/>
                  </a:lnTo>
                  <a:lnTo>
                    <a:pt x="128" y="30"/>
                  </a:lnTo>
                  <a:lnTo>
                    <a:pt x="131" y="30"/>
                  </a:lnTo>
                  <a:lnTo>
                    <a:pt x="131" y="34"/>
                  </a:lnTo>
                  <a:lnTo>
                    <a:pt x="128" y="34"/>
                  </a:lnTo>
                  <a:lnTo>
                    <a:pt x="131" y="38"/>
                  </a:lnTo>
                  <a:lnTo>
                    <a:pt x="135" y="38"/>
                  </a:lnTo>
                  <a:lnTo>
                    <a:pt x="139" y="38"/>
                  </a:lnTo>
                  <a:lnTo>
                    <a:pt x="143" y="38"/>
                  </a:lnTo>
                  <a:lnTo>
                    <a:pt x="146" y="38"/>
                  </a:lnTo>
                  <a:lnTo>
                    <a:pt x="150" y="38"/>
                  </a:lnTo>
                  <a:lnTo>
                    <a:pt x="150" y="34"/>
                  </a:lnTo>
                  <a:lnTo>
                    <a:pt x="154" y="34"/>
                  </a:lnTo>
                  <a:lnTo>
                    <a:pt x="158" y="34"/>
                  </a:lnTo>
                  <a:lnTo>
                    <a:pt x="158" y="38"/>
                  </a:lnTo>
                  <a:lnTo>
                    <a:pt x="161" y="38"/>
                  </a:lnTo>
                  <a:lnTo>
                    <a:pt x="165" y="34"/>
                  </a:lnTo>
                  <a:lnTo>
                    <a:pt x="169" y="38"/>
                  </a:lnTo>
                  <a:lnTo>
                    <a:pt x="173" y="38"/>
                  </a:lnTo>
                  <a:lnTo>
                    <a:pt x="176" y="41"/>
                  </a:lnTo>
                  <a:lnTo>
                    <a:pt x="173" y="53"/>
                  </a:lnTo>
                  <a:lnTo>
                    <a:pt x="169" y="56"/>
                  </a:lnTo>
                  <a:lnTo>
                    <a:pt x="169" y="60"/>
                  </a:lnTo>
                  <a:lnTo>
                    <a:pt x="173" y="60"/>
                  </a:lnTo>
                  <a:lnTo>
                    <a:pt x="176" y="60"/>
                  </a:lnTo>
                  <a:lnTo>
                    <a:pt x="176" y="64"/>
                  </a:lnTo>
                  <a:lnTo>
                    <a:pt x="180" y="64"/>
                  </a:lnTo>
                  <a:lnTo>
                    <a:pt x="180" y="68"/>
                  </a:lnTo>
                  <a:lnTo>
                    <a:pt x="176" y="68"/>
                  </a:lnTo>
                  <a:lnTo>
                    <a:pt x="173" y="68"/>
                  </a:lnTo>
                  <a:lnTo>
                    <a:pt x="173" y="64"/>
                  </a:lnTo>
                  <a:lnTo>
                    <a:pt x="169" y="64"/>
                  </a:lnTo>
                  <a:lnTo>
                    <a:pt x="165" y="64"/>
                  </a:lnTo>
                  <a:lnTo>
                    <a:pt x="165" y="68"/>
                  </a:lnTo>
                  <a:lnTo>
                    <a:pt x="161" y="68"/>
                  </a:lnTo>
                  <a:lnTo>
                    <a:pt x="158" y="68"/>
                  </a:lnTo>
                  <a:lnTo>
                    <a:pt x="154" y="71"/>
                  </a:lnTo>
                  <a:lnTo>
                    <a:pt x="150" y="71"/>
                  </a:lnTo>
                  <a:lnTo>
                    <a:pt x="146" y="71"/>
                  </a:lnTo>
                  <a:lnTo>
                    <a:pt x="146" y="75"/>
                  </a:lnTo>
                  <a:lnTo>
                    <a:pt x="143" y="75"/>
                  </a:lnTo>
                  <a:lnTo>
                    <a:pt x="139" y="79"/>
                  </a:lnTo>
                  <a:lnTo>
                    <a:pt x="135" y="79"/>
                  </a:lnTo>
                  <a:lnTo>
                    <a:pt x="131" y="83"/>
                  </a:lnTo>
                  <a:lnTo>
                    <a:pt x="131" y="86"/>
                  </a:lnTo>
                  <a:lnTo>
                    <a:pt x="131" y="90"/>
                  </a:lnTo>
                  <a:lnTo>
                    <a:pt x="128" y="90"/>
                  </a:lnTo>
                  <a:lnTo>
                    <a:pt x="128" y="94"/>
                  </a:lnTo>
                  <a:lnTo>
                    <a:pt x="128" y="98"/>
                  </a:lnTo>
                  <a:lnTo>
                    <a:pt x="131" y="102"/>
                  </a:lnTo>
                  <a:lnTo>
                    <a:pt x="128" y="102"/>
                  </a:lnTo>
                  <a:lnTo>
                    <a:pt x="124" y="105"/>
                  </a:lnTo>
                  <a:lnTo>
                    <a:pt x="120" y="105"/>
                  </a:lnTo>
                  <a:lnTo>
                    <a:pt x="120" y="109"/>
                  </a:lnTo>
                  <a:lnTo>
                    <a:pt x="120" y="113"/>
                  </a:lnTo>
                  <a:lnTo>
                    <a:pt x="120" y="117"/>
                  </a:lnTo>
                  <a:lnTo>
                    <a:pt x="116" y="117"/>
                  </a:lnTo>
                  <a:lnTo>
                    <a:pt x="116" y="120"/>
                  </a:lnTo>
                  <a:lnTo>
                    <a:pt x="120" y="120"/>
                  </a:lnTo>
                  <a:lnTo>
                    <a:pt x="120" y="124"/>
                  </a:lnTo>
                  <a:lnTo>
                    <a:pt x="124" y="128"/>
                  </a:lnTo>
                  <a:lnTo>
                    <a:pt x="124" y="132"/>
                  </a:lnTo>
                  <a:lnTo>
                    <a:pt x="128" y="135"/>
                  </a:lnTo>
                  <a:lnTo>
                    <a:pt x="128" y="139"/>
                  </a:lnTo>
                  <a:lnTo>
                    <a:pt x="131" y="139"/>
                  </a:lnTo>
                  <a:lnTo>
                    <a:pt x="131" y="143"/>
                  </a:lnTo>
                  <a:lnTo>
                    <a:pt x="131" y="147"/>
                  </a:lnTo>
                  <a:lnTo>
                    <a:pt x="128" y="147"/>
                  </a:lnTo>
                  <a:lnTo>
                    <a:pt x="131" y="147"/>
                  </a:lnTo>
                  <a:lnTo>
                    <a:pt x="135" y="147"/>
                  </a:lnTo>
                  <a:lnTo>
                    <a:pt x="139" y="147"/>
                  </a:lnTo>
                  <a:lnTo>
                    <a:pt x="143" y="150"/>
                  </a:lnTo>
                  <a:lnTo>
                    <a:pt x="143" y="154"/>
                  </a:lnTo>
                  <a:lnTo>
                    <a:pt x="146" y="154"/>
                  </a:lnTo>
                  <a:lnTo>
                    <a:pt x="146" y="158"/>
                  </a:lnTo>
                  <a:lnTo>
                    <a:pt x="143" y="158"/>
                  </a:lnTo>
                  <a:lnTo>
                    <a:pt x="146" y="158"/>
                  </a:lnTo>
                  <a:lnTo>
                    <a:pt x="150" y="158"/>
                  </a:lnTo>
                  <a:lnTo>
                    <a:pt x="154" y="158"/>
                  </a:lnTo>
                  <a:lnTo>
                    <a:pt x="158" y="158"/>
                  </a:lnTo>
                  <a:lnTo>
                    <a:pt x="161" y="154"/>
                  </a:lnTo>
                  <a:lnTo>
                    <a:pt x="165" y="154"/>
                  </a:lnTo>
                  <a:lnTo>
                    <a:pt x="165" y="150"/>
                  </a:lnTo>
                  <a:lnTo>
                    <a:pt x="169" y="150"/>
                  </a:lnTo>
                  <a:lnTo>
                    <a:pt x="169" y="147"/>
                  </a:lnTo>
                  <a:lnTo>
                    <a:pt x="169" y="150"/>
                  </a:lnTo>
                  <a:lnTo>
                    <a:pt x="169" y="154"/>
                  </a:lnTo>
                  <a:lnTo>
                    <a:pt x="169" y="158"/>
                  </a:lnTo>
                  <a:lnTo>
                    <a:pt x="169" y="162"/>
                  </a:lnTo>
                  <a:lnTo>
                    <a:pt x="169" y="165"/>
                  </a:lnTo>
                  <a:lnTo>
                    <a:pt x="169" y="169"/>
                  </a:lnTo>
                  <a:lnTo>
                    <a:pt x="169" y="173"/>
                  </a:lnTo>
                  <a:lnTo>
                    <a:pt x="173" y="173"/>
                  </a:lnTo>
                  <a:lnTo>
                    <a:pt x="176" y="173"/>
                  </a:lnTo>
                  <a:lnTo>
                    <a:pt x="180" y="173"/>
                  </a:lnTo>
                  <a:lnTo>
                    <a:pt x="184" y="173"/>
                  </a:lnTo>
                  <a:lnTo>
                    <a:pt x="188" y="173"/>
                  </a:lnTo>
                  <a:lnTo>
                    <a:pt x="188" y="177"/>
                  </a:lnTo>
                  <a:lnTo>
                    <a:pt x="191" y="180"/>
                  </a:lnTo>
                  <a:lnTo>
                    <a:pt x="191" y="184"/>
                  </a:lnTo>
                  <a:lnTo>
                    <a:pt x="195" y="184"/>
                  </a:lnTo>
                  <a:lnTo>
                    <a:pt x="195" y="188"/>
                  </a:lnTo>
                  <a:lnTo>
                    <a:pt x="195" y="192"/>
                  </a:lnTo>
                  <a:lnTo>
                    <a:pt x="199" y="196"/>
                  </a:lnTo>
                  <a:lnTo>
                    <a:pt x="199" y="199"/>
                  </a:lnTo>
                  <a:lnTo>
                    <a:pt x="195" y="199"/>
                  </a:lnTo>
                  <a:lnTo>
                    <a:pt x="195" y="203"/>
                  </a:lnTo>
                  <a:lnTo>
                    <a:pt x="195" y="207"/>
                  </a:lnTo>
                  <a:lnTo>
                    <a:pt x="195" y="211"/>
                  </a:lnTo>
                  <a:lnTo>
                    <a:pt x="195" y="214"/>
                  </a:lnTo>
                  <a:lnTo>
                    <a:pt x="195" y="218"/>
                  </a:lnTo>
                  <a:lnTo>
                    <a:pt x="195" y="222"/>
                  </a:lnTo>
                  <a:lnTo>
                    <a:pt x="195" y="226"/>
                  </a:lnTo>
                  <a:lnTo>
                    <a:pt x="191" y="226"/>
                  </a:lnTo>
                  <a:lnTo>
                    <a:pt x="191" y="229"/>
                  </a:lnTo>
                  <a:lnTo>
                    <a:pt x="188" y="233"/>
                  </a:lnTo>
                  <a:lnTo>
                    <a:pt x="188" y="237"/>
                  </a:lnTo>
                  <a:lnTo>
                    <a:pt x="191" y="237"/>
                  </a:lnTo>
                  <a:lnTo>
                    <a:pt x="191" y="241"/>
                  </a:lnTo>
                  <a:lnTo>
                    <a:pt x="188" y="241"/>
                  </a:lnTo>
                  <a:lnTo>
                    <a:pt x="188" y="244"/>
                  </a:lnTo>
                  <a:lnTo>
                    <a:pt x="191" y="252"/>
                  </a:lnTo>
                  <a:lnTo>
                    <a:pt x="191" y="256"/>
                  </a:lnTo>
                  <a:lnTo>
                    <a:pt x="195" y="256"/>
                  </a:lnTo>
                  <a:lnTo>
                    <a:pt x="199" y="256"/>
                  </a:lnTo>
                  <a:lnTo>
                    <a:pt x="195" y="256"/>
                  </a:lnTo>
                  <a:lnTo>
                    <a:pt x="195" y="259"/>
                  </a:lnTo>
                  <a:lnTo>
                    <a:pt x="195" y="263"/>
                  </a:lnTo>
                  <a:lnTo>
                    <a:pt x="191" y="263"/>
                  </a:lnTo>
                  <a:lnTo>
                    <a:pt x="188" y="267"/>
                  </a:lnTo>
                  <a:lnTo>
                    <a:pt x="188" y="271"/>
                  </a:lnTo>
                  <a:lnTo>
                    <a:pt x="184" y="271"/>
                  </a:lnTo>
                  <a:lnTo>
                    <a:pt x="188" y="271"/>
                  </a:lnTo>
                  <a:lnTo>
                    <a:pt x="188" y="274"/>
                  </a:lnTo>
                  <a:lnTo>
                    <a:pt x="184" y="278"/>
                  </a:lnTo>
                  <a:lnTo>
                    <a:pt x="180" y="278"/>
                  </a:lnTo>
                  <a:lnTo>
                    <a:pt x="184" y="282"/>
                  </a:lnTo>
                  <a:lnTo>
                    <a:pt x="180" y="282"/>
                  </a:lnTo>
                  <a:lnTo>
                    <a:pt x="180" y="286"/>
                  </a:lnTo>
                  <a:lnTo>
                    <a:pt x="176" y="289"/>
                  </a:lnTo>
                  <a:lnTo>
                    <a:pt x="173" y="289"/>
                  </a:lnTo>
                  <a:lnTo>
                    <a:pt x="169" y="286"/>
                  </a:lnTo>
                  <a:lnTo>
                    <a:pt x="165" y="282"/>
                  </a:lnTo>
                  <a:lnTo>
                    <a:pt x="161" y="282"/>
                  </a:lnTo>
                  <a:lnTo>
                    <a:pt x="161" y="278"/>
                  </a:lnTo>
                  <a:lnTo>
                    <a:pt x="158" y="278"/>
                  </a:lnTo>
                  <a:lnTo>
                    <a:pt x="158" y="274"/>
                  </a:lnTo>
                  <a:lnTo>
                    <a:pt x="154" y="271"/>
                  </a:lnTo>
                  <a:lnTo>
                    <a:pt x="150" y="271"/>
                  </a:lnTo>
                  <a:lnTo>
                    <a:pt x="150" y="267"/>
                  </a:lnTo>
                  <a:lnTo>
                    <a:pt x="146" y="267"/>
                  </a:lnTo>
                  <a:lnTo>
                    <a:pt x="143" y="267"/>
                  </a:lnTo>
                  <a:lnTo>
                    <a:pt x="143" y="263"/>
                  </a:lnTo>
                  <a:lnTo>
                    <a:pt x="139" y="263"/>
                  </a:lnTo>
                  <a:lnTo>
                    <a:pt x="135" y="263"/>
                  </a:lnTo>
                  <a:lnTo>
                    <a:pt x="135" y="259"/>
                  </a:lnTo>
                  <a:lnTo>
                    <a:pt x="131" y="259"/>
                  </a:lnTo>
                  <a:lnTo>
                    <a:pt x="128" y="259"/>
                  </a:lnTo>
                  <a:lnTo>
                    <a:pt x="128" y="256"/>
                  </a:lnTo>
                  <a:lnTo>
                    <a:pt x="124" y="256"/>
                  </a:lnTo>
                  <a:lnTo>
                    <a:pt x="120" y="256"/>
                  </a:lnTo>
                  <a:lnTo>
                    <a:pt x="120" y="252"/>
                  </a:lnTo>
                  <a:lnTo>
                    <a:pt x="116" y="252"/>
                  </a:lnTo>
                  <a:lnTo>
                    <a:pt x="113" y="248"/>
                  </a:lnTo>
                  <a:lnTo>
                    <a:pt x="109" y="248"/>
                  </a:lnTo>
                  <a:lnTo>
                    <a:pt x="105" y="244"/>
                  </a:lnTo>
                  <a:lnTo>
                    <a:pt x="101" y="244"/>
                  </a:lnTo>
                  <a:lnTo>
                    <a:pt x="98" y="244"/>
                  </a:lnTo>
                  <a:lnTo>
                    <a:pt x="98" y="241"/>
                  </a:lnTo>
                  <a:lnTo>
                    <a:pt x="98" y="237"/>
                  </a:lnTo>
                  <a:lnTo>
                    <a:pt x="94" y="237"/>
                  </a:lnTo>
                  <a:lnTo>
                    <a:pt x="94" y="233"/>
                  </a:lnTo>
                  <a:lnTo>
                    <a:pt x="90" y="233"/>
                  </a:lnTo>
                  <a:lnTo>
                    <a:pt x="86" y="233"/>
                  </a:lnTo>
                  <a:lnTo>
                    <a:pt x="86" y="229"/>
                  </a:lnTo>
                  <a:lnTo>
                    <a:pt x="86" y="226"/>
                  </a:lnTo>
                  <a:lnTo>
                    <a:pt x="82" y="226"/>
                  </a:lnTo>
                  <a:lnTo>
                    <a:pt x="82" y="222"/>
                  </a:lnTo>
                  <a:lnTo>
                    <a:pt x="79" y="222"/>
                  </a:lnTo>
                  <a:lnTo>
                    <a:pt x="79" y="218"/>
                  </a:lnTo>
                  <a:lnTo>
                    <a:pt x="79" y="214"/>
                  </a:lnTo>
                  <a:lnTo>
                    <a:pt x="82" y="214"/>
                  </a:lnTo>
                  <a:lnTo>
                    <a:pt x="82" y="211"/>
                  </a:lnTo>
                  <a:lnTo>
                    <a:pt x="79" y="211"/>
                  </a:lnTo>
                  <a:lnTo>
                    <a:pt x="79" y="207"/>
                  </a:lnTo>
                  <a:lnTo>
                    <a:pt x="75" y="207"/>
                  </a:lnTo>
                  <a:lnTo>
                    <a:pt x="75" y="203"/>
                  </a:lnTo>
                  <a:lnTo>
                    <a:pt x="75" y="199"/>
                  </a:lnTo>
                  <a:lnTo>
                    <a:pt x="71" y="196"/>
                  </a:lnTo>
                  <a:lnTo>
                    <a:pt x="71" y="192"/>
                  </a:lnTo>
                  <a:lnTo>
                    <a:pt x="67" y="192"/>
                  </a:lnTo>
                  <a:lnTo>
                    <a:pt x="67" y="188"/>
                  </a:lnTo>
                  <a:lnTo>
                    <a:pt x="67" y="184"/>
                  </a:lnTo>
                  <a:lnTo>
                    <a:pt x="64" y="184"/>
                  </a:lnTo>
                  <a:lnTo>
                    <a:pt x="64" y="180"/>
                  </a:lnTo>
                  <a:lnTo>
                    <a:pt x="60" y="180"/>
                  </a:lnTo>
                  <a:lnTo>
                    <a:pt x="60" y="177"/>
                  </a:lnTo>
                  <a:lnTo>
                    <a:pt x="56" y="173"/>
                  </a:lnTo>
                  <a:lnTo>
                    <a:pt x="56" y="169"/>
                  </a:lnTo>
                  <a:lnTo>
                    <a:pt x="56" y="165"/>
                  </a:lnTo>
                  <a:lnTo>
                    <a:pt x="52" y="165"/>
                  </a:lnTo>
                  <a:lnTo>
                    <a:pt x="52" y="162"/>
                  </a:lnTo>
                  <a:lnTo>
                    <a:pt x="49" y="158"/>
                  </a:lnTo>
                  <a:lnTo>
                    <a:pt x="49" y="154"/>
                  </a:lnTo>
                  <a:lnTo>
                    <a:pt x="49" y="150"/>
                  </a:lnTo>
                  <a:lnTo>
                    <a:pt x="45" y="150"/>
                  </a:lnTo>
                  <a:lnTo>
                    <a:pt x="45" y="147"/>
                  </a:lnTo>
                  <a:lnTo>
                    <a:pt x="45" y="143"/>
                  </a:lnTo>
                  <a:lnTo>
                    <a:pt x="41" y="143"/>
                  </a:lnTo>
                  <a:lnTo>
                    <a:pt x="41" y="139"/>
                  </a:lnTo>
                  <a:lnTo>
                    <a:pt x="41" y="135"/>
                  </a:lnTo>
                  <a:lnTo>
                    <a:pt x="41" y="132"/>
                  </a:lnTo>
                  <a:lnTo>
                    <a:pt x="37" y="132"/>
                  </a:lnTo>
                  <a:lnTo>
                    <a:pt x="37" y="128"/>
                  </a:lnTo>
                  <a:lnTo>
                    <a:pt x="34" y="128"/>
                  </a:lnTo>
                  <a:lnTo>
                    <a:pt x="34" y="124"/>
                  </a:lnTo>
                  <a:lnTo>
                    <a:pt x="30" y="124"/>
                  </a:lnTo>
                  <a:lnTo>
                    <a:pt x="30" y="120"/>
                  </a:lnTo>
                  <a:lnTo>
                    <a:pt x="30" y="117"/>
                  </a:lnTo>
                  <a:lnTo>
                    <a:pt x="26" y="117"/>
                  </a:lnTo>
                  <a:lnTo>
                    <a:pt x="26" y="113"/>
                  </a:lnTo>
                  <a:lnTo>
                    <a:pt x="26" y="109"/>
                  </a:lnTo>
                  <a:lnTo>
                    <a:pt x="22" y="109"/>
                  </a:lnTo>
                  <a:lnTo>
                    <a:pt x="22" y="105"/>
                  </a:lnTo>
                  <a:lnTo>
                    <a:pt x="19" y="105"/>
                  </a:lnTo>
                  <a:lnTo>
                    <a:pt x="15" y="102"/>
                  </a:lnTo>
                  <a:lnTo>
                    <a:pt x="11" y="102"/>
                  </a:lnTo>
                  <a:lnTo>
                    <a:pt x="11" y="98"/>
                  </a:lnTo>
                  <a:lnTo>
                    <a:pt x="7" y="98"/>
                  </a:lnTo>
                  <a:lnTo>
                    <a:pt x="4" y="98"/>
                  </a:lnTo>
                  <a:lnTo>
                    <a:pt x="4" y="94"/>
                  </a:lnTo>
                  <a:lnTo>
                    <a:pt x="4" y="90"/>
                  </a:lnTo>
                  <a:lnTo>
                    <a:pt x="7" y="90"/>
                  </a:lnTo>
                  <a:lnTo>
                    <a:pt x="7" y="86"/>
                  </a:lnTo>
                  <a:lnTo>
                    <a:pt x="4" y="83"/>
                  </a:lnTo>
                  <a:lnTo>
                    <a:pt x="4" y="79"/>
                  </a:lnTo>
                  <a:lnTo>
                    <a:pt x="4" y="75"/>
                  </a:lnTo>
                  <a:lnTo>
                    <a:pt x="0" y="75"/>
                  </a:lnTo>
                  <a:lnTo>
                    <a:pt x="0" y="71"/>
                  </a:lnTo>
                  <a:lnTo>
                    <a:pt x="0" y="68"/>
                  </a:lnTo>
                  <a:lnTo>
                    <a:pt x="4" y="64"/>
                  </a:lnTo>
                  <a:lnTo>
                    <a:pt x="7" y="60"/>
                  </a:lnTo>
                  <a:lnTo>
                    <a:pt x="11" y="56"/>
                  </a:lnTo>
                  <a:lnTo>
                    <a:pt x="15" y="56"/>
                  </a:lnTo>
                  <a:lnTo>
                    <a:pt x="15" y="53"/>
                  </a:lnTo>
                  <a:lnTo>
                    <a:pt x="19" y="53"/>
                  </a:lnTo>
                  <a:lnTo>
                    <a:pt x="19" y="56"/>
                  </a:lnTo>
                  <a:lnTo>
                    <a:pt x="19" y="60"/>
                  </a:lnTo>
                  <a:lnTo>
                    <a:pt x="19" y="64"/>
                  </a:lnTo>
                  <a:lnTo>
                    <a:pt x="15" y="64"/>
                  </a:lnTo>
                  <a:lnTo>
                    <a:pt x="15" y="68"/>
                  </a:lnTo>
                  <a:lnTo>
                    <a:pt x="15" y="64"/>
                  </a:lnTo>
                  <a:lnTo>
                    <a:pt x="15" y="68"/>
                  </a:lnTo>
                  <a:lnTo>
                    <a:pt x="15" y="71"/>
                  </a:lnTo>
                  <a:lnTo>
                    <a:pt x="19" y="68"/>
                  </a:lnTo>
                  <a:lnTo>
                    <a:pt x="22" y="68"/>
                  </a:lnTo>
                  <a:lnTo>
                    <a:pt x="26" y="71"/>
                  </a:lnTo>
                  <a:lnTo>
                    <a:pt x="26" y="68"/>
                  </a:lnTo>
                  <a:lnTo>
                    <a:pt x="30" y="71"/>
                  </a:lnTo>
                  <a:lnTo>
                    <a:pt x="30" y="75"/>
                  </a:lnTo>
                  <a:lnTo>
                    <a:pt x="34" y="79"/>
                  </a:lnTo>
                  <a:lnTo>
                    <a:pt x="37" y="79"/>
                  </a:lnTo>
                  <a:lnTo>
                    <a:pt x="37" y="75"/>
                  </a:lnTo>
                  <a:lnTo>
                    <a:pt x="37" y="71"/>
                  </a:lnTo>
                  <a:lnTo>
                    <a:pt x="41" y="71"/>
                  </a:lnTo>
                  <a:lnTo>
                    <a:pt x="41" y="68"/>
                  </a:lnTo>
                  <a:lnTo>
                    <a:pt x="45" y="64"/>
                  </a:lnTo>
                  <a:lnTo>
                    <a:pt x="45" y="60"/>
                  </a:lnTo>
                  <a:lnTo>
                    <a:pt x="45" y="56"/>
                  </a:lnTo>
                  <a:lnTo>
                    <a:pt x="49" y="56"/>
                  </a:lnTo>
                  <a:lnTo>
                    <a:pt x="49" y="53"/>
                  </a:lnTo>
                  <a:lnTo>
                    <a:pt x="49" y="56"/>
                  </a:lnTo>
                  <a:lnTo>
                    <a:pt x="49" y="53"/>
                  </a:lnTo>
                  <a:lnTo>
                    <a:pt x="52" y="53"/>
                  </a:lnTo>
                  <a:lnTo>
                    <a:pt x="52" y="49"/>
                  </a:lnTo>
                  <a:lnTo>
                    <a:pt x="56" y="45"/>
                  </a:lnTo>
                  <a:lnTo>
                    <a:pt x="60" y="45"/>
                  </a:lnTo>
                  <a:lnTo>
                    <a:pt x="64" y="41"/>
                  </a:lnTo>
                  <a:lnTo>
                    <a:pt x="67" y="41"/>
                  </a:lnTo>
                  <a:lnTo>
                    <a:pt x="71" y="41"/>
                  </a:lnTo>
                  <a:lnTo>
                    <a:pt x="75" y="41"/>
                  </a:lnTo>
                  <a:lnTo>
                    <a:pt x="79" y="38"/>
                  </a:lnTo>
                  <a:lnTo>
                    <a:pt x="82" y="34"/>
                  </a:lnTo>
                  <a:lnTo>
                    <a:pt x="86" y="30"/>
                  </a:lnTo>
                  <a:lnTo>
                    <a:pt x="86" y="26"/>
                  </a:lnTo>
                  <a:lnTo>
                    <a:pt x="90" y="26"/>
                  </a:lnTo>
                  <a:lnTo>
                    <a:pt x="90" y="23"/>
                  </a:lnTo>
                  <a:lnTo>
                    <a:pt x="94" y="19"/>
                  </a:lnTo>
                  <a:lnTo>
                    <a:pt x="94" y="15"/>
                  </a:lnTo>
                  <a:lnTo>
                    <a:pt x="98" y="15"/>
                  </a:lnTo>
                  <a:lnTo>
                    <a:pt x="98" y="11"/>
                  </a:lnTo>
                  <a:lnTo>
                    <a:pt x="94" y="11"/>
                  </a:lnTo>
                  <a:lnTo>
                    <a:pt x="98" y="11"/>
                  </a:lnTo>
                  <a:lnTo>
                    <a:pt x="98" y="8"/>
                  </a:lnTo>
                  <a:lnTo>
                    <a:pt x="94" y="8"/>
                  </a:lnTo>
                  <a:lnTo>
                    <a:pt x="94" y="4"/>
                  </a:lnTo>
                  <a:lnTo>
                    <a:pt x="90" y="4"/>
                  </a:lnTo>
                  <a:lnTo>
                    <a:pt x="90" y="0"/>
                  </a:lnTo>
                  <a:lnTo>
                    <a:pt x="94" y="0"/>
                  </a:lnTo>
                  <a:lnTo>
                    <a:pt x="94" y="4"/>
                  </a:lnTo>
                  <a:lnTo>
                    <a:pt x="94" y="0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FF33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4" name="Freeform 3511"/>
            <p:cNvSpPr>
              <a:spLocks/>
            </p:cNvSpPr>
            <p:nvPr/>
          </p:nvSpPr>
          <p:spPr bwMode="auto">
            <a:xfrm>
              <a:off x="2981856" y="4119602"/>
              <a:ext cx="345121" cy="383600"/>
            </a:xfrm>
            <a:custGeom>
              <a:avLst/>
              <a:gdLst>
                <a:gd name="T0" fmla="*/ 68 w 192"/>
                <a:gd name="T1" fmla="*/ 15 h 211"/>
                <a:gd name="T2" fmla="*/ 68 w 192"/>
                <a:gd name="T3" fmla="*/ 30 h 211"/>
                <a:gd name="T4" fmla="*/ 75 w 192"/>
                <a:gd name="T5" fmla="*/ 38 h 211"/>
                <a:gd name="T6" fmla="*/ 86 w 192"/>
                <a:gd name="T7" fmla="*/ 46 h 211"/>
                <a:gd name="T8" fmla="*/ 98 w 192"/>
                <a:gd name="T9" fmla="*/ 49 h 211"/>
                <a:gd name="T10" fmla="*/ 109 w 192"/>
                <a:gd name="T11" fmla="*/ 53 h 211"/>
                <a:gd name="T12" fmla="*/ 120 w 192"/>
                <a:gd name="T13" fmla="*/ 61 h 211"/>
                <a:gd name="T14" fmla="*/ 128 w 192"/>
                <a:gd name="T15" fmla="*/ 64 h 211"/>
                <a:gd name="T16" fmla="*/ 139 w 192"/>
                <a:gd name="T17" fmla="*/ 64 h 211"/>
                <a:gd name="T18" fmla="*/ 146 w 192"/>
                <a:gd name="T19" fmla="*/ 72 h 211"/>
                <a:gd name="T20" fmla="*/ 146 w 192"/>
                <a:gd name="T21" fmla="*/ 83 h 211"/>
                <a:gd name="T22" fmla="*/ 146 w 192"/>
                <a:gd name="T23" fmla="*/ 94 h 211"/>
                <a:gd name="T24" fmla="*/ 162 w 192"/>
                <a:gd name="T25" fmla="*/ 106 h 211"/>
                <a:gd name="T26" fmla="*/ 177 w 192"/>
                <a:gd name="T27" fmla="*/ 113 h 211"/>
                <a:gd name="T28" fmla="*/ 180 w 192"/>
                <a:gd name="T29" fmla="*/ 124 h 211"/>
                <a:gd name="T30" fmla="*/ 188 w 192"/>
                <a:gd name="T31" fmla="*/ 132 h 211"/>
                <a:gd name="T32" fmla="*/ 188 w 192"/>
                <a:gd name="T33" fmla="*/ 151 h 211"/>
                <a:gd name="T34" fmla="*/ 180 w 192"/>
                <a:gd name="T35" fmla="*/ 162 h 211"/>
                <a:gd name="T36" fmla="*/ 180 w 192"/>
                <a:gd name="T37" fmla="*/ 162 h 211"/>
                <a:gd name="T38" fmla="*/ 162 w 192"/>
                <a:gd name="T39" fmla="*/ 155 h 211"/>
                <a:gd name="T40" fmla="*/ 146 w 192"/>
                <a:gd name="T41" fmla="*/ 155 h 211"/>
                <a:gd name="T42" fmla="*/ 124 w 192"/>
                <a:gd name="T43" fmla="*/ 158 h 211"/>
                <a:gd name="T44" fmla="*/ 116 w 192"/>
                <a:gd name="T45" fmla="*/ 173 h 211"/>
                <a:gd name="T46" fmla="*/ 113 w 192"/>
                <a:gd name="T47" fmla="*/ 192 h 211"/>
                <a:gd name="T48" fmla="*/ 105 w 192"/>
                <a:gd name="T49" fmla="*/ 196 h 211"/>
                <a:gd name="T50" fmla="*/ 86 w 192"/>
                <a:gd name="T51" fmla="*/ 200 h 211"/>
                <a:gd name="T52" fmla="*/ 83 w 192"/>
                <a:gd name="T53" fmla="*/ 211 h 211"/>
                <a:gd name="T54" fmla="*/ 75 w 192"/>
                <a:gd name="T55" fmla="*/ 196 h 211"/>
                <a:gd name="T56" fmla="*/ 56 w 192"/>
                <a:gd name="T57" fmla="*/ 192 h 211"/>
                <a:gd name="T58" fmla="*/ 49 w 192"/>
                <a:gd name="T59" fmla="*/ 200 h 211"/>
                <a:gd name="T60" fmla="*/ 41 w 192"/>
                <a:gd name="T61" fmla="*/ 207 h 211"/>
                <a:gd name="T62" fmla="*/ 30 w 192"/>
                <a:gd name="T63" fmla="*/ 211 h 211"/>
                <a:gd name="T64" fmla="*/ 26 w 192"/>
                <a:gd name="T65" fmla="*/ 200 h 211"/>
                <a:gd name="T66" fmla="*/ 22 w 192"/>
                <a:gd name="T67" fmla="*/ 188 h 211"/>
                <a:gd name="T68" fmla="*/ 19 w 192"/>
                <a:gd name="T69" fmla="*/ 173 h 211"/>
                <a:gd name="T70" fmla="*/ 19 w 192"/>
                <a:gd name="T71" fmla="*/ 166 h 211"/>
                <a:gd name="T72" fmla="*/ 19 w 192"/>
                <a:gd name="T73" fmla="*/ 158 h 211"/>
                <a:gd name="T74" fmla="*/ 11 w 192"/>
                <a:gd name="T75" fmla="*/ 151 h 211"/>
                <a:gd name="T76" fmla="*/ 7 w 192"/>
                <a:gd name="T77" fmla="*/ 139 h 211"/>
                <a:gd name="T78" fmla="*/ 4 w 192"/>
                <a:gd name="T79" fmla="*/ 128 h 211"/>
                <a:gd name="T80" fmla="*/ 4 w 192"/>
                <a:gd name="T81" fmla="*/ 121 h 211"/>
                <a:gd name="T82" fmla="*/ 11 w 192"/>
                <a:gd name="T83" fmla="*/ 109 h 211"/>
                <a:gd name="T84" fmla="*/ 7 w 192"/>
                <a:gd name="T85" fmla="*/ 106 h 211"/>
                <a:gd name="T86" fmla="*/ 7 w 192"/>
                <a:gd name="T87" fmla="*/ 91 h 211"/>
                <a:gd name="T88" fmla="*/ 7 w 192"/>
                <a:gd name="T89" fmla="*/ 79 h 211"/>
                <a:gd name="T90" fmla="*/ 11 w 192"/>
                <a:gd name="T91" fmla="*/ 68 h 211"/>
                <a:gd name="T92" fmla="*/ 11 w 192"/>
                <a:gd name="T93" fmla="*/ 53 h 211"/>
                <a:gd name="T94" fmla="*/ 11 w 192"/>
                <a:gd name="T95" fmla="*/ 42 h 211"/>
                <a:gd name="T96" fmla="*/ 7 w 192"/>
                <a:gd name="T97" fmla="*/ 30 h 211"/>
                <a:gd name="T98" fmla="*/ 4 w 192"/>
                <a:gd name="T99" fmla="*/ 23 h 211"/>
                <a:gd name="T100" fmla="*/ 19 w 192"/>
                <a:gd name="T101" fmla="*/ 23 h 211"/>
                <a:gd name="T102" fmla="*/ 26 w 192"/>
                <a:gd name="T103" fmla="*/ 15 h 211"/>
                <a:gd name="T104" fmla="*/ 34 w 192"/>
                <a:gd name="T105" fmla="*/ 15 h 211"/>
                <a:gd name="T106" fmla="*/ 45 w 192"/>
                <a:gd name="T107" fmla="*/ 8 h 211"/>
                <a:gd name="T108" fmla="*/ 56 w 192"/>
                <a:gd name="T109" fmla="*/ 4 h 211"/>
                <a:gd name="T110" fmla="*/ 68 w 192"/>
                <a:gd name="T111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2" h="211">
                  <a:moveTo>
                    <a:pt x="68" y="4"/>
                  </a:moveTo>
                  <a:lnTo>
                    <a:pt x="68" y="8"/>
                  </a:lnTo>
                  <a:lnTo>
                    <a:pt x="68" y="12"/>
                  </a:lnTo>
                  <a:lnTo>
                    <a:pt x="68" y="15"/>
                  </a:lnTo>
                  <a:lnTo>
                    <a:pt x="68" y="19"/>
                  </a:lnTo>
                  <a:lnTo>
                    <a:pt x="68" y="23"/>
                  </a:lnTo>
                  <a:lnTo>
                    <a:pt x="68" y="27"/>
                  </a:lnTo>
                  <a:lnTo>
                    <a:pt x="68" y="30"/>
                  </a:lnTo>
                  <a:lnTo>
                    <a:pt x="71" y="30"/>
                  </a:lnTo>
                  <a:lnTo>
                    <a:pt x="71" y="34"/>
                  </a:lnTo>
                  <a:lnTo>
                    <a:pt x="71" y="38"/>
                  </a:lnTo>
                  <a:lnTo>
                    <a:pt x="75" y="38"/>
                  </a:lnTo>
                  <a:lnTo>
                    <a:pt x="79" y="42"/>
                  </a:lnTo>
                  <a:lnTo>
                    <a:pt x="83" y="42"/>
                  </a:lnTo>
                  <a:lnTo>
                    <a:pt x="83" y="46"/>
                  </a:lnTo>
                  <a:lnTo>
                    <a:pt x="86" y="46"/>
                  </a:lnTo>
                  <a:lnTo>
                    <a:pt x="90" y="46"/>
                  </a:lnTo>
                  <a:lnTo>
                    <a:pt x="94" y="46"/>
                  </a:lnTo>
                  <a:lnTo>
                    <a:pt x="98" y="46"/>
                  </a:lnTo>
                  <a:lnTo>
                    <a:pt x="98" y="49"/>
                  </a:lnTo>
                  <a:lnTo>
                    <a:pt x="101" y="49"/>
                  </a:lnTo>
                  <a:lnTo>
                    <a:pt x="105" y="49"/>
                  </a:lnTo>
                  <a:lnTo>
                    <a:pt x="105" y="53"/>
                  </a:lnTo>
                  <a:lnTo>
                    <a:pt x="109" y="53"/>
                  </a:lnTo>
                  <a:lnTo>
                    <a:pt x="113" y="57"/>
                  </a:lnTo>
                  <a:lnTo>
                    <a:pt x="116" y="57"/>
                  </a:lnTo>
                  <a:lnTo>
                    <a:pt x="120" y="57"/>
                  </a:lnTo>
                  <a:lnTo>
                    <a:pt x="120" y="61"/>
                  </a:lnTo>
                  <a:lnTo>
                    <a:pt x="124" y="61"/>
                  </a:lnTo>
                  <a:lnTo>
                    <a:pt x="124" y="64"/>
                  </a:lnTo>
                  <a:lnTo>
                    <a:pt x="128" y="61"/>
                  </a:lnTo>
                  <a:lnTo>
                    <a:pt x="128" y="64"/>
                  </a:lnTo>
                  <a:lnTo>
                    <a:pt x="131" y="61"/>
                  </a:lnTo>
                  <a:lnTo>
                    <a:pt x="135" y="61"/>
                  </a:lnTo>
                  <a:lnTo>
                    <a:pt x="135" y="64"/>
                  </a:lnTo>
                  <a:lnTo>
                    <a:pt x="139" y="64"/>
                  </a:lnTo>
                  <a:lnTo>
                    <a:pt x="143" y="64"/>
                  </a:lnTo>
                  <a:lnTo>
                    <a:pt x="143" y="68"/>
                  </a:lnTo>
                  <a:lnTo>
                    <a:pt x="146" y="68"/>
                  </a:lnTo>
                  <a:lnTo>
                    <a:pt x="146" y="72"/>
                  </a:lnTo>
                  <a:lnTo>
                    <a:pt x="143" y="72"/>
                  </a:lnTo>
                  <a:lnTo>
                    <a:pt x="146" y="76"/>
                  </a:lnTo>
                  <a:lnTo>
                    <a:pt x="146" y="79"/>
                  </a:lnTo>
                  <a:lnTo>
                    <a:pt x="146" y="83"/>
                  </a:lnTo>
                  <a:lnTo>
                    <a:pt x="146" y="87"/>
                  </a:lnTo>
                  <a:lnTo>
                    <a:pt x="143" y="87"/>
                  </a:lnTo>
                  <a:lnTo>
                    <a:pt x="146" y="91"/>
                  </a:lnTo>
                  <a:lnTo>
                    <a:pt x="146" y="94"/>
                  </a:lnTo>
                  <a:lnTo>
                    <a:pt x="150" y="102"/>
                  </a:lnTo>
                  <a:lnTo>
                    <a:pt x="150" y="106"/>
                  </a:lnTo>
                  <a:lnTo>
                    <a:pt x="158" y="106"/>
                  </a:lnTo>
                  <a:lnTo>
                    <a:pt x="162" y="106"/>
                  </a:lnTo>
                  <a:lnTo>
                    <a:pt x="169" y="106"/>
                  </a:lnTo>
                  <a:lnTo>
                    <a:pt x="177" y="106"/>
                  </a:lnTo>
                  <a:lnTo>
                    <a:pt x="177" y="109"/>
                  </a:lnTo>
                  <a:lnTo>
                    <a:pt x="177" y="113"/>
                  </a:lnTo>
                  <a:lnTo>
                    <a:pt x="177" y="117"/>
                  </a:lnTo>
                  <a:lnTo>
                    <a:pt x="177" y="121"/>
                  </a:lnTo>
                  <a:lnTo>
                    <a:pt x="180" y="121"/>
                  </a:lnTo>
                  <a:lnTo>
                    <a:pt x="180" y="124"/>
                  </a:lnTo>
                  <a:lnTo>
                    <a:pt x="184" y="124"/>
                  </a:lnTo>
                  <a:lnTo>
                    <a:pt x="188" y="124"/>
                  </a:lnTo>
                  <a:lnTo>
                    <a:pt x="188" y="128"/>
                  </a:lnTo>
                  <a:lnTo>
                    <a:pt x="188" y="132"/>
                  </a:lnTo>
                  <a:lnTo>
                    <a:pt x="192" y="136"/>
                  </a:lnTo>
                  <a:lnTo>
                    <a:pt x="188" y="139"/>
                  </a:lnTo>
                  <a:lnTo>
                    <a:pt x="188" y="147"/>
                  </a:lnTo>
                  <a:lnTo>
                    <a:pt x="188" y="151"/>
                  </a:lnTo>
                  <a:lnTo>
                    <a:pt x="184" y="151"/>
                  </a:lnTo>
                  <a:lnTo>
                    <a:pt x="184" y="155"/>
                  </a:lnTo>
                  <a:lnTo>
                    <a:pt x="180" y="158"/>
                  </a:lnTo>
                  <a:lnTo>
                    <a:pt x="180" y="162"/>
                  </a:lnTo>
                  <a:lnTo>
                    <a:pt x="184" y="162"/>
                  </a:lnTo>
                  <a:lnTo>
                    <a:pt x="184" y="166"/>
                  </a:lnTo>
                  <a:lnTo>
                    <a:pt x="180" y="166"/>
                  </a:lnTo>
                  <a:lnTo>
                    <a:pt x="180" y="162"/>
                  </a:lnTo>
                  <a:lnTo>
                    <a:pt x="177" y="158"/>
                  </a:lnTo>
                  <a:lnTo>
                    <a:pt x="169" y="155"/>
                  </a:lnTo>
                  <a:lnTo>
                    <a:pt x="165" y="155"/>
                  </a:lnTo>
                  <a:lnTo>
                    <a:pt x="162" y="155"/>
                  </a:lnTo>
                  <a:lnTo>
                    <a:pt x="158" y="155"/>
                  </a:lnTo>
                  <a:lnTo>
                    <a:pt x="154" y="155"/>
                  </a:lnTo>
                  <a:lnTo>
                    <a:pt x="150" y="155"/>
                  </a:lnTo>
                  <a:lnTo>
                    <a:pt x="146" y="155"/>
                  </a:lnTo>
                  <a:lnTo>
                    <a:pt x="143" y="155"/>
                  </a:lnTo>
                  <a:lnTo>
                    <a:pt x="139" y="155"/>
                  </a:lnTo>
                  <a:lnTo>
                    <a:pt x="131" y="158"/>
                  </a:lnTo>
                  <a:lnTo>
                    <a:pt x="124" y="158"/>
                  </a:lnTo>
                  <a:lnTo>
                    <a:pt x="124" y="162"/>
                  </a:lnTo>
                  <a:lnTo>
                    <a:pt x="120" y="166"/>
                  </a:lnTo>
                  <a:lnTo>
                    <a:pt x="120" y="170"/>
                  </a:lnTo>
                  <a:lnTo>
                    <a:pt x="116" y="173"/>
                  </a:lnTo>
                  <a:lnTo>
                    <a:pt x="116" y="177"/>
                  </a:lnTo>
                  <a:lnTo>
                    <a:pt x="116" y="181"/>
                  </a:lnTo>
                  <a:lnTo>
                    <a:pt x="113" y="188"/>
                  </a:lnTo>
                  <a:lnTo>
                    <a:pt x="113" y="192"/>
                  </a:lnTo>
                  <a:lnTo>
                    <a:pt x="113" y="196"/>
                  </a:lnTo>
                  <a:lnTo>
                    <a:pt x="109" y="200"/>
                  </a:lnTo>
                  <a:lnTo>
                    <a:pt x="109" y="196"/>
                  </a:lnTo>
                  <a:lnTo>
                    <a:pt x="105" y="196"/>
                  </a:lnTo>
                  <a:lnTo>
                    <a:pt x="101" y="196"/>
                  </a:lnTo>
                  <a:lnTo>
                    <a:pt x="94" y="196"/>
                  </a:lnTo>
                  <a:lnTo>
                    <a:pt x="90" y="196"/>
                  </a:lnTo>
                  <a:lnTo>
                    <a:pt x="86" y="200"/>
                  </a:lnTo>
                  <a:lnTo>
                    <a:pt x="86" y="203"/>
                  </a:lnTo>
                  <a:lnTo>
                    <a:pt x="86" y="207"/>
                  </a:lnTo>
                  <a:lnTo>
                    <a:pt x="83" y="207"/>
                  </a:lnTo>
                  <a:lnTo>
                    <a:pt x="83" y="211"/>
                  </a:lnTo>
                  <a:lnTo>
                    <a:pt x="83" y="207"/>
                  </a:lnTo>
                  <a:lnTo>
                    <a:pt x="83" y="203"/>
                  </a:lnTo>
                  <a:lnTo>
                    <a:pt x="79" y="200"/>
                  </a:lnTo>
                  <a:lnTo>
                    <a:pt x="75" y="196"/>
                  </a:lnTo>
                  <a:lnTo>
                    <a:pt x="71" y="196"/>
                  </a:lnTo>
                  <a:lnTo>
                    <a:pt x="64" y="196"/>
                  </a:lnTo>
                  <a:lnTo>
                    <a:pt x="60" y="196"/>
                  </a:lnTo>
                  <a:lnTo>
                    <a:pt x="56" y="192"/>
                  </a:lnTo>
                  <a:lnTo>
                    <a:pt x="53" y="192"/>
                  </a:lnTo>
                  <a:lnTo>
                    <a:pt x="53" y="196"/>
                  </a:lnTo>
                  <a:lnTo>
                    <a:pt x="53" y="200"/>
                  </a:lnTo>
                  <a:lnTo>
                    <a:pt x="49" y="200"/>
                  </a:lnTo>
                  <a:lnTo>
                    <a:pt x="45" y="200"/>
                  </a:lnTo>
                  <a:lnTo>
                    <a:pt x="45" y="203"/>
                  </a:lnTo>
                  <a:lnTo>
                    <a:pt x="41" y="203"/>
                  </a:lnTo>
                  <a:lnTo>
                    <a:pt x="41" y="207"/>
                  </a:lnTo>
                  <a:lnTo>
                    <a:pt x="38" y="207"/>
                  </a:lnTo>
                  <a:lnTo>
                    <a:pt x="38" y="211"/>
                  </a:lnTo>
                  <a:lnTo>
                    <a:pt x="34" y="211"/>
                  </a:lnTo>
                  <a:lnTo>
                    <a:pt x="30" y="211"/>
                  </a:lnTo>
                  <a:lnTo>
                    <a:pt x="26" y="207"/>
                  </a:lnTo>
                  <a:lnTo>
                    <a:pt x="30" y="203"/>
                  </a:lnTo>
                  <a:lnTo>
                    <a:pt x="26" y="203"/>
                  </a:lnTo>
                  <a:lnTo>
                    <a:pt x="26" y="200"/>
                  </a:lnTo>
                  <a:lnTo>
                    <a:pt x="26" y="196"/>
                  </a:lnTo>
                  <a:lnTo>
                    <a:pt x="26" y="192"/>
                  </a:lnTo>
                  <a:lnTo>
                    <a:pt x="22" y="192"/>
                  </a:lnTo>
                  <a:lnTo>
                    <a:pt x="22" y="188"/>
                  </a:lnTo>
                  <a:lnTo>
                    <a:pt x="22" y="185"/>
                  </a:lnTo>
                  <a:lnTo>
                    <a:pt x="19" y="181"/>
                  </a:lnTo>
                  <a:lnTo>
                    <a:pt x="19" y="177"/>
                  </a:lnTo>
                  <a:lnTo>
                    <a:pt x="19" y="173"/>
                  </a:lnTo>
                  <a:lnTo>
                    <a:pt x="15" y="173"/>
                  </a:lnTo>
                  <a:lnTo>
                    <a:pt x="15" y="170"/>
                  </a:lnTo>
                  <a:lnTo>
                    <a:pt x="15" y="166"/>
                  </a:lnTo>
                  <a:lnTo>
                    <a:pt x="19" y="166"/>
                  </a:lnTo>
                  <a:lnTo>
                    <a:pt x="19" y="162"/>
                  </a:lnTo>
                  <a:lnTo>
                    <a:pt x="15" y="162"/>
                  </a:lnTo>
                  <a:lnTo>
                    <a:pt x="15" y="158"/>
                  </a:lnTo>
                  <a:lnTo>
                    <a:pt x="19" y="158"/>
                  </a:lnTo>
                  <a:lnTo>
                    <a:pt x="19" y="155"/>
                  </a:lnTo>
                  <a:lnTo>
                    <a:pt x="15" y="155"/>
                  </a:lnTo>
                  <a:lnTo>
                    <a:pt x="15" y="151"/>
                  </a:lnTo>
                  <a:lnTo>
                    <a:pt x="11" y="151"/>
                  </a:lnTo>
                  <a:lnTo>
                    <a:pt x="11" y="147"/>
                  </a:lnTo>
                  <a:lnTo>
                    <a:pt x="11" y="143"/>
                  </a:lnTo>
                  <a:lnTo>
                    <a:pt x="11" y="139"/>
                  </a:lnTo>
                  <a:lnTo>
                    <a:pt x="7" y="139"/>
                  </a:lnTo>
                  <a:lnTo>
                    <a:pt x="7" y="136"/>
                  </a:lnTo>
                  <a:lnTo>
                    <a:pt x="7" y="132"/>
                  </a:lnTo>
                  <a:lnTo>
                    <a:pt x="4" y="132"/>
                  </a:lnTo>
                  <a:lnTo>
                    <a:pt x="4" y="128"/>
                  </a:lnTo>
                  <a:lnTo>
                    <a:pt x="4" y="124"/>
                  </a:lnTo>
                  <a:lnTo>
                    <a:pt x="4" y="121"/>
                  </a:lnTo>
                  <a:lnTo>
                    <a:pt x="0" y="121"/>
                  </a:lnTo>
                  <a:lnTo>
                    <a:pt x="4" y="121"/>
                  </a:lnTo>
                  <a:lnTo>
                    <a:pt x="4" y="117"/>
                  </a:lnTo>
                  <a:lnTo>
                    <a:pt x="7" y="113"/>
                  </a:lnTo>
                  <a:lnTo>
                    <a:pt x="11" y="113"/>
                  </a:lnTo>
                  <a:lnTo>
                    <a:pt x="11" y="109"/>
                  </a:lnTo>
                  <a:lnTo>
                    <a:pt x="11" y="106"/>
                  </a:lnTo>
                  <a:lnTo>
                    <a:pt x="15" y="106"/>
                  </a:lnTo>
                  <a:lnTo>
                    <a:pt x="11" y="106"/>
                  </a:lnTo>
                  <a:lnTo>
                    <a:pt x="7" y="106"/>
                  </a:lnTo>
                  <a:lnTo>
                    <a:pt x="7" y="102"/>
                  </a:lnTo>
                  <a:lnTo>
                    <a:pt x="4" y="94"/>
                  </a:lnTo>
                  <a:lnTo>
                    <a:pt x="4" y="91"/>
                  </a:lnTo>
                  <a:lnTo>
                    <a:pt x="7" y="91"/>
                  </a:lnTo>
                  <a:lnTo>
                    <a:pt x="7" y="87"/>
                  </a:lnTo>
                  <a:lnTo>
                    <a:pt x="4" y="87"/>
                  </a:lnTo>
                  <a:lnTo>
                    <a:pt x="4" y="83"/>
                  </a:lnTo>
                  <a:lnTo>
                    <a:pt x="7" y="79"/>
                  </a:lnTo>
                  <a:lnTo>
                    <a:pt x="7" y="76"/>
                  </a:lnTo>
                  <a:lnTo>
                    <a:pt x="11" y="76"/>
                  </a:lnTo>
                  <a:lnTo>
                    <a:pt x="11" y="72"/>
                  </a:lnTo>
                  <a:lnTo>
                    <a:pt x="11" y="68"/>
                  </a:lnTo>
                  <a:lnTo>
                    <a:pt x="11" y="64"/>
                  </a:lnTo>
                  <a:lnTo>
                    <a:pt x="11" y="61"/>
                  </a:lnTo>
                  <a:lnTo>
                    <a:pt x="11" y="57"/>
                  </a:lnTo>
                  <a:lnTo>
                    <a:pt x="11" y="53"/>
                  </a:lnTo>
                  <a:lnTo>
                    <a:pt x="11" y="49"/>
                  </a:lnTo>
                  <a:lnTo>
                    <a:pt x="15" y="49"/>
                  </a:lnTo>
                  <a:lnTo>
                    <a:pt x="15" y="46"/>
                  </a:lnTo>
                  <a:lnTo>
                    <a:pt x="11" y="42"/>
                  </a:lnTo>
                  <a:lnTo>
                    <a:pt x="11" y="38"/>
                  </a:lnTo>
                  <a:lnTo>
                    <a:pt x="11" y="34"/>
                  </a:lnTo>
                  <a:lnTo>
                    <a:pt x="7" y="34"/>
                  </a:lnTo>
                  <a:lnTo>
                    <a:pt x="7" y="30"/>
                  </a:lnTo>
                  <a:lnTo>
                    <a:pt x="4" y="27"/>
                  </a:lnTo>
                  <a:lnTo>
                    <a:pt x="4" y="23"/>
                  </a:lnTo>
                  <a:lnTo>
                    <a:pt x="0" y="23"/>
                  </a:lnTo>
                  <a:lnTo>
                    <a:pt x="4" y="23"/>
                  </a:lnTo>
                  <a:lnTo>
                    <a:pt x="7" y="23"/>
                  </a:lnTo>
                  <a:lnTo>
                    <a:pt x="11" y="23"/>
                  </a:lnTo>
                  <a:lnTo>
                    <a:pt x="15" y="23"/>
                  </a:lnTo>
                  <a:lnTo>
                    <a:pt x="19" y="23"/>
                  </a:lnTo>
                  <a:lnTo>
                    <a:pt x="22" y="23"/>
                  </a:lnTo>
                  <a:lnTo>
                    <a:pt x="22" y="19"/>
                  </a:lnTo>
                  <a:lnTo>
                    <a:pt x="26" y="19"/>
                  </a:lnTo>
                  <a:lnTo>
                    <a:pt x="26" y="15"/>
                  </a:lnTo>
                  <a:lnTo>
                    <a:pt x="30" y="15"/>
                  </a:lnTo>
                  <a:lnTo>
                    <a:pt x="30" y="19"/>
                  </a:lnTo>
                  <a:lnTo>
                    <a:pt x="30" y="15"/>
                  </a:lnTo>
                  <a:lnTo>
                    <a:pt x="34" y="15"/>
                  </a:lnTo>
                  <a:lnTo>
                    <a:pt x="38" y="12"/>
                  </a:lnTo>
                  <a:lnTo>
                    <a:pt x="41" y="12"/>
                  </a:lnTo>
                  <a:lnTo>
                    <a:pt x="41" y="8"/>
                  </a:lnTo>
                  <a:lnTo>
                    <a:pt x="45" y="8"/>
                  </a:lnTo>
                  <a:lnTo>
                    <a:pt x="49" y="8"/>
                  </a:lnTo>
                  <a:lnTo>
                    <a:pt x="49" y="4"/>
                  </a:lnTo>
                  <a:lnTo>
                    <a:pt x="53" y="4"/>
                  </a:lnTo>
                  <a:lnTo>
                    <a:pt x="56" y="4"/>
                  </a:lnTo>
                  <a:lnTo>
                    <a:pt x="60" y="4"/>
                  </a:lnTo>
                  <a:lnTo>
                    <a:pt x="64" y="4"/>
                  </a:lnTo>
                  <a:lnTo>
                    <a:pt x="68" y="0"/>
                  </a:lnTo>
                  <a:lnTo>
                    <a:pt x="68" y="4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9933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5" name="Freeform 3689"/>
            <p:cNvSpPr>
              <a:spLocks/>
            </p:cNvSpPr>
            <p:nvPr/>
          </p:nvSpPr>
          <p:spPr bwMode="auto">
            <a:xfrm>
              <a:off x="3177783" y="4401394"/>
              <a:ext cx="242664" cy="230886"/>
            </a:xfrm>
            <a:custGeom>
              <a:avLst/>
              <a:gdLst>
                <a:gd name="T0" fmla="*/ 75 w 135"/>
                <a:gd name="T1" fmla="*/ 18 h 127"/>
                <a:gd name="T2" fmla="*/ 75 w 135"/>
                <a:gd name="T3" fmla="*/ 30 h 127"/>
                <a:gd name="T4" fmla="*/ 75 w 135"/>
                <a:gd name="T5" fmla="*/ 37 h 127"/>
                <a:gd name="T6" fmla="*/ 79 w 135"/>
                <a:gd name="T7" fmla="*/ 45 h 127"/>
                <a:gd name="T8" fmla="*/ 86 w 135"/>
                <a:gd name="T9" fmla="*/ 45 h 127"/>
                <a:gd name="T10" fmla="*/ 94 w 135"/>
                <a:gd name="T11" fmla="*/ 45 h 127"/>
                <a:gd name="T12" fmla="*/ 98 w 135"/>
                <a:gd name="T13" fmla="*/ 41 h 127"/>
                <a:gd name="T14" fmla="*/ 101 w 135"/>
                <a:gd name="T15" fmla="*/ 45 h 127"/>
                <a:gd name="T16" fmla="*/ 109 w 135"/>
                <a:gd name="T17" fmla="*/ 48 h 127"/>
                <a:gd name="T18" fmla="*/ 109 w 135"/>
                <a:gd name="T19" fmla="*/ 48 h 127"/>
                <a:gd name="T20" fmla="*/ 113 w 135"/>
                <a:gd name="T21" fmla="*/ 56 h 127"/>
                <a:gd name="T22" fmla="*/ 113 w 135"/>
                <a:gd name="T23" fmla="*/ 63 h 127"/>
                <a:gd name="T24" fmla="*/ 116 w 135"/>
                <a:gd name="T25" fmla="*/ 67 h 127"/>
                <a:gd name="T26" fmla="*/ 120 w 135"/>
                <a:gd name="T27" fmla="*/ 71 h 127"/>
                <a:gd name="T28" fmla="*/ 128 w 135"/>
                <a:gd name="T29" fmla="*/ 67 h 127"/>
                <a:gd name="T30" fmla="*/ 131 w 135"/>
                <a:gd name="T31" fmla="*/ 75 h 127"/>
                <a:gd name="T32" fmla="*/ 131 w 135"/>
                <a:gd name="T33" fmla="*/ 78 h 127"/>
                <a:gd name="T34" fmla="*/ 131 w 135"/>
                <a:gd name="T35" fmla="*/ 82 h 127"/>
                <a:gd name="T36" fmla="*/ 131 w 135"/>
                <a:gd name="T37" fmla="*/ 90 h 127"/>
                <a:gd name="T38" fmla="*/ 128 w 135"/>
                <a:gd name="T39" fmla="*/ 94 h 127"/>
                <a:gd name="T40" fmla="*/ 128 w 135"/>
                <a:gd name="T41" fmla="*/ 105 h 127"/>
                <a:gd name="T42" fmla="*/ 124 w 135"/>
                <a:gd name="T43" fmla="*/ 112 h 127"/>
                <a:gd name="T44" fmla="*/ 120 w 135"/>
                <a:gd name="T45" fmla="*/ 116 h 127"/>
                <a:gd name="T46" fmla="*/ 116 w 135"/>
                <a:gd name="T47" fmla="*/ 120 h 127"/>
                <a:gd name="T48" fmla="*/ 113 w 135"/>
                <a:gd name="T49" fmla="*/ 124 h 127"/>
                <a:gd name="T50" fmla="*/ 109 w 135"/>
                <a:gd name="T51" fmla="*/ 124 h 127"/>
                <a:gd name="T52" fmla="*/ 101 w 135"/>
                <a:gd name="T53" fmla="*/ 124 h 127"/>
                <a:gd name="T54" fmla="*/ 98 w 135"/>
                <a:gd name="T55" fmla="*/ 127 h 127"/>
                <a:gd name="T56" fmla="*/ 98 w 135"/>
                <a:gd name="T57" fmla="*/ 127 h 127"/>
                <a:gd name="T58" fmla="*/ 94 w 135"/>
                <a:gd name="T59" fmla="*/ 127 h 127"/>
                <a:gd name="T60" fmla="*/ 90 w 135"/>
                <a:gd name="T61" fmla="*/ 127 h 127"/>
                <a:gd name="T62" fmla="*/ 86 w 135"/>
                <a:gd name="T63" fmla="*/ 127 h 127"/>
                <a:gd name="T64" fmla="*/ 79 w 135"/>
                <a:gd name="T65" fmla="*/ 124 h 127"/>
                <a:gd name="T66" fmla="*/ 71 w 135"/>
                <a:gd name="T67" fmla="*/ 124 h 127"/>
                <a:gd name="T68" fmla="*/ 64 w 135"/>
                <a:gd name="T69" fmla="*/ 124 h 127"/>
                <a:gd name="T70" fmla="*/ 68 w 135"/>
                <a:gd name="T71" fmla="*/ 116 h 127"/>
                <a:gd name="T72" fmla="*/ 71 w 135"/>
                <a:gd name="T73" fmla="*/ 109 h 127"/>
                <a:gd name="T74" fmla="*/ 75 w 135"/>
                <a:gd name="T75" fmla="*/ 105 h 127"/>
                <a:gd name="T76" fmla="*/ 83 w 135"/>
                <a:gd name="T77" fmla="*/ 97 h 127"/>
                <a:gd name="T78" fmla="*/ 79 w 135"/>
                <a:gd name="T79" fmla="*/ 94 h 127"/>
                <a:gd name="T80" fmla="*/ 75 w 135"/>
                <a:gd name="T81" fmla="*/ 90 h 127"/>
                <a:gd name="T82" fmla="*/ 68 w 135"/>
                <a:gd name="T83" fmla="*/ 86 h 127"/>
                <a:gd name="T84" fmla="*/ 60 w 135"/>
                <a:gd name="T85" fmla="*/ 82 h 127"/>
                <a:gd name="T86" fmla="*/ 53 w 135"/>
                <a:gd name="T87" fmla="*/ 78 h 127"/>
                <a:gd name="T88" fmla="*/ 41 w 135"/>
                <a:gd name="T89" fmla="*/ 71 h 127"/>
                <a:gd name="T90" fmla="*/ 34 w 135"/>
                <a:gd name="T91" fmla="*/ 71 h 127"/>
                <a:gd name="T92" fmla="*/ 26 w 135"/>
                <a:gd name="T93" fmla="*/ 67 h 127"/>
                <a:gd name="T94" fmla="*/ 19 w 135"/>
                <a:gd name="T95" fmla="*/ 60 h 127"/>
                <a:gd name="T96" fmla="*/ 15 w 135"/>
                <a:gd name="T97" fmla="*/ 56 h 127"/>
                <a:gd name="T98" fmla="*/ 11 w 135"/>
                <a:gd name="T99" fmla="*/ 52 h 127"/>
                <a:gd name="T100" fmla="*/ 7 w 135"/>
                <a:gd name="T101" fmla="*/ 48 h 127"/>
                <a:gd name="T102" fmla="*/ 4 w 135"/>
                <a:gd name="T103" fmla="*/ 41 h 127"/>
                <a:gd name="T104" fmla="*/ 7 w 135"/>
                <a:gd name="T105" fmla="*/ 26 h 127"/>
                <a:gd name="T106" fmla="*/ 11 w 135"/>
                <a:gd name="T107" fmla="*/ 11 h 127"/>
                <a:gd name="T108" fmla="*/ 34 w 135"/>
                <a:gd name="T109" fmla="*/ 0 h 127"/>
                <a:gd name="T110" fmla="*/ 53 w 135"/>
                <a:gd name="T111" fmla="*/ 0 h 127"/>
                <a:gd name="T112" fmla="*/ 71 w 135"/>
                <a:gd name="T113" fmla="*/ 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35" h="127">
                  <a:moveTo>
                    <a:pt x="71" y="11"/>
                  </a:moveTo>
                  <a:lnTo>
                    <a:pt x="71" y="15"/>
                  </a:lnTo>
                  <a:lnTo>
                    <a:pt x="71" y="15"/>
                  </a:lnTo>
                  <a:lnTo>
                    <a:pt x="71" y="15"/>
                  </a:lnTo>
                  <a:lnTo>
                    <a:pt x="75" y="15"/>
                  </a:lnTo>
                  <a:lnTo>
                    <a:pt x="75" y="18"/>
                  </a:lnTo>
                  <a:lnTo>
                    <a:pt x="75" y="18"/>
                  </a:lnTo>
                  <a:lnTo>
                    <a:pt x="75" y="22"/>
                  </a:lnTo>
                  <a:lnTo>
                    <a:pt x="75" y="18"/>
                  </a:lnTo>
                  <a:lnTo>
                    <a:pt x="75" y="18"/>
                  </a:lnTo>
                  <a:lnTo>
                    <a:pt x="75" y="22"/>
                  </a:lnTo>
                  <a:lnTo>
                    <a:pt x="75" y="22"/>
                  </a:lnTo>
                  <a:lnTo>
                    <a:pt x="79" y="26"/>
                  </a:lnTo>
                  <a:lnTo>
                    <a:pt x="75" y="30"/>
                  </a:lnTo>
                  <a:lnTo>
                    <a:pt x="75" y="30"/>
                  </a:lnTo>
                  <a:lnTo>
                    <a:pt x="75" y="33"/>
                  </a:lnTo>
                  <a:lnTo>
                    <a:pt x="75" y="33"/>
                  </a:lnTo>
                  <a:lnTo>
                    <a:pt x="75" y="33"/>
                  </a:lnTo>
                  <a:lnTo>
                    <a:pt x="75" y="33"/>
                  </a:lnTo>
                  <a:lnTo>
                    <a:pt x="75" y="37"/>
                  </a:lnTo>
                  <a:lnTo>
                    <a:pt x="75" y="37"/>
                  </a:lnTo>
                  <a:lnTo>
                    <a:pt x="75" y="41"/>
                  </a:lnTo>
                  <a:lnTo>
                    <a:pt x="75" y="41"/>
                  </a:lnTo>
                  <a:lnTo>
                    <a:pt x="75" y="41"/>
                  </a:lnTo>
                  <a:lnTo>
                    <a:pt x="75" y="41"/>
                  </a:lnTo>
                  <a:lnTo>
                    <a:pt x="75" y="41"/>
                  </a:lnTo>
                  <a:lnTo>
                    <a:pt x="75" y="41"/>
                  </a:lnTo>
                  <a:lnTo>
                    <a:pt x="79" y="45"/>
                  </a:lnTo>
                  <a:lnTo>
                    <a:pt x="79" y="41"/>
                  </a:lnTo>
                  <a:lnTo>
                    <a:pt x="79" y="41"/>
                  </a:lnTo>
                  <a:lnTo>
                    <a:pt x="79" y="41"/>
                  </a:lnTo>
                  <a:lnTo>
                    <a:pt x="79" y="45"/>
                  </a:lnTo>
                  <a:lnTo>
                    <a:pt x="83" y="45"/>
                  </a:lnTo>
                  <a:lnTo>
                    <a:pt x="86" y="45"/>
                  </a:lnTo>
                  <a:lnTo>
                    <a:pt x="86" y="45"/>
                  </a:lnTo>
                  <a:lnTo>
                    <a:pt x="86" y="45"/>
                  </a:lnTo>
                  <a:lnTo>
                    <a:pt x="86" y="45"/>
                  </a:lnTo>
                  <a:lnTo>
                    <a:pt x="90" y="45"/>
                  </a:lnTo>
                  <a:lnTo>
                    <a:pt x="94" y="45"/>
                  </a:lnTo>
                  <a:lnTo>
                    <a:pt x="94" y="45"/>
                  </a:lnTo>
                  <a:lnTo>
                    <a:pt x="94" y="45"/>
                  </a:lnTo>
                  <a:lnTo>
                    <a:pt x="94" y="45"/>
                  </a:lnTo>
                  <a:lnTo>
                    <a:pt x="94" y="45"/>
                  </a:lnTo>
                  <a:lnTo>
                    <a:pt x="94" y="45"/>
                  </a:lnTo>
                  <a:lnTo>
                    <a:pt x="98" y="45"/>
                  </a:lnTo>
                  <a:lnTo>
                    <a:pt x="98" y="45"/>
                  </a:lnTo>
                  <a:lnTo>
                    <a:pt x="98" y="45"/>
                  </a:lnTo>
                  <a:lnTo>
                    <a:pt x="98" y="45"/>
                  </a:lnTo>
                  <a:lnTo>
                    <a:pt x="98" y="41"/>
                  </a:lnTo>
                  <a:lnTo>
                    <a:pt x="98" y="41"/>
                  </a:lnTo>
                  <a:lnTo>
                    <a:pt x="98" y="41"/>
                  </a:lnTo>
                  <a:lnTo>
                    <a:pt x="101" y="41"/>
                  </a:lnTo>
                  <a:lnTo>
                    <a:pt x="101" y="41"/>
                  </a:lnTo>
                  <a:lnTo>
                    <a:pt x="101" y="45"/>
                  </a:lnTo>
                  <a:lnTo>
                    <a:pt x="101" y="45"/>
                  </a:lnTo>
                  <a:lnTo>
                    <a:pt x="101" y="45"/>
                  </a:lnTo>
                  <a:lnTo>
                    <a:pt x="101" y="45"/>
                  </a:lnTo>
                  <a:lnTo>
                    <a:pt x="101" y="45"/>
                  </a:lnTo>
                  <a:lnTo>
                    <a:pt x="105" y="45"/>
                  </a:lnTo>
                  <a:lnTo>
                    <a:pt x="105" y="45"/>
                  </a:lnTo>
                  <a:lnTo>
                    <a:pt x="105" y="45"/>
                  </a:lnTo>
                  <a:lnTo>
                    <a:pt x="109" y="45"/>
                  </a:lnTo>
                  <a:lnTo>
                    <a:pt x="109" y="48"/>
                  </a:lnTo>
                  <a:lnTo>
                    <a:pt x="109" y="48"/>
                  </a:lnTo>
                  <a:lnTo>
                    <a:pt x="109" y="48"/>
                  </a:lnTo>
                  <a:lnTo>
                    <a:pt x="109" y="48"/>
                  </a:lnTo>
                  <a:lnTo>
                    <a:pt x="109" y="48"/>
                  </a:lnTo>
                  <a:lnTo>
                    <a:pt x="109" y="48"/>
                  </a:lnTo>
                  <a:lnTo>
                    <a:pt x="109" y="48"/>
                  </a:lnTo>
                  <a:lnTo>
                    <a:pt x="109" y="48"/>
                  </a:lnTo>
                  <a:lnTo>
                    <a:pt x="113" y="48"/>
                  </a:lnTo>
                  <a:lnTo>
                    <a:pt x="113" y="52"/>
                  </a:lnTo>
                  <a:lnTo>
                    <a:pt x="113" y="52"/>
                  </a:lnTo>
                  <a:lnTo>
                    <a:pt x="113" y="52"/>
                  </a:lnTo>
                  <a:lnTo>
                    <a:pt x="113" y="52"/>
                  </a:lnTo>
                  <a:lnTo>
                    <a:pt x="113" y="52"/>
                  </a:lnTo>
                  <a:lnTo>
                    <a:pt x="113" y="56"/>
                  </a:lnTo>
                  <a:lnTo>
                    <a:pt x="113" y="56"/>
                  </a:lnTo>
                  <a:lnTo>
                    <a:pt x="113" y="56"/>
                  </a:lnTo>
                  <a:lnTo>
                    <a:pt x="113" y="60"/>
                  </a:lnTo>
                  <a:lnTo>
                    <a:pt x="113" y="60"/>
                  </a:lnTo>
                  <a:lnTo>
                    <a:pt x="113" y="63"/>
                  </a:lnTo>
                  <a:lnTo>
                    <a:pt x="113" y="63"/>
                  </a:lnTo>
                  <a:lnTo>
                    <a:pt x="113" y="63"/>
                  </a:lnTo>
                  <a:lnTo>
                    <a:pt x="113" y="67"/>
                  </a:lnTo>
                  <a:lnTo>
                    <a:pt x="113" y="67"/>
                  </a:lnTo>
                  <a:lnTo>
                    <a:pt x="113" y="67"/>
                  </a:lnTo>
                  <a:lnTo>
                    <a:pt x="113" y="67"/>
                  </a:lnTo>
                  <a:lnTo>
                    <a:pt x="116" y="67"/>
                  </a:lnTo>
                  <a:lnTo>
                    <a:pt x="116" y="67"/>
                  </a:lnTo>
                  <a:lnTo>
                    <a:pt x="116" y="67"/>
                  </a:lnTo>
                  <a:lnTo>
                    <a:pt x="116" y="71"/>
                  </a:lnTo>
                  <a:lnTo>
                    <a:pt x="116" y="71"/>
                  </a:lnTo>
                  <a:lnTo>
                    <a:pt x="116" y="71"/>
                  </a:lnTo>
                  <a:lnTo>
                    <a:pt x="116" y="71"/>
                  </a:lnTo>
                  <a:lnTo>
                    <a:pt x="116" y="71"/>
                  </a:lnTo>
                  <a:lnTo>
                    <a:pt x="116" y="71"/>
                  </a:lnTo>
                  <a:lnTo>
                    <a:pt x="120" y="71"/>
                  </a:lnTo>
                  <a:lnTo>
                    <a:pt x="120" y="71"/>
                  </a:lnTo>
                  <a:lnTo>
                    <a:pt x="120" y="71"/>
                  </a:lnTo>
                  <a:lnTo>
                    <a:pt x="120" y="71"/>
                  </a:lnTo>
                  <a:lnTo>
                    <a:pt x="124" y="71"/>
                  </a:lnTo>
                  <a:lnTo>
                    <a:pt x="124" y="71"/>
                  </a:lnTo>
                  <a:lnTo>
                    <a:pt x="124" y="71"/>
                  </a:lnTo>
                  <a:lnTo>
                    <a:pt x="128" y="67"/>
                  </a:lnTo>
                  <a:lnTo>
                    <a:pt x="128" y="71"/>
                  </a:lnTo>
                  <a:lnTo>
                    <a:pt x="131" y="71"/>
                  </a:lnTo>
                  <a:lnTo>
                    <a:pt x="131" y="71"/>
                  </a:lnTo>
                  <a:lnTo>
                    <a:pt x="135" y="75"/>
                  </a:lnTo>
                  <a:lnTo>
                    <a:pt x="131" y="75"/>
                  </a:lnTo>
                  <a:lnTo>
                    <a:pt x="131" y="75"/>
                  </a:lnTo>
                  <a:lnTo>
                    <a:pt x="131" y="75"/>
                  </a:lnTo>
                  <a:lnTo>
                    <a:pt x="131" y="75"/>
                  </a:lnTo>
                  <a:lnTo>
                    <a:pt x="131" y="75"/>
                  </a:lnTo>
                  <a:lnTo>
                    <a:pt x="131" y="75"/>
                  </a:lnTo>
                  <a:lnTo>
                    <a:pt x="131" y="75"/>
                  </a:lnTo>
                  <a:lnTo>
                    <a:pt x="131" y="78"/>
                  </a:lnTo>
                  <a:lnTo>
                    <a:pt x="135" y="78"/>
                  </a:lnTo>
                  <a:lnTo>
                    <a:pt x="131" y="78"/>
                  </a:lnTo>
                  <a:lnTo>
                    <a:pt x="131" y="78"/>
                  </a:lnTo>
                  <a:lnTo>
                    <a:pt x="131" y="78"/>
                  </a:lnTo>
                  <a:lnTo>
                    <a:pt x="131" y="78"/>
                  </a:lnTo>
                  <a:lnTo>
                    <a:pt x="131" y="78"/>
                  </a:lnTo>
                  <a:lnTo>
                    <a:pt x="131" y="78"/>
                  </a:lnTo>
                  <a:lnTo>
                    <a:pt x="131" y="82"/>
                  </a:lnTo>
                  <a:lnTo>
                    <a:pt x="131" y="82"/>
                  </a:lnTo>
                  <a:lnTo>
                    <a:pt x="131" y="82"/>
                  </a:lnTo>
                  <a:lnTo>
                    <a:pt x="131" y="82"/>
                  </a:lnTo>
                  <a:lnTo>
                    <a:pt x="131" y="82"/>
                  </a:lnTo>
                  <a:lnTo>
                    <a:pt x="131" y="86"/>
                  </a:lnTo>
                  <a:lnTo>
                    <a:pt x="131" y="86"/>
                  </a:lnTo>
                  <a:lnTo>
                    <a:pt x="131" y="90"/>
                  </a:lnTo>
                  <a:lnTo>
                    <a:pt x="131" y="90"/>
                  </a:lnTo>
                  <a:lnTo>
                    <a:pt x="131" y="90"/>
                  </a:lnTo>
                  <a:lnTo>
                    <a:pt x="131" y="90"/>
                  </a:lnTo>
                  <a:lnTo>
                    <a:pt x="131" y="90"/>
                  </a:lnTo>
                  <a:lnTo>
                    <a:pt x="128" y="94"/>
                  </a:lnTo>
                  <a:lnTo>
                    <a:pt x="128" y="94"/>
                  </a:lnTo>
                  <a:lnTo>
                    <a:pt x="128" y="94"/>
                  </a:lnTo>
                  <a:lnTo>
                    <a:pt x="128" y="94"/>
                  </a:lnTo>
                  <a:lnTo>
                    <a:pt x="128" y="94"/>
                  </a:lnTo>
                  <a:lnTo>
                    <a:pt x="128" y="97"/>
                  </a:lnTo>
                  <a:lnTo>
                    <a:pt x="128" y="97"/>
                  </a:lnTo>
                  <a:lnTo>
                    <a:pt x="128" y="97"/>
                  </a:lnTo>
                  <a:lnTo>
                    <a:pt x="128" y="101"/>
                  </a:lnTo>
                  <a:lnTo>
                    <a:pt x="128" y="101"/>
                  </a:lnTo>
                  <a:lnTo>
                    <a:pt x="128" y="105"/>
                  </a:lnTo>
                  <a:lnTo>
                    <a:pt x="128" y="105"/>
                  </a:lnTo>
                  <a:lnTo>
                    <a:pt x="128" y="105"/>
                  </a:lnTo>
                  <a:lnTo>
                    <a:pt x="128" y="109"/>
                  </a:lnTo>
                  <a:lnTo>
                    <a:pt x="128" y="109"/>
                  </a:lnTo>
                  <a:lnTo>
                    <a:pt x="128" y="109"/>
                  </a:lnTo>
                  <a:lnTo>
                    <a:pt x="128" y="109"/>
                  </a:lnTo>
                  <a:lnTo>
                    <a:pt x="124" y="112"/>
                  </a:lnTo>
                  <a:lnTo>
                    <a:pt x="124" y="112"/>
                  </a:lnTo>
                  <a:lnTo>
                    <a:pt x="124" y="112"/>
                  </a:lnTo>
                  <a:lnTo>
                    <a:pt x="124" y="116"/>
                  </a:lnTo>
                  <a:lnTo>
                    <a:pt x="124" y="116"/>
                  </a:lnTo>
                  <a:lnTo>
                    <a:pt x="124" y="116"/>
                  </a:lnTo>
                  <a:lnTo>
                    <a:pt x="124" y="116"/>
                  </a:lnTo>
                  <a:lnTo>
                    <a:pt x="120" y="116"/>
                  </a:lnTo>
                  <a:lnTo>
                    <a:pt x="120" y="116"/>
                  </a:lnTo>
                  <a:lnTo>
                    <a:pt x="120" y="116"/>
                  </a:lnTo>
                  <a:lnTo>
                    <a:pt x="120" y="116"/>
                  </a:lnTo>
                  <a:lnTo>
                    <a:pt x="116" y="120"/>
                  </a:lnTo>
                  <a:lnTo>
                    <a:pt x="116" y="120"/>
                  </a:lnTo>
                  <a:lnTo>
                    <a:pt x="116" y="120"/>
                  </a:lnTo>
                  <a:lnTo>
                    <a:pt x="116" y="120"/>
                  </a:lnTo>
                  <a:lnTo>
                    <a:pt x="116" y="120"/>
                  </a:lnTo>
                  <a:lnTo>
                    <a:pt x="113" y="120"/>
                  </a:lnTo>
                  <a:lnTo>
                    <a:pt x="113" y="124"/>
                  </a:lnTo>
                  <a:lnTo>
                    <a:pt x="113" y="124"/>
                  </a:lnTo>
                  <a:lnTo>
                    <a:pt x="113" y="124"/>
                  </a:lnTo>
                  <a:lnTo>
                    <a:pt x="113" y="124"/>
                  </a:lnTo>
                  <a:lnTo>
                    <a:pt x="113" y="124"/>
                  </a:lnTo>
                  <a:lnTo>
                    <a:pt x="113" y="124"/>
                  </a:lnTo>
                  <a:lnTo>
                    <a:pt x="109" y="127"/>
                  </a:lnTo>
                  <a:lnTo>
                    <a:pt x="109" y="127"/>
                  </a:lnTo>
                  <a:lnTo>
                    <a:pt x="109" y="127"/>
                  </a:lnTo>
                  <a:lnTo>
                    <a:pt x="109" y="127"/>
                  </a:lnTo>
                  <a:lnTo>
                    <a:pt x="109" y="124"/>
                  </a:lnTo>
                  <a:lnTo>
                    <a:pt x="109" y="124"/>
                  </a:lnTo>
                  <a:lnTo>
                    <a:pt x="105" y="124"/>
                  </a:lnTo>
                  <a:lnTo>
                    <a:pt x="105" y="124"/>
                  </a:lnTo>
                  <a:lnTo>
                    <a:pt x="105" y="124"/>
                  </a:lnTo>
                  <a:lnTo>
                    <a:pt x="105" y="124"/>
                  </a:lnTo>
                  <a:lnTo>
                    <a:pt x="105" y="124"/>
                  </a:lnTo>
                  <a:lnTo>
                    <a:pt x="105" y="124"/>
                  </a:lnTo>
                  <a:lnTo>
                    <a:pt x="101" y="124"/>
                  </a:lnTo>
                  <a:lnTo>
                    <a:pt x="101" y="127"/>
                  </a:lnTo>
                  <a:lnTo>
                    <a:pt x="101" y="127"/>
                  </a:lnTo>
                  <a:lnTo>
                    <a:pt x="101" y="127"/>
                  </a:lnTo>
                  <a:lnTo>
                    <a:pt x="101" y="127"/>
                  </a:lnTo>
                  <a:lnTo>
                    <a:pt x="101" y="127"/>
                  </a:lnTo>
                  <a:lnTo>
                    <a:pt x="101" y="127"/>
                  </a:lnTo>
                  <a:lnTo>
                    <a:pt x="98" y="127"/>
                  </a:lnTo>
                  <a:lnTo>
                    <a:pt x="98" y="127"/>
                  </a:lnTo>
                  <a:lnTo>
                    <a:pt x="98" y="127"/>
                  </a:lnTo>
                  <a:lnTo>
                    <a:pt x="98" y="127"/>
                  </a:lnTo>
                  <a:lnTo>
                    <a:pt x="98" y="127"/>
                  </a:lnTo>
                  <a:lnTo>
                    <a:pt x="98" y="127"/>
                  </a:lnTo>
                  <a:lnTo>
                    <a:pt x="98" y="127"/>
                  </a:lnTo>
                  <a:lnTo>
                    <a:pt x="98" y="127"/>
                  </a:lnTo>
                  <a:lnTo>
                    <a:pt x="94" y="127"/>
                  </a:lnTo>
                  <a:lnTo>
                    <a:pt x="94" y="127"/>
                  </a:lnTo>
                  <a:lnTo>
                    <a:pt x="94" y="127"/>
                  </a:lnTo>
                  <a:lnTo>
                    <a:pt x="94" y="127"/>
                  </a:lnTo>
                  <a:lnTo>
                    <a:pt x="94" y="127"/>
                  </a:lnTo>
                  <a:lnTo>
                    <a:pt x="94" y="127"/>
                  </a:lnTo>
                  <a:lnTo>
                    <a:pt x="94" y="127"/>
                  </a:lnTo>
                  <a:lnTo>
                    <a:pt x="94" y="127"/>
                  </a:lnTo>
                  <a:lnTo>
                    <a:pt x="94" y="127"/>
                  </a:lnTo>
                  <a:lnTo>
                    <a:pt x="94" y="127"/>
                  </a:lnTo>
                  <a:lnTo>
                    <a:pt x="90" y="127"/>
                  </a:lnTo>
                  <a:lnTo>
                    <a:pt x="90" y="127"/>
                  </a:lnTo>
                  <a:lnTo>
                    <a:pt x="90" y="127"/>
                  </a:lnTo>
                  <a:lnTo>
                    <a:pt x="90" y="127"/>
                  </a:lnTo>
                  <a:lnTo>
                    <a:pt x="90" y="127"/>
                  </a:lnTo>
                  <a:lnTo>
                    <a:pt x="90" y="127"/>
                  </a:lnTo>
                  <a:lnTo>
                    <a:pt x="86" y="127"/>
                  </a:lnTo>
                  <a:lnTo>
                    <a:pt x="86" y="127"/>
                  </a:lnTo>
                  <a:lnTo>
                    <a:pt x="86" y="127"/>
                  </a:lnTo>
                  <a:lnTo>
                    <a:pt x="86" y="127"/>
                  </a:lnTo>
                  <a:lnTo>
                    <a:pt x="86" y="127"/>
                  </a:lnTo>
                  <a:lnTo>
                    <a:pt x="86" y="127"/>
                  </a:lnTo>
                  <a:lnTo>
                    <a:pt x="86" y="127"/>
                  </a:lnTo>
                  <a:lnTo>
                    <a:pt x="86" y="127"/>
                  </a:lnTo>
                  <a:lnTo>
                    <a:pt x="83" y="127"/>
                  </a:lnTo>
                  <a:lnTo>
                    <a:pt x="79" y="124"/>
                  </a:lnTo>
                  <a:lnTo>
                    <a:pt x="79" y="124"/>
                  </a:lnTo>
                  <a:lnTo>
                    <a:pt x="79" y="124"/>
                  </a:lnTo>
                  <a:lnTo>
                    <a:pt x="79" y="124"/>
                  </a:lnTo>
                  <a:lnTo>
                    <a:pt x="79" y="124"/>
                  </a:lnTo>
                  <a:lnTo>
                    <a:pt x="79" y="124"/>
                  </a:lnTo>
                  <a:lnTo>
                    <a:pt x="75" y="124"/>
                  </a:lnTo>
                  <a:lnTo>
                    <a:pt x="75" y="124"/>
                  </a:lnTo>
                  <a:lnTo>
                    <a:pt x="71" y="124"/>
                  </a:lnTo>
                  <a:lnTo>
                    <a:pt x="71" y="124"/>
                  </a:lnTo>
                  <a:lnTo>
                    <a:pt x="68" y="124"/>
                  </a:lnTo>
                  <a:lnTo>
                    <a:pt x="68" y="124"/>
                  </a:lnTo>
                  <a:lnTo>
                    <a:pt x="68" y="124"/>
                  </a:lnTo>
                  <a:lnTo>
                    <a:pt x="64" y="124"/>
                  </a:lnTo>
                  <a:lnTo>
                    <a:pt x="64" y="124"/>
                  </a:lnTo>
                  <a:lnTo>
                    <a:pt x="64" y="124"/>
                  </a:lnTo>
                  <a:lnTo>
                    <a:pt x="64" y="124"/>
                  </a:lnTo>
                  <a:lnTo>
                    <a:pt x="64" y="124"/>
                  </a:lnTo>
                  <a:lnTo>
                    <a:pt x="64" y="124"/>
                  </a:lnTo>
                  <a:lnTo>
                    <a:pt x="64" y="120"/>
                  </a:lnTo>
                  <a:lnTo>
                    <a:pt x="64" y="120"/>
                  </a:lnTo>
                  <a:lnTo>
                    <a:pt x="64" y="120"/>
                  </a:lnTo>
                  <a:lnTo>
                    <a:pt x="68" y="120"/>
                  </a:lnTo>
                  <a:lnTo>
                    <a:pt x="68" y="116"/>
                  </a:lnTo>
                  <a:lnTo>
                    <a:pt x="68" y="116"/>
                  </a:lnTo>
                  <a:lnTo>
                    <a:pt x="68" y="116"/>
                  </a:lnTo>
                  <a:lnTo>
                    <a:pt x="71" y="112"/>
                  </a:lnTo>
                  <a:lnTo>
                    <a:pt x="71" y="112"/>
                  </a:lnTo>
                  <a:lnTo>
                    <a:pt x="71" y="112"/>
                  </a:lnTo>
                  <a:lnTo>
                    <a:pt x="71" y="112"/>
                  </a:lnTo>
                  <a:lnTo>
                    <a:pt x="71" y="109"/>
                  </a:lnTo>
                  <a:lnTo>
                    <a:pt x="71" y="109"/>
                  </a:lnTo>
                  <a:lnTo>
                    <a:pt x="71" y="109"/>
                  </a:lnTo>
                  <a:lnTo>
                    <a:pt x="71" y="109"/>
                  </a:lnTo>
                  <a:lnTo>
                    <a:pt x="75" y="105"/>
                  </a:lnTo>
                  <a:lnTo>
                    <a:pt x="75" y="105"/>
                  </a:lnTo>
                  <a:lnTo>
                    <a:pt x="75" y="105"/>
                  </a:lnTo>
                  <a:lnTo>
                    <a:pt x="75" y="105"/>
                  </a:lnTo>
                  <a:lnTo>
                    <a:pt x="75" y="101"/>
                  </a:lnTo>
                  <a:lnTo>
                    <a:pt x="75" y="101"/>
                  </a:lnTo>
                  <a:lnTo>
                    <a:pt x="79" y="101"/>
                  </a:lnTo>
                  <a:lnTo>
                    <a:pt x="79" y="101"/>
                  </a:lnTo>
                  <a:lnTo>
                    <a:pt x="79" y="101"/>
                  </a:lnTo>
                  <a:lnTo>
                    <a:pt x="79" y="101"/>
                  </a:lnTo>
                  <a:lnTo>
                    <a:pt x="83" y="97"/>
                  </a:lnTo>
                  <a:lnTo>
                    <a:pt x="83" y="94"/>
                  </a:lnTo>
                  <a:lnTo>
                    <a:pt x="83" y="94"/>
                  </a:lnTo>
                  <a:lnTo>
                    <a:pt x="83" y="94"/>
                  </a:lnTo>
                  <a:lnTo>
                    <a:pt x="79" y="94"/>
                  </a:lnTo>
                  <a:lnTo>
                    <a:pt x="79" y="94"/>
                  </a:lnTo>
                  <a:lnTo>
                    <a:pt x="79" y="94"/>
                  </a:lnTo>
                  <a:lnTo>
                    <a:pt x="79" y="94"/>
                  </a:lnTo>
                  <a:lnTo>
                    <a:pt x="79" y="90"/>
                  </a:lnTo>
                  <a:lnTo>
                    <a:pt x="79" y="90"/>
                  </a:lnTo>
                  <a:lnTo>
                    <a:pt x="79" y="90"/>
                  </a:lnTo>
                  <a:lnTo>
                    <a:pt x="75" y="90"/>
                  </a:lnTo>
                  <a:lnTo>
                    <a:pt x="75" y="90"/>
                  </a:lnTo>
                  <a:lnTo>
                    <a:pt x="75" y="90"/>
                  </a:lnTo>
                  <a:lnTo>
                    <a:pt x="75" y="90"/>
                  </a:lnTo>
                  <a:lnTo>
                    <a:pt x="75" y="90"/>
                  </a:lnTo>
                  <a:lnTo>
                    <a:pt x="71" y="90"/>
                  </a:lnTo>
                  <a:lnTo>
                    <a:pt x="71" y="86"/>
                  </a:lnTo>
                  <a:lnTo>
                    <a:pt x="71" y="86"/>
                  </a:lnTo>
                  <a:lnTo>
                    <a:pt x="68" y="86"/>
                  </a:lnTo>
                  <a:lnTo>
                    <a:pt x="68" y="86"/>
                  </a:lnTo>
                  <a:lnTo>
                    <a:pt x="68" y="86"/>
                  </a:lnTo>
                  <a:lnTo>
                    <a:pt x="64" y="86"/>
                  </a:lnTo>
                  <a:lnTo>
                    <a:pt x="64" y="86"/>
                  </a:lnTo>
                  <a:lnTo>
                    <a:pt x="64" y="86"/>
                  </a:lnTo>
                  <a:lnTo>
                    <a:pt x="60" y="86"/>
                  </a:lnTo>
                  <a:lnTo>
                    <a:pt x="60" y="82"/>
                  </a:lnTo>
                  <a:lnTo>
                    <a:pt x="60" y="82"/>
                  </a:lnTo>
                  <a:lnTo>
                    <a:pt x="60" y="82"/>
                  </a:lnTo>
                  <a:lnTo>
                    <a:pt x="60" y="82"/>
                  </a:lnTo>
                  <a:lnTo>
                    <a:pt x="56" y="82"/>
                  </a:lnTo>
                  <a:lnTo>
                    <a:pt x="56" y="82"/>
                  </a:lnTo>
                  <a:lnTo>
                    <a:pt x="53" y="78"/>
                  </a:lnTo>
                  <a:lnTo>
                    <a:pt x="53" y="78"/>
                  </a:lnTo>
                  <a:lnTo>
                    <a:pt x="53" y="78"/>
                  </a:lnTo>
                  <a:lnTo>
                    <a:pt x="53" y="78"/>
                  </a:lnTo>
                  <a:lnTo>
                    <a:pt x="53" y="78"/>
                  </a:lnTo>
                  <a:lnTo>
                    <a:pt x="49" y="78"/>
                  </a:lnTo>
                  <a:lnTo>
                    <a:pt x="49" y="75"/>
                  </a:lnTo>
                  <a:lnTo>
                    <a:pt x="45" y="71"/>
                  </a:lnTo>
                  <a:lnTo>
                    <a:pt x="41" y="71"/>
                  </a:lnTo>
                  <a:lnTo>
                    <a:pt x="41" y="71"/>
                  </a:lnTo>
                  <a:lnTo>
                    <a:pt x="41" y="71"/>
                  </a:lnTo>
                  <a:lnTo>
                    <a:pt x="41" y="71"/>
                  </a:lnTo>
                  <a:lnTo>
                    <a:pt x="41" y="71"/>
                  </a:lnTo>
                  <a:lnTo>
                    <a:pt x="41" y="71"/>
                  </a:lnTo>
                  <a:lnTo>
                    <a:pt x="37" y="71"/>
                  </a:lnTo>
                  <a:lnTo>
                    <a:pt x="37" y="71"/>
                  </a:lnTo>
                  <a:lnTo>
                    <a:pt x="34" y="71"/>
                  </a:lnTo>
                  <a:lnTo>
                    <a:pt x="34" y="71"/>
                  </a:lnTo>
                  <a:lnTo>
                    <a:pt x="34" y="71"/>
                  </a:lnTo>
                  <a:lnTo>
                    <a:pt x="30" y="71"/>
                  </a:lnTo>
                  <a:lnTo>
                    <a:pt x="30" y="71"/>
                  </a:lnTo>
                  <a:lnTo>
                    <a:pt x="30" y="71"/>
                  </a:lnTo>
                  <a:lnTo>
                    <a:pt x="26" y="71"/>
                  </a:lnTo>
                  <a:lnTo>
                    <a:pt x="26" y="71"/>
                  </a:lnTo>
                  <a:lnTo>
                    <a:pt x="26" y="67"/>
                  </a:lnTo>
                  <a:lnTo>
                    <a:pt x="26" y="67"/>
                  </a:lnTo>
                  <a:lnTo>
                    <a:pt x="26" y="67"/>
                  </a:lnTo>
                  <a:lnTo>
                    <a:pt x="22" y="63"/>
                  </a:lnTo>
                  <a:lnTo>
                    <a:pt x="22" y="63"/>
                  </a:lnTo>
                  <a:lnTo>
                    <a:pt x="22" y="63"/>
                  </a:lnTo>
                  <a:lnTo>
                    <a:pt x="19" y="63"/>
                  </a:lnTo>
                  <a:lnTo>
                    <a:pt x="19" y="60"/>
                  </a:lnTo>
                  <a:lnTo>
                    <a:pt x="19" y="60"/>
                  </a:lnTo>
                  <a:lnTo>
                    <a:pt x="15" y="60"/>
                  </a:lnTo>
                  <a:lnTo>
                    <a:pt x="15" y="60"/>
                  </a:lnTo>
                  <a:lnTo>
                    <a:pt x="15" y="60"/>
                  </a:lnTo>
                  <a:lnTo>
                    <a:pt x="15" y="60"/>
                  </a:lnTo>
                  <a:lnTo>
                    <a:pt x="15" y="60"/>
                  </a:lnTo>
                  <a:lnTo>
                    <a:pt x="15" y="56"/>
                  </a:lnTo>
                  <a:lnTo>
                    <a:pt x="11" y="56"/>
                  </a:lnTo>
                  <a:lnTo>
                    <a:pt x="11" y="56"/>
                  </a:lnTo>
                  <a:lnTo>
                    <a:pt x="11" y="56"/>
                  </a:lnTo>
                  <a:lnTo>
                    <a:pt x="11" y="56"/>
                  </a:lnTo>
                  <a:lnTo>
                    <a:pt x="11" y="56"/>
                  </a:lnTo>
                  <a:lnTo>
                    <a:pt x="11" y="56"/>
                  </a:lnTo>
                  <a:lnTo>
                    <a:pt x="11" y="52"/>
                  </a:lnTo>
                  <a:lnTo>
                    <a:pt x="7" y="52"/>
                  </a:lnTo>
                  <a:lnTo>
                    <a:pt x="7" y="48"/>
                  </a:lnTo>
                  <a:lnTo>
                    <a:pt x="7" y="48"/>
                  </a:lnTo>
                  <a:lnTo>
                    <a:pt x="7" y="48"/>
                  </a:lnTo>
                  <a:lnTo>
                    <a:pt x="7" y="48"/>
                  </a:lnTo>
                  <a:lnTo>
                    <a:pt x="7" y="48"/>
                  </a:lnTo>
                  <a:lnTo>
                    <a:pt x="7" y="48"/>
                  </a:lnTo>
                  <a:lnTo>
                    <a:pt x="7" y="48"/>
                  </a:lnTo>
                  <a:lnTo>
                    <a:pt x="4" y="48"/>
                  </a:lnTo>
                  <a:lnTo>
                    <a:pt x="4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4" y="41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4" y="33"/>
                  </a:lnTo>
                  <a:lnTo>
                    <a:pt x="7" y="26"/>
                  </a:lnTo>
                  <a:lnTo>
                    <a:pt x="7" y="26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11" y="15"/>
                  </a:lnTo>
                  <a:lnTo>
                    <a:pt x="11" y="11"/>
                  </a:lnTo>
                  <a:lnTo>
                    <a:pt x="15" y="7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22" y="3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8" y="3"/>
                  </a:lnTo>
                  <a:lnTo>
                    <a:pt x="71" y="7"/>
                  </a:lnTo>
                  <a:lnTo>
                    <a:pt x="71" y="7"/>
                  </a:lnTo>
                  <a:lnTo>
                    <a:pt x="71" y="7"/>
                  </a:lnTo>
                  <a:lnTo>
                    <a:pt x="71" y="11"/>
                  </a:lnTo>
                  <a:lnTo>
                    <a:pt x="71" y="11"/>
                  </a:lnTo>
                  <a:lnTo>
                    <a:pt x="71" y="11"/>
                  </a:lnTo>
                  <a:lnTo>
                    <a:pt x="71" y="11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9933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6" name="Freeform 3696"/>
            <p:cNvSpPr>
              <a:spLocks noEditPoints="1"/>
            </p:cNvSpPr>
            <p:nvPr/>
          </p:nvSpPr>
          <p:spPr bwMode="auto">
            <a:xfrm>
              <a:off x="2859626" y="3696007"/>
              <a:ext cx="1109059" cy="1114437"/>
            </a:xfrm>
            <a:custGeom>
              <a:avLst/>
              <a:gdLst>
                <a:gd name="T0" fmla="*/ 320 w 617"/>
                <a:gd name="T1" fmla="*/ 45 h 613"/>
                <a:gd name="T2" fmla="*/ 357 w 617"/>
                <a:gd name="T3" fmla="*/ 23 h 613"/>
                <a:gd name="T4" fmla="*/ 372 w 617"/>
                <a:gd name="T5" fmla="*/ 68 h 613"/>
                <a:gd name="T6" fmla="*/ 335 w 617"/>
                <a:gd name="T7" fmla="*/ 109 h 613"/>
                <a:gd name="T8" fmla="*/ 361 w 617"/>
                <a:gd name="T9" fmla="*/ 109 h 613"/>
                <a:gd name="T10" fmla="*/ 365 w 617"/>
                <a:gd name="T11" fmla="*/ 113 h 613"/>
                <a:gd name="T12" fmla="*/ 387 w 617"/>
                <a:gd name="T13" fmla="*/ 121 h 613"/>
                <a:gd name="T14" fmla="*/ 414 w 617"/>
                <a:gd name="T15" fmla="*/ 94 h 613"/>
                <a:gd name="T16" fmla="*/ 447 w 617"/>
                <a:gd name="T17" fmla="*/ 106 h 613"/>
                <a:gd name="T18" fmla="*/ 466 w 617"/>
                <a:gd name="T19" fmla="*/ 117 h 613"/>
                <a:gd name="T20" fmla="*/ 470 w 617"/>
                <a:gd name="T21" fmla="*/ 128 h 613"/>
                <a:gd name="T22" fmla="*/ 511 w 617"/>
                <a:gd name="T23" fmla="*/ 128 h 613"/>
                <a:gd name="T24" fmla="*/ 564 w 617"/>
                <a:gd name="T25" fmla="*/ 147 h 613"/>
                <a:gd name="T26" fmla="*/ 609 w 617"/>
                <a:gd name="T27" fmla="*/ 177 h 613"/>
                <a:gd name="T28" fmla="*/ 609 w 617"/>
                <a:gd name="T29" fmla="*/ 222 h 613"/>
                <a:gd name="T30" fmla="*/ 575 w 617"/>
                <a:gd name="T31" fmla="*/ 263 h 613"/>
                <a:gd name="T32" fmla="*/ 549 w 617"/>
                <a:gd name="T33" fmla="*/ 294 h 613"/>
                <a:gd name="T34" fmla="*/ 549 w 617"/>
                <a:gd name="T35" fmla="*/ 342 h 613"/>
                <a:gd name="T36" fmla="*/ 534 w 617"/>
                <a:gd name="T37" fmla="*/ 399 h 613"/>
                <a:gd name="T38" fmla="*/ 504 w 617"/>
                <a:gd name="T39" fmla="*/ 444 h 613"/>
                <a:gd name="T40" fmla="*/ 466 w 617"/>
                <a:gd name="T41" fmla="*/ 444 h 613"/>
                <a:gd name="T42" fmla="*/ 432 w 617"/>
                <a:gd name="T43" fmla="*/ 463 h 613"/>
                <a:gd name="T44" fmla="*/ 399 w 617"/>
                <a:gd name="T45" fmla="*/ 489 h 613"/>
                <a:gd name="T46" fmla="*/ 395 w 617"/>
                <a:gd name="T47" fmla="*/ 527 h 613"/>
                <a:gd name="T48" fmla="*/ 357 w 617"/>
                <a:gd name="T49" fmla="*/ 579 h 613"/>
                <a:gd name="T50" fmla="*/ 369 w 617"/>
                <a:gd name="T51" fmla="*/ 560 h 613"/>
                <a:gd name="T52" fmla="*/ 342 w 617"/>
                <a:gd name="T53" fmla="*/ 587 h 613"/>
                <a:gd name="T54" fmla="*/ 323 w 617"/>
                <a:gd name="T55" fmla="*/ 594 h 613"/>
                <a:gd name="T56" fmla="*/ 282 w 617"/>
                <a:gd name="T57" fmla="*/ 564 h 613"/>
                <a:gd name="T58" fmla="*/ 275 w 617"/>
                <a:gd name="T59" fmla="*/ 538 h 613"/>
                <a:gd name="T60" fmla="*/ 316 w 617"/>
                <a:gd name="T61" fmla="*/ 512 h 613"/>
                <a:gd name="T62" fmla="*/ 308 w 617"/>
                <a:gd name="T63" fmla="*/ 463 h 613"/>
                <a:gd name="T64" fmla="*/ 278 w 617"/>
                <a:gd name="T65" fmla="*/ 429 h 613"/>
                <a:gd name="T66" fmla="*/ 252 w 617"/>
                <a:gd name="T67" fmla="*/ 403 h 613"/>
                <a:gd name="T68" fmla="*/ 245 w 617"/>
                <a:gd name="T69" fmla="*/ 354 h 613"/>
                <a:gd name="T70" fmla="*/ 214 w 617"/>
                <a:gd name="T71" fmla="*/ 301 h 613"/>
                <a:gd name="T72" fmla="*/ 166 w 617"/>
                <a:gd name="T73" fmla="*/ 282 h 613"/>
                <a:gd name="T74" fmla="*/ 136 w 617"/>
                <a:gd name="T75" fmla="*/ 237 h 613"/>
                <a:gd name="T76" fmla="*/ 90 w 617"/>
                <a:gd name="T77" fmla="*/ 256 h 613"/>
                <a:gd name="T78" fmla="*/ 49 w 617"/>
                <a:gd name="T79" fmla="*/ 233 h 613"/>
                <a:gd name="T80" fmla="*/ 12 w 617"/>
                <a:gd name="T81" fmla="*/ 222 h 613"/>
                <a:gd name="T82" fmla="*/ 15 w 617"/>
                <a:gd name="T83" fmla="*/ 169 h 613"/>
                <a:gd name="T84" fmla="*/ 64 w 617"/>
                <a:gd name="T85" fmla="*/ 136 h 613"/>
                <a:gd name="T86" fmla="*/ 72 w 617"/>
                <a:gd name="T87" fmla="*/ 64 h 613"/>
                <a:gd name="T88" fmla="*/ 109 w 617"/>
                <a:gd name="T89" fmla="*/ 60 h 613"/>
                <a:gd name="T90" fmla="*/ 158 w 617"/>
                <a:gd name="T91" fmla="*/ 53 h 613"/>
                <a:gd name="T92" fmla="*/ 151 w 617"/>
                <a:gd name="T93" fmla="*/ 19 h 613"/>
                <a:gd name="T94" fmla="*/ 188 w 617"/>
                <a:gd name="T95" fmla="*/ 15 h 613"/>
                <a:gd name="T96" fmla="*/ 218 w 617"/>
                <a:gd name="T97" fmla="*/ 12 h 613"/>
                <a:gd name="T98" fmla="*/ 233 w 617"/>
                <a:gd name="T99" fmla="*/ 60 h 613"/>
                <a:gd name="T100" fmla="*/ 369 w 617"/>
                <a:gd name="T101" fmla="*/ 113 h 613"/>
                <a:gd name="T102" fmla="*/ 384 w 617"/>
                <a:gd name="T103" fmla="*/ 87 h 613"/>
                <a:gd name="T104" fmla="*/ 372 w 617"/>
                <a:gd name="T105" fmla="*/ 113 h 613"/>
                <a:gd name="T106" fmla="*/ 380 w 617"/>
                <a:gd name="T107" fmla="*/ 75 h 613"/>
                <a:gd name="T108" fmla="*/ 372 w 617"/>
                <a:gd name="T109" fmla="*/ 75 h 613"/>
                <a:gd name="T110" fmla="*/ 369 w 617"/>
                <a:gd name="T111" fmla="*/ 79 h 613"/>
                <a:gd name="T112" fmla="*/ 372 w 617"/>
                <a:gd name="T113" fmla="*/ 49 h 613"/>
                <a:gd name="T114" fmla="*/ 342 w 617"/>
                <a:gd name="T115" fmla="*/ 109 h 613"/>
                <a:gd name="T116" fmla="*/ 463 w 617"/>
                <a:gd name="T117" fmla="*/ 124 h 613"/>
                <a:gd name="T118" fmla="*/ 361 w 617"/>
                <a:gd name="T119" fmla="*/ 91 h 613"/>
                <a:gd name="T120" fmla="*/ 402 w 617"/>
                <a:gd name="T121" fmla="*/ 98 h 613"/>
                <a:gd name="T122" fmla="*/ 365 w 617"/>
                <a:gd name="T123" fmla="*/ 94 h 613"/>
                <a:gd name="T124" fmla="*/ 447 w 617"/>
                <a:gd name="T125" fmla="*/ 106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17" h="613">
                  <a:moveTo>
                    <a:pt x="275" y="53"/>
                  </a:moveTo>
                  <a:lnTo>
                    <a:pt x="278" y="53"/>
                  </a:lnTo>
                  <a:lnTo>
                    <a:pt x="282" y="53"/>
                  </a:lnTo>
                  <a:lnTo>
                    <a:pt x="286" y="53"/>
                  </a:lnTo>
                  <a:lnTo>
                    <a:pt x="286" y="49"/>
                  </a:lnTo>
                  <a:lnTo>
                    <a:pt x="282" y="49"/>
                  </a:lnTo>
                  <a:lnTo>
                    <a:pt x="282" y="45"/>
                  </a:lnTo>
                  <a:lnTo>
                    <a:pt x="282" y="42"/>
                  </a:lnTo>
                  <a:lnTo>
                    <a:pt x="286" y="42"/>
                  </a:lnTo>
                  <a:lnTo>
                    <a:pt x="286" y="45"/>
                  </a:lnTo>
                  <a:lnTo>
                    <a:pt x="290" y="45"/>
                  </a:lnTo>
                  <a:lnTo>
                    <a:pt x="297" y="42"/>
                  </a:lnTo>
                  <a:lnTo>
                    <a:pt x="301" y="45"/>
                  </a:lnTo>
                  <a:lnTo>
                    <a:pt x="305" y="45"/>
                  </a:lnTo>
                  <a:lnTo>
                    <a:pt x="308" y="49"/>
                  </a:lnTo>
                  <a:lnTo>
                    <a:pt x="312" y="49"/>
                  </a:lnTo>
                  <a:lnTo>
                    <a:pt x="316" y="49"/>
                  </a:lnTo>
                  <a:lnTo>
                    <a:pt x="316" y="45"/>
                  </a:lnTo>
                  <a:lnTo>
                    <a:pt x="320" y="45"/>
                  </a:lnTo>
                  <a:lnTo>
                    <a:pt x="323" y="45"/>
                  </a:lnTo>
                  <a:lnTo>
                    <a:pt x="327" y="45"/>
                  </a:lnTo>
                  <a:lnTo>
                    <a:pt x="327" y="49"/>
                  </a:lnTo>
                  <a:lnTo>
                    <a:pt x="331" y="49"/>
                  </a:lnTo>
                  <a:lnTo>
                    <a:pt x="335" y="45"/>
                  </a:lnTo>
                  <a:lnTo>
                    <a:pt x="339" y="42"/>
                  </a:lnTo>
                  <a:lnTo>
                    <a:pt x="339" y="38"/>
                  </a:lnTo>
                  <a:lnTo>
                    <a:pt x="339" y="34"/>
                  </a:lnTo>
                  <a:lnTo>
                    <a:pt x="342" y="30"/>
                  </a:lnTo>
                  <a:lnTo>
                    <a:pt x="342" y="27"/>
                  </a:lnTo>
                  <a:lnTo>
                    <a:pt x="346" y="27"/>
                  </a:lnTo>
                  <a:lnTo>
                    <a:pt x="346" y="23"/>
                  </a:lnTo>
                  <a:lnTo>
                    <a:pt x="350" y="23"/>
                  </a:lnTo>
                  <a:lnTo>
                    <a:pt x="350" y="19"/>
                  </a:lnTo>
                  <a:lnTo>
                    <a:pt x="354" y="19"/>
                  </a:lnTo>
                  <a:lnTo>
                    <a:pt x="354" y="15"/>
                  </a:lnTo>
                  <a:lnTo>
                    <a:pt x="357" y="15"/>
                  </a:lnTo>
                  <a:lnTo>
                    <a:pt x="357" y="19"/>
                  </a:lnTo>
                  <a:lnTo>
                    <a:pt x="357" y="23"/>
                  </a:lnTo>
                  <a:lnTo>
                    <a:pt x="361" y="23"/>
                  </a:lnTo>
                  <a:lnTo>
                    <a:pt x="361" y="27"/>
                  </a:lnTo>
                  <a:lnTo>
                    <a:pt x="361" y="30"/>
                  </a:lnTo>
                  <a:lnTo>
                    <a:pt x="361" y="34"/>
                  </a:lnTo>
                  <a:lnTo>
                    <a:pt x="361" y="38"/>
                  </a:lnTo>
                  <a:lnTo>
                    <a:pt x="365" y="38"/>
                  </a:lnTo>
                  <a:lnTo>
                    <a:pt x="365" y="42"/>
                  </a:lnTo>
                  <a:lnTo>
                    <a:pt x="365" y="49"/>
                  </a:lnTo>
                  <a:lnTo>
                    <a:pt x="369" y="49"/>
                  </a:lnTo>
                  <a:lnTo>
                    <a:pt x="369" y="53"/>
                  </a:lnTo>
                  <a:lnTo>
                    <a:pt x="372" y="53"/>
                  </a:lnTo>
                  <a:lnTo>
                    <a:pt x="376" y="53"/>
                  </a:lnTo>
                  <a:lnTo>
                    <a:pt x="376" y="57"/>
                  </a:lnTo>
                  <a:lnTo>
                    <a:pt x="380" y="57"/>
                  </a:lnTo>
                  <a:lnTo>
                    <a:pt x="380" y="60"/>
                  </a:lnTo>
                  <a:lnTo>
                    <a:pt x="376" y="64"/>
                  </a:lnTo>
                  <a:lnTo>
                    <a:pt x="380" y="64"/>
                  </a:lnTo>
                  <a:lnTo>
                    <a:pt x="376" y="64"/>
                  </a:lnTo>
                  <a:lnTo>
                    <a:pt x="372" y="68"/>
                  </a:lnTo>
                  <a:lnTo>
                    <a:pt x="372" y="72"/>
                  </a:lnTo>
                  <a:lnTo>
                    <a:pt x="369" y="72"/>
                  </a:lnTo>
                  <a:lnTo>
                    <a:pt x="369" y="75"/>
                  </a:lnTo>
                  <a:lnTo>
                    <a:pt x="365" y="79"/>
                  </a:lnTo>
                  <a:lnTo>
                    <a:pt x="361" y="79"/>
                  </a:lnTo>
                  <a:lnTo>
                    <a:pt x="361" y="83"/>
                  </a:lnTo>
                  <a:lnTo>
                    <a:pt x="357" y="83"/>
                  </a:lnTo>
                  <a:lnTo>
                    <a:pt x="357" y="87"/>
                  </a:lnTo>
                  <a:lnTo>
                    <a:pt x="354" y="91"/>
                  </a:lnTo>
                  <a:lnTo>
                    <a:pt x="354" y="94"/>
                  </a:lnTo>
                  <a:lnTo>
                    <a:pt x="350" y="94"/>
                  </a:lnTo>
                  <a:lnTo>
                    <a:pt x="350" y="98"/>
                  </a:lnTo>
                  <a:lnTo>
                    <a:pt x="350" y="102"/>
                  </a:lnTo>
                  <a:lnTo>
                    <a:pt x="346" y="102"/>
                  </a:lnTo>
                  <a:lnTo>
                    <a:pt x="346" y="106"/>
                  </a:lnTo>
                  <a:lnTo>
                    <a:pt x="342" y="106"/>
                  </a:lnTo>
                  <a:lnTo>
                    <a:pt x="339" y="106"/>
                  </a:lnTo>
                  <a:lnTo>
                    <a:pt x="335" y="106"/>
                  </a:lnTo>
                  <a:lnTo>
                    <a:pt x="335" y="109"/>
                  </a:lnTo>
                  <a:lnTo>
                    <a:pt x="339" y="106"/>
                  </a:lnTo>
                  <a:lnTo>
                    <a:pt x="342" y="106"/>
                  </a:lnTo>
                  <a:lnTo>
                    <a:pt x="342" y="109"/>
                  </a:lnTo>
                  <a:lnTo>
                    <a:pt x="346" y="109"/>
                  </a:lnTo>
                  <a:lnTo>
                    <a:pt x="346" y="106"/>
                  </a:lnTo>
                  <a:lnTo>
                    <a:pt x="350" y="106"/>
                  </a:lnTo>
                  <a:lnTo>
                    <a:pt x="354" y="106"/>
                  </a:lnTo>
                  <a:lnTo>
                    <a:pt x="354" y="102"/>
                  </a:lnTo>
                  <a:lnTo>
                    <a:pt x="357" y="102"/>
                  </a:lnTo>
                  <a:lnTo>
                    <a:pt x="361" y="98"/>
                  </a:lnTo>
                  <a:lnTo>
                    <a:pt x="365" y="98"/>
                  </a:lnTo>
                  <a:lnTo>
                    <a:pt x="365" y="102"/>
                  </a:lnTo>
                  <a:lnTo>
                    <a:pt x="365" y="106"/>
                  </a:lnTo>
                  <a:lnTo>
                    <a:pt x="365" y="109"/>
                  </a:lnTo>
                  <a:lnTo>
                    <a:pt x="369" y="109"/>
                  </a:lnTo>
                  <a:lnTo>
                    <a:pt x="365" y="109"/>
                  </a:lnTo>
                  <a:lnTo>
                    <a:pt x="365" y="113"/>
                  </a:lnTo>
                  <a:lnTo>
                    <a:pt x="361" y="113"/>
                  </a:lnTo>
                  <a:lnTo>
                    <a:pt x="361" y="109"/>
                  </a:lnTo>
                  <a:lnTo>
                    <a:pt x="361" y="113"/>
                  </a:lnTo>
                  <a:lnTo>
                    <a:pt x="357" y="109"/>
                  </a:lnTo>
                  <a:lnTo>
                    <a:pt x="354" y="109"/>
                  </a:lnTo>
                  <a:lnTo>
                    <a:pt x="354" y="113"/>
                  </a:lnTo>
                  <a:lnTo>
                    <a:pt x="354" y="117"/>
                  </a:lnTo>
                  <a:lnTo>
                    <a:pt x="354" y="121"/>
                  </a:lnTo>
                  <a:lnTo>
                    <a:pt x="354" y="117"/>
                  </a:lnTo>
                  <a:lnTo>
                    <a:pt x="354" y="113"/>
                  </a:lnTo>
                  <a:lnTo>
                    <a:pt x="357" y="113"/>
                  </a:lnTo>
                  <a:lnTo>
                    <a:pt x="357" y="109"/>
                  </a:lnTo>
                  <a:lnTo>
                    <a:pt x="357" y="113"/>
                  </a:lnTo>
                  <a:lnTo>
                    <a:pt x="361" y="113"/>
                  </a:lnTo>
                  <a:lnTo>
                    <a:pt x="361" y="117"/>
                  </a:lnTo>
                  <a:lnTo>
                    <a:pt x="361" y="121"/>
                  </a:lnTo>
                  <a:lnTo>
                    <a:pt x="365" y="121"/>
                  </a:lnTo>
                  <a:lnTo>
                    <a:pt x="361" y="121"/>
                  </a:lnTo>
                  <a:lnTo>
                    <a:pt x="361" y="117"/>
                  </a:lnTo>
                  <a:lnTo>
                    <a:pt x="361" y="113"/>
                  </a:lnTo>
                  <a:lnTo>
                    <a:pt x="365" y="113"/>
                  </a:lnTo>
                  <a:lnTo>
                    <a:pt x="365" y="117"/>
                  </a:lnTo>
                  <a:lnTo>
                    <a:pt x="365" y="113"/>
                  </a:lnTo>
                  <a:lnTo>
                    <a:pt x="365" y="109"/>
                  </a:lnTo>
                  <a:lnTo>
                    <a:pt x="369" y="109"/>
                  </a:lnTo>
                  <a:lnTo>
                    <a:pt x="369" y="113"/>
                  </a:lnTo>
                  <a:lnTo>
                    <a:pt x="372" y="113"/>
                  </a:lnTo>
                  <a:lnTo>
                    <a:pt x="376" y="113"/>
                  </a:lnTo>
                  <a:lnTo>
                    <a:pt x="380" y="113"/>
                  </a:lnTo>
                  <a:lnTo>
                    <a:pt x="384" y="113"/>
                  </a:lnTo>
                  <a:lnTo>
                    <a:pt x="384" y="109"/>
                  </a:lnTo>
                  <a:lnTo>
                    <a:pt x="387" y="109"/>
                  </a:lnTo>
                  <a:lnTo>
                    <a:pt x="387" y="113"/>
                  </a:lnTo>
                  <a:lnTo>
                    <a:pt x="387" y="117"/>
                  </a:lnTo>
                  <a:lnTo>
                    <a:pt x="384" y="117"/>
                  </a:lnTo>
                  <a:lnTo>
                    <a:pt x="384" y="121"/>
                  </a:lnTo>
                  <a:lnTo>
                    <a:pt x="387" y="121"/>
                  </a:lnTo>
                  <a:lnTo>
                    <a:pt x="384" y="121"/>
                  </a:lnTo>
                  <a:lnTo>
                    <a:pt x="384" y="124"/>
                  </a:lnTo>
                  <a:lnTo>
                    <a:pt x="387" y="121"/>
                  </a:lnTo>
                  <a:lnTo>
                    <a:pt x="387" y="117"/>
                  </a:lnTo>
                  <a:lnTo>
                    <a:pt x="387" y="113"/>
                  </a:lnTo>
                  <a:lnTo>
                    <a:pt x="391" y="113"/>
                  </a:lnTo>
                  <a:lnTo>
                    <a:pt x="395" y="113"/>
                  </a:lnTo>
                  <a:lnTo>
                    <a:pt x="395" y="109"/>
                  </a:lnTo>
                  <a:lnTo>
                    <a:pt x="395" y="106"/>
                  </a:lnTo>
                  <a:lnTo>
                    <a:pt x="399" y="106"/>
                  </a:lnTo>
                  <a:lnTo>
                    <a:pt x="399" y="109"/>
                  </a:lnTo>
                  <a:lnTo>
                    <a:pt x="402" y="109"/>
                  </a:lnTo>
                  <a:lnTo>
                    <a:pt x="402" y="106"/>
                  </a:lnTo>
                  <a:lnTo>
                    <a:pt x="406" y="106"/>
                  </a:lnTo>
                  <a:lnTo>
                    <a:pt x="402" y="106"/>
                  </a:lnTo>
                  <a:lnTo>
                    <a:pt x="402" y="102"/>
                  </a:lnTo>
                  <a:lnTo>
                    <a:pt x="406" y="102"/>
                  </a:lnTo>
                  <a:lnTo>
                    <a:pt x="402" y="98"/>
                  </a:lnTo>
                  <a:lnTo>
                    <a:pt x="406" y="98"/>
                  </a:lnTo>
                  <a:lnTo>
                    <a:pt x="406" y="94"/>
                  </a:lnTo>
                  <a:lnTo>
                    <a:pt x="410" y="94"/>
                  </a:lnTo>
                  <a:lnTo>
                    <a:pt x="414" y="94"/>
                  </a:lnTo>
                  <a:lnTo>
                    <a:pt x="417" y="94"/>
                  </a:lnTo>
                  <a:lnTo>
                    <a:pt x="417" y="91"/>
                  </a:lnTo>
                  <a:lnTo>
                    <a:pt x="421" y="91"/>
                  </a:lnTo>
                  <a:lnTo>
                    <a:pt x="421" y="94"/>
                  </a:lnTo>
                  <a:lnTo>
                    <a:pt x="425" y="94"/>
                  </a:lnTo>
                  <a:lnTo>
                    <a:pt x="425" y="98"/>
                  </a:lnTo>
                  <a:lnTo>
                    <a:pt x="425" y="94"/>
                  </a:lnTo>
                  <a:lnTo>
                    <a:pt x="429" y="94"/>
                  </a:lnTo>
                  <a:lnTo>
                    <a:pt x="432" y="98"/>
                  </a:lnTo>
                  <a:lnTo>
                    <a:pt x="429" y="98"/>
                  </a:lnTo>
                  <a:lnTo>
                    <a:pt x="432" y="98"/>
                  </a:lnTo>
                  <a:lnTo>
                    <a:pt x="436" y="98"/>
                  </a:lnTo>
                  <a:lnTo>
                    <a:pt x="436" y="102"/>
                  </a:lnTo>
                  <a:lnTo>
                    <a:pt x="440" y="102"/>
                  </a:lnTo>
                  <a:lnTo>
                    <a:pt x="440" y="98"/>
                  </a:lnTo>
                  <a:lnTo>
                    <a:pt x="440" y="102"/>
                  </a:lnTo>
                  <a:lnTo>
                    <a:pt x="444" y="102"/>
                  </a:lnTo>
                  <a:lnTo>
                    <a:pt x="444" y="106"/>
                  </a:lnTo>
                  <a:lnTo>
                    <a:pt x="447" y="106"/>
                  </a:lnTo>
                  <a:lnTo>
                    <a:pt x="447" y="102"/>
                  </a:lnTo>
                  <a:lnTo>
                    <a:pt x="447" y="106"/>
                  </a:lnTo>
                  <a:lnTo>
                    <a:pt x="451" y="106"/>
                  </a:lnTo>
                  <a:lnTo>
                    <a:pt x="451" y="102"/>
                  </a:lnTo>
                  <a:lnTo>
                    <a:pt x="451" y="106"/>
                  </a:lnTo>
                  <a:lnTo>
                    <a:pt x="451" y="109"/>
                  </a:lnTo>
                  <a:lnTo>
                    <a:pt x="451" y="106"/>
                  </a:lnTo>
                  <a:lnTo>
                    <a:pt x="455" y="106"/>
                  </a:lnTo>
                  <a:lnTo>
                    <a:pt x="459" y="106"/>
                  </a:lnTo>
                  <a:lnTo>
                    <a:pt x="455" y="109"/>
                  </a:lnTo>
                  <a:lnTo>
                    <a:pt x="459" y="109"/>
                  </a:lnTo>
                  <a:lnTo>
                    <a:pt x="459" y="106"/>
                  </a:lnTo>
                  <a:lnTo>
                    <a:pt x="459" y="109"/>
                  </a:lnTo>
                  <a:lnTo>
                    <a:pt x="463" y="109"/>
                  </a:lnTo>
                  <a:lnTo>
                    <a:pt x="463" y="113"/>
                  </a:lnTo>
                  <a:lnTo>
                    <a:pt x="463" y="117"/>
                  </a:lnTo>
                  <a:lnTo>
                    <a:pt x="463" y="121"/>
                  </a:lnTo>
                  <a:lnTo>
                    <a:pt x="463" y="117"/>
                  </a:lnTo>
                  <a:lnTo>
                    <a:pt x="466" y="117"/>
                  </a:lnTo>
                  <a:lnTo>
                    <a:pt x="466" y="121"/>
                  </a:lnTo>
                  <a:lnTo>
                    <a:pt x="463" y="121"/>
                  </a:lnTo>
                  <a:lnTo>
                    <a:pt x="463" y="124"/>
                  </a:lnTo>
                  <a:lnTo>
                    <a:pt x="463" y="128"/>
                  </a:lnTo>
                  <a:lnTo>
                    <a:pt x="459" y="128"/>
                  </a:lnTo>
                  <a:lnTo>
                    <a:pt x="463" y="132"/>
                  </a:lnTo>
                  <a:lnTo>
                    <a:pt x="459" y="132"/>
                  </a:lnTo>
                  <a:lnTo>
                    <a:pt x="459" y="136"/>
                  </a:lnTo>
                  <a:lnTo>
                    <a:pt x="463" y="132"/>
                  </a:lnTo>
                  <a:lnTo>
                    <a:pt x="463" y="128"/>
                  </a:lnTo>
                  <a:lnTo>
                    <a:pt x="466" y="128"/>
                  </a:lnTo>
                  <a:lnTo>
                    <a:pt x="466" y="124"/>
                  </a:lnTo>
                  <a:lnTo>
                    <a:pt x="466" y="121"/>
                  </a:lnTo>
                  <a:lnTo>
                    <a:pt x="470" y="121"/>
                  </a:lnTo>
                  <a:lnTo>
                    <a:pt x="470" y="124"/>
                  </a:lnTo>
                  <a:lnTo>
                    <a:pt x="466" y="124"/>
                  </a:lnTo>
                  <a:lnTo>
                    <a:pt x="466" y="128"/>
                  </a:lnTo>
                  <a:lnTo>
                    <a:pt x="470" y="124"/>
                  </a:lnTo>
                  <a:lnTo>
                    <a:pt x="470" y="128"/>
                  </a:lnTo>
                  <a:lnTo>
                    <a:pt x="466" y="128"/>
                  </a:lnTo>
                  <a:lnTo>
                    <a:pt x="470" y="128"/>
                  </a:lnTo>
                  <a:lnTo>
                    <a:pt x="470" y="124"/>
                  </a:lnTo>
                  <a:lnTo>
                    <a:pt x="474" y="124"/>
                  </a:lnTo>
                  <a:lnTo>
                    <a:pt x="478" y="121"/>
                  </a:lnTo>
                  <a:lnTo>
                    <a:pt x="481" y="124"/>
                  </a:lnTo>
                  <a:lnTo>
                    <a:pt x="481" y="121"/>
                  </a:lnTo>
                  <a:lnTo>
                    <a:pt x="485" y="121"/>
                  </a:lnTo>
                  <a:lnTo>
                    <a:pt x="489" y="121"/>
                  </a:lnTo>
                  <a:lnTo>
                    <a:pt x="489" y="124"/>
                  </a:lnTo>
                  <a:lnTo>
                    <a:pt x="493" y="124"/>
                  </a:lnTo>
                  <a:lnTo>
                    <a:pt x="496" y="124"/>
                  </a:lnTo>
                  <a:lnTo>
                    <a:pt x="500" y="124"/>
                  </a:lnTo>
                  <a:lnTo>
                    <a:pt x="500" y="128"/>
                  </a:lnTo>
                  <a:lnTo>
                    <a:pt x="504" y="128"/>
                  </a:lnTo>
                  <a:lnTo>
                    <a:pt x="504" y="124"/>
                  </a:lnTo>
                  <a:lnTo>
                    <a:pt x="508" y="124"/>
                  </a:lnTo>
                  <a:lnTo>
                    <a:pt x="508" y="128"/>
                  </a:lnTo>
                  <a:lnTo>
                    <a:pt x="511" y="128"/>
                  </a:lnTo>
                  <a:lnTo>
                    <a:pt x="515" y="128"/>
                  </a:lnTo>
                  <a:lnTo>
                    <a:pt x="515" y="132"/>
                  </a:lnTo>
                  <a:lnTo>
                    <a:pt x="515" y="128"/>
                  </a:lnTo>
                  <a:lnTo>
                    <a:pt x="519" y="128"/>
                  </a:lnTo>
                  <a:lnTo>
                    <a:pt x="523" y="128"/>
                  </a:lnTo>
                  <a:lnTo>
                    <a:pt x="526" y="128"/>
                  </a:lnTo>
                  <a:lnTo>
                    <a:pt x="530" y="128"/>
                  </a:lnTo>
                  <a:lnTo>
                    <a:pt x="534" y="128"/>
                  </a:lnTo>
                  <a:lnTo>
                    <a:pt x="538" y="128"/>
                  </a:lnTo>
                  <a:lnTo>
                    <a:pt x="538" y="132"/>
                  </a:lnTo>
                  <a:lnTo>
                    <a:pt x="541" y="132"/>
                  </a:lnTo>
                  <a:lnTo>
                    <a:pt x="545" y="132"/>
                  </a:lnTo>
                  <a:lnTo>
                    <a:pt x="545" y="136"/>
                  </a:lnTo>
                  <a:lnTo>
                    <a:pt x="549" y="136"/>
                  </a:lnTo>
                  <a:lnTo>
                    <a:pt x="553" y="136"/>
                  </a:lnTo>
                  <a:lnTo>
                    <a:pt x="553" y="139"/>
                  </a:lnTo>
                  <a:lnTo>
                    <a:pt x="556" y="139"/>
                  </a:lnTo>
                  <a:lnTo>
                    <a:pt x="560" y="143"/>
                  </a:lnTo>
                  <a:lnTo>
                    <a:pt x="564" y="147"/>
                  </a:lnTo>
                  <a:lnTo>
                    <a:pt x="564" y="151"/>
                  </a:lnTo>
                  <a:lnTo>
                    <a:pt x="568" y="151"/>
                  </a:lnTo>
                  <a:lnTo>
                    <a:pt x="571" y="154"/>
                  </a:lnTo>
                  <a:lnTo>
                    <a:pt x="575" y="154"/>
                  </a:lnTo>
                  <a:lnTo>
                    <a:pt x="575" y="158"/>
                  </a:lnTo>
                  <a:lnTo>
                    <a:pt x="579" y="158"/>
                  </a:lnTo>
                  <a:lnTo>
                    <a:pt x="579" y="162"/>
                  </a:lnTo>
                  <a:lnTo>
                    <a:pt x="583" y="162"/>
                  </a:lnTo>
                  <a:lnTo>
                    <a:pt x="587" y="162"/>
                  </a:lnTo>
                  <a:lnTo>
                    <a:pt x="590" y="162"/>
                  </a:lnTo>
                  <a:lnTo>
                    <a:pt x="594" y="162"/>
                  </a:lnTo>
                  <a:lnTo>
                    <a:pt x="598" y="162"/>
                  </a:lnTo>
                  <a:lnTo>
                    <a:pt x="602" y="162"/>
                  </a:lnTo>
                  <a:lnTo>
                    <a:pt x="605" y="162"/>
                  </a:lnTo>
                  <a:lnTo>
                    <a:pt x="605" y="166"/>
                  </a:lnTo>
                  <a:lnTo>
                    <a:pt x="609" y="166"/>
                  </a:lnTo>
                  <a:lnTo>
                    <a:pt x="609" y="169"/>
                  </a:lnTo>
                  <a:lnTo>
                    <a:pt x="609" y="173"/>
                  </a:lnTo>
                  <a:lnTo>
                    <a:pt x="609" y="177"/>
                  </a:lnTo>
                  <a:lnTo>
                    <a:pt x="613" y="177"/>
                  </a:lnTo>
                  <a:lnTo>
                    <a:pt x="613" y="181"/>
                  </a:lnTo>
                  <a:lnTo>
                    <a:pt x="613" y="185"/>
                  </a:lnTo>
                  <a:lnTo>
                    <a:pt x="613" y="188"/>
                  </a:lnTo>
                  <a:lnTo>
                    <a:pt x="617" y="192"/>
                  </a:lnTo>
                  <a:lnTo>
                    <a:pt x="613" y="192"/>
                  </a:lnTo>
                  <a:lnTo>
                    <a:pt x="613" y="196"/>
                  </a:lnTo>
                  <a:lnTo>
                    <a:pt x="617" y="192"/>
                  </a:lnTo>
                  <a:lnTo>
                    <a:pt x="617" y="196"/>
                  </a:lnTo>
                  <a:lnTo>
                    <a:pt x="617" y="200"/>
                  </a:lnTo>
                  <a:lnTo>
                    <a:pt x="613" y="200"/>
                  </a:lnTo>
                  <a:lnTo>
                    <a:pt x="617" y="203"/>
                  </a:lnTo>
                  <a:lnTo>
                    <a:pt x="617" y="207"/>
                  </a:lnTo>
                  <a:lnTo>
                    <a:pt x="617" y="211"/>
                  </a:lnTo>
                  <a:lnTo>
                    <a:pt x="613" y="211"/>
                  </a:lnTo>
                  <a:lnTo>
                    <a:pt x="613" y="215"/>
                  </a:lnTo>
                  <a:lnTo>
                    <a:pt x="613" y="218"/>
                  </a:lnTo>
                  <a:lnTo>
                    <a:pt x="613" y="222"/>
                  </a:lnTo>
                  <a:lnTo>
                    <a:pt x="609" y="222"/>
                  </a:lnTo>
                  <a:lnTo>
                    <a:pt x="609" y="226"/>
                  </a:lnTo>
                  <a:lnTo>
                    <a:pt x="609" y="230"/>
                  </a:lnTo>
                  <a:lnTo>
                    <a:pt x="605" y="230"/>
                  </a:lnTo>
                  <a:lnTo>
                    <a:pt x="602" y="233"/>
                  </a:lnTo>
                  <a:lnTo>
                    <a:pt x="602" y="237"/>
                  </a:lnTo>
                  <a:lnTo>
                    <a:pt x="598" y="237"/>
                  </a:lnTo>
                  <a:lnTo>
                    <a:pt x="598" y="241"/>
                  </a:lnTo>
                  <a:lnTo>
                    <a:pt x="594" y="241"/>
                  </a:lnTo>
                  <a:lnTo>
                    <a:pt x="594" y="245"/>
                  </a:lnTo>
                  <a:lnTo>
                    <a:pt x="590" y="248"/>
                  </a:lnTo>
                  <a:lnTo>
                    <a:pt x="587" y="248"/>
                  </a:lnTo>
                  <a:lnTo>
                    <a:pt x="583" y="252"/>
                  </a:lnTo>
                  <a:lnTo>
                    <a:pt x="583" y="256"/>
                  </a:lnTo>
                  <a:lnTo>
                    <a:pt x="583" y="252"/>
                  </a:lnTo>
                  <a:lnTo>
                    <a:pt x="579" y="252"/>
                  </a:lnTo>
                  <a:lnTo>
                    <a:pt x="583" y="252"/>
                  </a:lnTo>
                  <a:lnTo>
                    <a:pt x="579" y="256"/>
                  </a:lnTo>
                  <a:lnTo>
                    <a:pt x="579" y="260"/>
                  </a:lnTo>
                  <a:lnTo>
                    <a:pt x="575" y="263"/>
                  </a:lnTo>
                  <a:lnTo>
                    <a:pt x="575" y="260"/>
                  </a:lnTo>
                  <a:lnTo>
                    <a:pt x="575" y="263"/>
                  </a:lnTo>
                  <a:lnTo>
                    <a:pt x="571" y="267"/>
                  </a:lnTo>
                  <a:lnTo>
                    <a:pt x="571" y="271"/>
                  </a:lnTo>
                  <a:lnTo>
                    <a:pt x="571" y="275"/>
                  </a:lnTo>
                  <a:lnTo>
                    <a:pt x="568" y="275"/>
                  </a:lnTo>
                  <a:lnTo>
                    <a:pt x="568" y="279"/>
                  </a:lnTo>
                  <a:lnTo>
                    <a:pt x="568" y="282"/>
                  </a:lnTo>
                  <a:lnTo>
                    <a:pt x="564" y="282"/>
                  </a:lnTo>
                  <a:lnTo>
                    <a:pt x="560" y="286"/>
                  </a:lnTo>
                  <a:lnTo>
                    <a:pt x="556" y="286"/>
                  </a:lnTo>
                  <a:lnTo>
                    <a:pt x="556" y="282"/>
                  </a:lnTo>
                  <a:lnTo>
                    <a:pt x="553" y="282"/>
                  </a:lnTo>
                  <a:lnTo>
                    <a:pt x="553" y="286"/>
                  </a:lnTo>
                  <a:lnTo>
                    <a:pt x="553" y="282"/>
                  </a:lnTo>
                  <a:lnTo>
                    <a:pt x="553" y="286"/>
                  </a:lnTo>
                  <a:lnTo>
                    <a:pt x="553" y="290"/>
                  </a:lnTo>
                  <a:lnTo>
                    <a:pt x="549" y="290"/>
                  </a:lnTo>
                  <a:lnTo>
                    <a:pt x="549" y="294"/>
                  </a:lnTo>
                  <a:lnTo>
                    <a:pt x="549" y="297"/>
                  </a:lnTo>
                  <a:lnTo>
                    <a:pt x="549" y="294"/>
                  </a:lnTo>
                  <a:lnTo>
                    <a:pt x="549" y="297"/>
                  </a:lnTo>
                  <a:lnTo>
                    <a:pt x="549" y="301"/>
                  </a:lnTo>
                  <a:lnTo>
                    <a:pt x="549" y="305"/>
                  </a:lnTo>
                  <a:lnTo>
                    <a:pt x="549" y="301"/>
                  </a:lnTo>
                  <a:lnTo>
                    <a:pt x="553" y="301"/>
                  </a:lnTo>
                  <a:lnTo>
                    <a:pt x="553" y="305"/>
                  </a:lnTo>
                  <a:lnTo>
                    <a:pt x="549" y="305"/>
                  </a:lnTo>
                  <a:lnTo>
                    <a:pt x="549" y="309"/>
                  </a:lnTo>
                  <a:lnTo>
                    <a:pt x="549" y="312"/>
                  </a:lnTo>
                  <a:lnTo>
                    <a:pt x="549" y="316"/>
                  </a:lnTo>
                  <a:lnTo>
                    <a:pt x="549" y="320"/>
                  </a:lnTo>
                  <a:lnTo>
                    <a:pt x="549" y="324"/>
                  </a:lnTo>
                  <a:lnTo>
                    <a:pt x="553" y="327"/>
                  </a:lnTo>
                  <a:lnTo>
                    <a:pt x="553" y="331"/>
                  </a:lnTo>
                  <a:lnTo>
                    <a:pt x="553" y="335"/>
                  </a:lnTo>
                  <a:lnTo>
                    <a:pt x="549" y="339"/>
                  </a:lnTo>
                  <a:lnTo>
                    <a:pt x="549" y="342"/>
                  </a:lnTo>
                  <a:lnTo>
                    <a:pt x="549" y="346"/>
                  </a:lnTo>
                  <a:lnTo>
                    <a:pt x="549" y="350"/>
                  </a:lnTo>
                  <a:lnTo>
                    <a:pt x="545" y="354"/>
                  </a:lnTo>
                  <a:lnTo>
                    <a:pt x="545" y="357"/>
                  </a:lnTo>
                  <a:lnTo>
                    <a:pt x="549" y="357"/>
                  </a:lnTo>
                  <a:lnTo>
                    <a:pt x="549" y="361"/>
                  </a:lnTo>
                  <a:lnTo>
                    <a:pt x="545" y="365"/>
                  </a:lnTo>
                  <a:lnTo>
                    <a:pt x="541" y="365"/>
                  </a:lnTo>
                  <a:lnTo>
                    <a:pt x="541" y="369"/>
                  </a:lnTo>
                  <a:lnTo>
                    <a:pt x="541" y="372"/>
                  </a:lnTo>
                  <a:lnTo>
                    <a:pt x="538" y="372"/>
                  </a:lnTo>
                  <a:lnTo>
                    <a:pt x="538" y="376"/>
                  </a:lnTo>
                  <a:lnTo>
                    <a:pt x="538" y="380"/>
                  </a:lnTo>
                  <a:lnTo>
                    <a:pt x="538" y="384"/>
                  </a:lnTo>
                  <a:lnTo>
                    <a:pt x="538" y="388"/>
                  </a:lnTo>
                  <a:lnTo>
                    <a:pt x="538" y="391"/>
                  </a:lnTo>
                  <a:lnTo>
                    <a:pt x="534" y="391"/>
                  </a:lnTo>
                  <a:lnTo>
                    <a:pt x="534" y="395"/>
                  </a:lnTo>
                  <a:lnTo>
                    <a:pt x="534" y="399"/>
                  </a:lnTo>
                  <a:lnTo>
                    <a:pt x="530" y="399"/>
                  </a:lnTo>
                  <a:lnTo>
                    <a:pt x="530" y="403"/>
                  </a:lnTo>
                  <a:lnTo>
                    <a:pt x="530" y="406"/>
                  </a:lnTo>
                  <a:lnTo>
                    <a:pt x="526" y="406"/>
                  </a:lnTo>
                  <a:lnTo>
                    <a:pt x="526" y="410"/>
                  </a:lnTo>
                  <a:lnTo>
                    <a:pt x="523" y="410"/>
                  </a:lnTo>
                  <a:lnTo>
                    <a:pt x="523" y="414"/>
                  </a:lnTo>
                  <a:lnTo>
                    <a:pt x="519" y="414"/>
                  </a:lnTo>
                  <a:lnTo>
                    <a:pt x="519" y="418"/>
                  </a:lnTo>
                  <a:lnTo>
                    <a:pt x="519" y="421"/>
                  </a:lnTo>
                  <a:lnTo>
                    <a:pt x="519" y="425"/>
                  </a:lnTo>
                  <a:lnTo>
                    <a:pt x="519" y="429"/>
                  </a:lnTo>
                  <a:lnTo>
                    <a:pt x="515" y="429"/>
                  </a:lnTo>
                  <a:lnTo>
                    <a:pt x="515" y="433"/>
                  </a:lnTo>
                  <a:lnTo>
                    <a:pt x="511" y="433"/>
                  </a:lnTo>
                  <a:lnTo>
                    <a:pt x="508" y="433"/>
                  </a:lnTo>
                  <a:lnTo>
                    <a:pt x="504" y="436"/>
                  </a:lnTo>
                  <a:lnTo>
                    <a:pt x="504" y="440"/>
                  </a:lnTo>
                  <a:lnTo>
                    <a:pt x="504" y="444"/>
                  </a:lnTo>
                  <a:lnTo>
                    <a:pt x="500" y="444"/>
                  </a:lnTo>
                  <a:lnTo>
                    <a:pt x="496" y="444"/>
                  </a:lnTo>
                  <a:lnTo>
                    <a:pt x="493" y="444"/>
                  </a:lnTo>
                  <a:lnTo>
                    <a:pt x="489" y="444"/>
                  </a:lnTo>
                  <a:lnTo>
                    <a:pt x="485" y="444"/>
                  </a:lnTo>
                  <a:lnTo>
                    <a:pt x="485" y="440"/>
                  </a:lnTo>
                  <a:lnTo>
                    <a:pt x="481" y="440"/>
                  </a:lnTo>
                  <a:lnTo>
                    <a:pt x="485" y="440"/>
                  </a:lnTo>
                  <a:lnTo>
                    <a:pt x="485" y="444"/>
                  </a:lnTo>
                  <a:lnTo>
                    <a:pt x="481" y="444"/>
                  </a:lnTo>
                  <a:lnTo>
                    <a:pt x="478" y="444"/>
                  </a:lnTo>
                  <a:lnTo>
                    <a:pt x="474" y="444"/>
                  </a:lnTo>
                  <a:lnTo>
                    <a:pt x="470" y="448"/>
                  </a:lnTo>
                  <a:lnTo>
                    <a:pt x="470" y="444"/>
                  </a:lnTo>
                  <a:lnTo>
                    <a:pt x="474" y="444"/>
                  </a:lnTo>
                  <a:lnTo>
                    <a:pt x="478" y="444"/>
                  </a:lnTo>
                  <a:lnTo>
                    <a:pt x="474" y="444"/>
                  </a:lnTo>
                  <a:lnTo>
                    <a:pt x="470" y="444"/>
                  </a:lnTo>
                  <a:lnTo>
                    <a:pt x="466" y="444"/>
                  </a:lnTo>
                  <a:lnTo>
                    <a:pt x="463" y="444"/>
                  </a:lnTo>
                  <a:lnTo>
                    <a:pt x="459" y="448"/>
                  </a:lnTo>
                  <a:lnTo>
                    <a:pt x="463" y="448"/>
                  </a:lnTo>
                  <a:lnTo>
                    <a:pt x="463" y="451"/>
                  </a:lnTo>
                  <a:lnTo>
                    <a:pt x="459" y="451"/>
                  </a:lnTo>
                  <a:lnTo>
                    <a:pt x="455" y="451"/>
                  </a:lnTo>
                  <a:lnTo>
                    <a:pt x="451" y="455"/>
                  </a:lnTo>
                  <a:lnTo>
                    <a:pt x="447" y="455"/>
                  </a:lnTo>
                  <a:lnTo>
                    <a:pt x="451" y="455"/>
                  </a:lnTo>
                  <a:lnTo>
                    <a:pt x="447" y="459"/>
                  </a:lnTo>
                  <a:lnTo>
                    <a:pt x="447" y="455"/>
                  </a:lnTo>
                  <a:lnTo>
                    <a:pt x="444" y="455"/>
                  </a:lnTo>
                  <a:lnTo>
                    <a:pt x="440" y="455"/>
                  </a:lnTo>
                  <a:lnTo>
                    <a:pt x="440" y="459"/>
                  </a:lnTo>
                  <a:lnTo>
                    <a:pt x="436" y="459"/>
                  </a:lnTo>
                  <a:lnTo>
                    <a:pt x="440" y="459"/>
                  </a:lnTo>
                  <a:lnTo>
                    <a:pt x="436" y="459"/>
                  </a:lnTo>
                  <a:lnTo>
                    <a:pt x="432" y="459"/>
                  </a:lnTo>
                  <a:lnTo>
                    <a:pt x="432" y="463"/>
                  </a:lnTo>
                  <a:lnTo>
                    <a:pt x="429" y="463"/>
                  </a:lnTo>
                  <a:lnTo>
                    <a:pt x="425" y="463"/>
                  </a:lnTo>
                  <a:lnTo>
                    <a:pt x="425" y="466"/>
                  </a:lnTo>
                  <a:lnTo>
                    <a:pt x="421" y="470"/>
                  </a:lnTo>
                  <a:lnTo>
                    <a:pt x="417" y="470"/>
                  </a:lnTo>
                  <a:lnTo>
                    <a:pt x="414" y="470"/>
                  </a:lnTo>
                  <a:lnTo>
                    <a:pt x="414" y="474"/>
                  </a:lnTo>
                  <a:lnTo>
                    <a:pt x="410" y="474"/>
                  </a:lnTo>
                  <a:lnTo>
                    <a:pt x="410" y="478"/>
                  </a:lnTo>
                  <a:lnTo>
                    <a:pt x="406" y="478"/>
                  </a:lnTo>
                  <a:lnTo>
                    <a:pt x="410" y="478"/>
                  </a:lnTo>
                  <a:lnTo>
                    <a:pt x="406" y="482"/>
                  </a:lnTo>
                  <a:lnTo>
                    <a:pt x="402" y="482"/>
                  </a:lnTo>
                  <a:lnTo>
                    <a:pt x="402" y="485"/>
                  </a:lnTo>
                  <a:lnTo>
                    <a:pt x="399" y="482"/>
                  </a:lnTo>
                  <a:lnTo>
                    <a:pt x="399" y="485"/>
                  </a:lnTo>
                  <a:lnTo>
                    <a:pt x="402" y="485"/>
                  </a:lnTo>
                  <a:lnTo>
                    <a:pt x="402" y="489"/>
                  </a:lnTo>
                  <a:lnTo>
                    <a:pt x="399" y="489"/>
                  </a:lnTo>
                  <a:lnTo>
                    <a:pt x="395" y="489"/>
                  </a:lnTo>
                  <a:lnTo>
                    <a:pt x="399" y="489"/>
                  </a:lnTo>
                  <a:lnTo>
                    <a:pt x="399" y="493"/>
                  </a:lnTo>
                  <a:lnTo>
                    <a:pt x="399" y="497"/>
                  </a:lnTo>
                  <a:lnTo>
                    <a:pt x="399" y="493"/>
                  </a:lnTo>
                  <a:lnTo>
                    <a:pt x="395" y="493"/>
                  </a:lnTo>
                  <a:lnTo>
                    <a:pt x="395" y="497"/>
                  </a:lnTo>
                  <a:lnTo>
                    <a:pt x="399" y="497"/>
                  </a:lnTo>
                  <a:lnTo>
                    <a:pt x="399" y="500"/>
                  </a:lnTo>
                  <a:lnTo>
                    <a:pt x="399" y="504"/>
                  </a:lnTo>
                  <a:lnTo>
                    <a:pt x="399" y="508"/>
                  </a:lnTo>
                  <a:lnTo>
                    <a:pt x="402" y="512"/>
                  </a:lnTo>
                  <a:lnTo>
                    <a:pt x="399" y="512"/>
                  </a:lnTo>
                  <a:lnTo>
                    <a:pt x="399" y="515"/>
                  </a:lnTo>
                  <a:lnTo>
                    <a:pt x="399" y="519"/>
                  </a:lnTo>
                  <a:lnTo>
                    <a:pt x="399" y="523"/>
                  </a:lnTo>
                  <a:lnTo>
                    <a:pt x="399" y="527"/>
                  </a:lnTo>
                  <a:lnTo>
                    <a:pt x="395" y="530"/>
                  </a:lnTo>
                  <a:lnTo>
                    <a:pt x="395" y="527"/>
                  </a:lnTo>
                  <a:lnTo>
                    <a:pt x="395" y="530"/>
                  </a:lnTo>
                  <a:lnTo>
                    <a:pt x="395" y="534"/>
                  </a:lnTo>
                  <a:lnTo>
                    <a:pt x="391" y="534"/>
                  </a:lnTo>
                  <a:lnTo>
                    <a:pt x="391" y="538"/>
                  </a:lnTo>
                  <a:lnTo>
                    <a:pt x="387" y="538"/>
                  </a:lnTo>
                  <a:lnTo>
                    <a:pt x="384" y="542"/>
                  </a:lnTo>
                  <a:lnTo>
                    <a:pt x="384" y="545"/>
                  </a:lnTo>
                  <a:lnTo>
                    <a:pt x="380" y="545"/>
                  </a:lnTo>
                  <a:lnTo>
                    <a:pt x="380" y="549"/>
                  </a:lnTo>
                  <a:lnTo>
                    <a:pt x="376" y="553"/>
                  </a:lnTo>
                  <a:lnTo>
                    <a:pt x="376" y="557"/>
                  </a:lnTo>
                  <a:lnTo>
                    <a:pt x="372" y="560"/>
                  </a:lnTo>
                  <a:lnTo>
                    <a:pt x="372" y="564"/>
                  </a:lnTo>
                  <a:lnTo>
                    <a:pt x="369" y="564"/>
                  </a:lnTo>
                  <a:lnTo>
                    <a:pt x="369" y="568"/>
                  </a:lnTo>
                  <a:lnTo>
                    <a:pt x="365" y="572"/>
                  </a:lnTo>
                  <a:lnTo>
                    <a:pt x="361" y="576"/>
                  </a:lnTo>
                  <a:lnTo>
                    <a:pt x="361" y="579"/>
                  </a:lnTo>
                  <a:lnTo>
                    <a:pt x="357" y="579"/>
                  </a:lnTo>
                  <a:lnTo>
                    <a:pt x="354" y="583"/>
                  </a:lnTo>
                  <a:lnTo>
                    <a:pt x="350" y="583"/>
                  </a:lnTo>
                  <a:lnTo>
                    <a:pt x="346" y="587"/>
                  </a:lnTo>
                  <a:lnTo>
                    <a:pt x="346" y="591"/>
                  </a:lnTo>
                  <a:lnTo>
                    <a:pt x="346" y="587"/>
                  </a:lnTo>
                  <a:lnTo>
                    <a:pt x="346" y="583"/>
                  </a:lnTo>
                  <a:lnTo>
                    <a:pt x="350" y="583"/>
                  </a:lnTo>
                  <a:lnTo>
                    <a:pt x="354" y="579"/>
                  </a:lnTo>
                  <a:lnTo>
                    <a:pt x="357" y="579"/>
                  </a:lnTo>
                  <a:lnTo>
                    <a:pt x="357" y="576"/>
                  </a:lnTo>
                  <a:lnTo>
                    <a:pt x="357" y="572"/>
                  </a:lnTo>
                  <a:lnTo>
                    <a:pt x="361" y="572"/>
                  </a:lnTo>
                  <a:lnTo>
                    <a:pt x="361" y="568"/>
                  </a:lnTo>
                  <a:lnTo>
                    <a:pt x="365" y="568"/>
                  </a:lnTo>
                  <a:lnTo>
                    <a:pt x="365" y="564"/>
                  </a:lnTo>
                  <a:lnTo>
                    <a:pt x="365" y="560"/>
                  </a:lnTo>
                  <a:lnTo>
                    <a:pt x="369" y="560"/>
                  </a:lnTo>
                  <a:lnTo>
                    <a:pt x="369" y="557"/>
                  </a:lnTo>
                  <a:lnTo>
                    <a:pt x="369" y="560"/>
                  </a:lnTo>
                  <a:lnTo>
                    <a:pt x="365" y="560"/>
                  </a:lnTo>
                  <a:lnTo>
                    <a:pt x="361" y="560"/>
                  </a:lnTo>
                  <a:lnTo>
                    <a:pt x="361" y="557"/>
                  </a:lnTo>
                  <a:lnTo>
                    <a:pt x="357" y="557"/>
                  </a:lnTo>
                  <a:lnTo>
                    <a:pt x="357" y="553"/>
                  </a:lnTo>
                  <a:lnTo>
                    <a:pt x="357" y="557"/>
                  </a:lnTo>
                  <a:lnTo>
                    <a:pt x="357" y="560"/>
                  </a:lnTo>
                  <a:lnTo>
                    <a:pt x="357" y="564"/>
                  </a:lnTo>
                  <a:lnTo>
                    <a:pt x="357" y="568"/>
                  </a:lnTo>
                  <a:lnTo>
                    <a:pt x="357" y="564"/>
                  </a:lnTo>
                  <a:lnTo>
                    <a:pt x="354" y="564"/>
                  </a:lnTo>
                  <a:lnTo>
                    <a:pt x="354" y="568"/>
                  </a:lnTo>
                  <a:lnTo>
                    <a:pt x="354" y="572"/>
                  </a:lnTo>
                  <a:lnTo>
                    <a:pt x="350" y="572"/>
                  </a:lnTo>
                  <a:lnTo>
                    <a:pt x="350" y="576"/>
                  </a:lnTo>
                  <a:lnTo>
                    <a:pt x="346" y="576"/>
                  </a:lnTo>
                  <a:lnTo>
                    <a:pt x="346" y="579"/>
                  </a:lnTo>
                  <a:lnTo>
                    <a:pt x="342" y="583"/>
                  </a:lnTo>
                  <a:lnTo>
                    <a:pt x="342" y="587"/>
                  </a:lnTo>
                  <a:lnTo>
                    <a:pt x="346" y="587"/>
                  </a:lnTo>
                  <a:lnTo>
                    <a:pt x="342" y="591"/>
                  </a:lnTo>
                  <a:lnTo>
                    <a:pt x="339" y="594"/>
                  </a:lnTo>
                  <a:lnTo>
                    <a:pt x="339" y="598"/>
                  </a:lnTo>
                  <a:lnTo>
                    <a:pt x="339" y="602"/>
                  </a:lnTo>
                  <a:lnTo>
                    <a:pt x="335" y="602"/>
                  </a:lnTo>
                  <a:lnTo>
                    <a:pt x="335" y="606"/>
                  </a:lnTo>
                  <a:lnTo>
                    <a:pt x="331" y="609"/>
                  </a:lnTo>
                  <a:lnTo>
                    <a:pt x="327" y="609"/>
                  </a:lnTo>
                  <a:lnTo>
                    <a:pt x="327" y="613"/>
                  </a:lnTo>
                  <a:lnTo>
                    <a:pt x="323" y="613"/>
                  </a:lnTo>
                  <a:lnTo>
                    <a:pt x="320" y="613"/>
                  </a:lnTo>
                  <a:lnTo>
                    <a:pt x="323" y="613"/>
                  </a:lnTo>
                  <a:lnTo>
                    <a:pt x="323" y="609"/>
                  </a:lnTo>
                  <a:lnTo>
                    <a:pt x="323" y="606"/>
                  </a:lnTo>
                  <a:lnTo>
                    <a:pt x="323" y="602"/>
                  </a:lnTo>
                  <a:lnTo>
                    <a:pt x="327" y="598"/>
                  </a:lnTo>
                  <a:lnTo>
                    <a:pt x="327" y="594"/>
                  </a:lnTo>
                  <a:lnTo>
                    <a:pt x="323" y="594"/>
                  </a:lnTo>
                  <a:lnTo>
                    <a:pt x="320" y="594"/>
                  </a:lnTo>
                  <a:lnTo>
                    <a:pt x="320" y="591"/>
                  </a:lnTo>
                  <a:lnTo>
                    <a:pt x="320" y="587"/>
                  </a:lnTo>
                  <a:lnTo>
                    <a:pt x="316" y="587"/>
                  </a:lnTo>
                  <a:lnTo>
                    <a:pt x="312" y="583"/>
                  </a:lnTo>
                  <a:lnTo>
                    <a:pt x="308" y="583"/>
                  </a:lnTo>
                  <a:lnTo>
                    <a:pt x="308" y="579"/>
                  </a:lnTo>
                  <a:lnTo>
                    <a:pt x="305" y="579"/>
                  </a:lnTo>
                  <a:lnTo>
                    <a:pt x="305" y="576"/>
                  </a:lnTo>
                  <a:lnTo>
                    <a:pt x="301" y="576"/>
                  </a:lnTo>
                  <a:lnTo>
                    <a:pt x="297" y="576"/>
                  </a:lnTo>
                  <a:lnTo>
                    <a:pt x="293" y="576"/>
                  </a:lnTo>
                  <a:lnTo>
                    <a:pt x="293" y="572"/>
                  </a:lnTo>
                  <a:lnTo>
                    <a:pt x="293" y="568"/>
                  </a:lnTo>
                  <a:lnTo>
                    <a:pt x="290" y="568"/>
                  </a:lnTo>
                  <a:lnTo>
                    <a:pt x="286" y="572"/>
                  </a:lnTo>
                  <a:lnTo>
                    <a:pt x="282" y="572"/>
                  </a:lnTo>
                  <a:lnTo>
                    <a:pt x="282" y="568"/>
                  </a:lnTo>
                  <a:lnTo>
                    <a:pt x="282" y="564"/>
                  </a:lnTo>
                  <a:lnTo>
                    <a:pt x="278" y="564"/>
                  </a:lnTo>
                  <a:lnTo>
                    <a:pt x="278" y="560"/>
                  </a:lnTo>
                  <a:lnTo>
                    <a:pt x="275" y="560"/>
                  </a:lnTo>
                  <a:lnTo>
                    <a:pt x="275" y="557"/>
                  </a:lnTo>
                  <a:lnTo>
                    <a:pt x="271" y="557"/>
                  </a:lnTo>
                  <a:lnTo>
                    <a:pt x="267" y="557"/>
                  </a:lnTo>
                  <a:lnTo>
                    <a:pt x="263" y="557"/>
                  </a:lnTo>
                  <a:lnTo>
                    <a:pt x="263" y="560"/>
                  </a:lnTo>
                  <a:lnTo>
                    <a:pt x="260" y="560"/>
                  </a:lnTo>
                  <a:lnTo>
                    <a:pt x="260" y="557"/>
                  </a:lnTo>
                  <a:lnTo>
                    <a:pt x="256" y="557"/>
                  </a:lnTo>
                  <a:lnTo>
                    <a:pt x="260" y="557"/>
                  </a:lnTo>
                  <a:lnTo>
                    <a:pt x="263" y="553"/>
                  </a:lnTo>
                  <a:lnTo>
                    <a:pt x="263" y="549"/>
                  </a:lnTo>
                  <a:lnTo>
                    <a:pt x="267" y="549"/>
                  </a:lnTo>
                  <a:lnTo>
                    <a:pt x="271" y="545"/>
                  </a:lnTo>
                  <a:lnTo>
                    <a:pt x="271" y="542"/>
                  </a:lnTo>
                  <a:lnTo>
                    <a:pt x="275" y="542"/>
                  </a:lnTo>
                  <a:lnTo>
                    <a:pt x="275" y="538"/>
                  </a:lnTo>
                  <a:lnTo>
                    <a:pt x="278" y="538"/>
                  </a:lnTo>
                  <a:lnTo>
                    <a:pt x="278" y="534"/>
                  </a:lnTo>
                  <a:lnTo>
                    <a:pt x="282" y="534"/>
                  </a:lnTo>
                  <a:lnTo>
                    <a:pt x="282" y="530"/>
                  </a:lnTo>
                  <a:lnTo>
                    <a:pt x="286" y="530"/>
                  </a:lnTo>
                  <a:lnTo>
                    <a:pt x="290" y="527"/>
                  </a:lnTo>
                  <a:lnTo>
                    <a:pt x="286" y="527"/>
                  </a:lnTo>
                  <a:lnTo>
                    <a:pt x="290" y="527"/>
                  </a:lnTo>
                  <a:lnTo>
                    <a:pt x="290" y="523"/>
                  </a:lnTo>
                  <a:lnTo>
                    <a:pt x="293" y="523"/>
                  </a:lnTo>
                  <a:lnTo>
                    <a:pt x="297" y="519"/>
                  </a:lnTo>
                  <a:lnTo>
                    <a:pt x="301" y="519"/>
                  </a:lnTo>
                  <a:lnTo>
                    <a:pt x="301" y="515"/>
                  </a:lnTo>
                  <a:lnTo>
                    <a:pt x="305" y="515"/>
                  </a:lnTo>
                  <a:lnTo>
                    <a:pt x="308" y="515"/>
                  </a:lnTo>
                  <a:lnTo>
                    <a:pt x="312" y="512"/>
                  </a:lnTo>
                  <a:lnTo>
                    <a:pt x="316" y="512"/>
                  </a:lnTo>
                  <a:lnTo>
                    <a:pt x="316" y="508"/>
                  </a:lnTo>
                  <a:lnTo>
                    <a:pt x="316" y="512"/>
                  </a:lnTo>
                  <a:lnTo>
                    <a:pt x="316" y="508"/>
                  </a:lnTo>
                  <a:lnTo>
                    <a:pt x="320" y="508"/>
                  </a:lnTo>
                  <a:lnTo>
                    <a:pt x="320" y="504"/>
                  </a:lnTo>
                  <a:lnTo>
                    <a:pt x="320" y="500"/>
                  </a:lnTo>
                  <a:lnTo>
                    <a:pt x="320" y="497"/>
                  </a:lnTo>
                  <a:lnTo>
                    <a:pt x="320" y="493"/>
                  </a:lnTo>
                  <a:lnTo>
                    <a:pt x="316" y="489"/>
                  </a:lnTo>
                  <a:lnTo>
                    <a:pt x="316" y="485"/>
                  </a:lnTo>
                  <a:lnTo>
                    <a:pt x="312" y="485"/>
                  </a:lnTo>
                  <a:lnTo>
                    <a:pt x="308" y="485"/>
                  </a:lnTo>
                  <a:lnTo>
                    <a:pt x="305" y="485"/>
                  </a:lnTo>
                  <a:lnTo>
                    <a:pt x="305" y="482"/>
                  </a:lnTo>
                  <a:lnTo>
                    <a:pt x="308" y="478"/>
                  </a:lnTo>
                  <a:lnTo>
                    <a:pt x="308" y="474"/>
                  </a:lnTo>
                  <a:lnTo>
                    <a:pt x="308" y="470"/>
                  </a:lnTo>
                  <a:lnTo>
                    <a:pt x="308" y="466"/>
                  </a:lnTo>
                  <a:lnTo>
                    <a:pt x="312" y="466"/>
                  </a:lnTo>
                  <a:lnTo>
                    <a:pt x="308" y="466"/>
                  </a:lnTo>
                  <a:lnTo>
                    <a:pt x="308" y="463"/>
                  </a:lnTo>
                  <a:lnTo>
                    <a:pt x="312" y="463"/>
                  </a:lnTo>
                  <a:lnTo>
                    <a:pt x="308" y="459"/>
                  </a:lnTo>
                  <a:lnTo>
                    <a:pt x="305" y="459"/>
                  </a:lnTo>
                  <a:lnTo>
                    <a:pt x="305" y="455"/>
                  </a:lnTo>
                  <a:lnTo>
                    <a:pt x="301" y="459"/>
                  </a:lnTo>
                  <a:lnTo>
                    <a:pt x="297" y="459"/>
                  </a:lnTo>
                  <a:lnTo>
                    <a:pt x="293" y="459"/>
                  </a:lnTo>
                  <a:lnTo>
                    <a:pt x="293" y="455"/>
                  </a:lnTo>
                  <a:lnTo>
                    <a:pt x="290" y="455"/>
                  </a:lnTo>
                  <a:lnTo>
                    <a:pt x="290" y="451"/>
                  </a:lnTo>
                  <a:lnTo>
                    <a:pt x="290" y="448"/>
                  </a:lnTo>
                  <a:lnTo>
                    <a:pt x="290" y="444"/>
                  </a:lnTo>
                  <a:lnTo>
                    <a:pt x="290" y="440"/>
                  </a:lnTo>
                  <a:lnTo>
                    <a:pt x="290" y="436"/>
                  </a:lnTo>
                  <a:lnTo>
                    <a:pt x="286" y="436"/>
                  </a:lnTo>
                  <a:lnTo>
                    <a:pt x="286" y="433"/>
                  </a:lnTo>
                  <a:lnTo>
                    <a:pt x="282" y="433"/>
                  </a:lnTo>
                  <a:lnTo>
                    <a:pt x="278" y="433"/>
                  </a:lnTo>
                  <a:lnTo>
                    <a:pt x="278" y="429"/>
                  </a:lnTo>
                  <a:lnTo>
                    <a:pt x="275" y="429"/>
                  </a:lnTo>
                  <a:lnTo>
                    <a:pt x="275" y="433"/>
                  </a:lnTo>
                  <a:lnTo>
                    <a:pt x="271" y="433"/>
                  </a:lnTo>
                  <a:lnTo>
                    <a:pt x="267" y="433"/>
                  </a:lnTo>
                  <a:lnTo>
                    <a:pt x="263" y="433"/>
                  </a:lnTo>
                  <a:lnTo>
                    <a:pt x="260" y="433"/>
                  </a:lnTo>
                  <a:lnTo>
                    <a:pt x="256" y="433"/>
                  </a:lnTo>
                  <a:lnTo>
                    <a:pt x="256" y="429"/>
                  </a:lnTo>
                  <a:lnTo>
                    <a:pt x="256" y="433"/>
                  </a:lnTo>
                  <a:lnTo>
                    <a:pt x="252" y="429"/>
                  </a:lnTo>
                  <a:lnTo>
                    <a:pt x="252" y="425"/>
                  </a:lnTo>
                  <a:lnTo>
                    <a:pt x="252" y="421"/>
                  </a:lnTo>
                  <a:lnTo>
                    <a:pt x="252" y="418"/>
                  </a:lnTo>
                  <a:lnTo>
                    <a:pt x="256" y="414"/>
                  </a:lnTo>
                  <a:lnTo>
                    <a:pt x="252" y="410"/>
                  </a:lnTo>
                  <a:lnTo>
                    <a:pt x="252" y="406"/>
                  </a:lnTo>
                  <a:lnTo>
                    <a:pt x="252" y="410"/>
                  </a:lnTo>
                  <a:lnTo>
                    <a:pt x="252" y="406"/>
                  </a:lnTo>
                  <a:lnTo>
                    <a:pt x="252" y="403"/>
                  </a:lnTo>
                  <a:lnTo>
                    <a:pt x="248" y="403"/>
                  </a:lnTo>
                  <a:lnTo>
                    <a:pt x="248" y="399"/>
                  </a:lnTo>
                  <a:lnTo>
                    <a:pt x="252" y="399"/>
                  </a:lnTo>
                  <a:lnTo>
                    <a:pt x="252" y="395"/>
                  </a:lnTo>
                  <a:lnTo>
                    <a:pt x="248" y="395"/>
                  </a:lnTo>
                  <a:lnTo>
                    <a:pt x="248" y="391"/>
                  </a:lnTo>
                  <a:lnTo>
                    <a:pt x="252" y="388"/>
                  </a:lnTo>
                  <a:lnTo>
                    <a:pt x="252" y="384"/>
                  </a:lnTo>
                  <a:lnTo>
                    <a:pt x="256" y="384"/>
                  </a:lnTo>
                  <a:lnTo>
                    <a:pt x="256" y="380"/>
                  </a:lnTo>
                  <a:lnTo>
                    <a:pt x="256" y="372"/>
                  </a:lnTo>
                  <a:lnTo>
                    <a:pt x="260" y="369"/>
                  </a:lnTo>
                  <a:lnTo>
                    <a:pt x="256" y="365"/>
                  </a:lnTo>
                  <a:lnTo>
                    <a:pt x="256" y="361"/>
                  </a:lnTo>
                  <a:lnTo>
                    <a:pt x="256" y="357"/>
                  </a:lnTo>
                  <a:lnTo>
                    <a:pt x="252" y="357"/>
                  </a:lnTo>
                  <a:lnTo>
                    <a:pt x="248" y="357"/>
                  </a:lnTo>
                  <a:lnTo>
                    <a:pt x="248" y="354"/>
                  </a:lnTo>
                  <a:lnTo>
                    <a:pt x="245" y="354"/>
                  </a:lnTo>
                  <a:lnTo>
                    <a:pt x="245" y="350"/>
                  </a:lnTo>
                  <a:lnTo>
                    <a:pt x="245" y="346"/>
                  </a:lnTo>
                  <a:lnTo>
                    <a:pt x="245" y="342"/>
                  </a:lnTo>
                  <a:lnTo>
                    <a:pt x="245" y="339"/>
                  </a:lnTo>
                  <a:lnTo>
                    <a:pt x="237" y="339"/>
                  </a:lnTo>
                  <a:lnTo>
                    <a:pt x="230" y="339"/>
                  </a:lnTo>
                  <a:lnTo>
                    <a:pt x="226" y="339"/>
                  </a:lnTo>
                  <a:lnTo>
                    <a:pt x="218" y="339"/>
                  </a:lnTo>
                  <a:lnTo>
                    <a:pt x="218" y="335"/>
                  </a:lnTo>
                  <a:lnTo>
                    <a:pt x="214" y="327"/>
                  </a:lnTo>
                  <a:lnTo>
                    <a:pt x="214" y="324"/>
                  </a:lnTo>
                  <a:lnTo>
                    <a:pt x="211" y="320"/>
                  </a:lnTo>
                  <a:lnTo>
                    <a:pt x="214" y="320"/>
                  </a:lnTo>
                  <a:lnTo>
                    <a:pt x="214" y="316"/>
                  </a:lnTo>
                  <a:lnTo>
                    <a:pt x="214" y="312"/>
                  </a:lnTo>
                  <a:lnTo>
                    <a:pt x="214" y="309"/>
                  </a:lnTo>
                  <a:lnTo>
                    <a:pt x="211" y="305"/>
                  </a:lnTo>
                  <a:lnTo>
                    <a:pt x="214" y="305"/>
                  </a:lnTo>
                  <a:lnTo>
                    <a:pt x="214" y="301"/>
                  </a:lnTo>
                  <a:lnTo>
                    <a:pt x="211" y="301"/>
                  </a:lnTo>
                  <a:lnTo>
                    <a:pt x="211" y="297"/>
                  </a:lnTo>
                  <a:lnTo>
                    <a:pt x="207" y="297"/>
                  </a:lnTo>
                  <a:lnTo>
                    <a:pt x="203" y="297"/>
                  </a:lnTo>
                  <a:lnTo>
                    <a:pt x="203" y="294"/>
                  </a:lnTo>
                  <a:lnTo>
                    <a:pt x="199" y="294"/>
                  </a:lnTo>
                  <a:lnTo>
                    <a:pt x="196" y="297"/>
                  </a:lnTo>
                  <a:lnTo>
                    <a:pt x="196" y="294"/>
                  </a:lnTo>
                  <a:lnTo>
                    <a:pt x="192" y="297"/>
                  </a:lnTo>
                  <a:lnTo>
                    <a:pt x="192" y="294"/>
                  </a:lnTo>
                  <a:lnTo>
                    <a:pt x="188" y="294"/>
                  </a:lnTo>
                  <a:lnTo>
                    <a:pt x="188" y="290"/>
                  </a:lnTo>
                  <a:lnTo>
                    <a:pt x="184" y="290"/>
                  </a:lnTo>
                  <a:lnTo>
                    <a:pt x="181" y="290"/>
                  </a:lnTo>
                  <a:lnTo>
                    <a:pt x="177" y="286"/>
                  </a:lnTo>
                  <a:lnTo>
                    <a:pt x="173" y="286"/>
                  </a:lnTo>
                  <a:lnTo>
                    <a:pt x="173" y="282"/>
                  </a:lnTo>
                  <a:lnTo>
                    <a:pt x="169" y="282"/>
                  </a:lnTo>
                  <a:lnTo>
                    <a:pt x="166" y="282"/>
                  </a:lnTo>
                  <a:lnTo>
                    <a:pt x="166" y="279"/>
                  </a:lnTo>
                  <a:lnTo>
                    <a:pt x="162" y="279"/>
                  </a:lnTo>
                  <a:lnTo>
                    <a:pt x="158" y="279"/>
                  </a:lnTo>
                  <a:lnTo>
                    <a:pt x="154" y="279"/>
                  </a:lnTo>
                  <a:lnTo>
                    <a:pt x="151" y="279"/>
                  </a:lnTo>
                  <a:lnTo>
                    <a:pt x="151" y="275"/>
                  </a:lnTo>
                  <a:lnTo>
                    <a:pt x="147" y="275"/>
                  </a:lnTo>
                  <a:lnTo>
                    <a:pt x="143" y="271"/>
                  </a:lnTo>
                  <a:lnTo>
                    <a:pt x="139" y="271"/>
                  </a:lnTo>
                  <a:lnTo>
                    <a:pt x="139" y="267"/>
                  </a:lnTo>
                  <a:lnTo>
                    <a:pt x="139" y="263"/>
                  </a:lnTo>
                  <a:lnTo>
                    <a:pt x="136" y="263"/>
                  </a:lnTo>
                  <a:lnTo>
                    <a:pt x="136" y="260"/>
                  </a:lnTo>
                  <a:lnTo>
                    <a:pt x="136" y="256"/>
                  </a:lnTo>
                  <a:lnTo>
                    <a:pt x="136" y="252"/>
                  </a:lnTo>
                  <a:lnTo>
                    <a:pt x="136" y="248"/>
                  </a:lnTo>
                  <a:lnTo>
                    <a:pt x="136" y="245"/>
                  </a:lnTo>
                  <a:lnTo>
                    <a:pt x="136" y="241"/>
                  </a:lnTo>
                  <a:lnTo>
                    <a:pt x="136" y="237"/>
                  </a:lnTo>
                  <a:lnTo>
                    <a:pt x="136" y="233"/>
                  </a:lnTo>
                  <a:lnTo>
                    <a:pt x="132" y="237"/>
                  </a:lnTo>
                  <a:lnTo>
                    <a:pt x="128" y="237"/>
                  </a:lnTo>
                  <a:lnTo>
                    <a:pt x="124" y="237"/>
                  </a:lnTo>
                  <a:lnTo>
                    <a:pt x="121" y="237"/>
                  </a:lnTo>
                  <a:lnTo>
                    <a:pt x="117" y="237"/>
                  </a:lnTo>
                  <a:lnTo>
                    <a:pt x="117" y="241"/>
                  </a:lnTo>
                  <a:lnTo>
                    <a:pt x="113" y="241"/>
                  </a:lnTo>
                  <a:lnTo>
                    <a:pt x="109" y="241"/>
                  </a:lnTo>
                  <a:lnTo>
                    <a:pt x="109" y="245"/>
                  </a:lnTo>
                  <a:lnTo>
                    <a:pt x="106" y="245"/>
                  </a:lnTo>
                  <a:lnTo>
                    <a:pt x="102" y="248"/>
                  </a:lnTo>
                  <a:lnTo>
                    <a:pt x="98" y="248"/>
                  </a:lnTo>
                  <a:lnTo>
                    <a:pt x="98" y="252"/>
                  </a:lnTo>
                  <a:lnTo>
                    <a:pt x="98" y="248"/>
                  </a:lnTo>
                  <a:lnTo>
                    <a:pt x="94" y="248"/>
                  </a:lnTo>
                  <a:lnTo>
                    <a:pt x="94" y="252"/>
                  </a:lnTo>
                  <a:lnTo>
                    <a:pt x="90" y="252"/>
                  </a:lnTo>
                  <a:lnTo>
                    <a:pt x="90" y="256"/>
                  </a:lnTo>
                  <a:lnTo>
                    <a:pt x="87" y="256"/>
                  </a:lnTo>
                  <a:lnTo>
                    <a:pt x="83" y="256"/>
                  </a:lnTo>
                  <a:lnTo>
                    <a:pt x="79" y="256"/>
                  </a:lnTo>
                  <a:lnTo>
                    <a:pt x="75" y="256"/>
                  </a:lnTo>
                  <a:lnTo>
                    <a:pt x="72" y="256"/>
                  </a:lnTo>
                  <a:lnTo>
                    <a:pt x="68" y="256"/>
                  </a:lnTo>
                  <a:lnTo>
                    <a:pt x="64" y="256"/>
                  </a:lnTo>
                  <a:lnTo>
                    <a:pt x="60" y="256"/>
                  </a:lnTo>
                  <a:lnTo>
                    <a:pt x="57" y="256"/>
                  </a:lnTo>
                  <a:lnTo>
                    <a:pt x="53" y="256"/>
                  </a:lnTo>
                  <a:lnTo>
                    <a:pt x="53" y="252"/>
                  </a:lnTo>
                  <a:lnTo>
                    <a:pt x="53" y="248"/>
                  </a:lnTo>
                  <a:lnTo>
                    <a:pt x="53" y="245"/>
                  </a:lnTo>
                  <a:lnTo>
                    <a:pt x="53" y="241"/>
                  </a:lnTo>
                  <a:lnTo>
                    <a:pt x="53" y="237"/>
                  </a:lnTo>
                  <a:lnTo>
                    <a:pt x="53" y="233"/>
                  </a:lnTo>
                  <a:lnTo>
                    <a:pt x="53" y="230"/>
                  </a:lnTo>
                  <a:lnTo>
                    <a:pt x="53" y="233"/>
                  </a:lnTo>
                  <a:lnTo>
                    <a:pt x="49" y="233"/>
                  </a:lnTo>
                  <a:lnTo>
                    <a:pt x="49" y="237"/>
                  </a:lnTo>
                  <a:lnTo>
                    <a:pt x="45" y="237"/>
                  </a:lnTo>
                  <a:lnTo>
                    <a:pt x="42" y="241"/>
                  </a:lnTo>
                  <a:lnTo>
                    <a:pt x="38" y="241"/>
                  </a:lnTo>
                  <a:lnTo>
                    <a:pt x="34" y="241"/>
                  </a:lnTo>
                  <a:lnTo>
                    <a:pt x="30" y="241"/>
                  </a:lnTo>
                  <a:lnTo>
                    <a:pt x="27" y="241"/>
                  </a:lnTo>
                  <a:lnTo>
                    <a:pt x="30" y="241"/>
                  </a:lnTo>
                  <a:lnTo>
                    <a:pt x="30" y="237"/>
                  </a:lnTo>
                  <a:lnTo>
                    <a:pt x="27" y="237"/>
                  </a:lnTo>
                  <a:lnTo>
                    <a:pt x="27" y="233"/>
                  </a:lnTo>
                  <a:lnTo>
                    <a:pt x="23" y="230"/>
                  </a:lnTo>
                  <a:lnTo>
                    <a:pt x="19" y="230"/>
                  </a:lnTo>
                  <a:lnTo>
                    <a:pt x="15" y="230"/>
                  </a:lnTo>
                  <a:lnTo>
                    <a:pt x="12" y="230"/>
                  </a:lnTo>
                  <a:lnTo>
                    <a:pt x="15" y="230"/>
                  </a:lnTo>
                  <a:lnTo>
                    <a:pt x="15" y="226"/>
                  </a:lnTo>
                  <a:lnTo>
                    <a:pt x="15" y="222"/>
                  </a:lnTo>
                  <a:lnTo>
                    <a:pt x="12" y="222"/>
                  </a:lnTo>
                  <a:lnTo>
                    <a:pt x="12" y="218"/>
                  </a:lnTo>
                  <a:lnTo>
                    <a:pt x="8" y="215"/>
                  </a:lnTo>
                  <a:lnTo>
                    <a:pt x="8" y="211"/>
                  </a:lnTo>
                  <a:lnTo>
                    <a:pt x="4" y="207"/>
                  </a:lnTo>
                  <a:lnTo>
                    <a:pt x="4" y="203"/>
                  </a:lnTo>
                  <a:lnTo>
                    <a:pt x="0" y="203"/>
                  </a:lnTo>
                  <a:lnTo>
                    <a:pt x="0" y="200"/>
                  </a:lnTo>
                  <a:lnTo>
                    <a:pt x="4" y="200"/>
                  </a:lnTo>
                  <a:lnTo>
                    <a:pt x="4" y="196"/>
                  </a:lnTo>
                  <a:lnTo>
                    <a:pt x="4" y="192"/>
                  </a:lnTo>
                  <a:lnTo>
                    <a:pt x="4" y="188"/>
                  </a:lnTo>
                  <a:lnTo>
                    <a:pt x="8" y="188"/>
                  </a:lnTo>
                  <a:lnTo>
                    <a:pt x="12" y="185"/>
                  </a:lnTo>
                  <a:lnTo>
                    <a:pt x="15" y="185"/>
                  </a:lnTo>
                  <a:lnTo>
                    <a:pt x="12" y="181"/>
                  </a:lnTo>
                  <a:lnTo>
                    <a:pt x="12" y="177"/>
                  </a:lnTo>
                  <a:lnTo>
                    <a:pt x="12" y="173"/>
                  </a:lnTo>
                  <a:lnTo>
                    <a:pt x="15" y="173"/>
                  </a:lnTo>
                  <a:lnTo>
                    <a:pt x="15" y="169"/>
                  </a:lnTo>
                  <a:lnTo>
                    <a:pt x="15" y="166"/>
                  </a:lnTo>
                  <a:lnTo>
                    <a:pt x="19" y="162"/>
                  </a:lnTo>
                  <a:lnTo>
                    <a:pt x="23" y="162"/>
                  </a:lnTo>
                  <a:lnTo>
                    <a:pt x="27" y="158"/>
                  </a:lnTo>
                  <a:lnTo>
                    <a:pt x="30" y="158"/>
                  </a:lnTo>
                  <a:lnTo>
                    <a:pt x="30" y="154"/>
                  </a:lnTo>
                  <a:lnTo>
                    <a:pt x="34" y="154"/>
                  </a:lnTo>
                  <a:lnTo>
                    <a:pt x="38" y="154"/>
                  </a:lnTo>
                  <a:lnTo>
                    <a:pt x="42" y="151"/>
                  </a:lnTo>
                  <a:lnTo>
                    <a:pt x="45" y="151"/>
                  </a:lnTo>
                  <a:lnTo>
                    <a:pt x="49" y="151"/>
                  </a:lnTo>
                  <a:lnTo>
                    <a:pt x="49" y="147"/>
                  </a:lnTo>
                  <a:lnTo>
                    <a:pt x="53" y="147"/>
                  </a:lnTo>
                  <a:lnTo>
                    <a:pt x="57" y="147"/>
                  </a:lnTo>
                  <a:lnTo>
                    <a:pt x="57" y="151"/>
                  </a:lnTo>
                  <a:lnTo>
                    <a:pt x="60" y="151"/>
                  </a:lnTo>
                  <a:lnTo>
                    <a:pt x="64" y="151"/>
                  </a:lnTo>
                  <a:lnTo>
                    <a:pt x="64" y="143"/>
                  </a:lnTo>
                  <a:lnTo>
                    <a:pt x="64" y="136"/>
                  </a:lnTo>
                  <a:lnTo>
                    <a:pt x="68" y="121"/>
                  </a:lnTo>
                  <a:lnTo>
                    <a:pt x="72" y="113"/>
                  </a:lnTo>
                  <a:lnTo>
                    <a:pt x="72" y="106"/>
                  </a:lnTo>
                  <a:lnTo>
                    <a:pt x="72" y="102"/>
                  </a:lnTo>
                  <a:lnTo>
                    <a:pt x="72" y="98"/>
                  </a:lnTo>
                  <a:lnTo>
                    <a:pt x="68" y="94"/>
                  </a:lnTo>
                  <a:lnTo>
                    <a:pt x="68" y="91"/>
                  </a:lnTo>
                  <a:lnTo>
                    <a:pt x="64" y="87"/>
                  </a:lnTo>
                  <a:lnTo>
                    <a:pt x="60" y="87"/>
                  </a:lnTo>
                  <a:lnTo>
                    <a:pt x="60" y="83"/>
                  </a:lnTo>
                  <a:lnTo>
                    <a:pt x="60" y="79"/>
                  </a:lnTo>
                  <a:lnTo>
                    <a:pt x="60" y="75"/>
                  </a:lnTo>
                  <a:lnTo>
                    <a:pt x="60" y="72"/>
                  </a:lnTo>
                  <a:lnTo>
                    <a:pt x="64" y="72"/>
                  </a:lnTo>
                  <a:lnTo>
                    <a:pt x="68" y="72"/>
                  </a:lnTo>
                  <a:lnTo>
                    <a:pt x="72" y="72"/>
                  </a:lnTo>
                  <a:lnTo>
                    <a:pt x="75" y="72"/>
                  </a:lnTo>
                  <a:lnTo>
                    <a:pt x="75" y="68"/>
                  </a:lnTo>
                  <a:lnTo>
                    <a:pt x="72" y="64"/>
                  </a:lnTo>
                  <a:lnTo>
                    <a:pt x="72" y="68"/>
                  </a:lnTo>
                  <a:lnTo>
                    <a:pt x="68" y="64"/>
                  </a:lnTo>
                  <a:lnTo>
                    <a:pt x="64" y="64"/>
                  </a:lnTo>
                  <a:lnTo>
                    <a:pt x="64" y="57"/>
                  </a:lnTo>
                  <a:lnTo>
                    <a:pt x="68" y="57"/>
                  </a:lnTo>
                  <a:lnTo>
                    <a:pt x="68" y="53"/>
                  </a:lnTo>
                  <a:lnTo>
                    <a:pt x="72" y="57"/>
                  </a:lnTo>
                  <a:lnTo>
                    <a:pt x="75" y="57"/>
                  </a:lnTo>
                  <a:lnTo>
                    <a:pt x="79" y="57"/>
                  </a:lnTo>
                  <a:lnTo>
                    <a:pt x="90" y="57"/>
                  </a:lnTo>
                  <a:lnTo>
                    <a:pt x="90" y="53"/>
                  </a:lnTo>
                  <a:lnTo>
                    <a:pt x="94" y="53"/>
                  </a:lnTo>
                  <a:lnTo>
                    <a:pt x="94" y="57"/>
                  </a:lnTo>
                  <a:lnTo>
                    <a:pt x="98" y="53"/>
                  </a:lnTo>
                  <a:lnTo>
                    <a:pt x="102" y="49"/>
                  </a:lnTo>
                  <a:lnTo>
                    <a:pt x="106" y="49"/>
                  </a:lnTo>
                  <a:lnTo>
                    <a:pt x="106" y="53"/>
                  </a:lnTo>
                  <a:lnTo>
                    <a:pt x="109" y="57"/>
                  </a:lnTo>
                  <a:lnTo>
                    <a:pt x="109" y="60"/>
                  </a:lnTo>
                  <a:lnTo>
                    <a:pt x="109" y="64"/>
                  </a:lnTo>
                  <a:lnTo>
                    <a:pt x="113" y="64"/>
                  </a:lnTo>
                  <a:lnTo>
                    <a:pt x="121" y="72"/>
                  </a:lnTo>
                  <a:lnTo>
                    <a:pt x="124" y="72"/>
                  </a:lnTo>
                  <a:lnTo>
                    <a:pt x="128" y="68"/>
                  </a:lnTo>
                  <a:lnTo>
                    <a:pt x="132" y="68"/>
                  </a:lnTo>
                  <a:lnTo>
                    <a:pt x="132" y="72"/>
                  </a:lnTo>
                  <a:lnTo>
                    <a:pt x="136" y="72"/>
                  </a:lnTo>
                  <a:lnTo>
                    <a:pt x="136" y="68"/>
                  </a:lnTo>
                  <a:lnTo>
                    <a:pt x="139" y="68"/>
                  </a:lnTo>
                  <a:lnTo>
                    <a:pt x="139" y="64"/>
                  </a:lnTo>
                  <a:lnTo>
                    <a:pt x="143" y="64"/>
                  </a:lnTo>
                  <a:lnTo>
                    <a:pt x="147" y="64"/>
                  </a:lnTo>
                  <a:lnTo>
                    <a:pt x="147" y="60"/>
                  </a:lnTo>
                  <a:lnTo>
                    <a:pt x="151" y="60"/>
                  </a:lnTo>
                  <a:lnTo>
                    <a:pt x="154" y="60"/>
                  </a:lnTo>
                  <a:lnTo>
                    <a:pt x="154" y="57"/>
                  </a:lnTo>
                  <a:lnTo>
                    <a:pt x="154" y="53"/>
                  </a:lnTo>
                  <a:lnTo>
                    <a:pt x="158" y="53"/>
                  </a:lnTo>
                  <a:lnTo>
                    <a:pt x="162" y="53"/>
                  </a:lnTo>
                  <a:lnTo>
                    <a:pt x="162" y="49"/>
                  </a:lnTo>
                  <a:lnTo>
                    <a:pt x="166" y="49"/>
                  </a:lnTo>
                  <a:lnTo>
                    <a:pt x="166" y="45"/>
                  </a:lnTo>
                  <a:lnTo>
                    <a:pt x="162" y="45"/>
                  </a:lnTo>
                  <a:lnTo>
                    <a:pt x="158" y="45"/>
                  </a:lnTo>
                  <a:lnTo>
                    <a:pt x="158" y="42"/>
                  </a:lnTo>
                  <a:lnTo>
                    <a:pt x="158" y="38"/>
                  </a:lnTo>
                  <a:lnTo>
                    <a:pt x="154" y="38"/>
                  </a:lnTo>
                  <a:lnTo>
                    <a:pt x="154" y="34"/>
                  </a:lnTo>
                  <a:lnTo>
                    <a:pt x="154" y="30"/>
                  </a:lnTo>
                  <a:lnTo>
                    <a:pt x="154" y="27"/>
                  </a:lnTo>
                  <a:lnTo>
                    <a:pt x="151" y="23"/>
                  </a:lnTo>
                  <a:lnTo>
                    <a:pt x="147" y="19"/>
                  </a:lnTo>
                  <a:lnTo>
                    <a:pt x="147" y="15"/>
                  </a:lnTo>
                  <a:lnTo>
                    <a:pt x="143" y="15"/>
                  </a:lnTo>
                  <a:lnTo>
                    <a:pt x="147" y="15"/>
                  </a:lnTo>
                  <a:lnTo>
                    <a:pt x="147" y="19"/>
                  </a:lnTo>
                  <a:lnTo>
                    <a:pt x="151" y="19"/>
                  </a:lnTo>
                  <a:lnTo>
                    <a:pt x="154" y="19"/>
                  </a:lnTo>
                  <a:lnTo>
                    <a:pt x="154" y="23"/>
                  </a:lnTo>
                  <a:lnTo>
                    <a:pt x="158" y="23"/>
                  </a:lnTo>
                  <a:lnTo>
                    <a:pt x="158" y="19"/>
                  </a:lnTo>
                  <a:lnTo>
                    <a:pt x="162" y="19"/>
                  </a:lnTo>
                  <a:lnTo>
                    <a:pt x="162" y="23"/>
                  </a:lnTo>
                  <a:lnTo>
                    <a:pt x="166" y="23"/>
                  </a:lnTo>
                  <a:lnTo>
                    <a:pt x="166" y="19"/>
                  </a:lnTo>
                  <a:lnTo>
                    <a:pt x="169" y="19"/>
                  </a:lnTo>
                  <a:lnTo>
                    <a:pt x="169" y="23"/>
                  </a:lnTo>
                  <a:lnTo>
                    <a:pt x="173" y="27"/>
                  </a:lnTo>
                  <a:lnTo>
                    <a:pt x="177" y="27"/>
                  </a:lnTo>
                  <a:lnTo>
                    <a:pt x="177" y="23"/>
                  </a:lnTo>
                  <a:lnTo>
                    <a:pt x="177" y="19"/>
                  </a:lnTo>
                  <a:lnTo>
                    <a:pt x="181" y="19"/>
                  </a:lnTo>
                  <a:lnTo>
                    <a:pt x="181" y="15"/>
                  </a:lnTo>
                  <a:lnTo>
                    <a:pt x="184" y="19"/>
                  </a:lnTo>
                  <a:lnTo>
                    <a:pt x="188" y="19"/>
                  </a:lnTo>
                  <a:lnTo>
                    <a:pt x="188" y="15"/>
                  </a:lnTo>
                  <a:lnTo>
                    <a:pt x="188" y="19"/>
                  </a:lnTo>
                  <a:lnTo>
                    <a:pt x="192" y="15"/>
                  </a:lnTo>
                  <a:lnTo>
                    <a:pt x="196" y="15"/>
                  </a:lnTo>
                  <a:lnTo>
                    <a:pt x="196" y="12"/>
                  </a:lnTo>
                  <a:lnTo>
                    <a:pt x="199" y="12"/>
                  </a:lnTo>
                  <a:lnTo>
                    <a:pt x="203" y="12"/>
                  </a:lnTo>
                  <a:lnTo>
                    <a:pt x="207" y="12"/>
                  </a:lnTo>
                  <a:lnTo>
                    <a:pt x="207" y="8"/>
                  </a:lnTo>
                  <a:lnTo>
                    <a:pt x="211" y="8"/>
                  </a:lnTo>
                  <a:lnTo>
                    <a:pt x="211" y="4"/>
                  </a:lnTo>
                  <a:lnTo>
                    <a:pt x="211" y="0"/>
                  </a:lnTo>
                  <a:lnTo>
                    <a:pt x="207" y="0"/>
                  </a:lnTo>
                  <a:lnTo>
                    <a:pt x="211" y="0"/>
                  </a:lnTo>
                  <a:lnTo>
                    <a:pt x="214" y="0"/>
                  </a:lnTo>
                  <a:lnTo>
                    <a:pt x="218" y="0"/>
                  </a:lnTo>
                  <a:lnTo>
                    <a:pt x="218" y="4"/>
                  </a:lnTo>
                  <a:lnTo>
                    <a:pt x="222" y="4"/>
                  </a:lnTo>
                  <a:lnTo>
                    <a:pt x="218" y="8"/>
                  </a:lnTo>
                  <a:lnTo>
                    <a:pt x="218" y="12"/>
                  </a:lnTo>
                  <a:lnTo>
                    <a:pt x="222" y="12"/>
                  </a:lnTo>
                  <a:lnTo>
                    <a:pt x="226" y="12"/>
                  </a:lnTo>
                  <a:lnTo>
                    <a:pt x="226" y="15"/>
                  </a:lnTo>
                  <a:lnTo>
                    <a:pt x="226" y="19"/>
                  </a:lnTo>
                  <a:lnTo>
                    <a:pt x="226" y="23"/>
                  </a:lnTo>
                  <a:lnTo>
                    <a:pt x="222" y="27"/>
                  </a:lnTo>
                  <a:lnTo>
                    <a:pt x="222" y="30"/>
                  </a:lnTo>
                  <a:lnTo>
                    <a:pt x="222" y="34"/>
                  </a:lnTo>
                  <a:lnTo>
                    <a:pt x="222" y="38"/>
                  </a:lnTo>
                  <a:lnTo>
                    <a:pt x="218" y="42"/>
                  </a:lnTo>
                  <a:lnTo>
                    <a:pt x="222" y="42"/>
                  </a:lnTo>
                  <a:lnTo>
                    <a:pt x="222" y="45"/>
                  </a:lnTo>
                  <a:lnTo>
                    <a:pt x="226" y="45"/>
                  </a:lnTo>
                  <a:lnTo>
                    <a:pt x="226" y="49"/>
                  </a:lnTo>
                  <a:lnTo>
                    <a:pt x="222" y="53"/>
                  </a:lnTo>
                  <a:lnTo>
                    <a:pt x="226" y="53"/>
                  </a:lnTo>
                  <a:lnTo>
                    <a:pt x="226" y="57"/>
                  </a:lnTo>
                  <a:lnTo>
                    <a:pt x="230" y="57"/>
                  </a:lnTo>
                  <a:lnTo>
                    <a:pt x="233" y="60"/>
                  </a:lnTo>
                  <a:lnTo>
                    <a:pt x="237" y="60"/>
                  </a:lnTo>
                  <a:lnTo>
                    <a:pt x="237" y="64"/>
                  </a:lnTo>
                  <a:lnTo>
                    <a:pt x="241" y="64"/>
                  </a:lnTo>
                  <a:lnTo>
                    <a:pt x="245" y="64"/>
                  </a:lnTo>
                  <a:lnTo>
                    <a:pt x="245" y="60"/>
                  </a:lnTo>
                  <a:lnTo>
                    <a:pt x="248" y="57"/>
                  </a:lnTo>
                  <a:lnTo>
                    <a:pt x="248" y="60"/>
                  </a:lnTo>
                  <a:lnTo>
                    <a:pt x="252" y="60"/>
                  </a:lnTo>
                  <a:lnTo>
                    <a:pt x="252" y="57"/>
                  </a:lnTo>
                  <a:lnTo>
                    <a:pt x="256" y="57"/>
                  </a:lnTo>
                  <a:lnTo>
                    <a:pt x="260" y="57"/>
                  </a:lnTo>
                  <a:lnTo>
                    <a:pt x="260" y="53"/>
                  </a:lnTo>
                  <a:lnTo>
                    <a:pt x="263" y="53"/>
                  </a:lnTo>
                  <a:lnTo>
                    <a:pt x="267" y="49"/>
                  </a:lnTo>
                  <a:lnTo>
                    <a:pt x="267" y="53"/>
                  </a:lnTo>
                  <a:lnTo>
                    <a:pt x="271" y="53"/>
                  </a:lnTo>
                  <a:lnTo>
                    <a:pt x="275" y="53"/>
                  </a:lnTo>
                  <a:close/>
                  <a:moveTo>
                    <a:pt x="372" y="113"/>
                  </a:moveTo>
                  <a:lnTo>
                    <a:pt x="369" y="113"/>
                  </a:lnTo>
                  <a:lnTo>
                    <a:pt x="369" y="109"/>
                  </a:lnTo>
                  <a:lnTo>
                    <a:pt x="365" y="106"/>
                  </a:lnTo>
                  <a:lnTo>
                    <a:pt x="365" y="102"/>
                  </a:lnTo>
                  <a:lnTo>
                    <a:pt x="369" y="102"/>
                  </a:lnTo>
                  <a:lnTo>
                    <a:pt x="369" y="98"/>
                  </a:lnTo>
                  <a:lnTo>
                    <a:pt x="365" y="98"/>
                  </a:lnTo>
                  <a:lnTo>
                    <a:pt x="365" y="94"/>
                  </a:lnTo>
                  <a:lnTo>
                    <a:pt x="365" y="91"/>
                  </a:lnTo>
                  <a:lnTo>
                    <a:pt x="365" y="94"/>
                  </a:lnTo>
                  <a:lnTo>
                    <a:pt x="369" y="94"/>
                  </a:lnTo>
                  <a:lnTo>
                    <a:pt x="365" y="94"/>
                  </a:lnTo>
                  <a:lnTo>
                    <a:pt x="365" y="91"/>
                  </a:lnTo>
                  <a:lnTo>
                    <a:pt x="365" y="87"/>
                  </a:lnTo>
                  <a:lnTo>
                    <a:pt x="369" y="87"/>
                  </a:lnTo>
                  <a:lnTo>
                    <a:pt x="369" y="83"/>
                  </a:lnTo>
                  <a:lnTo>
                    <a:pt x="372" y="83"/>
                  </a:lnTo>
                  <a:lnTo>
                    <a:pt x="376" y="83"/>
                  </a:lnTo>
                  <a:lnTo>
                    <a:pt x="380" y="87"/>
                  </a:lnTo>
                  <a:lnTo>
                    <a:pt x="384" y="87"/>
                  </a:lnTo>
                  <a:lnTo>
                    <a:pt x="387" y="87"/>
                  </a:lnTo>
                  <a:lnTo>
                    <a:pt x="391" y="83"/>
                  </a:lnTo>
                  <a:lnTo>
                    <a:pt x="391" y="87"/>
                  </a:lnTo>
                  <a:lnTo>
                    <a:pt x="395" y="87"/>
                  </a:lnTo>
                  <a:lnTo>
                    <a:pt x="399" y="87"/>
                  </a:lnTo>
                  <a:lnTo>
                    <a:pt x="402" y="87"/>
                  </a:lnTo>
                  <a:lnTo>
                    <a:pt x="402" y="91"/>
                  </a:lnTo>
                  <a:lnTo>
                    <a:pt x="402" y="94"/>
                  </a:lnTo>
                  <a:lnTo>
                    <a:pt x="399" y="94"/>
                  </a:lnTo>
                  <a:lnTo>
                    <a:pt x="399" y="98"/>
                  </a:lnTo>
                  <a:lnTo>
                    <a:pt x="395" y="102"/>
                  </a:lnTo>
                  <a:lnTo>
                    <a:pt x="395" y="106"/>
                  </a:lnTo>
                  <a:lnTo>
                    <a:pt x="391" y="109"/>
                  </a:lnTo>
                  <a:lnTo>
                    <a:pt x="387" y="109"/>
                  </a:lnTo>
                  <a:lnTo>
                    <a:pt x="384" y="109"/>
                  </a:lnTo>
                  <a:lnTo>
                    <a:pt x="380" y="109"/>
                  </a:lnTo>
                  <a:lnTo>
                    <a:pt x="376" y="109"/>
                  </a:lnTo>
                  <a:lnTo>
                    <a:pt x="372" y="109"/>
                  </a:lnTo>
                  <a:lnTo>
                    <a:pt x="372" y="113"/>
                  </a:lnTo>
                  <a:close/>
                  <a:moveTo>
                    <a:pt x="346" y="106"/>
                  </a:moveTo>
                  <a:lnTo>
                    <a:pt x="346" y="102"/>
                  </a:lnTo>
                  <a:lnTo>
                    <a:pt x="350" y="102"/>
                  </a:lnTo>
                  <a:lnTo>
                    <a:pt x="350" y="98"/>
                  </a:lnTo>
                  <a:lnTo>
                    <a:pt x="354" y="94"/>
                  </a:lnTo>
                  <a:lnTo>
                    <a:pt x="354" y="91"/>
                  </a:lnTo>
                  <a:lnTo>
                    <a:pt x="357" y="91"/>
                  </a:lnTo>
                  <a:lnTo>
                    <a:pt x="357" y="94"/>
                  </a:lnTo>
                  <a:lnTo>
                    <a:pt x="357" y="98"/>
                  </a:lnTo>
                  <a:lnTo>
                    <a:pt x="357" y="102"/>
                  </a:lnTo>
                  <a:lnTo>
                    <a:pt x="354" y="102"/>
                  </a:lnTo>
                  <a:lnTo>
                    <a:pt x="350" y="106"/>
                  </a:lnTo>
                  <a:lnTo>
                    <a:pt x="346" y="106"/>
                  </a:lnTo>
                  <a:close/>
                  <a:moveTo>
                    <a:pt x="376" y="83"/>
                  </a:moveTo>
                  <a:lnTo>
                    <a:pt x="372" y="83"/>
                  </a:lnTo>
                  <a:lnTo>
                    <a:pt x="372" y="79"/>
                  </a:lnTo>
                  <a:lnTo>
                    <a:pt x="376" y="79"/>
                  </a:lnTo>
                  <a:lnTo>
                    <a:pt x="380" y="79"/>
                  </a:lnTo>
                  <a:lnTo>
                    <a:pt x="380" y="75"/>
                  </a:lnTo>
                  <a:lnTo>
                    <a:pt x="384" y="75"/>
                  </a:lnTo>
                  <a:lnTo>
                    <a:pt x="384" y="79"/>
                  </a:lnTo>
                  <a:lnTo>
                    <a:pt x="380" y="79"/>
                  </a:lnTo>
                  <a:lnTo>
                    <a:pt x="380" y="83"/>
                  </a:lnTo>
                  <a:lnTo>
                    <a:pt x="376" y="83"/>
                  </a:lnTo>
                  <a:close/>
                  <a:moveTo>
                    <a:pt x="384" y="87"/>
                  </a:moveTo>
                  <a:lnTo>
                    <a:pt x="380" y="87"/>
                  </a:lnTo>
                  <a:lnTo>
                    <a:pt x="380" y="83"/>
                  </a:lnTo>
                  <a:lnTo>
                    <a:pt x="384" y="83"/>
                  </a:lnTo>
                  <a:lnTo>
                    <a:pt x="387" y="83"/>
                  </a:lnTo>
                  <a:lnTo>
                    <a:pt x="384" y="83"/>
                  </a:lnTo>
                  <a:lnTo>
                    <a:pt x="384" y="87"/>
                  </a:lnTo>
                  <a:close/>
                  <a:moveTo>
                    <a:pt x="365" y="87"/>
                  </a:moveTo>
                  <a:lnTo>
                    <a:pt x="361" y="87"/>
                  </a:lnTo>
                  <a:lnTo>
                    <a:pt x="361" y="83"/>
                  </a:lnTo>
                  <a:lnTo>
                    <a:pt x="365" y="83"/>
                  </a:lnTo>
                  <a:lnTo>
                    <a:pt x="369" y="83"/>
                  </a:lnTo>
                  <a:lnTo>
                    <a:pt x="365" y="87"/>
                  </a:lnTo>
                  <a:close/>
                  <a:moveTo>
                    <a:pt x="372" y="75"/>
                  </a:moveTo>
                  <a:lnTo>
                    <a:pt x="372" y="72"/>
                  </a:lnTo>
                  <a:lnTo>
                    <a:pt x="376" y="72"/>
                  </a:lnTo>
                  <a:lnTo>
                    <a:pt x="376" y="75"/>
                  </a:lnTo>
                  <a:lnTo>
                    <a:pt x="372" y="75"/>
                  </a:lnTo>
                  <a:close/>
                  <a:moveTo>
                    <a:pt x="361" y="98"/>
                  </a:moveTo>
                  <a:lnTo>
                    <a:pt x="357" y="98"/>
                  </a:lnTo>
                  <a:lnTo>
                    <a:pt x="361" y="98"/>
                  </a:lnTo>
                  <a:lnTo>
                    <a:pt x="361" y="94"/>
                  </a:lnTo>
                  <a:lnTo>
                    <a:pt x="361" y="91"/>
                  </a:lnTo>
                  <a:lnTo>
                    <a:pt x="365" y="91"/>
                  </a:lnTo>
                  <a:lnTo>
                    <a:pt x="365" y="94"/>
                  </a:lnTo>
                  <a:lnTo>
                    <a:pt x="361" y="94"/>
                  </a:lnTo>
                  <a:lnTo>
                    <a:pt x="361" y="98"/>
                  </a:lnTo>
                  <a:close/>
                  <a:moveTo>
                    <a:pt x="369" y="79"/>
                  </a:moveTo>
                  <a:lnTo>
                    <a:pt x="369" y="75"/>
                  </a:lnTo>
                  <a:lnTo>
                    <a:pt x="372" y="72"/>
                  </a:lnTo>
                  <a:lnTo>
                    <a:pt x="372" y="75"/>
                  </a:lnTo>
                  <a:lnTo>
                    <a:pt x="372" y="79"/>
                  </a:lnTo>
                  <a:lnTo>
                    <a:pt x="369" y="79"/>
                  </a:lnTo>
                  <a:close/>
                  <a:moveTo>
                    <a:pt x="354" y="91"/>
                  </a:moveTo>
                  <a:lnTo>
                    <a:pt x="357" y="91"/>
                  </a:lnTo>
                  <a:lnTo>
                    <a:pt x="357" y="87"/>
                  </a:lnTo>
                  <a:lnTo>
                    <a:pt x="361" y="83"/>
                  </a:lnTo>
                  <a:lnTo>
                    <a:pt x="361" y="87"/>
                  </a:lnTo>
                  <a:lnTo>
                    <a:pt x="357" y="87"/>
                  </a:lnTo>
                  <a:lnTo>
                    <a:pt x="357" y="91"/>
                  </a:lnTo>
                  <a:lnTo>
                    <a:pt x="354" y="91"/>
                  </a:lnTo>
                  <a:close/>
                  <a:moveTo>
                    <a:pt x="399" y="519"/>
                  </a:moveTo>
                  <a:lnTo>
                    <a:pt x="402" y="515"/>
                  </a:lnTo>
                  <a:lnTo>
                    <a:pt x="399" y="515"/>
                  </a:lnTo>
                  <a:lnTo>
                    <a:pt x="402" y="512"/>
                  </a:lnTo>
                  <a:lnTo>
                    <a:pt x="402" y="515"/>
                  </a:lnTo>
                  <a:lnTo>
                    <a:pt x="402" y="519"/>
                  </a:lnTo>
                  <a:lnTo>
                    <a:pt x="399" y="519"/>
                  </a:lnTo>
                  <a:close/>
                  <a:moveTo>
                    <a:pt x="372" y="53"/>
                  </a:moveTo>
                  <a:lnTo>
                    <a:pt x="369" y="53"/>
                  </a:lnTo>
                  <a:lnTo>
                    <a:pt x="369" y="49"/>
                  </a:lnTo>
                  <a:lnTo>
                    <a:pt x="372" y="49"/>
                  </a:lnTo>
                  <a:lnTo>
                    <a:pt x="372" y="53"/>
                  </a:lnTo>
                  <a:close/>
                  <a:moveTo>
                    <a:pt x="369" y="83"/>
                  </a:moveTo>
                  <a:lnTo>
                    <a:pt x="369" y="79"/>
                  </a:lnTo>
                  <a:lnTo>
                    <a:pt x="369" y="83"/>
                  </a:lnTo>
                  <a:close/>
                  <a:moveTo>
                    <a:pt x="451" y="459"/>
                  </a:moveTo>
                  <a:lnTo>
                    <a:pt x="447" y="459"/>
                  </a:lnTo>
                  <a:lnTo>
                    <a:pt x="451" y="459"/>
                  </a:lnTo>
                  <a:lnTo>
                    <a:pt x="451" y="455"/>
                  </a:lnTo>
                  <a:lnTo>
                    <a:pt x="451" y="459"/>
                  </a:lnTo>
                  <a:close/>
                  <a:moveTo>
                    <a:pt x="365" y="113"/>
                  </a:moveTo>
                  <a:lnTo>
                    <a:pt x="361" y="113"/>
                  </a:lnTo>
                  <a:lnTo>
                    <a:pt x="357" y="113"/>
                  </a:lnTo>
                  <a:lnTo>
                    <a:pt x="361" y="113"/>
                  </a:lnTo>
                  <a:lnTo>
                    <a:pt x="365" y="113"/>
                  </a:lnTo>
                  <a:close/>
                  <a:moveTo>
                    <a:pt x="342" y="109"/>
                  </a:moveTo>
                  <a:lnTo>
                    <a:pt x="342" y="106"/>
                  </a:lnTo>
                  <a:lnTo>
                    <a:pt x="346" y="106"/>
                  </a:lnTo>
                  <a:lnTo>
                    <a:pt x="346" y="109"/>
                  </a:lnTo>
                  <a:lnTo>
                    <a:pt x="342" y="109"/>
                  </a:lnTo>
                  <a:close/>
                  <a:moveTo>
                    <a:pt x="372" y="72"/>
                  </a:moveTo>
                  <a:lnTo>
                    <a:pt x="372" y="68"/>
                  </a:lnTo>
                  <a:lnTo>
                    <a:pt x="376" y="68"/>
                  </a:lnTo>
                  <a:lnTo>
                    <a:pt x="376" y="72"/>
                  </a:lnTo>
                  <a:lnTo>
                    <a:pt x="372" y="72"/>
                  </a:lnTo>
                  <a:close/>
                  <a:moveTo>
                    <a:pt x="354" y="102"/>
                  </a:moveTo>
                  <a:lnTo>
                    <a:pt x="357" y="102"/>
                  </a:lnTo>
                  <a:lnTo>
                    <a:pt x="357" y="98"/>
                  </a:lnTo>
                  <a:lnTo>
                    <a:pt x="357" y="94"/>
                  </a:lnTo>
                  <a:lnTo>
                    <a:pt x="357" y="98"/>
                  </a:lnTo>
                  <a:lnTo>
                    <a:pt x="357" y="102"/>
                  </a:lnTo>
                  <a:lnTo>
                    <a:pt x="354" y="102"/>
                  </a:lnTo>
                  <a:close/>
                  <a:moveTo>
                    <a:pt x="399" y="497"/>
                  </a:moveTo>
                  <a:lnTo>
                    <a:pt x="399" y="493"/>
                  </a:lnTo>
                  <a:lnTo>
                    <a:pt x="402" y="497"/>
                  </a:lnTo>
                  <a:lnTo>
                    <a:pt x="399" y="497"/>
                  </a:lnTo>
                  <a:close/>
                  <a:moveTo>
                    <a:pt x="463" y="132"/>
                  </a:moveTo>
                  <a:lnTo>
                    <a:pt x="463" y="128"/>
                  </a:lnTo>
                  <a:lnTo>
                    <a:pt x="463" y="124"/>
                  </a:lnTo>
                  <a:lnTo>
                    <a:pt x="463" y="128"/>
                  </a:lnTo>
                  <a:lnTo>
                    <a:pt x="463" y="132"/>
                  </a:lnTo>
                  <a:close/>
                  <a:moveTo>
                    <a:pt x="361" y="91"/>
                  </a:moveTo>
                  <a:lnTo>
                    <a:pt x="365" y="91"/>
                  </a:lnTo>
                  <a:lnTo>
                    <a:pt x="365" y="87"/>
                  </a:lnTo>
                  <a:lnTo>
                    <a:pt x="365" y="91"/>
                  </a:lnTo>
                  <a:lnTo>
                    <a:pt x="361" y="91"/>
                  </a:lnTo>
                  <a:close/>
                  <a:moveTo>
                    <a:pt x="466" y="448"/>
                  </a:moveTo>
                  <a:lnTo>
                    <a:pt x="466" y="444"/>
                  </a:lnTo>
                  <a:lnTo>
                    <a:pt x="470" y="448"/>
                  </a:lnTo>
                  <a:lnTo>
                    <a:pt x="466" y="448"/>
                  </a:lnTo>
                  <a:close/>
                  <a:moveTo>
                    <a:pt x="395" y="109"/>
                  </a:moveTo>
                  <a:lnTo>
                    <a:pt x="391" y="109"/>
                  </a:lnTo>
                  <a:lnTo>
                    <a:pt x="395" y="109"/>
                  </a:lnTo>
                  <a:lnTo>
                    <a:pt x="395" y="106"/>
                  </a:lnTo>
                  <a:lnTo>
                    <a:pt x="395" y="109"/>
                  </a:lnTo>
                  <a:close/>
                  <a:moveTo>
                    <a:pt x="361" y="91"/>
                  </a:moveTo>
                  <a:lnTo>
                    <a:pt x="357" y="91"/>
                  </a:lnTo>
                  <a:lnTo>
                    <a:pt x="361" y="91"/>
                  </a:lnTo>
                  <a:lnTo>
                    <a:pt x="361" y="87"/>
                  </a:lnTo>
                  <a:lnTo>
                    <a:pt x="361" y="91"/>
                  </a:lnTo>
                  <a:close/>
                  <a:moveTo>
                    <a:pt x="357" y="98"/>
                  </a:moveTo>
                  <a:lnTo>
                    <a:pt x="361" y="98"/>
                  </a:lnTo>
                  <a:lnTo>
                    <a:pt x="357" y="98"/>
                  </a:lnTo>
                  <a:close/>
                  <a:moveTo>
                    <a:pt x="339" y="106"/>
                  </a:moveTo>
                  <a:lnTo>
                    <a:pt x="342" y="106"/>
                  </a:lnTo>
                  <a:lnTo>
                    <a:pt x="339" y="106"/>
                  </a:lnTo>
                  <a:close/>
                  <a:moveTo>
                    <a:pt x="553" y="290"/>
                  </a:moveTo>
                  <a:lnTo>
                    <a:pt x="553" y="286"/>
                  </a:lnTo>
                  <a:lnTo>
                    <a:pt x="556" y="286"/>
                  </a:lnTo>
                  <a:lnTo>
                    <a:pt x="553" y="290"/>
                  </a:lnTo>
                  <a:close/>
                  <a:moveTo>
                    <a:pt x="553" y="297"/>
                  </a:moveTo>
                  <a:lnTo>
                    <a:pt x="549" y="297"/>
                  </a:lnTo>
                  <a:lnTo>
                    <a:pt x="549" y="294"/>
                  </a:lnTo>
                  <a:lnTo>
                    <a:pt x="553" y="294"/>
                  </a:lnTo>
                  <a:lnTo>
                    <a:pt x="553" y="297"/>
                  </a:lnTo>
                  <a:close/>
                  <a:moveTo>
                    <a:pt x="402" y="102"/>
                  </a:moveTo>
                  <a:lnTo>
                    <a:pt x="402" y="98"/>
                  </a:lnTo>
                  <a:lnTo>
                    <a:pt x="402" y="102"/>
                  </a:lnTo>
                  <a:close/>
                  <a:moveTo>
                    <a:pt x="365" y="83"/>
                  </a:moveTo>
                  <a:lnTo>
                    <a:pt x="361" y="83"/>
                  </a:lnTo>
                  <a:lnTo>
                    <a:pt x="365" y="83"/>
                  </a:lnTo>
                  <a:close/>
                  <a:moveTo>
                    <a:pt x="361" y="91"/>
                  </a:moveTo>
                  <a:lnTo>
                    <a:pt x="361" y="87"/>
                  </a:lnTo>
                  <a:lnTo>
                    <a:pt x="365" y="87"/>
                  </a:lnTo>
                  <a:lnTo>
                    <a:pt x="361" y="91"/>
                  </a:lnTo>
                  <a:close/>
                  <a:moveTo>
                    <a:pt x="455" y="106"/>
                  </a:moveTo>
                  <a:lnTo>
                    <a:pt x="455" y="102"/>
                  </a:lnTo>
                  <a:lnTo>
                    <a:pt x="459" y="102"/>
                  </a:lnTo>
                  <a:lnTo>
                    <a:pt x="455" y="106"/>
                  </a:lnTo>
                  <a:close/>
                  <a:moveTo>
                    <a:pt x="376" y="68"/>
                  </a:moveTo>
                  <a:lnTo>
                    <a:pt x="376" y="64"/>
                  </a:lnTo>
                  <a:lnTo>
                    <a:pt x="380" y="64"/>
                  </a:lnTo>
                  <a:lnTo>
                    <a:pt x="380" y="68"/>
                  </a:lnTo>
                  <a:lnTo>
                    <a:pt x="376" y="68"/>
                  </a:lnTo>
                  <a:close/>
                  <a:moveTo>
                    <a:pt x="361" y="94"/>
                  </a:moveTo>
                  <a:lnTo>
                    <a:pt x="365" y="94"/>
                  </a:lnTo>
                  <a:lnTo>
                    <a:pt x="361" y="94"/>
                  </a:lnTo>
                  <a:close/>
                  <a:moveTo>
                    <a:pt x="391" y="113"/>
                  </a:moveTo>
                  <a:lnTo>
                    <a:pt x="391" y="109"/>
                  </a:lnTo>
                  <a:lnTo>
                    <a:pt x="391" y="113"/>
                  </a:lnTo>
                  <a:close/>
                  <a:moveTo>
                    <a:pt x="365" y="87"/>
                  </a:moveTo>
                  <a:lnTo>
                    <a:pt x="361" y="87"/>
                  </a:lnTo>
                  <a:lnTo>
                    <a:pt x="365" y="87"/>
                  </a:lnTo>
                  <a:close/>
                  <a:moveTo>
                    <a:pt x="369" y="49"/>
                  </a:moveTo>
                  <a:lnTo>
                    <a:pt x="372" y="49"/>
                  </a:lnTo>
                  <a:lnTo>
                    <a:pt x="369" y="49"/>
                  </a:lnTo>
                  <a:close/>
                  <a:moveTo>
                    <a:pt x="459" y="109"/>
                  </a:moveTo>
                  <a:lnTo>
                    <a:pt x="459" y="106"/>
                  </a:lnTo>
                  <a:lnTo>
                    <a:pt x="463" y="106"/>
                  </a:lnTo>
                  <a:lnTo>
                    <a:pt x="463" y="109"/>
                  </a:lnTo>
                  <a:lnTo>
                    <a:pt x="459" y="109"/>
                  </a:lnTo>
                  <a:close/>
                  <a:moveTo>
                    <a:pt x="444" y="106"/>
                  </a:moveTo>
                  <a:lnTo>
                    <a:pt x="444" y="102"/>
                  </a:lnTo>
                  <a:lnTo>
                    <a:pt x="447" y="102"/>
                  </a:lnTo>
                  <a:lnTo>
                    <a:pt x="447" y="106"/>
                  </a:lnTo>
                  <a:lnTo>
                    <a:pt x="444" y="106"/>
                  </a:lnTo>
                  <a:close/>
                  <a:moveTo>
                    <a:pt x="436" y="459"/>
                  </a:moveTo>
                  <a:lnTo>
                    <a:pt x="432" y="459"/>
                  </a:lnTo>
                  <a:lnTo>
                    <a:pt x="436" y="45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157" name="Freeform 3697"/>
            <p:cNvSpPr>
              <a:spLocks/>
            </p:cNvSpPr>
            <p:nvPr/>
          </p:nvSpPr>
          <p:spPr bwMode="auto">
            <a:xfrm>
              <a:off x="2859626" y="3696007"/>
              <a:ext cx="1109059" cy="1114437"/>
            </a:xfrm>
            <a:custGeom>
              <a:avLst/>
              <a:gdLst>
                <a:gd name="T0" fmla="*/ 312 w 617"/>
                <a:gd name="T1" fmla="*/ 49 h 613"/>
                <a:gd name="T2" fmla="*/ 350 w 617"/>
                <a:gd name="T3" fmla="*/ 23 h 613"/>
                <a:gd name="T4" fmla="*/ 369 w 617"/>
                <a:gd name="T5" fmla="*/ 53 h 613"/>
                <a:gd name="T6" fmla="*/ 357 w 617"/>
                <a:gd name="T7" fmla="*/ 83 h 613"/>
                <a:gd name="T8" fmla="*/ 346 w 617"/>
                <a:gd name="T9" fmla="*/ 109 h 613"/>
                <a:gd name="T10" fmla="*/ 361 w 617"/>
                <a:gd name="T11" fmla="*/ 113 h 613"/>
                <a:gd name="T12" fmla="*/ 361 w 617"/>
                <a:gd name="T13" fmla="*/ 117 h 613"/>
                <a:gd name="T14" fmla="*/ 384 w 617"/>
                <a:gd name="T15" fmla="*/ 117 h 613"/>
                <a:gd name="T16" fmla="*/ 406 w 617"/>
                <a:gd name="T17" fmla="*/ 106 h 613"/>
                <a:gd name="T18" fmla="*/ 429 w 617"/>
                <a:gd name="T19" fmla="*/ 94 h 613"/>
                <a:gd name="T20" fmla="*/ 451 w 617"/>
                <a:gd name="T21" fmla="*/ 106 h 613"/>
                <a:gd name="T22" fmla="*/ 463 w 617"/>
                <a:gd name="T23" fmla="*/ 121 h 613"/>
                <a:gd name="T24" fmla="*/ 470 w 617"/>
                <a:gd name="T25" fmla="*/ 124 h 613"/>
                <a:gd name="T26" fmla="*/ 504 w 617"/>
                <a:gd name="T27" fmla="*/ 128 h 613"/>
                <a:gd name="T28" fmla="*/ 545 w 617"/>
                <a:gd name="T29" fmla="*/ 132 h 613"/>
                <a:gd name="T30" fmla="*/ 587 w 617"/>
                <a:gd name="T31" fmla="*/ 162 h 613"/>
                <a:gd name="T32" fmla="*/ 613 w 617"/>
                <a:gd name="T33" fmla="*/ 192 h 613"/>
                <a:gd name="T34" fmla="*/ 605 w 617"/>
                <a:gd name="T35" fmla="*/ 230 h 613"/>
                <a:gd name="T36" fmla="*/ 575 w 617"/>
                <a:gd name="T37" fmla="*/ 263 h 613"/>
                <a:gd name="T38" fmla="*/ 553 w 617"/>
                <a:gd name="T39" fmla="*/ 286 h 613"/>
                <a:gd name="T40" fmla="*/ 549 w 617"/>
                <a:gd name="T41" fmla="*/ 320 h 613"/>
                <a:gd name="T42" fmla="*/ 541 w 617"/>
                <a:gd name="T43" fmla="*/ 372 h 613"/>
                <a:gd name="T44" fmla="*/ 523 w 617"/>
                <a:gd name="T45" fmla="*/ 414 h 613"/>
                <a:gd name="T46" fmla="*/ 489 w 617"/>
                <a:gd name="T47" fmla="*/ 444 h 613"/>
                <a:gd name="T48" fmla="*/ 463 w 617"/>
                <a:gd name="T49" fmla="*/ 444 h 613"/>
                <a:gd name="T50" fmla="*/ 436 w 617"/>
                <a:gd name="T51" fmla="*/ 459 h 613"/>
                <a:gd name="T52" fmla="*/ 402 w 617"/>
                <a:gd name="T53" fmla="*/ 485 h 613"/>
                <a:gd name="T54" fmla="*/ 399 w 617"/>
                <a:gd name="T55" fmla="*/ 508 h 613"/>
                <a:gd name="T56" fmla="*/ 380 w 617"/>
                <a:gd name="T57" fmla="*/ 545 h 613"/>
                <a:gd name="T58" fmla="*/ 346 w 617"/>
                <a:gd name="T59" fmla="*/ 587 h 613"/>
                <a:gd name="T60" fmla="*/ 361 w 617"/>
                <a:gd name="T61" fmla="*/ 560 h 613"/>
                <a:gd name="T62" fmla="*/ 342 w 617"/>
                <a:gd name="T63" fmla="*/ 583 h 613"/>
                <a:gd name="T64" fmla="*/ 323 w 617"/>
                <a:gd name="T65" fmla="*/ 606 h 613"/>
                <a:gd name="T66" fmla="*/ 293 w 617"/>
                <a:gd name="T67" fmla="*/ 576 h 613"/>
                <a:gd name="T68" fmla="*/ 260 w 617"/>
                <a:gd name="T69" fmla="*/ 560 h 613"/>
                <a:gd name="T70" fmla="*/ 290 w 617"/>
                <a:gd name="T71" fmla="*/ 527 h 613"/>
                <a:gd name="T72" fmla="*/ 320 w 617"/>
                <a:gd name="T73" fmla="*/ 504 h 613"/>
                <a:gd name="T74" fmla="*/ 308 w 617"/>
                <a:gd name="T75" fmla="*/ 463 h 613"/>
                <a:gd name="T76" fmla="*/ 286 w 617"/>
                <a:gd name="T77" fmla="*/ 433 h 613"/>
                <a:gd name="T78" fmla="*/ 252 w 617"/>
                <a:gd name="T79" fmla="*/ 418 h 613"/>
                <a:gd name="T80" fmla="*/ 256 w 617"/>
                <a:gd name="T81" fmla="*/ 380 h 613"/>
                <a:gd name="T82" fmla="*/ 226 w 617"/>
                <a:gd name="T83" fmla="*/ 339 h 613"/>
                <a:gd name="T84" fmla="*/ 203 w 617"/>
                <a:gd name="T85" fmla="*/ 297 h 613"/>
                <a:gd name="T86" fmla="*/ 166 w 617"/>
                <a:gd name="T87" fmla="*/ 279 h 613"/>
                <a:gd name="T88" fmla="*/ 136 w 617"/>
                <a:gd name="T89" fmla="*/ 245 h 613"/>
                <a:gd name="T90" fmla="*/ 98 w 617"/>
                <a:gd name="T91" fmla="*/ 252 h 613"/>
                <a:gd name="T92" fmla="*/ 53 w 617"/>
                <a:gd name="T93" fmla="*/ 252 h 613"/>
                <a:gd name="T94" fmla="*/ 30 w 617"/>
                <a:gd name="T95" fmla="*/ 241 h 613"/>
                <a:gd name="T96" fmla="*/ 4 w 617"/>
                <a:gd name="T97" fmla="*/ 203 h 613"/>
                <a:gd name="T98" fmla="*/ 19 w 617"/>
                <a:gd name="T99" fmla="*/ 162 h 613"/>
                <a:gd name="T100" fmla="*/ 64 w 617"/>
                <a:gd name="T101" fmla="*/ 143 h 613"/>
                <a:gd name="T102" fmla="*/ 68 w 617"/>
                <a:gd name="T103" fmla="*/ 72 h 613"/>
                <a:gd name="T104" fmla="*/ 94 w 617"/>
                <a:gd name="T105" fmla="*/ 53 h 613"/>
                <a:gd name="T106" fmla="*/ 136 w 617"/>
                <a:gd name="T107" fmla="*/ 68 h 613"/>
                <a:gd name="T108" fmla="*/ 158 w 617"/>
                <a:gd name="T109" fmla="*/ 45 h 613"/>
                <a:gd name="T110" fmla="*/ 158 w 617"/>
                <a:gd name="T111" fmla="*/ 23 h 613"/>
                <a:gd name="T112" fmla="*/ 188 w 617"/>
                <a:gd name="T113" fmla="*/ 15 h 613"/>
                <a:gd name="T114" fmla="*/ 218 w 617"/>
                <a:gd name="T115" fmla="*/ 4 h 613"/>
                <a:gd name="T116" fmla="*/ 226 w 617"/>
                <a:gd name="T117" fmla="*/ 45 h 613"/>
                <a:gd name="T118" fmla="*/ 256 w 617"/>
                <a:gd name="T119" fmla="*/ 57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17" h="613">
                  <a:moveTo>
                    <a:pt x="275" y="53"/>
                  </a:moveTo>
                  <a:lnTo>
                    <a:pt x="278" y="53"/>
                  </a:lnTo>
                  <a:lnTo>
                    <a:pt x="282" y="53"/>
                  </a:lnTo>
                  <a:lnTo>
                    <a:pt x="286" y="53"/>
                  </a:lnTo>
                  <a:lnTo>
                    <a:pt x="286" y="49"/>
                  </a:lnTo>
                  <a:lnTo>
                    <a:pt x="282" y="49"/>
                  </a:lnTo>
                  <a:lnTo>
                    <a:pt x="282" y="45"/>
                  </a:lnTo>
                  <a:lnTo>
                    <a:pt x="282" y="42"/>
                  </a:lnTo>
                  <a:lnTo>
                    <a:pt x="286" y="42"/>
                  </a:lnTo>
                  <a:lnTo>
                    <a:pt x="286" y="45"/>
                  </a:lnTo>
                  <a:lnTo>
                    <a:pt x="290" y="45"/>
                  </a:lnTo>
                  <a:lnTo>
                    <a:pt x="297" y="42"/>
                  </a:lnTo>
                  <a:lnTo>
                    <a:pt x="301" y="45"/>
                  </a:lnTo>
                  <a:lnTo>
                    <a:pt x="305" y="45"/>
                  </a:lnTo>
                  <a:lnTo>
                    <a:pt x="308" y="49"/>
                  </a:lnTo>
                  <a:lnTo>
                    <a:pt x="312" y="49"/>
                  </a:lnTo>
                  <a:lnTo>
                    <a:pt x="316" y="49"/>
                  </a:lnTo>
                  <a:lnTo>
                    <a:pt x="316" y="45"/>
                  </a:lnTo>
                  <a:lnTo>
                    <a:pt x="320" y="45"/>
                  </a:lnTo>
                  <a:lnTo>
                    <a:pt x="323" y="45"/>
                  </a:lnTo>
                  <a:lnTo>
                    <a:pt x="327" y="45"/>
                  </a:lnTo>
                  <a:lnTo>
                    <a:pt x="327" y="49"/>
                  </a:lnTo>
                  <a:lnTo>
                    <a:pt x="331" y="49"/>
                  </a:lnTo>
                  <a:lnTo>
                    <a:pt x="335" y="45"/>
                  </a:lnTo>
                  <a:lnTo>
                    <a:pt x="339" y="42"/>
                  </a:lnTo>
                  <a:lnTo>
                    <a:pt x="339" y="38"/>
                  </a:lnTo>
                  <a:lnTo>
                    <a:pt x="339" y="34"/>
                  </a:lnTo>
                  <a:lnTo>
                    <a:pt x="342" y="30"/>
                  </a:lnTo>
                  <a:lnTo>
                    <a:pt x="342" y="27"/>
                  </a:lnTo>
                  <a:lnTo>
                    <a:pt x="346" y="27"/>
                  </a:lnTo>
                  <a:lnTo>
                    <a:pt x="346" y="23"/>
                  </a:lnTo>
                  <a:lnTo>
                    <a:pt x="350" y="23"/>
                  </a:lnTo>
                  <a:lnTo>
                    <a:pt x="350" y="19"/>
                  </a:lnTo>
                  <a:lnTo>
                    <a:pt x="354" y="19"/>
                  </a:lnTo>
                  <a:lnTo>
                    <a:pt x="354" y="15"/>
                  </a:lnTo>
                  <a:lnTo>
                    <a:pt x="357" y="15"/>
                  </a:lnTo>
                  <a:lnTo>
                    <a:pt x="357" y="19"/>
                  </a:lnTo>
                  <a:lnTo>
                    <a:pt x="357" y="23"/>
                  </a:lnTo>
                  <a:lnTo>
                    <a:pt x="361" y="23"/>
                  </a:lnTo>
                  <a:lnTo>
                    <a:pt x="361" y="27"/>
                  </a:lnTo>
                  <a:lnTo>
                    <a:pt x="361" y="30"/>
                  </a:lnTo>
                  <a:lnTo>
                    <a:pt x="361" y="34"/>
                  </a:lnTo>
                  <a:lnTo>
                    <a:pt x="361" y="38"/>
                  </a:lnTo>
                  <a:lnTo>
                    <a:pt x="365" y="38"/>
                  </a:lnTo>
                  <a:lnTo>
                    <a:pt x="365" y="42"/>
                  </a:lnTo>
                  <a:lnTo>
                    <a:pt x="365" y="49"/>
                  </a:lnTo>
                  <a:lnTo>
                    <a:pt x="369" y="49"/>
                  </a:lnTo>
                  <a:lnTo>
                    <a:pt x="369" y="53"/>
                  </a:lnTo>
                  <a:lnTo>
                    <a:pt x="372" y="53"/>
                  </a:lnTo>
                  <a:lnTo>
                    <a:pt x="376" y="53"/>
                  </a:lnTo>
                  <a:lnTo>
                    <a:pt x="376" y="57"/>
                  </a:lnTo>
                  <a:lnTo>
                    <a:pt x="380" y="57"/>
                  </a:lnTo>
                  <a:lnTo>
                    <a:pt x="380" y="60"/>
                  </a:lnTo>
                  <a:lnTo>
                    <a:pt x="376" y="64"/>
                  </a:lnTo>
                  <a:lnTo>
                    <a:pt x="380" y="64"/>
                  </a:lnTo>
                  <a:lnTo>
                    <a:pt x="376" y="64"/>
                  </a:lnTo>
                  <a:lnTo>
                    <a:pt x="372" y="68"/>
                  </a:lnTo>
                  <a:lnTo>
                    <a:pt x="372" y="72"/>
                  </a:lnTo>
                  <a:lnTo>
                    <a:pt x="369" y="72"/>
                  </a:lnTo>
                  <a:lnTo>
                    <a:pt x="369" y="75"/>
                  </a:lnTo>
                  <a:lnTo>
                    <a:pt x="365" y="79"/>
                  </a:lnTo>
                  <a:lnTo>
                    <a:pt x="361" y="79"/>
                  </a:lnTo>
                  <a:lnTo>
                    <a:pt x="361" y="83"/>
                  </a:lnTo>
                  <a:lnTo>
                    <a:pt x="357" y="83"/>
                  </a:lnTo>
                  <a:lnTo>
                    <a:pt x="357" y="87"/>
                  </a:lnTo>
                  <a:lnTo>
                    <a:pt x="354" y="91"/>
                  </a:lnTo>
                  <a:lnTo>
                    <a:pt x="354" y="94"/>
                  </a:lnTo>
                  <a:lnTo>
                    <a:pt x="350" y="94"/>
                  </a:lnTo>
                  <a:lnTo>
                    <a:pt x="350" y="98"/>
                  </a:lnTo>
                  <a:lnTo>
                    <a:pt x="350" y="102"/>
                  </a:lnTo>
                  <a:lnTo>
                    <a:pt x="346" y="102"/>
                  </a:lnTo>
                  <a:lnTo>
                    <a:pt x="346" y="106"/>
                  </a:lnTo>
                  <a:lnTo>
                    <a:pt x="342" y="106"/>
                  </a:lnTo>
                  <a:lnTo>
                    <a:pt x="339" y="106"/>
                  </a:lnTo>
                  <a:lnTo>
                    <a:pt x="335" y="106"/>
                  </a:lnTo>
                  <a:lnTo>
                    <a:pt x="335" y="109"/>
                  </a:lnTo>
                  <a:lnTo>
                    <a:pt x="339" y="106"/>
                  </a:lnTo>
                  <a:lnTo>
                    <a:pt x="342" y="106"/>
                  </a:lnTo>
                  <a:lnTo>
                    <a:pt x="342" y="109"/>
                  </a:lnTo>
                  <a:lnTo>
                    <a:pt x="346" y="109"/>
                  </a:lnTo>
                  <a:lnTo>
                    <a:pt x="346" y="106"/>
                  </a:lnTo>
                  <a:lnTo>
                    <a:pt x="350" y="106"/>
                  </a:lnTo>
                  <a:lnTo>
                    <a:pt x="354" y="106"/>
                  </a:lnTo>
                  <a:lnTo>
                    <a:pt x="354" y="102"/>
                  </a:lnTo>
                  <a:lnTo>
                    <a:pt x="357" y="102"/>
                  </a:lnTo>
                  <a:lnTo>
                    <a:pt x="361" y="98"/>
                  </a:lnTo>
                  <a:lnTo>
                    <a:pt x="365" y="98"/>
                  </a:lnTo>
                  <a:lnTo>
                    <a:pt x="365" y="102"/>
                  </a:lnTo>
                  <a:lnTo>
                    <a:pt x="365" y="106"/>
                  </a:lnTo>
                  <a:lnTo>
                    <a:pt x="365" y="109"/>
                  </a:lnTo>
                  <a:lnTo>
                    <a:pt x="369" y="109"/>
                  </a:lnTo>
                  <a:lnTo>
                    <a:pt x="365" y="109"/>
                  </a:lnTo>
                  <a:lnTo>
                    <a:pt x="365" y="113"/>
                  </a:lnTo>
                  <a:lnTo>
                    <a:pt x="361" y="113"/>
                  </a:lnTo>
                  <a:lnTo>
                    <a:pt x="361" y="109"/>
                  </a:lnTo>
                  <a:lnTo>
                    <a:pt x="361" y="113"/>
                  </a:lnTo>
                  <a:lnTo>
                    <a:pt x="357" y="109"/>
                  </a:lnTo>
                  <a:lnTo>
                    <a:pt x="354" y="109"/>
                  </a:lnTo>
                  <a:lnTo>
                    <a:pt x="354" y="113"/>
                  </a:lnTo>
                  <a:lnTo>
                    <a:pt x="354" y="117"/>
                  </a:lnTo>
                  <a:lnTo>
                    <a:pt x="354" y="121"/>
                  </a:lnTo>
                  <a:lnTo>
                    <a:pt x="354" y="117"/>
                  </a:lnTo>
                  <a:lnTo>
                    <a:pt x="354" y="113"/>
                  </a:lnTo>
                  <a:lnTo>
                    <a:pt x="357" y="113"/>
                  </a:lnTo>
                  <a:lnTo>
                    <a:pt x="357" y="109"/>
                  </a:lnTo>
                  <a:lnTo>
                    <a:pt x="357" y="113"/>
                  </a:lnTo>
                  <a:lnTo>
                    <a:pt x="361" y="113"/>
                  </a:lnTo>
                  <a:lnTo>
                    <a:pt x="361" y="117"/>
                  </a:lnTo>
                  <a:lnTo>
                    <a:pt x="361" y="121"/>
                  </a:lnTo>
                  <a:lnTo>
                    <a:pt x="365" y="121"/>
                  </a:lnTo>
                  <a:lnTo>
                    <a:pt x="361" y="121"/>
                  </a:lnTo>
                  <a:lnTo>
                    <a:pt x="361" y="117"/>
                  </a:lnTo>
                  <a:lnTo>
                    <a:pt x="361" y="113"/>
                  </a:lnTo>
                  <a:lnTo>
                    <a:pt x="365" y="113"/>
                  </a:lnTo>
                  <a:lnTo>
                    <a:pt x="365" y="117"/>
                  </a:lnTo>
                  <a:lnTo>
                    <a:pt x="365" y="113"/>
                  </a:lnTo>
                  <a:lnTo>
                    <a:pt x="365" y="109"/>
                  </a:lnTo>
                  <a:lnTo>
                    <a:pt x="369" y="109"/>
                  </a:lnTo>
                  <a:lnTo>
                    <a:pt x="369" y="113"/>
                  </a:lnTo>
                  <a:lnTo>
                    <a:pt x="372" y="113"/>
                  </a:lnTo>
                  <a:lnTo>
                    <a:pt x="376" y="113"/>
                  </a:lnTo>
                  <a:lnTo>
                    <a:pt x="380" y="113"/>
                  </a:lnTo>
                  <a:lnTo>
                    <a:pt x="384" y="113"/>
                  </a:lnTo>
                  <a:lnTo>
                    <a:pt x="384" y="109"/>
                  </a:lnTo>
                  <a:lnTo>
                    <a:pt x="387" y="109"/>
                  </a:lnTo>
                  <a:lnTo>
                    <a:pt x="387" y="113"/>
                  </a:lnTo>
                  <a:lnTo>
                    <a:pt x="387" y="117"/>
                  </a:lnTo>
                  <a:lnTo>
                    <a:pt x="384" y="117"/>
                  </a:lnTo>
                  <a:lnTo>
                    <a:pt x="384" y="121"/>
                  </a:lnTo>
                  <a:lnTo>
                    <a:pt x="387" y="121"/>
                  </a:lnTo>
                  <a:lnTo>
                    <a:pt x="384" y="121"/>
                  </a:lnTo>
                  <a:lnTo>
                    <a:pt x="384" y="124"/>
                  </a:lnTo>
                  <a:lnTo>
                    <a:pt x="387" y="121"/>
                  </a:lnTo>
                  <a:lnTo>
                    <a:pt x="387" y="117"/>
                  </a:lnTo>
                  <a:lnTo>
                    <a:pt x="387" y="113"/>
                  </a:lnTo>
                  <a:lnTo>
                    <a:pt x="391" y="113"/>
                  </a:lnTo>
                  <a:lnTo>
                    <a:pt x="395" y="113"/>
                  </a:lnTo>
                  <a:lnTo>
                    <a:pt x="395" y="109"/>
                  </a:lnTo>
                  <a:lnTo>
                    <a:pt x="395" y="106"/>
                  </a:lnTo>
                  <a:lnTo>
                    <a:pt x="399" y="106"/>
                  </a:lnTo>
                  <a:lnTo>
                    <a:pt x="399" y="109"/>
                  </a:lnTo>
                  <a:lnTo>
                    <a:pt x="402" y="109"/>
                  </a:lnTo>
                  <a:lnTo>
                    <a:pt x="402" y="106"/>
                  </a:lnTo>
                  <a:lnTo>
                    <a:pt x="406" y="106"/>
                  </a:lnTo>
                  <a:lnTo>
                    <a:pt x="402" y="106"/>
                  </a:lnTo>
                  <a:lnTo>
                    <a:pt x="402" y="102"/>
                  </a:lnTo>
                  <a:lnTo>
                    <a:pt x="406" y="102"/>
                  </a:lnTo>
                  <a:lnTo>
                    <a:pt x="402" y="98"/>
                  </a:lnTo>
                  <a:lnTo>
                    <a:pt x="406" y="98"/>
                  </a:lnTo>
                  <a:lnTo>
                    <a:pt x="406" y="94"/>
                  </a:lnTo>
                  <a:lnTo>
                    <a:pt x="410" y="94"/>
                  </a:lnTo>
                  <a:lnTo>
                    <a:pt x="414" y="94"/>
                  </a:lnTo>
                  <a:lnTo>
                    <a:pt x="417" y="94"/>
                  </a:lnTo>
                  <a:lnTo>
                    <a:pt x="417" y="91"/>
                  </a:lnTo>
                  <a:lnTo>
                    <a:pt x="421" y="91"/>
                  </a:lnTo>
                  <a:lnTo>
                    <a:pt x="421" y="94"/>
                  </a:lnTo>
                  <a:lnTo>
                    <a:pt x="425" y="94"/>
                  </a:lnTo>
                  <a:lnTo>
                    <a:pt x="425" y="98"/>
                  </a:lnTo>
                  <a:lnTo>
                    <a:pt x="425" y="94"/>
                  </a:lnTo>
                  <a:lnTo>
                    <a:pt x="429" y="94"/>
                  </a:lnTo>
                  <a:lnTo>
                    <a:pt x="432" y="98"/>
                  </a:lnTo>
                  <a:lnTo>
                    <a:pt x="429" y="98"/>
                  </a:lnTo>
                  <a:lnTo>
                    <a:pt x="432" y="98"/>
                  </a:lnTo>
                  <a:lnTo>
                    <a:pt x="436" y="98"/>
                  </a:lnTo>
                  <a:lnTo>
                    <a:pt x="436" y="102"/>
                  </a:lnTo>
                  <a:lnTo>
                    <a:pt x="440" y="102"/>
                  </a:lnTo>
                  <a:lnTo>
                    <a:pt x="440" y="98"/>
                  </a:lnTo>
                  <a:lnTo>
                    <a:pt x="440" y="102"/>
                  </a:lnTo>
                  <a:lnTo>
                    <a:pt x="444" y="102"/>
                  </a:lnTo>
                  <a:lnTo>
                    <a:pt x="444" y="106"/>
                  </a:lnTo>
                  <a:lnTo>
                    <a:pt x="447" y="106"/>
                  </a:lnTo>
                  <a:lnTo>
                    <a:pt x="447" y="102"/>
                  </a:lnTo>
                  <a:lnTo>
                    <a:pt x="447" y="106"/>
                  </a:lnTo>
                  <a:lnTo>
                    <a:pt x="451" y="106"/>
                  </a:lnTo>
                  <a:lnTo>
                    <a:pt x="451" y="102"/>
                  </a:lnTo>
                  <a:lnTo>
                    <a:pt x="451" y="106"/>
                  </a:lnTo>
                  <a:lnTo>
                    <a:pt x="451" y="109"/>
                  </a:lnTo>
                  <a:lnTo>
                    <a:pt x="451" y="106"/>
                  </a:lnTo>
                  <a:lnTo>
                    <a:pt x="455" y="106"/>
                  </a:lnTo>
                  <a:lnTo>
                    <a:pt x="459" y="106"/>
                  </a:lnTo>
                  <a:lnTo>
                    <a:pt x="455" y="109"/>
                  </a:lnTo>
                  <a:lnTo>
                    <a:pt x="459" y="109"/>
                  </a:lnTo>
                  <a:lnTo>
                    <a:pt x="459" y="106"/>
                  </a:lnTo>
                  <a:lnTo>
                    <a:pt x="459" y="109"/>
                  </a:lnTo>
                  <a:lnTo>
                    <a:pt x="463" y="109"/>
                  </a:lnTo>
                  <a:lnTo>
                    <a:pt x="463" y="113"/>
                  </a:lnTo>
                  <a:lnTo>
                    <a:pt x="463" y="117"/>
                  </a:lnTo>
                  <a:lnTo>
                    <a:pt x="463" y="121"/>
                  </a:lnTo>
                  <a:lnTo>
                    <a:pt x="463" y="117"/>
                  </a:lnTo>
                  <a:lnTo>
                    <a:pt x="466" y="117"/>
                  </a:lnTo>
                  <a:lnTo>
                    <a:pt x="466" y="121"/>
                  </a:lnTo>
                  <a:lnTo>
                    <a:pt x="463" y="121"/>
                  </a:lnTo>
                  <a:lnTo>
                    <a:pt x="463" y="124"/>
                  </a:lnTo>
                  <a:lnTo>
                    <a:pt x="463" y="128"/>
                  </a:lnTo>
                  <a:lnTo>
                    <a:pt x="459" y="128"/>
                  </a:lnTo>
                  <a:lnTo>
                    <a:pt x="463" y="132"/>
                  </a:lnTo>
                  <a:lnTo>
                    <a:pt x="459" y="132"/>
                  </a:lnTo>
                  <a:lnTo>
                    <a:pt x="459" y="136"/>
                  </a:lnTo>
                  <a:lnTo>
                    <a:pt x="463" y="132"/>
                  </a:lnTo>
                  <a:lnTo>
                    <a:pt x="463" y="128"/>
                  </a:lnTo>
                  <a:lnTo>
                    <a:pt x="466" y="128"/>
                  </a:lnTo>
                  <a:lnTo>
                    <a:pt x="466" y="124"/>
                  </a:lnTo>
                  <a:lnTo>
                    <a:pt x="466" y="121"/>
                  </a:lnTo>
                  <a:lnTo>
                    <a:pt x="470" y="121"/>
                  </a:lnTo>
                  <a:lnTo>
                    <a:pt x="470" y="124"/>
                  </a:lnTo>
                  <a:lnTo>
                    <a:pt x="466" y="124"/>
                  </a:lnTo>
                  <a:lnTo>
                    <a:pt x="466" y="128"/>
                  </a:lnTo>
                  <a:lnTo>
                    <a:pt x="470" y="124"/>
                  </a:lnTo>
                  <a:lnTo>
                    <a:pt x="470" y="128"/>
                  </a:lnTo>
                  <a:lnTo>
                    <a:pt x="466" y="128"/>
                  </a:lnTo>
                  <a:lnTo>
                    <a:pt x="470" y="128"/>
                  </a:lnTo>
                  <a:lnTo>
                    <a:pt x="470" y="124"/>
                  </a:lnTo>
                  <a:lnTo>
                    <a:pt x="474" y="124"/>
                  </a:lnTo>
                  <a:lnTo>
                    <a:pt x="478" y="121"/>
                  </a:lnTo>
                  <a:lnTo>
                    <a:pt x="481" y="124"/>
                  </a:lnTo>
                  <a:lnTo>
                    <a:pt x="481" y="121"/>
                  </a:lnTo>
                  <a:lnTo>
                    <a:pt x="485" y="121"/>
                  </a:lnTo>
                  <a:lnTo>
                    <a:pt x="489" y="121"/>
                  </a:lnTo>
                  <a:lnTo>
                    <a:pt x="489" y="124"/>
                  </a:lnTo>
                  <a:lnTo>
                    <a:pt x="493" y="124"/>
                  </a:lnTo>
                  <a:lnTo>
                    <a:pt x="496" y="124"/>
                  </a:lnTo>
                  <a:lnTo>
                    <a:pt x="500" y="124"/>
                  </a:lnTo>
                  <a:lnTo>
                    <a:pt x="500" y="128"/>
                  </a:lnTo>
                  <a:lnTo>
                    <a:pt x="504" y="128"/>
                  </a:lnTo>
                  <a:lnTo>
                    <a:pt x="504" y="124"/>
                  </a:lnTo>
                  <a:lnTo>
                    <a:pt x="508" y="124"/>
                  </a:lnTo>
                  <a:lnTo>
                    <a:pt x="508" y="128"/>
                  </a:lnTo>
                  <a:lnTo>
                    <a:pt x="511" y="128"/>
                  </a:lnTo>
                  <a:lnTo>
                    <a:pt x="515" y="128"/>
                  </a:lnTo>
                  <a:lnTo>
                    <a:pt x="515" y="132"/>
                  </a:lnTo>
                  <a:lnTo>
                    <a:pt x="515" y="128"/>
                  </a:lnTo>
                  <a:lnTo>
                    <a:pt x="519" y="128"/>
                  </a:lnTo>
                  <a:lnTo>
                    <a:pt x="523" y="128"/>
                  </a:lnTo>
                  <a:lnTo>
                    <a:pt x="526" y="128"/>
                  </a:lnTo>
                  <a:lnTo>
                    <a:pt x="530" y="128"/>
                  </a:lnTo>
                  <a:lnTo>
                    <a:pt x="534" y="128"/>
                  </a:lnTo>
                  <a:lnTo>
                    <a:pt x="538" y="128"/>
                  </a:lnTo>
                  <a:lnTo>
                    <a:pt x="538" y="132"/>
                  </a:lnTo>
                  <a:lnTo>
                    <a:pt x="541" y="132"/>
                  </a:lnTo>
                  <a:lnTo>
                    <a:pt x="545" y="132"/>
                  </a:lnTo>
                  <a:lnTo>
                    <a:pt x="545" y="136"/>
                  </a:lnTo>
                  <a:lnTo>
                    <a:pt x="549" y="136"/>
                  </a:lnTo>
                  <a:lnTo>
                    <a:pt x="553" y="136"/>
                  </a:lnTo>
                  <a:lnTo>
                    <a:pt x="553" y="139"/>
                  </a:lnTo>
                  <a:lnTo>
                    <a:pt x="556" y="139"/>
                  </a:lnTo>
                  <a:lnTo>
                    <a:pt x="560" y="143"/>
                  </a:lnTo>
                  <a:lnTo>
                    <a:pt x="564" y="147"/>
                  </a:lnTo>
                  <a:lnTo>
                    <a:pt x="564" y="151"/>
                  </a:lnTo>
                  <a:lnTo>
                    <a:pt x="568" y="151"/>
                  </a:lnTo>
                  <a:lnTo>
                    <a:pt x="571" y="154"/>
                  </a:lnTo>
                  <a:lnTo>
                    <a:pt x="575" y="154"/>
                  </a:lnTo>
                  <a:lnTo>
                    <a:pt x="575" y="158"/>
                  </a:lnTo>
                  <a:lnTo>
                    <a:pt x="579" y="158"/>
                  </a:lnTo>
                  <a:lnTo>
                    <a:pt x="579" y="162"/>
                  </a:lnTo>
                  <a:lnTo>
                    <a:pt x="583" y="162"/>
                  </a:lnTo>
                  <a:lnTo>
                    <a:pt x="587" y="162"/>
                  </a:lnTo>
                  <a:lnTo>
                    <a:pt x="590" y="162"/>
                  </a:lnTo>
                  <a:lnTo>
                    <a:pt x="594" y="162"/>
                  </a:lnTo>
                  <a:lnTo>
                    <a:pt x="598" y="162"/>
                  </a:lnTo>
                  <a:lnTo>
                    <a:pt x="602" y="162"/>
                  </a:lnTo>
                  <a:lnTo>
                    <a:pt x="605" y="162"/>
                  </a:lnTo>
                  <a:lnTo>
                    <a:pt x="605" y="166"/>
                  </a:lnTo>
                  <a:lnTo>
                    <a:pt x="609" y="166"/>
                  </a:lnTo>
                  <a:lnTo>
                    <a:pt x="609" y="169"/>
                  </a:lnTo>
                  <a:lnTo>
                    <a:pt x="609" y="173"/>
                  </a:lnTo>
                  <a:lnTo>
                    <a:pt x="609" y="177"/>
                  </a:lnTo>
                  <a:lnTo>
                    <a:pt x="613" y="177"/>
                  </a:lnTo>
                  <a:lnTo>
                    <a:pt x="613" y="181"/>
                  </a:lnTo>
                  <a:lnTo>
                    <a:pt x="613" y="185"/>
                  </a:lnTo>
                  <a:lnTo>
                    <a:pt x="613" y="188"/>
                  </a:lnTo>
                  <a:lnTo>
                    <a:pt x="617" y="192"/>
                  </a:lnTo>
                  <a:lnTo>
                    <a:pt x="613" y="192"/>
                  </a:lnTo>
                  <a:lnTo>
                    <a:pt x="613" y="196"/>
                  </a:lnTo>
                  <a:lnTo>
                    <a:pt x="617" y="192"/>
                  </a:lnTo>
                  <a:lnTo>
                    <a:pt x="617" y="196"/>
                  </a:lnTo>
                  <a:lnTo>
                    <a:pt x="617" y="200"/>
                  </a:lnTo>
                  <a:lnTo>
                    <a:pt x="613" y="200"/>
                  </a:lnTo>
                  <a:lnTo>
                    <a:pt x="617" y="203"/>
                  </a:lnTo>
                  <a:lnTo>
                    <a:pt x="617" y="207"/>
                  </a:lnTo>
                  <a:lnTo>
                    <a:pt x="617" y="211"/>
                  </a:lnTo>
                  <a:lnTo>
                    <a:pt x="613" y="211"/>
                  </a:lnTo>
                  <a:lnTo>
                    <a:pt x="613" y="215"/>
                  </a:lnTo>
                  <a:lnTo>
                    <a:pt x="613" y="218"/>
                  </a:lnTo>
                  <a:lnTo>
                    <a:pt x="613" y="222"/>
                  </a:lnTo>
                  <a:lnTo>
                    <a:pt x="609" y="222"/>
                  </a:lnTo>
                  <a:lnTo>
                    <a:pt x="609" y="226"/>
                  </a:lnTo>
                  <a:lnTo>
                    <a:pt x="609" y="230"/>
                  </a:lnTo>
                  <a:lnTo>
                    <a:pt x="605" y="230"/>
                  </a:lnTo>
                  <a:lnTo>
                    <a:pt x="602" y="233"/>
                  </a:lnTo>
                  <a:lnTo>
                    <a:pt x="602" y="237"/>
                  </a:lnTo>
                  <a:lnTo>
                    <a:pt x="598" y="237"/>
                  </a:lnTo>
                  <a:lnTo>
                    <a:pt x="598" y="241"/>
                  </a:lnTo>
                  <a:lnTo>
                    <a:pt x="594" y="241"/>
                  </a:lnTo>
                  <a:lnTo>
                    <a:pt x="594" y="245"/>
                  </a:lnTo>
                  <a:lnTo>
                    <a:pt x="590" y="248"/>
                  </a:lnTo>
                  <a:lnTo>
                    <a:pt x="587" y="248"/>
                  </a:lnTo>
                  <a:lnTo>
                    <a:pt x="583" y="252"/>
                  </a:lnTo>
                  <a:lnTo>
                    <a:pt x="583" y="256"/>
                  </a:lnTo>
                  <a:lnTo>
                    <a:pt x="583" y="252"/>
                  </a:lnTo>
                  <a:lnTo>
                    <a:pt x="579" y="252"/>
                  </a:lnTo>
                  <a:lnTo>
                    <a:pt x="583" y="252"/>
                  </a:lnTo>
                  <a:lnTo>
                    <a:pt x="579" y="256"/>
                  </a:lnTo>
                  <a:lnTo>
                    <a:pt x="579" y="260"/>
                  </a:lnTo>
                  <a:lnTo>
                    <a:pt x="575" y="263"/>
                  </a:lnTo>
                  <a:lnTo>
                    <a:pt x="575" y="260"/>
                  </a:lnTo>
                  <a:lnTo>
                    <a:pt x="575" y="263"/>
                  </a:lnTo>
                  <a:lnTo>
                    <a:pt x="571" y="267"/>
                  </a:lnTo>
                  <a:lnTo>
                    <a:pt x="571" y="271"/>
                  </a:lnTo>
                  <a:lnTo>
                    <a:pt x="571" y="275"/>
                  </a:lnTo>
                  <a:lnTo>
                    <a:pt x="568" y="275"/>
                  </a:lnTo>
                  <a:lnTo>
                    <a:pt x="568" y="279"/>
                  </a:lnTo>
                  <a:lnTo>
                    <a:pt x="568" y="282"/>
                  </a:lnTo>
                  <a:lnTo>
                    <a:pt x="564" y="282"/>
                  </a:lnTo>
                  <a:lnTo>
                    <a:pt x="560" y="286"/>
                  </a:lnTo>
                  <a:lnTo>
                    <a:pt x="556" y="286"/>
                  </a:lnTo>
                  <a:lnTo>
                    <a:pt x="556" y="282"/>
                  </a:lnTo>
                  <a:lnTo>
                    <a:pt x="553" y="282"/>
                  </a:lnTo>
                  <a:lnTo>
                    <a:pt x="553" y="286"/>
                  </a:lnTo>
                  <a:lnTo>
                    <a:pt x="553" y="282"/>
                  </a:lnTo>
                  <a:lnTo>
                    <a:pt x="553" y="286"/>
                  </a:lnTo>
                  <a:lnTo>
                    <a:pt x="553" y="290"/>
                  </a:lnTo>
                  <a:lnTo>
                    <a:pt x="549" y="290"/>
                  </a:lnTo>
                  <a:lnTo>
                    <a:pt x="549" y="294"/>
                  </a:lnTo>
                  <a:lnTo>
                    <a:pt x="549" y="297"/>
                  </a:lnTo>
                  <a:lnTo>
                    <a:pt x="549" y="294"/>
                  </a:lnTo>
                  <a:lnTo>
                    <a:pt x="549" y="297"/>
                  </a:lnTo>
                  <a:lnTo>
                    <a:pt x="549" y="301"/>
                  </a:lnTo>
                  <a:lnTo>
                    <a:pt x="549" y="305"/>
                  </a:lnTo>
                  <a:lnTo>
                    <a:pt x="549" y="301"/>
                  </a:lnTo>
                  <a:lnTo>
                    <a:pt x="553" y="301"/>
                  </a:lnTo>
                  <a:lnTo>
                    <a:pt x="553" y="305"/>
                  </a:lnTo>
                  <a:lnTo>
                    <a:pt x="549" y="305"/>
                  </a:lnTo>
                  <a:lnTo>
                    <a:pt x="549" y="309"/>
                  </a:lnTo>
                  <a:lnTo>
                    <a:pt x="549" y="312"/>
                  </a:lnTo>
                  <a:lnTo>
                    <a:pt x="549" y="316"/>
                  </a:lnTo>
                  <a:lnTo>
                    <a:pt x="549" y="320"/>
                  </a:lnTo>
                  <a:lnTo>
                    <a:pt x="549" y="324"/>
                  </a:lnTo>
                  <a:lnTo>
                    <a:pt x="553" y="327"/>
                  </a:lnTo>
                  <a:lnTo>
                    <a:pt x="553" y="331"/>
                  </a:lnTo>
                  <a:lnTo>
                    <a:pt x="553" y="335"/>
                  </a:lnTo>
                  <a:lnTo>
                    <a:pt x="549" y="339"/>
                  </a:lnTo>
                  <a:lnTo>
                    <a:pt x="549" y="342"/>
                  </a:lnTo>
                  <a:lnTo>
                    <a:pt x="549" y="346"/>
                  </a:lnTo>
                  <a:lnTo>
                    <a:pt x="549" y="350"/>
                  </a:lnTo>
                  <a:lnTo>
                    <a:pt x="545" y="354"/>
                  </a:lnTo>
                  <a:lnTo>
                    <a:pt x="545" y="357"/>
                  </a:lnTo>
                  <a:lnTo>
                    <a:pt x="549" y="357"/>
                  </a:lnTo>
                  <a:lnTo>
                    <a:pt x="549" y="361"/>
                  </a:lnTo>
                  <a:lnTo>
                    <a:pt x="545" y="365"/>
                  </a:lnTo>
                  <a:lnTo>
                    <a:pt x="541" y="365"/>
                  </a:lnTo>
                  <a:lnTo>
                    <a:pt x="541" y="369"/>
                  </a:lnTo>
                  <a:lnTo>
                    <a:pt x="541" y="372"/>
                  </a:lnTo>
                  <a:lnTo>
                    <a:pt x="538" y="372"/>
                  </a:lnTo>
                  <a:lnTo>
                    <a:pt x="538" y="376"/>
                  </a:lnTo>
                  <a:lnTo>
                    <a:pt x="538" y="380"/>
                  </a:lnTo>
                  <a:lnTo>
                    <a:pt x="538" y="384"/>
                  </a:lnTo>
                  <a:lnTo>
                    <a:pt x="538" y="388"/>
                  </a:lnTo>
                  <a:lnTo>
                    <a:pt x="538" y="391"/>
                  </a:lnTo>
                  <a:lnTo>
                    <a:pt x="534" y="391"/>
                  </a:lnTo>
                  <a:lnTo>
                    <a:pt x="534" y="395"/>
                  </a:lnTo>
                  <a:lnTo>
                    <a:pt x="534" y="399"/>
                  </a:lnTo>
                  <a:lnTo>
                    <a:pt x="530" y="399"/>
                  </a:lnTo>
                  <a:lnTo>
                    <a:pt x="530" y="403"/>
                  </a:lnTo>
                  <a:lnTo>
                    <a:pt x="530" y="406"/>
                  </a:lnTo>
                  <a:lnTo>
                    <a:pt x="526" y="406"/>
                  </a:lnTo>
                  <a:lnTo>
                    <a:pt x="526" y="410"/>
                  </a:lnTo>
                  <a:lnTo>
                    <a:pt x="523" y="410"/>
                  </a:lnTo>
                  <a:lnTo>
                    <a:pt x="523" y="414"/>
                  </a:lnTo>
                  <a:lnTo>
                    <a:pt x="519" y="414"/>
                  </a:lnTo>
                  <a:lnTo>
                    <a:pt x="519" y="418"/>
                  </a:lnTo>
                  <a:lnTo>
                    <a:pt x="519" y="421"/>
                  </a:lnTo>
                  <a:lnTo>
                    <a:pt x="519" y="425"/>
                  </a:lnTo>
                  <a:lnTo>
                    <a:pt x="519" y="429"/>
                  </a:lnTo>
                  <a:lnTo>
                    <a:pt x="515" y="429"/>
                  </a:lnTo>
                  <a:lnTo>
                    <a:pt x="515" y="433"/>
                  </a:lnTo>
                  <a:lnTo>
                    <a:pt x="511" y="433"/>
                  </a:lnTo>
                  <a:lnTo>
                    <a:pt x="508" y="433"/>
                  </a:lnTo>
                  <a:lnTo>
                    <a:pt x="504" y="436"/>
                  </a:lnTo>
                  <a:lnTo>
                    <a:pt x="504" y="440"/>
                  </a:lnTo>
                  <a:lnTo>
                    <a:pt x="504" y="444"/>
                  </a:lnTo>
                  <a:lnTo>
                    <a:pt x="500" y="444"/>
                  </a:lnTo>
                  <a:lnTo>
                    <a:pt x="496" y="444"/>
                  </a:lnTo>
                  <a:lnTo>
                    <a:pt x="493" y="444"/>
                  </a:lnTo>
                  <a:lnTo>
                    <a:pt x="489" y="444"/>
                  </a:lnTo>
                  <a:lnTo>
                    <a:pt x="485" y="444"/>
                  </a:lnTo>
                  <a:lnTo>
                    <a:pt x="485" y="440"/>
                  </a:lnTo>
                  <a:lnTo>
                    <a:pt x="481" y="440"/>
                  </a:lnTo>
                  <a:lnTo>
                    <a:pt x="485" y="440"/>
                  </a:lnTo>
                  <a:lnTo>
                    <a:pt x="485" y="444"/>
                  </a:lnTo>
                  <a:lnTo>
                    <a:pt x="481" y="444"/>
                  </a:lnTo>
                  <a:lnTo>
                    <a:pt x="478" y="444"/>
                  </a:lnTo>
                  <a:lnTo>
                    <a:pt x="474" y="444"/>
                  </a:lnTo>
                  <a:lnTo>
                    <a:pt x="470" y="448"/>
                  </a:lnTo>
                  <a:lnTo>
                    <a:pt x="470" y="444"/>
                  </a:lnTo>
                  <a:lnTo>
                    <a:pt x="474" y="444"/>
                  </a:lnTo>
                  <a:lnTo>
                    <a:pt x="478" y="444"/>
                  </a:lnTo>
                  <a:lnTo>
                    <a:pt x="474" y="444"/>
                  </a:lnTo>
                  <a:lnTo>
                    <a:pt x="470" y="444"/>
                  </a:lnTo>
                  <a:lnTo>
                    <a:pt x="466" y="444"/>
                  </a:lnTo>
                  <a:lnTo>
                    <a:pt x="463" y="444"/>
                  </a:lnTo>
                  <a:lnTo>
                    <a:pt x="459" y="448"/>
                  </a:lnTo>
                  <a:lnTo>
                    <a:pt x="463" y="448"/>
                  </a:lnTo>
                  <a:lnTo>
                    <a:pt x="463" y="451"/>
                  </a:lnTo>
                  <a:lnTo>
                    <a:pt x="459" y="451"/>
                  </a:lnTo>
                  <a:lnTo>
                    <a:pt x="455" y="451"/>
                  </a:lnTo>
                  <a:lnTo>
                    <a:pt x="451" y="455"/>
                  </a:lnTo>
                  <a:lnTo>
                    <a:pt x="447" y="455"/>
                  </a:lnTo>
                  <a:lnTo>
                    <a:pt x="451" y="455"/>
                  </a:lnTo>
                  <a:lnTo>
                    <a:pt x="447" y="459"/>
                  </a:lnTo>
                  <a:lnTo>
                    <a:pt x="447" y="455"/>
                  </a:lnTo>
                  <a:lnTo>
                    <a:pt x="444" y="455"/>
                  </a:lnTo>
                  <a:lnTo>
                    <a:pt x="440" y="455"/>
                  </a:lnTo>
                  <a:lnTo>
                    <a:pt x="440" y="459"/>
                  </a:lnTo>
                  <a:lnTo>
                    <a:pt x="436" y="459"/>
                  </a:lnTo>
                  <a:lnTo>
                    <a:pt x="440" y="459"/>
                  </a:lnTo>
                  <a:lnTo>
                    <a:pt x="436" y="459"/>
                  </a:lnTo>
                  <a:lnTo>
                    <a:pt x="432" y="459"/>
                  </a:lnTo>
                  <a:lnTo>
                    <a:pt x="432" y="463"/>
                  </a:lnTo>
                  <a:lnTo>
                    <a:pt x="429" y="463"/>
                  </a:lnTo>
                  <a:lnTo>
                    <a:pt x="425" y="463"/>
                  </a:lnTo>
                  <a:lnTo>
                    <a:pt x="425" y="466"/>
                  </a:lnTo>
                  <a:lnTo>
                    <a:pt x="421" y="470"/>
                  </a:lnTo>
                  <a:lnTo>
                    <a:pt x="417" y="470"/>
                  </a:lnTo>
                  <a:lnTo>
                    <a:pt x="414" y="470"/>
                  </a:lnTo>
                  <a:lnTo>
                    <a:pt x="414" y="474"/>
                  </a:lnTo>
                  <a:lnTo>
                    <a:pt x="410" y="474"/>
                  </a:lnTo>
                  <a:lnTo>
                    <a:pt x="410" y="478"/>
                  </a:lnTo>
                  <a:lnTo>
                    <a:pt x="406" y="478"/>
                  </a:lnTo>
                  <a:lnTo>
                    <a:pt x="410" y="478"/>
                  </a:lnTo>
                  <a:lnTo>
                    <a:pt x="406" y="482"/>
                  </a:lnTo>
                  <a:lnTo>
                    <a:pt x="402" y="482"/>
                  </a:lnTo>
                  <a:lnTo>
                    <a:pt x="402" y="485"/>
                  </a:lnTo>
                  <a:lnTo>
                    <a:pt x="399" y="482"/>
                  </a:lnTo>
                  <a:lnTo>
                    <a:pt x="399" y="485"/>
                  </a:lnTo>
                  <a:lnTo>
                    <a:pt x="402" y="485"/>
                  </a:lnTo>
                  <a:lnTo>
                    <a:pt x="402" y="489"/>
                  </a:lnTo>
                  <a:lnTo>
                    <a:pt x="399" y="489"/>
                  </a:lnTo>
                  <a:lnTo>
                    <a:pt x="395" y="489"/>
                  </a:lnTo>
                  <a:lnTo>
                    <a:pt x="399" y="489"/>
                  </a:lnTo>
                  <a:lnTo>
                    <a:pt x="399" y="493"/>
                  </a:lnTo>
                  <a:lnTo>
                    <a:pt x="399" y="497"/>
                  </a:lnTo>
                  <a:lnTo>
                    <a:pt x="399" y="493"/>
                  </a:lnTo>
                  <a:lnTo>
                    <a:pt x="395" y="493"/>
                  </a:lnTo>
                  <a:lnTo>
                    <a:pt x="395" y="497"/>
                  </a:lnTo>
                  <a:lnTo>
                    <a:pt x="399" y="497"/>
                  </a:lnTo>
                  <a:lnTo>
                    <a:pt x="399" y="500"/>
                  </a:lnTo>
                  <a:lnTo>
                    <a:pt x="399" y="504"/>
                  </a:lnTo>
                  <a:lnTo>
                    <a:pt x="399" y="508"/>
                  </a:lnTo>
                  <a:lnTo>
                    <a:pt x="402" y="512"/>
                  </a:lnTo>
                  <a:lnTo>
                    <a:pt x="399" y="512"/>
                  </a:lnTo>
                  <a:lnTo>
                    <a:pt x="399" y="515"/>
                  </a:lnTo>
                  <a:lnTo>
                    <a:pt x="399" y="519"/>
                  </a:lnTo>
                  <a:lnTo>
                    <a:pt x="399" y="523"/>
                  </a:lnTo>
                  <a:lnTo>
                    <a:pt x="399" y="527"/>
                  </a:lnTo>
                  <a:lnTo>
                    <a:pt x="395" y="530"/>
                  </a:lnTo>
                  <a:lnTo>
                    <a:pt x="395" y="527"/>
                  </a:lnTo>
                  <a:lnTo>
                    <a:pt x="395" y="530"/>
                  </a:lnTo>
                  <a:lnTo>
                    <a:pt x="395" y="534"/>
                  </a:lnTo>
                  <a:lnTo>
                    <a:pt x="391" y="534"/>
                  </a:lnTo>
                  <a:lnTo>
                    <a:pt x="391" y="538"/>
                  </a:lnTo>
                  <a:lnTo>
                    <a:pt x="387" y="538"/>
                  </a:lnTo>
                  <a:lnTo>
                    <a:pt x="384" y="542"/>
                  </a:lnTo>
                  <a:lnTo>
                    <a:pt x="384" y="545"/>
                  </a:lnTo>
                  <a:lnTo>
                    <a:pt x="380" y="545"/>
                  </a:lnTo>
                  <a:lnTo>
                    <a:pt x="380" y="549"/>
                  </a:lnTo>
                  <a:lnTo>
                    <a:pt x="376" y="553"/>
                  </a:lnTo>
                  <a:lnTo>
                    <a:pt x="376" y="557"/>
                  </a:lnTo>
                  <a:lnTo>
                    <a:pt x="372" y="560"/>
                  </a:lnTo>
                  <a:lnTo>
                    <a:pt x="372" y="564"/>
                  </a:lnTo>
                  <a:lnTo>
                    <a:pt x="369" y="564"/>
                  </a:lnTo>
                  <a:lnTo>
                    <a:pt x="369" y="568"/>
                  </a:lnTo>
                  <a:lnTo>
                    <a:pt x="365" y="572"/>
                  </a:lnTo>
                  <a:lnTo>
                    <a:pt x="361" y="576"/>
                  </a:lnTo>
                  <a:lnTo>
                    <a:pt x="361" y="579"/>
                  </a:lnTo>
                  <a:lnTo>
                    <a:pt x="357" y="579"/>
                  </a:lnTo>
                  <a:lnTo>
                    <a:pt x="354" y="583"/>
                  </a:lnTo>
                  <a:lnTo>
                    <a:pt x="350" y="583"/>
                  </a:lnTo>
                  <a:lnTo>
                    <a:pt x="346" y="587"/>
                  </a:lnTo>
                  <a:lnTo>
                    <a:pt x="346" y="591"/>
                  </a:lnTo>
                  <a:lnTo>
                    <a:pt x="346" y="587"/>
                  </a:lnTo>
                  <a:lnTo>
                    <a:pt x="346" y="583"/>
                  </a:lnTo>
                  <a:lnTo>
                    <a:pt x="350" y="583"/>
                  </a:lnTo>
                  <a:lnTo>
                    <a:pt x="354" y="579"/>
                  </a:lnTo>
                  <a:lnTo>
                    <a:pt x="357" y="579"/>
                  </a:lnTo>
                  <a:lnTo>
                    <a:pt x="357" y="576"/>
                  </a:lnTo>
                  <a:lnTo>
                    <a:pt x="357" y="572"/>
                  </a:lnTo>
                  <a:lnTo>
                    <a:pt x="361" y="572"/>
                  </a:lnTo>
                  <a:lnTo>
                    <a:pt x="361" y="568"/>
                  </a:lnTo>
                  <a:lnTo>
                    <a:pt x="365" y="568"/>
                  </a:lnTo>
                  <a:lnTo>
                    <a:pt x="365" y="564"/>
                  </a:lnTo>
                  <a:lnTo>
                    <a:pt x="365" y="560"/>
                  </a:lnTo>
                  <a:lnTo>
                    <a:pt x="369" y="560"/>
                  </a:lnTo>
                  <a:lnTo>
                    <a:pt x="369" y="557"/>
                  </a:lnTo>
                  <a:lnTo>
                    <a:pt x="369" y="560"/>
                  </a:lnTo>
                  <a:lnTo>
                    <a:pt x="365" y="560"/>
                  </a:lnTo>
                  <a:lnTo>
                    <a:pt x="361" y="560"/>
                  </a:lnTo>
                  <a:lnTo>
                    <a:pt x="361" y="557"/>
                  </a:lnTo>
                  <a:lnTo>
                    <a:pt x="357" y="557"/>
                  </a:lnTo>
                  <a:lnTo>
                    <a:pt x="357" y="553"/>
                  </a:lnTo>
                  <a:lnTo>
                    <a:pt x="357" y="557"/>
                  </a:lnTo>
                  <a:lnTo>
                    <a:pt x="357" y="560"/>
                  </a:lnTo>
                  <a:lnTo>
                    <a:pt x="357" y="564"/>
                  </a:lnTo>
                  <a:lnTo>
                    <a:pt x="357" y="568"/>
                  </a:lnTo>
                  <a:lnTo>
                    <a:pt x="357" y="564"/>
                  </a:lnTo>
                  <a:lnTo>
                    <a:pt x="354" y="564"/>
                  </a:lnTo>
                  <a:lnTo>
                    <a:pt x="354" y="568"/>
                  </a:lnTo>
                  <a:lnTo>
                    <a:pt x="354" y="572"/>
                  </a:lnTo>
                  <a:lnTo>
                    <a:pt x="350" y="572"/>
                  </a:lnTo>
                  <a:lnTo>
                    <a:pt x="350" y="576"/>
                  </a:lnTo>
                  <a:lnTo>
                    <a:pt x="346" y="576"/>
                  </a:lnTo>
                  <a:lnTo>
                    <a:pt x="346" y="579"/>
                  </a:lnTo>
                  <a:lnTo>
                    <a:pt x="342" y="583"/>
                  </a:lnTo>
                  <a:lnTo>
                    <a:pt x="342" y="587"/>
                  </a:lnTo>
                  <a:lnTo>
                    <a:pt x="346" y="587"/>
                  </a:lnTo>
                  <a:lnTo>
                    <a:pt x="342" y="591"/>
                  </a:lnTo>
                  <a:lnTo>
                    <a:pt x="339" y="594"/>
                  </a:lnTo>
                  <a:lnTo>
                    <a:pt x="339" y="598"/>
                  </a:lnTo>
                  <a:lnTo>
                    <a:pt x="339" y="602"/>
                  </a:lnTo>
                  <a:lnTo>
                    <a:pt x="335" y="602"/>
                  </a:lnTo>
                  <a:lnTo>
                    <a:pt x="335" y="606"/>
                  </a:lnTo>
                  <a:lnTo>
                    <a:pt x="331" y="609"/>
                  </a:lnTo>
                  <a:lnTo>
                    <a:pt x="327" y="609"/>
                  </a:lnTo>
                  <a:lnTo>
                    <a:pt x="327" y="613"/>
                  </a:lnTo>
                  <a:lnTo>
                    <a:pt x="323" y="613"/>
                  </a:lnTo>
                  <a:lnTo>
                    <a:pt x="320" y="613"/>
                  </a:lnTo>
                  <a:lnTo>
                    <a:pt x="323" y="613"/>
                  </a:lnTo>
                  <a:lnTo>
                    <a:pt x="323" y="609"/>
                  </a:lnTo>
                  <a:lnTo>
                    <a:pt x="323" y="606"/>
                  </a:lnTo>
                  <a:lnTo>
                    <a:pt x="323" y="602"/>
                  </a:lnTo>
                  <a:lnTo>
                    <a:pt x="327" y="598"/>
                  </a:lnTo>
                  <a:lnTo>
                    <a:pt x="327" y="594"/>
                  </a:lnTo>
                  <a:lnTo>
                    <a:pt x="323" y="594"/>
                  </a:lnTo>
                  <a:lnTo>
                    <a:pt x="320" y="594"/>
                  </a:lnTo>
                  <a:lnTo>
                    <a:pt x="320" y="591"/>
                  </a:lnTo>
                  <a:lnTo>
                    <a:pt x="320" y="587"/>
                  </a:lnTo>
                  <a:lnTo>
                    <a:pt x="316" y="587"/>
                  </a:lnTo>
                  <a:lnTo>
                    <a:pt x="312" y="583"/>
                  </a:lnTo>
                  <a:lnTo>
                    <a:pt x="308" y="583"/>
                  </a:lnTo>
                  <a:lnTo>
                    <a:pt x="308" y="579"/>
                  </a:lnTo>
                  <a:lnTo>
                    <a:pt x="305" y="579"/>
                  </a:lnTo>
                  <a:lnTo>
                    <a:pt x="305" y="576"/>
                  </a:lnTo>
                  <a:lnTo>
                    <a:pt x="301" y="576"/>
                  </a:lnTo>
                  <a:lnTo>
                    <a:pt x="297" y="576"/>
                  </a:lnTo>
                  <a:lnTo>
                    <a:pt x="293" y="576"/>
                  </a:lnTo>
                  <a:lnTo>
                    <a:pt x="293" y="572"/>
                  </a:lnTo>
                  <a:lnTo>
                    <a:pt x="293" y="568"/>
                  </a:lnTo>
                  <a:lnTo>
                    <a:pt x="290" y="568"/>
                  </a:lnTo>
                  <a:lnTo>
                    <a:pt x="286" y="572"/>
                  </a:lnTo>
                  <a:lnTo>
                    <a:pt x="282" y="572"/>
                  </a:lnTo>
                  <a:lnTo>
                    <a:pt x="282" y="568"/>
                  </a:lnTo>
                  <a:lnTo>
                    <a:pt x="282" y="564"/>
                  </a:lnTo>
                  <a:lnTo>
                    <a:pt x="278" y="564"/>
                  </a:lnTo>
                  <a:lnTo>
                    <a:pt x="278" y="560"/>
                  </a:lnTo>
                  <a:lnTo>
                    <a:pt x="275" y="560"/>
                  </a:lnTo>
                  <a:lnTo>
                    <a:pt x="275" y="557"/>
                  </a:lnTo>
                  <a:lnTo>
                    <a:pt x="271" y="557"/>
                  </a:lnTo>
                  <a:lnTo>
                    <a:pt x="267" y="557"/>
                  </a:lnTo>
                  <a:lnTo>
                    <a:pt x="263" y="557"/>
                  </a:lnTo>
                  <a:lnTo>
                    <a:pt x="263" y="560"/>
                  </a:lnTo>
                  <a:lnTo>
                    <a:pt x="260" y="560"/>
                  </a:lnTo>
                  <a:lnTo>
                    <a:pt x="260" y="557"/>
                  </a:lnTo>
                  <a:lnTo>
                    <a:pt x="256" y="557"/>
                  </a:lnTo>
                  <a:lnTo>
                    <a:pt x="260" y="557"/>
                  </a:lnTo>
                  <a:lnTo>
                    <a:pt x="263" y="553"/>
                  </a:lnTo>
                  <a:lnTo>
                    <a:pt x="263" y="549"/>
                  </a:lnTo>
                  <a:lnTo>
                    <a:pt x="267" y="549"/>
                  </a:lnTo>
                  <a:lnTo>
                    <a:pt x="271" y="545"/>
                  </a:lnTo>
                  <a:lnTo>
                    <a:pt x="271" y="542"/>
                  </a:lnTo>
                  <a:lnTo>
                    <a:pt x="275" y="542"/>
                  </a:lnTo>
                  <a:lnTo>
                    <a:pt x="275" y="538"/>
                  </a:lnTo>
                  <a:lnTo>
                    <a:pt x="278" y="538"/>
                  </a:lnTo>
                  <a:lnTo>
                    <a:pt x="278" y="534"/>
                  </a:lnTo>
                  <a:lnTo>
                    <a:pt x="282" y="534"/>
                  </a:lnTo>
                  <a:lnTo>
                    <a:pt x="282" y="530"/>
                  </a:lnTo>
                  <a:lnTo>
                    <a:pt x="286" y="530"/>
                  </a:lnTo>
                  <a:lnTo>
                    <a:pt x="290" y="527"/>
                  </a:lnTo>
                  <a:lnTo>
                    <a:pt x="286" y="527"/>
                  </a:lnTo>
                  <a:lnTo>
                    <a:pt x="290" y="527"/>
                  </a:lnTo>
                  <a:lnTo>
                    <a:pt x="290" y="523"/>
                  </a:lnTo>
                  <a:lnTo>
                    <a:pt x="293" y="523"/>
                  </a:lnTo>
                  <a:lnTo>
                    <a:pt x="297" y="519"/>
                  </a:lnTo>
                  <a:lnTo>
                    <a:pt x="301" y="519"/>
                  </a:lnTo>
                  <a:lnTo>
                    <a:pt x="301" y="515"/>
                  </a:lnTo>
                  <a:lnTo>
                    <a:pt x="305" y="515"/>
                  </a:lnTo>
                  <a:lnTo>
                    <a:pt x="308" y="515"/>
                  </a:lnTo>
                  <a:lnTo>
                    <a:pt x="312" y="512"/>
                  </a:lnTo>
                  <a:lnTo>
                    <a:pt x="316" y="512"/>
                  </a:lnTo>
                  <a:lnTo>
                    <a:pt x="316" y="508"/>
                  </a:lnTo>
                  <a:lnTo>
                    <a:pt x="316" y="512"/>
                  </a:lnTo>
                  <a:lnTo>
                    <a:pt x="316" y="508"/>
                  </a:lnTo>
                  <a:lnTo>
                    <a:pt x="320" y="508"/>
                  </a:lnTo>
                  <a:lnTo>
                    <a:pt x="320" y="504"/>
                  </a:lnTo>
                  <a:lnTo>
                    <a:pt x="320" y="500"/>
                  </a:lnTo>
                  <a:lnTo>
                    <a:pt x="320" y="497"/>
                  </a:lnTo>
                  <a:lnTo>
                    <a:pt x="320" y="493"/>
                  </a:lnTo>
                  <a:lnTo>
                    <a:pt x="316" y="489"/>
                  </a:lnTo>
                  <a:lnTo>
                    <a:pt x="316" y="485"/>
                  </a:lnTo>
                  <a:lnTo>
                    <a:pt x="312" y="485"/>
                  </a:lnTo>
                  <a:lnTo>
                    <a:pt x="308" y="485"/>
                  </a:lnTo>
                  <a:lnTo>
                    <a:pt x="305" y="485"/>
                  </a:lnTo>
                  <a:lnTo>
                    <a:pt x="305" y="482"/>
                  </a:lnTo>
                  <a:lnTo>
                    <a:pt x="308" y="478"/>
                  </a:lnTo>
                  <a:lnTo>
                    <a:pt x="308" y="474"/>
                  </a:lnTo>
                  <a:lnTo>
                    <a:pt x="308" y="470"/>
                  </a:lnTo>
                  <a:lnTo>
                    <a:pt x="308" y="466"/>
                  </a:lnTo>
                  <a:lnTo>
                    <a:pt x="312" y="466"/>
                  </a:lnTo>
                  <a:lnTo>
                    <a:pt x="308" y="466"/>
                  </a:lnTo>
                  <a:lnTo>
                    <a:pt x="308" y="463"/>
                  </a:lnTo>
                  <a:lnTo>
                    <a:pt x="312" y="463"/>
                  </a:lnTo>
                  <a:lnTo>
                    <a:pt x="308" y="459"/>
                  </a:lnTo>
                  <a:lnTo>
                    <a:pt x="305" y="459"/>
                  </a:lnTo>
                  <a:lnTo>
                    <a:pt x="305" y="455"/>
                  </a:lnTo>
                  <a:lnTo>
                    <a:pt x="301" y="459"/>
                  </a:lnTo>
                  <a:lnTo>
                    <a:pt x="297" y="459"/>
                  </a:lnTo>
                  <a:lnTo>
                    <a:pt x="293" y="459"/>
                  </a:lnTo>
                  <a:lnTo>
                    <a:pt x="293" y="455"/>
                  </a:lnTo>
                  <a:lnTo>
                    <a:pt x="290" y="455"/>
                  </a:lnTo>
                  <a:lnTo>
                    <a:pt x="290" y="451"/>
                  </a:lnTo>
                  <a:lnTo>
                    <a:pt x="290" y="448"/>
                  </a:lnTo>
                  <a:lnTo>
                    <a:pt x="290" y="444"/>
                  </a:lnTo>
                  <a:lnTo>
                    <a:pt x="290" y="440"/>
                  </a:lnTo>
                  <a:lnTo>
                    <a:pt x="290" y="436"/>
                  </a:lnTo>
                  <a:lnTo>
                    <a:pt x="286" y="436"/>
                  </a:lnTo>
                  <a:lnTo>
                    <a:pt x="286" y="433"/>
                  </a:lnTo>
                  <a:lnTo>
                    <a:pt x="282" y="433"/>
                  </a:lnTo>
                  <a:lnTo>
                    <a:pt x="278" y="433"/>
                  </a:lnTo>
                  <a:lnTo>
                    <a:pt x="278" y="429"/>
                  </a:lnTo>
                  <a:lnTo>
                    <a:pt x="275" y="429"/>
                  </a:lnTo>
                  <a:lnTo>
                    <a:pt x="275" y="433"/>
                  </a:lnTo>
                  <a:lnTo>
                    <a:pt x="271" y="433"/>
                  </a:lnTo>
                  <a:lnTo>
                    <a:pt x="267" y="433"/>
                  </a:lnTo>
                  <a:lnTo>
                    <a:pt x="263" y="433"/>
                  </a:lnTo>
                  <a:lnTo>
                    <a:pt x="260" y="433"/>
                  </a:lnTo>
                  <a:lnTo>
                    <a:pt x="256" y="433"/>
                  </a:lnTo>
                  <a:lnTo>
                    <a:pt x="256" y="429"/>
                  </a:lnTo>
                  <a:lnTo>
                    <a:pt x="256" y="433"/>
                  </a:lnTo>
                  <a:lnTo>
                    <a:pt x="252" y="429"/>
                  </a:lnTo>
                  <a:lnTo>
                    <a:pt x="252" y="425"/>
                  </a:lnTo>
                  <a:lnTo>
                    <a:pt x="252" y="421"/>
                  </a:lnTo>
                  <a:lnTo>
                    <a:pt x="252" y="418"/>
                  </a:lnTo>
                  <a:lnTo>
                    <a:pt x="256" y="414"/>
                  </a:lnTo>
                  <a:lnTo>
                    <a:pt x="252" y="410"/>
                  </a:lnTo>
                  <a:lnTo>
                    <a:pt x="252" y="406"/>
                  </a:lnTo>
                  <a:lnTo>
                    <a:pt x="252" y="410"/>
                  </a:lnTo>
                  <a:lnTo>
                    <a:pt x="252" y="406"/>
                  </a:lnTo>
                  <a:lnTo>
                    <a:pt x="252" y="403"/>
                  </a:lnTo>
                  <a:lnTo>
                    <a:pt x="248" y="403"/>
                  </a:lnTo>
                  <a:lnTo>
                    <a:pt x="248" y="399"/>
                  </a:lnTo>
                  <a:lnTo>
                    <a:pt x="252" y="399"/>
                  </a:lnTo>
                  <a:lnTo>
                    <a:pt x="252" y="395"/>
                  </a:lnTo>
                  <a:lnTo>
                    <a:pt x="248" y="395"/>
                  </a:lnTo>
                  <a:lnTo>
                    <a:pt x="248" y="391"/>
                  </a:lnTo>
                  <a:lnTo>
                    <a:pt x="252" y="388"/>
                  </a:lnTo>
                  <a:lnTo>
                    <a:pt x="252" y="384"/>
                  </a:lnTo>
                  <a:lnTo>
                    <a:pt x="256" y="384"/>
                  </a:lnTo>
                  <a:lnTo>
                    <a:pt x="256" y="380"/>
                  </a:lnTo>
                  <a:lnTo>
                    <a:pt x="256" y="372"/>
                  </a:lnTo>
                  <a:lnTo>
                    <a:pt x="260" y="369"/>
                  </a:lnTo>
                  <a:lnTo>
                    <a:pt x="256" y="365"/>
                  </a:lnTo>
                  <a:lnTo>
                    <a:pt x="256" y="361"/>
                  </a:lnTo>
                  <a:lnTo>
                    <a:pt x="256" y="357"/>
                  </a:lnTo>
                  <a:lnTo>
                    <a:pt x="252" y="357"/>
                  </a:lnTo>
                  <a:lnTo>
                    <a:pt x="248" y="357"/>
                  </a:lnTo>
                  <a:lnTo>
                    <a:pt x="248" y="354"/>
                  </a:lnTo>
                  <a:lnTo>
                    <a:pt x="245" y="354"/>
                  </a:lnTo>
                  <a:lnTo>
                    <a:pt x="245" y="350"/>
                  </a:lnTo>
                  <a:lnTo>
                    <a:pt x="245" y="346"/>
                  </a:lnTo>
                  <a:lnTo>
                    <a:pt x="245" y="342"/>
                  </a:lnTo>
                  <a:lnTo>
                    <a:pt x="245" y="339"/>
                  </a:lnTo>
                  <a:lnTo>
                    <a:pt x="237" y="339"/>
                  </a:lnTo>
                  <a:lnTo>
                    <a:pt x="230" y="339"/>
                  </a:lnTo>
                  <a:lnTo>
                    <a:pt x="226" y="339"/>
                  </a:lnTo>
                  <a:lnTo>
                    <a:pt x="218" y="339"/>
                  </a:lnTo>
                  <a:lnTo>
                    <a:pt x="218" y="335"/>
                  </a:lnTo>
                  <a:lnTo>
                    <a:pt x="214" y="327"/>
                  </a:lnTo>
                  <a:lnTo>
                    <a:pt x="214" y="324"/>
                  </a:lnTo>
                  <a:lnTo>
                    <a:pt x="211" y="320"/>
                  </a:lnTo>
                  <a:lnTo>
                    <a:pt x="214" y="320"/>
                  </a:lnTo>
                  <a:lnTo>
                    <a:pt x="214" y="316"/>
                  </a:lnTo>
                  <a:lnTo>
                    <a:pt x="214" y="312"/>
                  </a:lnTo>
                  <a:lnTo>
                    <a:pt x="214" y="309"/>
                  </a:lnTo>
                  <a:lnTo>
                    <a:pt x="211" y="305"/>
                  </a:lnTo>
                  <a:lnTo>
                    <a:pt x="214" y="305"/>
                  </a:lnTo>
                  <a:lnTo>
                    <a:pt x="214" y="301"/>
                  </a:lnTo>
                  <a:lnTo>
                    <a:pt x="211" y="301"/>
                  </a:lnTo>
                  <a:lnTo>
                    <a:pt x="211" y="297"/>
                  </a:lnTo>
                  <a:lnTo>
                    <a:pt x="207" y="297"/>
                  </a:lnTo>
                  <a:lnTo>
                    <a:pt x="203" y="297"/>
                  </a:lnTo>
                  <a:lnTo>
                    <a:pt x="203" y="294"/>
                  </a:lnTo>
                  <a:lnTo>
                    <a:pt x="199" y="294"/>
                  </a:lnTo>
                  <a:lnTo>
                    <a:pt x="196" y="297"/>
                  </a:lnTo>
                  <a:lnTo>
                    <a:pt x="196" y="294"/>
                  </a:lnTo>
                  <a:lnTo>
                    <a:pt x="192" y="297"/>
                  </a:lnTo>
                  <a:lnTo>
                    <a:pt x="192" y="294"/>
                  </a:lnTo>
                  <a:lnTo>
                    <a:pt x="188" y="294"/>
                  </a:lnTo>
                  <a:lnTo>
                    <a:pt x="188" y="290"/>
                  </a:lnTo>
                  <a:lnTo>
                    <a:pt x="184" y="290"/>
                  </a:lnTo>
                  <a:lnTo>
                    <a:pt x="181" y="290"/>
                  </a:lnTo>
                  <a:lnTo>
                    <a:pt x="177" y="286"/>
                  </a:lnTo>
                  <a:lnTo>
                    <a:pt x="173" y="286"/>
                  </a:lnTo>
                  <a:lnTo>
                    <a:pt x="173" y="282"/>
                  </a:lnTo>
                  <a:lnTo>
                    <a:pt x="169" y="282"/>
                  </a:lnTo>
                  <a:lnTo>
                    <a:pt x="166" y="282"/>
                  </a:lnTo>
                  <a:lnTo>
                    <a:pt x="166" y="279"/>
                  </a:lnTo>
                  <a:lnTo>
                    <a:pt x="162" y="279"/>
                  </a:lnTo>
                  <a:lnTo>
                    <a:pt x="158" y="279"/>
                  </a:lnTo>
                  <a:lnTo>
                    <a:pt x="154" y="279"/>
                  </a:lnTo>
                  <a:lnTo>
                    <a:pt x="151" y="279"/>
                  </a:lnTo>
                  <a:lnTo>
                    <a:pt x="151" y="275"/>
                  </a:lnTo>
                  <a:lnTo>
                    <a:pt x="147" y="275"/>
                  </a:lnTo>
                  <a:lnTo>
                    <a:pt x="143" y="271"/>
                  </a:lnTo>
                  <a:lnTo>
                    <a:pt x="139" y="271"/>
                  </a:lnTo>
                  <a:lnTo>
                    <a:pt x="139" y="267"/>
                  </a:lnTo>
                  <a:lnTo>
                    <a:pt x="139" y="263"/>
                  </a:lnTo>
                  <a:lnTo>
                    <a:pt x="136" y="263"/>
                  </a:lnTo>
                  <a:lnTo>
                    <a:pt x="136" y="260"/>
                  </a:lnTo>
                  <a:lnTo>
                    <a:pt x="136" y="256"/>
                  </a:lnTo>
                  <a:lnTo>
                    <a:pt x="136" y="252"/>
                  </a:lnTo>
                  <a:lnTo>
                    <a:pt x="136" y="248"/>
                  </a:lnTo>
                  <a:lnTo>
                    <a:pt x="136" y="245"/>
                  </a:lnTo>
                  <a:lnTo>
                    <a:pt x="136" y="241"/>
                  </a:lnTo>
                  <a:lnTo>
                    <a:pt x="136" y="237"/>
                  </a:lnTo>
                  <a:lnTo>
                    <a:pt x="136" y="233"/>
                  </a:lnTo>
                  <a:lnTo>
                    <a:pt x="132" y="237"/>
                  </a:lnTo>
                  <a:lnTo>
                    <a:pt x="128" y="237"/>
                  </a:lnTo>
                  <a:lnTo>
                    <a:pt x="124" y="237"/>
                  </a:lnTo>
                  <a:lnTo>
                    <a:pt x="121" y="237"/>
                  </a:lnTo>
                  <a:lnTo>
                    <a:pt x="117" y="237"/>
                  </a:lnTo>
                  <a:lnTo>
                    <a:pt x="117" y="241"/>
                  </a:lnTo>
                  <a:lnTo>
                    <a:pt x="113" y="241"/>
                  </a:lnTo>
                  <a:lnTo>
                    <a:pt x="109" y="241"/>
                  </a:lnTo>
                  <a:lnTo>
                    <a:pt x="109" y="245"/>
                  </a:lnTo>
                  <a:lnTo>
                    <a:pt x="106" y="245"/>
                  </a:lnTo>
                  <a:lnTo>
                    <a:pt x="102" y="248"/>
                  </a:lnTo>
                  <a:lnTo>
                    <a:pt x="98" y="248"/>
                  </a:lnTo>
                  <a:lnTo>
                    <a:pt x="98" y="252"/>
                  </a:lnTo>
                  <a:lnTo>
                    <a:pt x="98" y="248"/>
                  </a:lnTo>
                  <a:lnTo>
                    <a:pt x="94" y="248"/>
                  </a:lnTo>
                  <a:lnTo>
                    <a:pt x="94" y="252"/>
                  </a:lnTo>
                  <a:lnTo>
                    <a:pt x="90" y="252"/>
                  </a:lnTo>
                  <a:lnTo>
                    <a:pt x="90" y="256"/>
                  </a:lnTo>
                  <a:lnTo>
                    <a:pt x="87" y="256"/>
                  </a:lnTo>
                  <a:lnTo>
                    <a:pt x="83" y="256"/>
                  </a:lnTo>
                  <a:lnTo>
                    <a:pt x="79" y="256"/>
                  </a:lnTo>
                  <a:lnTo>
                    <a:pt x="75" y="256"/>
                  </a:lnTo>
                  <a:lnTo>
                    <a:pt x="72" y="256"/>
                  </a:lnTo>
                  <a:lnTo>
                    <a:pt x="68" y="256"/>
                  </a:lnTo>
                  <a:lnTo>
                    <a:pt x="64" y="256"/>
                  </a:lnTo>
                  <a:lnTo>
                    <a:pt x="60" y="256"/>
                  </a:lnTo>
                  <a:lnTo>
                    <a:pt x="57" y="256"/>
                  </a:lnTo>
                  <a:lnTo>
                    <a:pt x="53" y="256"/>
                  </a:lnTo>
                  <a:lnTo>
                    <a:pt x="53" y="252"/>
                  </a:lnTo>
                  <a:lnTo>
                    <a:pt x="53" y="248"/>
                  </a:lnTo>
                  <a:lnTo>
                    <a:pt x="53" y="245"/>
                  </a:lnTo>
                  <a:lnTo>
                    <a:pt x="53" y="241"/>
                  </a:lnTo>
                  <a:lnTo>
                    <a:pt x="53" y="237"/>
                  </a:lnTo>
                  <a:lnTo>
                    <a:pt x="53" y="233"/>
                  </a:lnTo>
                  <a:lnTo>
                    <a:pt x="53" y="230"/>
                  </a:lnTo>
                  <a:lnTo>
                    <a:pt x="53" y="233"/>
                  </a:lnTo>
                  <a:lnTo>
                    <a:pt x="49" y="233"/>
                  </a:lnTo>
                  <a:lnTo>
                    <a:pt x="49" y="237"/>
                  </a:lnTo>
                  <a:lnTo>
                    <a:pt x="45" y="237"/>
                  </a:lnTo>
                  <a:lnTo>
                    <a:pt x="42" y="241"/>
                  </a:lnTo>
                  <a:lnTo>
                    <a:pt x="38" y="241"/>
                  </a:lnTo>
                  <a:lnTo>
                    <a:pt x="34" y="241"/>
                  </a:lnTo>
                  <a:lnTo>
                    <a:pt x="30" y="241"/>
                  </a:lnTo>
                  <a:lnTo>
                    <a:pt x="27" y="241"/>
                  </a:lnTo>
                  <a:lnTo>
                    <a:pt x="30" y="241"/>
                  </a:lnTo>
                  <a:lnTo>
                    <a:pt x="30" y="237"/>
                  </a:lnTo>
                  <a:lnTo>
                    <a:pt x="27" y="237"/>
                  </a:lnTo>
                  <a:lnTo>
                    <a:pt x="27" y="233"/>
                  </a:lnTo>
                  <a:lnTo>
                    <a:pt x="23" y="230"/>
                  </a:lnTo>
                  <a:lnTo>
                    <a:pt x="19" y="230"/>
                  </a:lnTo>
                  <a:lnTo>
                    <a:pt x="15" y="230"/>
                  </a:lnTo>
                  <a:lnTo>
                    <a:pt x="12" y="230"/>
                  </a:lnTo>
                  <a:lnTo>
                    <a:pt x="15" y="230"/>
                  </a:lnTo>
                  <a:lnTo>
                    <a:pt x="15" y="226"/>
                  </a:lnTo>
                  <a:lnTo>
                    <a:pt x="15" y="222"/>
                  </a:lnTo>
                  <a:lnTo>
                    <a:pt x="12" y="222"/>
                  </a:lnTo>
                  <a:lnTo>
                    <a:pt x="12" y="218"/>
                  </a:lnTo>
                  <a:lnTo>
                    <a:pt x="8" y="215"/>
                  </a:lnTo>
                  <a:lnTo>
                    <a:pt x="8" y="211"/>
                  </a:lnTo>
                  <a:lnTo>
                    <a:pt x="4" y="207"/>
                  </a:lnTo>
                  <a:lnTo>
                    <a:pt x="4" y="203"/>
                  </a:lnTo>
                  <a:lnTo>
                    <a:pt x="0" y="203"/>
                  </a:lnTo>
                  <a:lnTo>
                    <a:pt x="0" y="200"/>
                  </a:lnTo>
                  <a:lnTo>
                    <a:pt x="4" y="200"/>
                  </a:lnTo>
                  <a:lnTo>
                    <a:pt x="4" y="196"/>
                  </a:lnTo>
                  <a:lnTo>
                    <a:pt x="4" y="192"/>
                  </a:lnTo>
                  <a:lnTo>
                    <a:pt x="4" y="188"/>
                  </a:lnTo>
                  <a:lnTo>
                    <a:pt x="8" y="188"/>
                  </a:lnTo>
                  <a:lnTo>
                    <a:pt x="12" y="185"/>
                  </a:lnTo>
                  <a:lnTo>
                    <a:pt x="15" y="185"/>
                  </a:lnTo>
                  <a:lnTo>
                    <a:pt x="12" y="181"/>
                  </a:lnTo>
                  <a:lnTo>
                    <a:pt x="12" y="177"/>
                  </a:lnTo>
                  <a:lnTo>
                    <a:pt x="12" y="173"/>
                  </a:lnTo>
                  <a:lnTo>
                    <a:pt x="15" y="173"/>
                  </a:lnTo>
                  <a:lnTo>
                    <a:pt x="15" y="169"/>
                  </a:lnTo>
                  <a:lnTo>
                    <a:pt x="15" y="166"/>
                  </a:lnTo>
                  <a:lnTo>
                    <a:pt x="19" y="162"/>
                  </a:lnTo>
                  <a:lnTo>
                    <a:pt x="23" y="162"/>
                  </a:lnTo>
                  <a:lnTo>
                    <a:pt x="27" y="158"/>
                  </a:lnTo>
                  <a:lnTo>
                    <a:pt x="30" y="158"/>
                  </a:lnTo>
                  <a:lnTo>
                    <a:pt x="30" y="154"/>
                  </a:lnTo>
                  <a:lnTo>
                    <a:pt x="34" y="154"/>
                  </a:lnTo>
                  <a:lnTo>
                    <a:pt x="38" y="154"/>
                  </a:lnTo>
                  <a:lnTo>
                    <a:pt x="42" y="151"/>
                  </a:lnTo>
                  <a:lnTo>
                    <a:pt x="45" y="151"/>
                  </a:lnTo>
                  <a:lnTo>
                    <a:pt x="49" y="151"/>
                  </a:lnTo>
                  <a:lnTo>
                    <a:pt x="49" y="147"/>
                  </a:lnTo>
                  <a:lnTo>
                    <a:pt x="53" y="147"/>
                  </a:lnTo>
                  <a:lnTo>
                    <a:pt x="57" y="147"/>
                  </a:lnTo>
                  <a:lnTo>
                    <a:pt x="57" y="151"/>
                  </a:lnTo>
                  <a:lnTo>
                    <a:pt x="60" y="151"/>
                  </a:lnTo>
                  <a:lnTo>
                    <a:pt x="64" y="151"/>
                  </a:lnTo>
                  <a:lnTo>
                    <a:pt x="64" y="143"/>
                  </a:lnTo>
                  <a:lnTo>
                    <a:pt x="64" y="136"/>
                  </a:lnTo>
                  <a:lnTo>
                    <a:pt x="68" y="121"/>
                  </a:lnTo>
                  <a:lnTo>
                    <a:pt x="72" y="113"/>
                  </a:lnTo>
                  <a:lnTo>
                    <a:pt x="72" y="106"/>
                  </a:lnTo>
                  <a:lnTo>
                    <a:pt x="72" y="102"/>
                  </a:lnTo>
                  <a:lnTo>
                    <a:pt x="72" y="98"/>
                  </a:lnTo>
                  <a:lnTo>
                    <a:pt x="68" y="94"/>
                  </a:lnTo>
                  <a:lnTo>
                    <a:pt x="68" y="91"/>
                  </a:lnTo>
                  <a:lnTo>
                    <a:pt x="64" y="87"/>
                  </a:lnTo>
                  <a:lnTo>
                    <a:pt x="60" y="87"/>
                  </a:lnTo>
                  <a:lnTo>
                    <a:pt x="60" y="83"/>
                  </a:lnTo>
                  <a:lnTo>
                    <a:pt x="60" y="79"/>
                  </a:lnTo>
                  <a:lnTo>
                    <a:pt x="60" y="75"/>
                  </a:lnTo>
                  <a:lnTo>
                    <a:pt x="60" y="72"/>
                  </a:lnTo>
                  <a:lnTo>
                    <a:pt x="64" y="72"/>
                  </a:lnTo>
                  <a:lnTo>
                    <a:pt x="68" y="72"/>
                  </a:lnTo>
                  <a:lnTo>
                    <a:pt x="72" y="72"/>
                  </a:lnTo>
                  <a:lnTo>
                    <a:pt x="75" y="72"/>
                  </a:lnTo>
                  <a:lnTo>
                    <a:pt x="75" y="68"/>
                  </a:lnTo>
                  <a:lnTo>
                    <a:pt x="72" y="64"/>
                  </a:lnTo>
                  <a:lnTo>
                    <a:pt x="72" y="68"/>
                  </a:lnTo>
                  <a:lnTo>
                    <a:pt x="68" y="64"/>
                  </a:lnTo>
                  <a:lnTo>
                    <a:pt x="64" y="64"/>
                  </a:lnTo>
                  <a:lnTo>
                    <a:pt x="64" y="57"/>
                  </a:lnTo>
                  <a:lnTo>
                    <a:pt x="68" y="57"/>
                  </a:lnTo>
                  <a:lnTo>
                    <a:pt x="68" y="53"/>
                  </a:lnTo>
                  <a:lnTo>
                    <a:pt x="72" y="57"/>
                  </a:lnTo>
                  <a:lnTo>
                    <a:pt x="75" y="57"/>
                  </a:lnTo>
                  <a:lnTo>
                    <a:pt x="79" y="57"/>
                  </a:lnTo>
                  <a:lnTo>
                    <a:pt x="90" y="57"/>
                  </a:lnTo>
                  <a:lnTo>
                    <a:pt x="90" y="53"/>
                  </a:lnTo>
                  <a:lnTo>
                    <a:pt x="94" y="53"/>
                  </a:lnTo>
                  <a:lnTo>
                    <a:pt x="94" y="57"/>
                  </a:lnTo>
                  <a:lnTo>
                    <a:pt x="98" y="53"/>
                  </a:lnTo>
                  <a:lnTo>
                    <a:pt x="102" y="49"/>
                  </a:lnTo>
                  <a:lnTo>
                    <a:pt x="106" y="49"/>
                  </a:lnTo>
                  <a:lnTo>
                    <a:pt x="106" y="53"/>
                  </a:lnTo>
                  <a:lnTo>
                    <a:pt x="109" y="57"/>
                  </a:lnTo>
                  <a:lnTo>
                    <a:pt x="109" y="60"/>
                  </a:lnTo>
                  <a:lnTo>
                    <a:pt x="109" y="64"/>
                  </a:lnTo>
                  <a:lnTo>
                    <a:pt x="113" y="64"/>
                  </a:lnTo>
                  <a:lnTo>
                    <a:pt x="121" y="72"/>
                  </a:lnTo>
                  <a:lnTo>
                    <a:pt x="124" y="72"/>
                  </a:lnTo>
                  <a:lnTo>
                    <a:pt x="128" y="68"/>
                  </a:lnTo>
                  <a:lnTo>
                    <a:pt x="132" y="68"/>
                  </a:lnTo>
                  <a:lnTo>
                    <a:pt x="132" y="72"/>
                  </a:lnTo>
                  <a:lnTo>
                    <a:pt x="136" y="72"/>
                  </a:lnTo>
                  <a:lnTo>
                    <a:pt x="136" y="68"/>
                  </a:lnTo>
                  <a:lnTo>
                    <a:pt x="139" y="68"/>
                  </a:lnTo>
                  <a:lnTo>
                    <a:pt x="139" y="64"/>
                  </a:lnTo>
                  <a:lnTo>
                    <a:pt x="143" y="64"/>
                  </a:lnTo>
                  <a:lnTo>
                    <a:pt x="147" y="64"/>
                  </a:lnTo>
                  <a:lnTo>
                    <a:pt x="147" y="60"/>
                  </a:lnTo>
                  <a:lnTo>
                    <a:pt x="151" y="60"/>
                  </a:lnTo>
                  <a:lnTo>
                    <a:pt x="154" y="60"/>
                  </a:lnTo>
                  <a:lnTo>
                    <a:pt x="154" y="57"/>
                  </a:lnTo>
                  <a:lnTo>
                    <a:pt x="154" y="53"/>
                  </a:lnTo>
                  <a:lnTo>
                    <a:pt x="158" y="53"/>
                  </a:lnTo>
                  <a:lnTo>
                    <a:pt x="162" y="53"/>
                  </a:lnTo>
                  <a:lnTo>
                    <a:pt x="162" y="49"/>
                  </a:lnTo>
                  <a:lnTo>
                    <a:pt x="166" y="49"/>
                  </a:lnTo>
                  <a:lnTo>
                    <a:pt x="166" y="45"/>
                  </a:lnTo>
                  <a:lnTo>
                    <a:pt x="162" y="45"/>
                  </a:lnTo>
                  <a:lnTo>
                    <a:pt x="158" y="45"/>
                  </a:lnTo>
                  <a:lnTo>
                    <a:pt x="158" y="42"/>
                  </a:lnTo>
                  <a:lnTo>
                    <a:pt x="158" y="38"/>
                  </a:lnTo>
                  <a:lnTo>
                    <a:pt x="154" y="38"/>
                  </a:lnTo>
                  <a:lnTo>
                    <a:pt x="154" y="34"/>
                  </a:lnTo>
                  <a:lnTo>
                    <a:pt x="154" y="30"/>
                  </a:lnTo>
                  <a:lnTo>
                    <a:pt x="154" y="27"/>
                  </a:lnTo>
                  <a:lnTo>
                    <a:pt x="151" y="23"/>
                  </a:lnTo>
                  <a:lnTo>
                    <a:pt x="147" y="19"/>
                  </a:lnTo>
                  <a:lnTo>
                    <a:pt x="147" y="15"/>
                  </a:lnTo>
                  <a:lnTo>
                    <a:pt x="143" y="15"/>
                  </a:lnTo>
                  <a:lnTo>
                    <a:pt x="147" y="15"/>
                  </a:lnTo>
                  <a:lnTo>
                    <a:pt x="147" y="19"/>
                  </a:lnTo>
                  <a:lnTo>
                    <a:pt x="151" y="19"/>
                  </a:lnTo>
                  <a:lnTo>
                    <a:pt x="154" y="19"/>
                  </a:lnTo>
                  <a:lnTo>
                    <a:pt x="154" y="23"/>
                  </a:lnTo>
                  <a:lnTo>
                    <a:pt x="158" y="23"/>
                  </a:lnTo>
                  <a:lnTo>
                    <a:pt x="158" y="19"/>
                  </a:lnTo>
                  <a:lnTo>
                    <a:pt x="162" y="19"/>
                  </a:lnTo>
                  <a:lnTo>
                    <a:pt x="162" y="23"/>
                  </a:lnTo>
                  <a:lnTo>
                    <a:pt x="166" y="23"/>
                  </a:lnTo>
                  <a:lnTo>
                    <a:pt x="166" y="19"/>
                  </a:lnTo>
                  <a:lnTo>
                    <a:pt x="169" y="19"/>
                  </a:lnTo>
                  <a:lnTo>
                    <a:pt x="169" y="23"/>
                  </a:lnTo>
                  <a:lnTo>
                    <a:pt x="173" y="27"/>
                  </a:lnTo>
                  <a:lnTo>
                    <a:pt x="177" y="27"/>
                  </a:lnTo>
                  <a:lnTo>
                    <a:pt x="177" y="23"/>
                  </a:lnTo>
                  <a:lnTo>
                    <a:pt x="177" y="19"/>
                  </a:lnTo>
                  <a:lnTo>
                    <a:pt x="181" y="19"/>
                  </a:lnTo>
                  <a:lnTo>
                    <a:pt x="181" y="15"/>
                  </a:lnTo>
                  <a:lnTo>
                    <a:pt x="184" y="19"/>
                  </a:lnTo>
                  <a:lnTo>
                    <a:pt x="188" y="19"/>
                  </a:lnTo>
                  <a:lnTo>
                    <a:pt x="188" y="15"/>
                  </a:lnTo>
                  <a:lnTo>
                    <a:pt x="188" y="19"/>
                  </a:lnTo>
                  <a:lnTo>
                    <a:pt x="192" y="15"/>
                  </a:lnTo>
                  <a:lnTo>
                    <a:pt x="196" y="15"/>
                  </a:lnTo>
                  <a:lnTo>
                    <a:pt x="196" y="12"/>
                  </a:lnTo>
                  <a:lnTo>
                    <a:pt x="199" y="12"/>
                  </a:lnTo>
                  <a:lnTo>
                    <a:pt x="203" y="12"/>
                  </a:lnTo>
                  <a:lnTo>
                    <a:pt x="207" y="12"/>
                  </a:lnTo>
                  <a:lnTo>
                    <a:pt x="207" y="8"/>
                  </a:lnTo>
                  <a:lnTo>
                    <a:pt x="211" y="8"/>
                  </a:lnTo>
                  <a:lnTo>
                    <a:pt x="211" y="4"/>
                  </a:lnTo>
                  <a:lnTo>
                    <a:pt x="211" y="0"/>
                  </a:lnTo>
                  <a:lnTo>
                    <a:pt x="207" y="0"/>
                  </a:lnTo>
                  <a:lnTo>
                    <a:pt x="211" y="0"/>
                  </a:lnTo>
                  <a:lnTo>
                    <a:pt x="214" y="0"/>
                  </a:lnTo>
                  <a:lnTo>
                    <a:pt x="218" y="0"/>
                  </a:lnTo>
                  <a:lnTo>
                    <a:pt x="218" y="4"/>
                  </a:lnTo>
                  <a:lnTo>
                    <a:pt x="222" y="4"/>
                  </a:lnTo>
                  <a:lnTo>
                    <a:pt x="218" y="8"/>
                  </a:lnTo>
                  <a:lnTo>
                    <a:pt x="218" y="12"/>
                  </a:lnTo>
                  <a:lnTo>
                    <a:pt x="222" y="12"/>
                  </a:lnTo>
                  <a:lnTo>
                    <a:pt x="226" y="12"/>
                  </a:lnTo>
                  <a:lnTo>
                    <a:pt x="226" y="15"/>
                  </a:lnTo>
                  <a:lnTo>
                    <a:pt x="226" y="19"/>
                  </a:lnTo>
                  <a:lnTo>
                    <a:pt x="226" y="23"/>
                  </a:lnTo>
                  <a:lnTo>
                    <a:pt x="222" y="27"/>
                  </a:lnTo>
                  <a:lnTo>
                    <a:pt x="222" y="30"/>
                  </a:lnTo>
                  <a:lnTo>
                    <a:pt x="222" y="34"/>
                  </a:lnTo>
                  <a:lnTo>
                    <a:pt x="222" y="38"/>
                  </a:lnTo>
                  <a:lnTo>
                    <a:pt x="218" y="42"/>
                  </a:lnTo>
                  <a:lnTo>
                    <a:pt x="222" y="42"/>
                  </a:lnTo>
                  <a:lnTo>
                    <a:pt x="222" y="45"/>
                  </a:lnTo>
                  <a:lnTo>
                    <a:pt x="226" y="45"/>
                  </a:lnTo>
                  <a:lnTo>
                    <a:pt x="226" y="49"/>
                  </a:lnTo>
                  <a:lnTo>
                    <a:pt x="222" y="53"/>
                  </a:lnTo>
                  <a:lnTo>
                    <a:pt x="226" y="53"/>
                  </a:lnTo>
                  <a:lnTo>
                    <a:pt x="226" y="57"/>
                  </a:lnTo>
                  <a:lnTo>
                    <a:pt x="230" y="57"/>
                  </a:lnTo>
                  <a:lnTo>
                    <a:pt x="233" y="60"/>
                  </a:lnTo>
                  <a:lnTo>
                    <a:pt x="237" y="60"/>
                  </a:lnTo>
                  <a:lnTo>
                    <a:pt x="237" y="64"/>
                  </a:lnTo>
                  <a:lnTo>
                    <a:pt x="241" y="64"/>
                  </a:lnTo>
                  <a:lnTo>
                    <a:pt x="245" y="64"/>
                  </a:lnTo>
                  <a:lnTo>
                    <a:pt x="245" y="60"/>
                  </a:lnTo>
                  <a:lnTo>
                    <a:pt x="248" y="57"/>
                  </a:lnTo>
                  <a:lnTo>
                    <a:pt x="248" y="60"/>
                  </a:lnTo>
                  <a:lnTo>
                    <a:pt x="252" y="60"/>
                  </a:lnTo>
                  <a:lnTo>
                    <a:pt x="252" y="57"/>
                  </a:lnTo>
                  <a:lnTo>
                    <a:pt x="256" y="57"/>
                  </a:lnTo>
                  <a:lnTo>
                    <a:pt x="260" y="57"/>
                  </a:lnTo>
                  <a:lnTo>
                    <a:pt x="260" y="53"/>
                  </a:lnTo>
                  <a:lnTo>
                    <a:pt x="263" y="53"/>
                  </a:lnTo>
                  <a:lnTo>
                    <a:pt x="267" y="49"/>
                  </a:lnTo>
                  <a:lnTo>
                    <a:pt x="267" y="53"/>
                  </a:lnTo>
                  <a:lnTo>
                    <a:pt x="271" y="53"/>
                  </a:lnTo>
                  <a:lnTo>
                    <a:pt x="275" y="5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8" name="Freeform 3698"/>
            <p:cNvSpPr>
              <a:spLocks/>
            </p:cNvSpPr>
            <p:nvPr/>
          </p:nvSpPr>
          <p:spPr bwMode="auto">
            <a:xfrm>
              <a:off x="3515714" y="3846901"/>
              <a:ext cx="66508" cy="54540"/>
            </a:xfrm>
            <a:custGeom>
              <a:avLst/>
              <a:gdLst>
                <a:gd name="T0" fmla="*/ 7 w 37"/>
                <a:gd name="T1" fmla="*/ 30 h 30"/>
                <a:gd name="T2" fmla="*/ 4 w 37"/>
                <a:gd name="T3" fmla="*/ 30 h 30"/>
                <a:gd name="T4" fmla="*/ 4 w 37"/>
                <a:gd name="T5" fmla="*/ 26 h 30"/>
                <a:gd name="T6" fmla="*/ 0 w 37"/>
                <a:gd name="T7" fmla="*/ 23 h 30"/>
                <a:gd name="T8" fmla="*/ 0 w 37"/>
                <a:gd name="T9" fmla="*/ 19 h 30"/>
                <a:gd name="T10" fmla="*/ 4 w 37"/>
                <a:gd name="T11" fmla="*/ 19 h 30"/>
                <a:gd name="T12" fmla="*/ 4 w 37"/>
                <a:gd name="T13" fmla="*/ 15 h 30"/>
                <a:gd name="T14" fmla="*/ 0 w 37"/>
                <a:gd name="T15" fmla="*/ 15 h 30"/>
                <a:gd name="T16" fmla="*/ 0 w 37"/>
                <a:gd name="T17" fmla="*/ 11 h 30"/>
                <a:gd name="T18" fmla="*/ 0 w 37"/>
                <a:gd name="T19" fmla="*/ 8 h 30"/>
                <a:gd name="T20" fmla="*/ 0 w 37"/>
                <a:gd name="T21" fmla="*/ 11 h 30"/>
                <a:gd name="T22" fmla="*/ 4 w 37"/>
                <a:gd name="T23" fmla="*/ 11 h 30"/>
                <a:gd name="T24" fmla="*/ 0 w 37"/>
                <a:gd name="T25" fmla="*/ 11 h 30"/>
                <a:gd name="T26" fmla="*/ 0 w 37"/>
                <a:gd name="T27" fmla="*/ 8 h 30"/>
                <a:gd name="T28" fmla="*/ 0 w 37"/>
                <a:gd name="T29" fmla="*/ 4 h 30"/>
                <a:gd name="T30" fmla="*/ 4 w 37"/>
                <a:gd name="T31" fmla="*/ 4 h 30"/>
                <a:gd name="T32" fmla="*/ 4 w 37"/>
                <a:gd name="T33" fmla="*/ 0 h 30"/>
                <a:gd name="T34" fmla="*/ 7 w 37"/>
                <a:gd name="T35" fmla="*/ 0 h 30"/>
                <a:gd name="T36" fmla="*/ 11 w 37"/>
                <a:gd name="T37" fmla="*/ 0 h 30"/>
                <a:gd name="T38" fmla="*/ 15 w 37"/>
                <a:gd name="T39" fmla="*/ 4 h 30"/>
                <a:gd name="T40" fmla="*/ 19 w 37"/>
                <a:gd name="T41" fmla="*/ 4 h 30"/>
                <a:gd name="T42" fmla="*/ 22 w 37"/>
                <a:gd name="T43" fmla="*/ 4 h 30"/>
                <a:gd name="T44" fmla="*/ 26 w 37"/>
                <a:gd name="T45" fmla="*/ 0 h 30"/>
                <a:gd name="T46" fmla="*/ 26 w 37"/>
                <a:gd name="T47" fmla="*/ 4 h 30"/>
                <a:gd name="T48" fmla="*/ 30 w 37"/>
                <a:gd name="T49" fmla="*/ 4 h 30"/>
                <a:gd name="T50" fmla="*/ 34 w 37"/>
                <a:gd name="T51" fmla="*/ 4 h 30"/>
                <a:gd name="T52" fmla="*/ 37 w 37"/>
                <a:gd name="T53" fmla="*/ 4 h 30"/>
                <a:gd name="T54" fmla="*/ 37 w 37"/>
                <a:gd name="T55" fmla="*/ 8 h 30"/>
                <a:gd name="T56" fmla="*/ 37 w 37"/>
                <a:gd name="T57" fmla="*/ 11 h 30"/>
                <a:gd name="T58" fmla="*/ 34 w 37"/>
                <a:gd name="T59" fmla="*/ 11 h 30"/>
                <a:gd name="T60" fmla="*/ 34 w 37"/>
                <a:gd name="T61" fmla="*/ 15 h 30"/>
                <a:gd name="T62" fmla="*/ 30 w 37"/>
                <a:gd name="T63" fmla="*/ 19 h 30"/>
                <a:gd name="T64" fmla="*/ 30 w 37"/>
                <a:gd name="T65" fmla="*/ 23 h 30"/>
                <a:gd name="T66" fmla="*/ 26 w 37"/>
                <a:gd name="T67" fmla="*/ 26 h 30"/>
                <a:gd name="T68" fmla="*/ 22 w 37"/>
                <a:gd name="T69" fmla="*/ 26 h 30"/>
                <a:gd name="T70" fmla="*/ 19 w 37"/>
                <a:gd name="T71" fmla="*/ 26 h 30"/>
                <a:gd name="T72" fmla="*/ 15 w 37"/>
                <a:gd name="T73" fmla="*/ 26 h 30"/>
                <a:gd name="T74" fmla="*/ 11 w 37"/>
                <a:gd name="T75" fmla="*/ 26 h 30"/>
                <a:gd name="T76" fmla="*/ 7 w 37"/>
                <a:gd name="T77" fmla="*/ 26 h 30"/>
                <a:gd name="T78" fmla="*/ 7 w 37"/>
                <a:gd name="T7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7" h="30">
                  <a:moveTo>
                    <a:pt x="7" y="30"/>
                  </a:moveTo>
                  <a:lnTo>
                    <a:pt x="4" y="30"/>
                  </a:lnTo>
                  <a:lnTo>
                    <a:pt x="4" y="26"/>
                  </a:lnTo>
                  <a:lnTo>
                    <a:pt x="0" y="23"/>
                  </a:lnTo>
                  <a:lnTo>
                    <a:pt x="0" y="19"/>
                  </a:lnTo>
                  <a:lnTo>
                    <a:pt x="4" y="19"/>
                  </a:lnTo>
                  <a:lnTo>
                    <a:pt x="4" y="15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11"/>
                  </a:lnTo>
                  <a:lnTo>
                    <a:pt x="4" y="11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4"/>
                  </a:lnTo>
                  <a:lnTo>
                    <a:pt x="19" y="4"/>
                  </a:lnTo>
                  <a:lnTo>
                    <a:pt x="22" y="4"/>
                  </a:lnTo>
                  <a:lnTo>
                    <a:pt x="26" y="0"/>
                  </a:lnTo>
                  <a:lnTo>
                    <a:pt x="26" y="4"/>
                  </a:lnTo>
                  <a:lnTo>
                    <a:pt x="30" y="4"/>
                  </a:lnTo>
                  <a:lnTo>
                    <a:pt x="34" y="4"/>
                  </a:lnTo>
                  <a:lnTo>
                    <a:pt x="37" y="4"/>
                  </a:lnTo>
                  <a:lnTo>
                    <a:pt x="37" y="8"/>
                  </a:lnTo>
                  <a:lnTo>
                    <a:pt x="37" y="11"/>
                  </a:lnTo>
                  <a:lnTo>
                    <a:pt x="34" y="11"/>
                  </a:lnTo>
                  <a:lnTo>
                    <a:pt x="34" y="15"/>
                  </a:lnTo>
                  <a:lnTo>
                    <a:pt x="30" y="19"/>
                  </a:lnTo>
                  <a:lnTo>
                    <a:pt x="30" y="23"/>
                  </a:lnTo>
                  <a:lnTo>
                    <a:pt x="26" y="26"/>
                  </a:lnTo>
                  <a:lnTo>
                    <a:pt x="22" y="26"/>
                  </a:lnTo>
                  <a:lnTo>
                    <a:pt x="19" y="26"/>
                  </a:lnTo>
                  <a:lnTo>
                    <a:pt x="15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7" y="3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9" name="Freeform 3699"/>
            <p:cNvSpPr>
              <a:spLocks/>
            </p:cNvSpPr>
            <p:nvPr/>
          </p:nvSpPr>
          <p:spPr bwMode="auto">
            <a:xfrm>
              <a:off x="3481562" y="3861445"/>
              <a:ext cx="19772" cy="27271"/>
            </a:xfrm>
            <a:custGeom>
              <a:avLst/>
              <a:gdLst>
                <a:gd name="T0" fmla="*/ 0 w 11"/>
                <a:gd name="T1" fmla="*/ 15 h 15"/>
                <a:gd name="T2" fmla="*/ 0 w 11"/>
                <a:gd name="T3" fmla="*/ 11 h 15"/>
                <a:gd name="T4" fmla="*/ 4 w 11"/>
                <a:gd name="T5" fmla="*/ 11 h 15"/>
                <a:gd name="T6" fmla="*/ 4 w 11"/>
                <a:gd name="T7" fmla="*/ 7 h 15"/>
                <a:gd name="T8" fmla="*/ 8 w 11"/>
                <a:gd name="T9" fmla="*/ 3 h 15"/>
                <a:gd name="T10" fmla="*/ 8 w 11"/>
                <a:gd name="T11" fmla="*/ 0 h 15"/>
                <a:gd name="T12" fmla="*/ 11 w 11"/>
                <a:gd name="T13" fmla="*/ 0 h 15"/>
                <a:gd name="T14" fmla="*/ 11 w 11"/>
                <a:gd name="T15" fmla="*/ 3 h 15"/>
                <a:gd name="T16" fmla="*/ 11 w 11"/>
                <a:gd name="T17" fmla="*/ 7 h 15"/>
                <a:gd name="T18" fmla="*/ 11 w 11"/>
                <a:gd name="T19" fmla="*/ 11 h 15"/>
                <a:gd name="T20" fmla="*/ 8 w 11"/>
                <a:gd name="T21" fmla="*/ 11 h 15"/>
                <a:gd name="T22" fmla="*/ 4 w 11"/>
                <a:gd name="T23" fmla="*/ 15 h 15"/>
                <a:gd name="T24" fmla="*/ 0 w 11"/>
                <a:gd name="T2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15">
                  <a:moveTo>
                    <a:pt x="0" y="15"/>
                  </a:moveTo>
                  <a:lnTo>
                    <a:pt x="0" y="11"/>
                  </a:lnTo>
                  <a:lnTo>
                    <a:pt x="4" y="11"/>
                  </a:lnTo>
                  <a:lnTo>
                    <a:pt x="4" y="7"/>
                  </a:lnTo>
                  <a:lnTo>
                    <a:pt x="8" y="3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1" y="3"/>
                  </a:lnTo>
                  <a:lnTo>
                    <a:pt x="11" y="7"/>
                  </a:lnTo>
                  <a:lnTo>
                    <a:pt x="11" y="11"/>
                  </a:lnTo>
                  <a:lnTo>
                    <a:pt x="8" y="11"/>
                  </a:lnTo>
                  <a:lnTo>
                    <a:pt x="4" y="15"/>
                  </a:lnTo>
                  <a:lnTo>
                    <a:pt x="0" y="15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0" name="Freeform 3700"/>
            <p:cNvSpPr>
              <a:spLocks/>
            </p:cNvSpPr>
            <p:nvPr/>
          </p:nvSpPr>
          <p:spPr bwMode="auto">
            <a:xfrm>
              <a:off x="3528297" y="3832357"/>
              <a:ext cx="21570" cy="14544"/>
            </a:xfrm>
            <a:custGeom>
              <a:avLst/>
              <a:gdLst>
                <a:gd name="T0" fmla="*/ 4 w 12"/>
                <a:gd name="T1" fmla="*/ 8 h 8"/>
                <a:gd name="T2" fmla="*/ 0 w 12"/>
                <a:gd name="T3" fmla="*/ 8 h 8"/>
                <a:gd name="T4" fmla="*/ 0 w 12"/>
                <a:gd name="T5" fmla="*/ 4 h 8"/>
                <a:gd name="T6" fmla="*/ 4 w 12"/>
                <a:gd name="T7" fmla="*/ 4 h 8"/>
                <a:gd name="T8" fmla="*/ 8 w 12"/>
                <a:gd name="T9" fmla="*/ 4 h 8"/>
                <a:gd name="T10" fmla="*/ 8 w 12"/>
                <a:gd name="T11" fmla="*/ 0 h 8"/>
                <a:gd name="T12" fmla="*/ 12 w 12"/>
                <a:gd name="T13" fmla="*/ 0 h 8"/>
                <a:gd name="T14" fmla="*/ 12 w 12"/>
                <a:gd name="T15" fmla="*/ 4 h 8"/>
                <a:gd name="T16" fmla="*/ 8 w 12"/>
                <a:gd name="T17" fmla="*/ 4 h 8"/>
                <a:gd name="T18" fmla="*/ 8 w 12"/>
                <a:gd name="T19" fmla="*/ 8 h 8"/>
                <a:gd name="T20" fmla="*/ 4 w 12"/>
                <a:gd name="T21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" h="8">
                  <a:moveTo>
                    <a:pt x="4" y="8"/>
                  </a:moveTo>
                  <a:lnTo>
                    <a:pt x="0" y="8"/>
                  </a:lnTo>
                  <a:lnTo>
                    <a:pt x="0" y="4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8" y="4"/>
                  </a:lnTo>
                  <a:lnTo>
                    <a:pt x="8" y="8"/>
                  </a:lnTo>
                  <a:lnTo>
                    <a:pt x="4" y="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1" name="Freeform 3701"/>
            <p:cNvSpPr>
              <a:spLocks/>
            </p:cNvSpPr>
            <p:nvPr/>
          </p:nvSpPr>
          <p:spPr bwMode="auto">
            <a:xfrm>
              <a:off x="3542677" y="3846901"/>
              <a:ext cx="12582" cy="7272"/>
            </a:xfrm>
            <a:custGeom>
              <a:avLst/>
              <a:gdLst>
                <a:gd name="T0" fmla="*/ 4 w 7"/>
                <a:gd name="T1" fmla="*/ 4 h 4"/>
                <a:gd name="T2" fmla="*/ 0 w 7"/>
                <a:gd name="T3" fmla="*/ 4 h 4"/>
                <a:gd name="T4" fmla="*/ 0 w 7"/>
                <a:gd name="T5" fmla="*/ 0 h 4"/>
                <a:gd name="T6" fmla="*/ 4 w 7"/>
                <a:gd name="T7" fmla="*/ 0 h 4"/>
                <a:gd name="T8" fmla="*/ 7 w 7"/>
                <a:gd name="T9" fmla="*/ 0 h 4"/>
                <a:gd name="T10" fmla="*/ 4 w 7"/>
                <a:gd name="T11" fmla="*/ 0 h 4"/>
                <a:gd name="T12" fmla="*/ 4 w 7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4">
                  <a:moveTo>
                    <a:pt x="4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2" name="Freeform 3702"/>
            <p:cNvSpPr>
              <a:spLocks/>
            </p:cNvSpPr>
            <p:nvPr/>
          </p:nvSpPr>
          <p:spPr bwMode="auto">
            <a:xfrm>
              <a:off x="3508524" y="3846901"/>
              <a:ext cx="14380" cy="7272"/>
            </a:xfrm>
            <a:custGeom>
              <a:avLst/>
              <a:gdLst>
                <a:gd name="T0" fmla="*/ 4 w 8"/>
                <a:gd name="T1" fmla="*/ 4 h 4"/>
                <a:gd name="T2" fmla="*/ 0 w 8"/>
                <a:gd name="T3" fmla="*/ 4 h 4"/>
                <a:gd name="T4" fmla="*/ 0 w 8"/>
                <a:gd name="T5" fmla="*/ 0 h 4"/>
                <a:gd name="T6" fmla="*/ 4 w 8"/>
                <a:gd name="T7" fmla="*/ 0 h 4"/>
                <a:gd name="T8" fmla="*/ 8 w 8"/>
                <a:gd name="T9" fmla="*/ 0 h 4"/>
                <a:gd name="T10" fmla="*/ 4 w 8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3" name="Rectangle 3703"/>
            <p:cNvSpPr>
              <a:spLocks noChangeArrowheads="1"/>
            </p:cNvSpPr>
            <p:nvPr/>
          </p:nvSpPr>
          <p:spPr bwMode="auto">
            <a:xfrm>
              <a:off x="3528297" y="3826904"/>
              <a:ext cx="7190" cy="5453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4" name="Freeform 3704"/>
            <p:cNvSpPr>
              <a:spLocks/>
            </p:cNvSpPr>
            <p:nvPr/>
          </p:nvSpPr>
          <p:spPr bwMode="auto">
            <a:xfrm>
              <a:off x="3501334" y="3861445"/>
              <a:ext cx="14380" cy="12727"/>
            </a:xfrm>
            <a:custGeom>
              <a:avLst/>
              <a:gdLst>
                <a:gd name="T0" fmla="*/ 4 w 8"/>
                <a:gd name="T1" fmla="*/ 7 h 7"/>
                <a:gd name="T2" fmla="*/ 0 w 8"/>
                <a:gd name="T3" fmla="*/ 7 h 7"/>
                <a:gd name="T4" fmla="*/ 4 w 8"/>
                <a:gd name="T5" fmla="*/ 7 h 7"/>
                <a:gd name="T6" fmla="*/ 4 w 8"/>
                <a:gd name="T7" fmla="*/ 3 h 7"/>
                <a:gd name="T8" fmla="*/ 4 w 8"/>
                <a:gd name="T9" fmla="*/ 0 h 7"/>
                <a:gd name="T10" fmla="*/ 8 w 8"/>
                <a:gd name="T11" fmla="*/ 0 h 7"/>
                <a:gd name="T12" fmla="*/ 8 w 8"/>
                <a:gd name="T13" fmla="*/ 3 h 7"/>
                <a:gd name="T14" fmla="*/ 4 w 8"/>
                <a:gd name="T15" fmla="*/ 3 h 7"/>
                <a:gd name="T16" fmla="*/ 4 w 8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7">
                  <a:moveTo>
                    <a:pt x="4" y="7"/>
                  </a:moveTo>
                  <a:lnTo>
                    <a:pt x="0" y="7"/>
                  </a:lnTo>
                  <a:lnTo>
                    <a:pt x="4" y="7"/>
                  </a:lnTo>
                  <a:lnTo>
                    <a:pt x="4" y="3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3"/>
                  </a:lnTo>
                  <a:lnTo>
                    <a:pt x="4" y="3"/>
                  </a:lnTo>
                  <a:lnTo>
                    <a:pt x="4" y="7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5" name="Freeform 3705"/>
            <p:cNvSpPr>
              <a:spLocks/>
            </p:cNvSpPr>
            <p:nvPr/>
          </p:nvSpPr>
          <p:spPr bwMode="auto">
            <a:xfrm>
              <a:off x="3522904" y="3826904"/>
              <a:ext cx="5393" cy="12725"/>
            </a:xfrm>
            <a:custGeom>
              <a:avLst/>
              <a:gdLst>
                <a:gd name="T0" fmla="*/ 0 w 3"/>
                <a:gd name="T1" fmla="*/ 7 h 7"/>
                <a:gd name="T2" fmla="*/ 0 w 3"/>
                <a:gd name="T3" fmla="*/ 3 h 7"/>
                <a:gd name="T4" fmla="*/ 3 w 3"/>
                <a:gd name="T5" fmla="*/ 0 h 7"/>
                <a:gd name="T6" fmla="*/ 3 w 3"/>
                <a:gd name="T7" fmla="*/ 3 h 7"/>
                <a:gd name="T8" fmla="*/ 3 w 3"/>
                <a:gd name="T9" fmla="*/ 7 h 7"/>
                <a:gd name="T10" fmla="*/ 0 w 3"/>
                <a:gd name="T1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7">
                  <a:moveTo>
                    <a:pt x="0" y="7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3" y="3"/>
                  </a:lnTo>
                  <a:lnTo>
                    <a:pt x="3" y="7"/>
                  </a:lnTo>
                  <a:lnTo>
                    <a:pt x="0" y="7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6" name="Freeform 3706"/>
            <p:cNvSpPr>
              <a:spLocks/>
            </p:cNvSpPr>
            <p:nvPr/>
          </p:nvSpPr>
          <p:spPr bwMode="auto">
            <a:xfrm>
              <a:off x="3495942" y="3846901"/>
              <a:ext cx="12582" cy="14544"/>
            </a:xfrm>
            <a:custGeom>
              <a:avLst/>
              <a:gdLst>
                <a:gd name="T0" fmla="*/ 0 w 7"/>
                <a:gd name="T1" fmla="*/ 8 h 8"/>
                <a:gd name="T2" fmla="*/ 3 w 7"/>
                <a:gd name="T3" fmla="*/ 8 h 8"/>
                <a:gd name="T4" fmla="*/ 3 w 7"/>
                <a:gd name="T5" fmla="*/ 4 h 8"/>
                <a:gd name="T6" fmla="*/ 7 w 7"/>
                <a:gd name="T7" fmla="*/ 0 h 8"/>
                <a:gd name="T8" fmla="*/ 7 w 7"/>
                <a:gd name="T9" fmla="*/ 4 h 8"/>
                <a:gd name="T10" fmla="*/ 3 w 7"/>
                <a:gd name="T11" fmla="*/ 4 h 8"/>
                <a:gd name="T12" fmla="*/ 3 w 7"/>
                <a:gd name="T13" fmla="*/ 8 h 8"/>
                <a:gd name="T14" fmla="*/ 0 w 7"/>
                <a:gd name="T1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8">
                  <a:moveTo>
                    <a:pt x="0" y="8"/>
                  </a:moveTo>
                  <a:lnTo>
                    <a:pt x="3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7" y="4"/>
                  </a:lnTo>
                  <a:lnTo>
                    <a:pt x="3" y="4"/>
                  </a:lnTo>
                  <a:lnTo>
                    <a:pt x="3" y="8"/>
                  </a:lnTo>
                  <a:lnTo>
                    <a:pt x="0" y="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7" name="Freeform 3707"/>
            <p:cNvSpPr>
              <a:spLocks/>
            </p:cNvSpPr>
            <p:nvPr/>
          </p:nvSpPr>
          <p:spPr bwMode="auto">
            <a:xfrm>
              <a:off x="3576829" y="4626827"/>
              <a:ext cx="5393" cy="12725"/>
            </a:xfrm>
            <a:custGeom>
              <a:avLst/>
              <a:gdLst>
                <a:gd name="T0" fmla="*/ 0 w 3"/>
                <a:gd name="T1" fmla="*/ 7 h 7"/>
                <a:gd name="T2" fmla="*/ 3 w 3"/>
                <a:gd name="T3" fmla="*/ 3 h 7"/>
                <a:gd name="T4" fmla="*/ 0 w 3"/>
                <a:gd name="T5" fmla="*/ 3 h 7"/>
                <a:gd name="T6" fmla="*/ 3 w 3"/>
                <a:gd name="T7" fmla="*/ 0 h 7"/>
                <a:gd name="T8" fmla="*/ 3 w 3"/>
                <a:gd name="T9" fmla="*/ 3 h 7"/>
                <a:gd name="T10" fmla="*/ 3 w 3"/>
                <a:gd name="T11" fmla="*/ 7 h 7"/>
                <a:gd name="T12" fmla="*/ 0 w 3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7">
                  <a:moveTo>
                    <a:pt x="0" y="7"/>
                  </a:moveTo>
                  <a:lnTo>
                    <a:pt x="3" y="3"/>
                  </a:lnTo>
                  <a:lnTo>
                    <a:pt x="0" y="3"/>
                  </a:lnTo>
                  <a:lnTo>
                    <a:pt x="3" y="0"/>
                  </a:lnTo>
                  <a:lnTo>
                    <a:pt x="3" y="3"/>
                  </a:lnTo>
                  <a:lnTo>
                    <a:pt x="3" y="7"/>
                  </a:lnTo>
                  <a:lnTo>
                    <a:pt x="0" y="7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8" name="Rectangle 3708"/>
            <p:cNvSpPr>
              <a:spLocks noChangeArrowheads="1"/>
            </p:cNvSpPr>
            <p:nvPr/>
          </p:nvSpPr>
          <p:spPr bwMode="auto">
            <a:xfrm>
              <a:off x="3522904" y="3785089"/>
              <a:ext cx="5393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9" name="Freeform 3709"/>
            <p:cNvSpPr>
              <a:spLocks/>
            </p:cNvSpPr>
            <p:nvPr/>
          </p:nvSpPr>
          <p:spPr bwMode="auto">
            <a:xfrm>
              <a:off x="3522904" y="3839629"/>
              <a:ext cx="0" cy="7272"/>
            </a:xfrm>
            <a:custGeom>
              <a:avLst/>
              <a:gdLst>
                <a:gd name="T0" fmla="*/ 4 h 4"/>
                <a:gd name="T1" fmla="*/ 0 h 4"/>
                <a:gd name="T2" fmla="*/ 4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0" name="Freeform 3710"/>
            <p:cNvSpPr>
              <a:spLocks/>
            </p:cNvSpPr>
            <p:nvPr/>
          </p:nvSpPr>
          <p:spPr bwMode="auto">
            <a:xfrm>
              <a:off x="3663109" y="4523200"/>
              <a:ext cx="7190" cy="7272"/>
            </a:xfrm>
            <a:custGeom>
              <a:avLst/>
              <a:gdLst>
                <a:gd name="T0" fmla="*/ 4 w 4"/>
                <a:gd name="T1" fmla="*/ 4 h 4"/>
                <a:gd name="T2" fmla="*/ 0 w 4"/>
                <a:gd name="T3" fmla="*/ 4 h 4"/>
                <a:gd name="T4" fmla="*/ 4 w 4"/>
                <a:gd name="T5" fmla="*/ 4 h 4"/>
                <a:gd name="T6" fmla="*/ 4 w 4"/>
                <a:gd name="T7" fmla="*/ 0 h 4"/>
                <a:gd name="T8" fmla="*/ 4 w 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4"/>
                  </a:moveTo>
                  <a:lnTo>
                    <a:pt x="0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1" name="Freeform 3711"/>
            <p:cNvSpPr>
              <a:spLocks/>
            </p:cNvSpPr>
            <p:nvPr/>
          </p:nvSpPr>
          <p:spPr bwMode="auto">
            <a:xfrm>
              <a:off x="3501334" y="3901442"/>
              <a:ext cx="14380" cy="0"/>
            </a:xfrm>
            <a:custGeom>
              <a:avLst/>
              <a:gdLst>
                <a:gd name="T0" fmla="*/ 8 w 8"/>
                <a:gd name="T1" fmla="*/ 4 w 8"/>
                <a:gd name="T2" fmla="*/ 0 w 8"/>
                <a:gd name="T3" fmla="*/ 4 w 8"/>
                <a:gd name="T4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2" name="Rectangle 3712"/>
            <p:cNvSpPr>
              <a:spLocks noChangeArrowheads="1"/>
            </p:cNvSpPr>
            <p:nvPr/>
          </p:nvSpPr>
          <p:spPr bwMode="auto">
            <a:xfrm>
              <a:off x="3474372" y="3888716"/>
              <a:ext cx="7190" cy="5453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3" name="Rectangle 3713"/>
            <p:cNvSpPr>
              <a:spLocks noChangeArrowheads="1"/>
            </p:cNvSpPr>
            <p:nvPr/>
          </p:nvSpPr>
          <p:spPr bwMode="auto">
            <a:xfrm>
              <a:off x="3528297" y="3819632"/>
              <a:ext cx="7190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4" name="Freeform 3714"/>
            <p:cNvSpPr>
              <a:spLocks/>
            </p:cNvSpPr>
            <p:nvPr/>
          </p:nvSpPr>
          <p:spPr bwMode="auto">
            <a:xfrm>
              <a:off x="3495942" y="3866900"/>
              <a:ext cx="5392" cy="14544"/>
            </a:xfrm>
            <a:custGeom>
              <a:avLst/>
              <a:gdLst>
                <a:gd name="T0" fmla="*/ 0 w 3"/>
                <a:gd name="T1" fmla="*/ 8 h 8"/>
                <a:gd name="T2" fmla="*/ 3 w 3"/>
                <a:gd name="T3" fmla="*/ 8 h 8"/>
                <a:gd name="T4" fmla="*/ 3 w 3"/>
                <a:gd name="T5" fmla="*/ 4 h 8"/>
                <a:gd name="T6" fmla="*/ 3 w 3"/>
                <a:gd name="T7" fmla="*/ 0 h 8"/>
                <a:gd name="T8" fmla="*/ 3 w 3"/>
                <a:gd name="T9" fmla="*/ 4 h 8"/>
                <a:gd name="T10" fmla="*/ 3 w 3"/>
                <a:gd name="T11" fmla="*/ 8 h 8"/>
                <a:gd name="T12" fmla="*/ 0 w 3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8">
                  <a:moveTo>
                    <a:pt x="0" y="8"/>
                  </a:moveTo>
                  <a:lnTo>
                    <a:pt x="3" y="8"/>
                  </a:lnTo>
                  <a:lnTo>
                    <a:pt x="3" y="4"/>
                  </a:lnTo>
                  <a:lnTo>
                    <a:pt x="3" y="0"/>
                  </a:lnTo>
                  <a:lnTo>
                    <a:pt x="3" y="4"/>
                  </a:lnTo>
                  <a:lnTo>
                    <a:pt x="3" y="8"/>
                  </a:lnTo>
                  <a:lnTo>
                    <a:pt x="0" y="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5" name="Freeform 3715"/>
            <p:cNvSpPr>
              <a:spLocks/>
            </p:cNvSpPr>
            <p:nvPr/>
          </p:nvSpPr>
          <p:spPr bwMode="auto">
            <a:xfrm>
              <a:off x="3576829" y="4592284"/>
              <a:ext cx="5393" cy="7272"/>
            </a:xfrm>
            <a:custGeom>
              <a:avLst/>
              <a:gdLst>
                <a:gd name="T0" fmla="*/ 0 w 3"/>
                <a:gd name="T1" fmla="*/ 4 h 4"/>
                <a:gd name="T2" fmla="*/ 0 w 3"/>
                <a:gd name="T3" fmla="*/ 0 h 4"/>
                <a:gd name="T4" fmla="*/ 3 w 3"/>
                <a:gd name="T5" fmla="*/ 4 h 4"/>
                <a:gd name="T6" fmla="*/ 0 w 3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0" y="4"/>
                  </a:moveTo>
                  <a:lnTo>
                    <a:pt x="0" y="0"/>
                  </a:lnTo>
                  <a:lnTo>
                    <a:pt x="3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6" name="Freeform 3716"/>
            <p:cNvSpPr>
              <a:spLocks/>
            </p:cNvSpPr>
            <p:nvPr/>
          </p:nvSpPr>
          <p:spPr bwMode="auto">
            <a:xfrm>
              <a:off x="3691869" y="3921440"/>
              <a:ext cx="0" cy="14544"/>
            </a:xfrm>
            <a:custGeom>
              <a:avLst/>
              <a:gdLst>
                <a:gd name="T0" fmla="*/ 8 h 8"/>
                <a:gd name="T1" fmla="*/ 4 h 8"/>
                <a:gd name="T2" fmla="*/ 0 h 8"/>
                <a:gd name="T3" fmla="*/ 4 h 8"/>
                <a:gd name="T4" fmla="*/ 8 h 8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8">
                  <a:moveTo>
                    <a:pt x="0" y="8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7" name="Freeform 3717"/>
            <p:cNvSpPr>
              <a:spLocks/>
            </p:cNvSpPr>
            <p:nvPr/>
          </p:nvSpPr>
          <p:spPr bwMode="auto">
            <a:xfrm>
              <a:off x="3508524" y="3854173"/>
              <a:ext cx="7190" cy="7272"/>
            </a:xfrm>
            <a:custGeom>
              <a:avLst/>
              <a:gdLst>
                <a:gd name="T0" fmla="*/ 0 w 4"/>
                <a:gd name="T1" fmla="*/ 4 h 4"/>
                <a:gd name="T2" fmla="*/ 4 w 4"/>
                <a:gd name="T3" fmla="*/ 4 h 4"/>
                <a:gd name="T4" fmla="*/ 4 w 4"/>
                <a:gd name="T5" fmla="*/ 0 h 4"/>
                <a:gd name="T6" fmla="*/ 4 w 4"/>
                <a:gd name="T7" fmla="*/ 4 h 4"/>
                <a:gd name="T8" fmla="*/ 0 w 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4" y="4"/>
                  </a:ln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8" name="Freeform 3718"/>
            <p:cNvSpPr>
              <a:spLocks/>
            </p:cNvSpPr>
            <p:nvPr/>
          </p:nvSpPr>
          <p:spPr bwMode="auto">
            <a:xfrm>
              <a:off x="3697262" y="4503202"/>
              <a:ext cx="7190" cy="7272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0 h 4"/>
                <a:gd name="T4" fmla="*/ 4 w 4"/>
                <a:gd name="T5" fmla="*/ 4 h 4"/>
                <a:gd name="T6" fmla="*/ 0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9" name="Freeform 3719"/>
            <p:cNvSpPr>
              <a:spLocks/>
            </p:cNvSpPr>
            <p:nvPr/>
          </p:nvSpPr>
          <p:spPr bwMode="auto">
            <a:xfrm>
              <a:off x="3562449" y="3888716"/>
              <a:ext cx="7190" cy="5453"/>
            </a:xfrm>
            <a:custGeom>
              <a:avLst/>
              <a:gdLst>
                <a:gd name="T0" fmla="*/ 4 w 4"/>
                <a:gd name="T1" fmla="*/ 3 h 3"/>
                <a:gd name="T2" fmla="*/ 0 w 4"/>
                <a:gd name="T3" fmla="*/ 3 h 3"/>
                <a:gd name="T4" fmla="*/ 4 w 4"/>
                <a:gd name="T5" fmla="*/ 3 h 3"/>
                <a:gd name="T6" fmla="*/ 4 w 4"/>
                <a:gd name="T7" fmla="*/ 0 h 3"/>
                <a:gd name="T8" fmla="*/ 4 w 4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4" y="3"/>
                  </a:moveTo>
                  <a:lnTo>
                    <a:pt x="0" y="3"/>
                  </a:lnTo>
                  <a:lnTo>
                    <a:pt x="4" y="3"/>
                  </a:lnTo>
                  <a:lnTo>
                    <a:pt x="4" y="0"/>
                  </a:lnTo>
                  <a:lnTo>
                    <a:pt x="4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0" name="Freeform 3720"/>
            <p:cNvSpPr>
              <a:spLocks/>
            </p:cNvSpPr>
            <p:nvPr/>
          </p:nvSpPr>
          <p:spPr bwMode="auto">
            <a:xfrm>
              <a:off x="3501334" y="3854173"/>
              <a:ext cx="7190" cy="7272"/>
            </a:xfrm>
            <a:custGeom>
              <a:avLst/>
              <a:gdLst>
                <a:gd name="T0" fmla="*/ 4 w 4"/>
                <a:gd name="T1" fmla="*/ 4 h 4"/>
                <a:gd name="T2" fmla="*/ 0 w 4"/>
                <a:gd name="T3" fmla="*/ 4 h 4"/>
                <a:gd name="T4" fmla="*/ 4 w 4"/>
                <a:gd name="T5" fmla="*/ 4 h 4"/>
                <a:gd name="T6" fmla="*/ 4 w 4"/>
                <a:gd name="T7" fmla="*/ 0 h 4"/>
                <a:gd name="T8" fmla="*/ 4 w 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4"/>
                  </a:moveTo>
                  <a:lnTo>
                    <a:pt x="0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1" name="Freeform 3721"/>
            <p:cNvSpPr>
              <a:spLocks/>
            </p:cNvSpPr>
            <p:nvPr/>
          </p:nvSpPr>
          <p:spPr bwMode="auto">
            <a:xfrm>
              <a:off x="3501334" y="3874172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2" name="Freeform 3722"/>
            <p:cNvSpPr>
              <a:spLocks/>
            </p:cNvSpPr>
            <p:nvPr/>
          </p:nvSpPr>
          <p:spPr bwMode="auto">
            <a:xfrm>
              <a:off x="3468979" y="3888716"/>
              <a:ext cx="5393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3" name="Freeform 3723"/>
            <p:cNvSpPr>
              <a:spLocks/>
            </p:cNvSpPr>
            <p:nvPr/>
          </p:nvSpPr>
          <p:spPr bwMode="auto">
            <a:xfrm>
              <a:off x="3853645" y="4215957"/>
              <a:ext cx="5393" cy="7272"/>
            </a:xfrm>
            <a:custGeom>
              <a:avLst/>
              <a:gdLst>
                <a:gd name="T0" fmla="*/ 0 w 3"/>
                <a:gd name="T1" fmla="*/ 4 h 4"/>
                <a:gd name="T2" fmla="*/ 0 w 3"/>
                <a:gd name="T3" fmla="*/ 0 h 4"/>
                <a:gd name="T4" fmla="*/ 3 w 3"/>
                <a:gd name="T5" fmla="*/ 0 h 4"/>
                <a:gd name="T6" fmla="*/ 0 w 3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0" y="4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4" name="Rectangle 3724"/>
            <p:cNvSpPr>
              <a:spLocks noChangeArrowheads="1"/>
            </p:cNvSpPr>
            <p:nvPr/>
          </p:nvSpPr>
          <p:spPr bwMode="auto">
            <a:xfrm>
              <a:off x="3846455" y="4230501"/>
              <a:ext cx="7190" cy="5453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5" name="Freeform 3725"/>
            <p:cNvSpPr>
              <a:spLocks/>
            </p:cNvSpPr>
            <p:nvPr/>
          </p:nvSpPr>
          <p:spPr bwMode="auto">
            <a:xfrm>
              <a:off x="3582222" y="3874172"/>
              <a:ext cx="0" cy="7272"/>
            </a:xfrm>
            <a:custGeom>
              <a:avLst/>
              <a:gdLst>
                <a:gd name="T0" fmla="*/ 4 h 4"/>
                <a:gd name="T1" fmla="*/ 0 h 4"/>
                <a:gd name="T2" fmla="*/ 4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6" name="Freeform 3726"/>
            <p:cNvSpPr>
              <a:spLocks/>
            </p:cNvSpPr>
            <p:nvPr/>
          </p:nvSpPr>
          <p:spPr bwMode="auto">
            <a:xfrm>
              <a:off x="3508524" y="3846901"/>
              <a:ext cx="7190" cy="0"/>
            </a:xfrm>
            <a:custGeom>
              <a:avLst/>
              <a:gdLst>
                <a:gd name="T0" fmla="*/ 4 w 4"/>
                <a:gd name="T1" fmla="*/ 0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7" name="Freeform 3727"/>
            <p:cNvSpPr>
              <a:spLocks/>
            </p:cNvSpPr>
            <p:nvPr/>
          </p:nvSpPr>
          <p:spPr bwMode="auto">
            <a:xfrm>
              <a:off x="3508524" y="3854173"/>
              <a:ext cx="7190" cy="7272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0 h 4"/>
                <a:gd name="T4" fmla="*/ 4 w 4"/>
                <a:gd name="T5" fmla="*/ 0 h 4"/>
                <a:gd name="T6" fmla="*/ 0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8" name="Freeform 3728"/>
            <p:cNvSpPr>
              <a:spLocks/>
            </p:cNvSpPr>
            <p:nvPr/>
          </p:nvSpPr>
          <p:spPr bwMode="auto">
            <a:xfrm>
              <a:off x="3677489" y="3881444"/>
              <a:ext cx="7190" cy="7272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0 h 4"/>
                <a:gd name="T4" fmla="*/ 4 w 4"/>
                <a:gd name="T5" fmla="*/ 0 h 4"/>
                <a:gd name="T6" fmla="*/ 0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9" name="Rectangle 3729"/>
            <p:cNvSpPr>
              <a:spLocks noChangeArrowheads="1"/>
            </p:cNvSpPr>
            <p:nvPr/>
          </p:nvSpPr>
          <p:spPr bwMode="auto">
            <a:xfrm>
              <a:off x="3535487" y="3812360"/>
              <a:ext cx="7190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0" name="Freeform 3730"/>
            <p:cNvSpPr>
              <a:spLocks/>
            </p:cNvSpPr>
            <p:nvPr/>
          </p:nvSpPr>
          <p:spPr bwMode="auto">
            <a:xfrm>
              <a:off x="3508524" y="3866900"/>
              <a:ext cx="7190" cy="0"/>
            </a:xfrm>
            <a:custGeom>
              <a:avLst/>
              <a:gdLst>
                <a:gd name="T0" fmla="*/ 0 w 4"/>
                <a:gd name="T1" fmla="*/ 4 w 4"/>
                <a:gd name="T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1" name="Freeform 3731"/>
            <p:cNvSpPr>
              <a:spLocks/>
            </p:cNvSpPr>
            <p:nvPr/>
          </p:nvSpPr>
          <p:spPr bwMode="auto">
            <a:xfrm>
              <a:off x="3562449" y="3894170"/>
              <a:ext cx="0" cy="7272"/>
            </a:xfrm>
            <a:custGeom>
              <a:avLst/>
              <a:gdLst>
                <a:gd name="T0" fmla="*/ 4 h 4"/>
                <a:gd name="T1" fmla="*/ 0 h 4"/>
                <a:gd name="T2" fmla="*/ 4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2" name="Freeform 3732"/>
            <p:cNvSpPr>
              <a:spLocks/>
            </p:cNvSpPr>
            <p:nvPr/>
          </p:nvSpPr>
          <p:spPr bwMode="auto">
            <a:xfrm>
              <a:off x="3508524" y="3854173"/>
              <a:ext cx="7190" cy="0"/>
            </a:xfrm>
            <a:custGeom>
              <a:avLst/>
              <a:gdLst>
                <a:gd name="T0" fmla="*/ 4 w 4"/>
                <a:gd name="T1" fmla="*/ 0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3" name="Freeform 3733"/>
            <p:cNvSpPr>
              <a:spLocks/>
            </p:cNvSpPr>
            <p:nvPr/>
          </p:nvSpPr>
          <p:spPr bwMode="auto">
            <a:xfrm>
              <a:off x="3522904" y="3785089"/>
              <a:ext cx="5393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4" name="Rectangle 3734"/>
            <p:cNvSpPr>
              <a:spLocks noChangeArrowheads="1"/>
            </p:cNvSpPr>
            <p:nvPr/>
          </p:nvSpPr>
          <p:spPr bwMode="auto">
            <a:xfrm>
              <a:off x="3684679" y="3888716"/>
              <a:ext cx="7190" cy="5453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5" name="Rectangle 3735"/>
            <p:cNvSpPr>
              <a:spLocks noChangeArrowheads="1"/>
            </p:cNvSpPr>
            <p:nvPr/>
          </p:nvSpPr>
          <p:spPr bwMode="auto">
            <a:xfrm>
              <a:off x="3657717" y="3881444"/>
              <a:ext cx="5392" cy="727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6" name="Freeform 3736"/>
            <p:cNvSpPr>
              <a:spLocks/>
            </p:cNvSpPr>
            <p:nvPr/>
          </p:nvSpPr>
          <p:spPr bwMode="auto">
            <a:xfrm>
              <a:off x="3636147" y="4530472"/>
              <a:ext cx="7190" cy="0"/>
            </a:xfrm>
            <a:custGeom>
              <a:avLst/>
              <a:gdLst>
                <a:gd name="T0" fmla="*/ 4 w 4"/>
                <a:gd name="T1" fmla="*/ 0 w 4"/>
                <a:gd name="T2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0" y="0"/>
                  </a:lnTo>
                  <a:lnTo>
                    <a:pt x="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7" name="Freeform 3738"/>
            <p:cNvSpPr>
              <a:spLocks/>
            </p:cNvSpPr>
            <p:nvPr/>
          </p:nvSpPr>
          <p:spPr bwMode="auto">
            <a:xfrm>
              <a:off x="3300014" y="4708636"/>
              <a:ext cx="147395" cy="136351"/>
            </a:xfrm>
            <a:custGeom>
              <a:avLst/>
              <a:gdLst>
                <a:gd name="T0" fmla="*/ 78 w 82"/>
                <a:gd name="T1" fmla="*/ 56 h 75"/>
                <a:gd name="T2" fmla="*/ 75 w 82"/>
                <a:gd name="T3" fmla="*/ 60 h 75"/>
                <a:gd name="T4" fmla="*/ 75 w 82"/>
                <a:gd name="T5" fmla="*/ 64 h 75"/>
                <a:gd name="T6" fmla="*/ 67 w 82"/>
                <a:gd name="T7" fmla="*/ 71 h 75"/>
                <a:gd name="T8" fmla="*/ 67 w 82"/>
                <a:gd name="T9" fmla="*/ 71 h 75"/>
                <a:gd name="T10" fmla="*/ 63 w 82"/>
                <a:gd name="T11" fmla="*/ 71 h 75"/>
                <a:gd name="T12" fmla="*/ 60 w 82"/>
                <a:gd name="T13" fmla="*/ 75 h 75"/>
                <a:gd name="T14" fmla="*/ 56 w 82"/>
                <a:gd name="T15" fmla="*/ 75 h 75"/>
                <a:gd name="T16" fmla="*/ 48 w 82"/>
                <a:gd name="T17" fmla="*/ 75 h 75"/>
                <a:gd name="T18" fmla="*/ 48 w 82"/>
                <a:gd name="T19" fmla="*/ 75 h 75"/>
                <a:gd name="T20" fmla="*/ 41 w 82"/>
                <a:gd name="T21" fmla="*/ 71 h 75"/>
                <a:gd name="T22" fmla="*/ 37 w 82"/>
                <a:gd name="T23" fmla="*/ 75 h 75"/>
                <a:gd name="T24" fmla="*/ 30 w 82"/>
                <a:gd name="T25" fmla="*/ 75 h 75"/>
                <a:gd name="T26" fmla="*/ 26 w 82"/>
                <a:gd name="T27" fmla="*/ 71 h 75"/>
                <a:gd name="T28" fmla="*/ 15 w 82"/>
                <a:gd name="T29" fmla="*/ 67 h 75"/>
                <a:gd name="T30" fmla="*/ 7 w 82"/>
                <a:gd name="T31" fmla="*/ 67 h 75"/>
                <a:gd name="T32" fmla="*/ 3 w 82"/>
                <a:gd name="T33" fmla="*/ 64 h 75"/>
                <a:gd name="T34" fmla="*/ 0 w 82"/>
                <a:gd name="T35" fmla="*/ 60 h 75"/>
                <a:gd name="T36" fmla="*/ 0 w 82"/>
                <a:gd name="T37" fmla="*/ 56 h 75"/>
                <a:gd name="T38" fmla="*/ 0 w 82"/>
                <a:gd name="T39" fmla="*/ 52 h 75"/>
                <a:gd name="T40" fmla="*/ 0 w 82"/>
                <a:gd name="T41" fmla="*/ 49 h 75"/>
                <a:gd name="T42" fmla="*/ 0 w 82"/>
                <a:gd name="T43" fmla="*/ 49 h 75"/>
                <a:gd name="T44" fmla="*/ 3 w 82"/>
                <a:gd name="T45" fmla="*/ 45 h 75"/>
                <a:gd name="T46" fmla="*/ 7 w 82"/>
                <a:gd name="T47" fmla="*/ 45 h 75"/>
                <a:gd name="T48" fmla="*/ 3 w 82"/>
                <a:gd name="T49" fmla="*/ 41 h 75"/>
                <a:gd name="T50" fmla="*/ 3 w 82"/>
                <a:gd name="T51" fmla="*/ 37 h 75"/>
                <a:gd name="T52" fmla="*/ 3 w 82"/>
                <a:gd name="T53" fmla="*/ 34 h 75"/>
                <a:gd name="T54" fmla="*/ 3 w 82"/>
                <a:gd name="T55" fmla="*/ 34 h 75"/>
                <a:gd name="T56" fmla="*/ 3 w 82"/>
                <a:gd name="T57" fmla="*/ 30 h 75"/>
                <a:gd name="T58" fmla="*/ 3 w 82"/>
                <a:gd name="T59" fmla="*/ 26 h 75"/>
                <a:gd name="T60" fmla="*/ 7 w 82"/>
                <a:gd name="T61" fmla="*/ 22 h 75"/>
                <a:gd name="T62" fmla="*/ 7 w 82"/>
                <a:gd name="T63" fmla="*/ 22 h 75"/>
                <a:gd name="T64" fmla="*/ 7 w 82"/>
                <a:gd name="T65" fmla="*/ 19 h 75"/>
                <a:gd name="T66" fmla="*/ 11 w 82"/>
                <a:gd name="T67" fmla="*/ 11 h 75"/>
                <a:gd name="T68" fmla="*/ 7 w 82"/>
                <a:gd name="T69" fmla="*/ 7 h 75"/>
                <a:gd name="T70" fmla="*/ 11 w 82"/>
                <a:gd name="T71" fmla="*/ 3 h 75"/>
                <a:gd name="T72" fmla="*/ 11 w 82"/>
                <a:gd name="T73" fmla="*/ 0 h 75"/>
                <a:gd name="T74" fmla="*/ 15 w 82"/>
                <a:gd name="T75" fmla="*/ 3 h 75"/>
                <a:gd name="T76" fmla="*/ 18 w 82"/>
                <a:gd name="T77" fmla="*/ 3 h 75"/>
                <a:gd name="T78" fmla="*/ 18 w 82"/>
                <a:gd name="T79" fmla="*/ 0 h 75"/>
                <a:gd name="T80" fmla="*/ 26 w 82"/>
                <a:gd name="T81" fmla="*/ 0 h 75"/>
                <a:gd name="T82" fmla="*/ 30 w 82"/>
                <a:gd name="T83" fmla="*/ 3 h 75"/>
                <a:gd name="T84" fmla="*/ 33 w 82"/>
                <a:gd name="T85" fmla="*/ 7 h 75"/>
                <a:gd name="T86" fmla="*/ 37 w 82"/>
                <a:gd name="T87" fmla="*/ 11 h 75"/>
                <a:gd name="T88" fmla="*/ 37 w 82"/>
                <a:gd name="T89" fmla="*/ 15 h 75"/>
                <a:gd name="T90" fmla="*/ 41 w 82"/>
                <a:gd name="T91" fmla="*/ 15 h 75"/>
                <a:gd name="T92" fmla="*/ 45 w 82"/>
                <a:gd name="T93" fmla="*/ 11 h 75"/>
                <a:gd name="T94" fmla="*/ 48 w 82"/>
                <a:gd name="T95" fmla="*/ 19 h 75"/>
                <a:gd name="T96" fmla="*/ 56 w 82"/>
                <a:gd name="T97" fmla="*/ 19 h 75"/>
                <a:gd name="T98" fmla="*/ 56 w 82"/>
                <a:gd name="T99" fmla="*/ 19 h 75"/>
                <a:gd name="T100" fmla="*/ 63 w 82"/>
                <a:gd name="T101" fmla="*/ 22 h 75"/>
                <a:gd name="T102" fmla="*/ 67 w 82"/>
                <a:gd name="T103" fmla="*/ 26 h 75"/>
                <a:gd name="T104" fmla="*/ 75 w 82"/>
                <a:gd name="T105" fmla="*/ 30 h 75"/>
                <a:gd name="T106" fmla="*/ 75 w 82"/>
                <a:gd name="T107" fmla="*/ 37 h 75"/>
                <a:gd name="T108" fmla="*/ 78 w 82"/>
                <a:gd name="T109" fmla="*/ 37 h 75"/>
                <a:gd name="T110" fmla="*/ 82 w 82"/>
                <a:gd name="T111" fmla="*/ 41 h 75"/>
                <a:gd name="T112" fmla="*/ 78 w 82"/>
                <a:gd name="T113" fmla="*/ 45 h 75"/>
                <a:gd name="T114" fmla="*/ 78 w 82"/>
                <a:gd name="T115" fmla="*/ 49 h 75"/>
                <a:gd name="T116" fmla="*/ 78 w 82"/>
                <a:gd name="T117" fmla="*/ 49 h 75"/>
                <a:gd name="T118" fmla="*/ 78 w 82"/>
                <a:gd name="T119" fmla="*/ 52 h 75"/>
                <a:gd name="T120" fmla="*/ 78 w 82"/>
                <a:gd name="T121" fmla="*/ 56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2" h="75">
                  <a:moveTo>
                    <a:pt x="78" y="56"/>
                  </a:moveTo>
                  <a:lnTo>
                    <a:pt x="78" y="56"/>
                  </a:lnTo>
                  <a:lnTo>
                    <a:pt x="78" y="56"/>
                  </a:lnTo>
                  <a:lnTo>
                    <a:pt x="78" y="56"/>
                  </a:lnTo>
                  <a:lnTo>
                    <a:pt x="78" y="56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75" y="60"/>
                  </a:lnTo>
                  <a:lnTo>
                    <a:pt x="75" y="60"/>
                  </a:lnTo>
                  <a:lnTo>
                    <a:pt x="75" y="64"/>
                  </a:lnTo>
                  <a:lnTo>
                    <a:pt x="75" y="64"/>
                  </a:lnTo>
                  <a:lnTo>
                    <a:pt x="75" y="64"/>
                  </a:lnTo>
                  <a:lnTo>
                    <a:pt x="75" y="64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67" y="71"/>
                  </a:lnTo>
                  <a:lnTo>
                    <a:pt x="67" y="71"/>
                  </a:lnTo>
                  <a:lnTo>
                    <a:pt x="67" y="71"/>
                  </a:lnTo>
                  <a:lnTo>
                    <a:pt x="67" y="71"/>
                  </a:lnTo>
                  <a:lnTo>
                    <a:pt x="67" y="71"/>
                  </a:lnTo>
                  <a:lnTo>
                    <a:pt x="67" y="71"/>
                  </a:lnTo>
                  <a:lnTo>
                    <a:pt x="63" y="71"/>
                  </a:lnTo>
                  <a:lnTo>
                    <a:pt x="67" y="71"/>
                  </a:lnTo>
                  <a:lnTo>
                    <a:pt x="67" y="71"/>
                  </a:lnTo>
                  <a:lnTo>
                    <a:pt x="63" y="71"/>
                  </a:lnTo>
                  <a:lnTo>
                    <a:pt x="63" y="71"/>
                  </a:lnTo>
                  <a:lnTo>
                    <a:pt x="63" y="71"/>
                  </a:lnTo>
                  <a:lnTo>
                    <a:pt x="63" y="71"/>
                  </a:lnTo>
                  <a:lnTo>
                    <a:pt x="60" y="75"/>
                  </a:lnTo>
                  <a:lnTo>
                    <a:pt x="60" y="75"/>
                  </a:lnTo>
                  <a:lnTo>
                    <a:pt x="60" y="75"/>
                  </a:lnTo>
                  <a:lnTo>
                    <a:pt x="60" y="75"/>
                  </a:lnTo>
                  <a:lnTo>
                    <a:pt x="60" y="75"/>
                  </a:lnTo>
                  <a:lnTo>
                    <a:pt x="56" y="75"/>
                  </a:lnTo>
                  <a:lnTo>
                    <a:pt x="56" y="75"/>
                  </a:lnTo>
                  <a:lnTo>
                    <a:pt x="56" y="75"/>
                  </a:lnTo>
                  <a:lnTo>
                    <a:pt x="52" y="75"/>
                  </a:lnTo>
                  <a:lnTo>
                    <a:pt x="52" y="75"/>
                  </a:lnTo>
                  <a:lnTo>
                    <a:pt x="52" y="75"/>
                  </a:lnTo>
                  <a:lnTo>
                    <a:pt x="52" y="75"/>
                  </a:lnTo>
                  <a:lnTo>
                    <a:pt x="48" y="75"/>
                  </a:lnTo>
                  <a:lnTo>
                    <a:pt x="48" y="75"/>
                  </a:lnTo>
                  <a:lnTo>
                    <a:pt x="48" y="75"/>
                  </a:lnTo>
                  <a:lnTo>
                    <a:pt x="48" y="75"/>
                  </a:lnTo>
                  <a:lnTo>
                    <a:pt x="48" y="75"/>
                  </a:lnTo>
                  <a:lnTo>
                    <a:pt x="48" y="75"/>
                  </a:lnTo>
                  <a:lnTo>
                    <a:pt x="48" y="75"/>
                  </a:lnTo>
                  <a:lnTo>
                    <a:pt x="48" y="75"/>
                  </a:lnTo>
                  <a:lnTo>
                    <a:pt x="45" y="71"/>
                  </a:lnTo>
                  <a:lnTo>
                    <a:pt x="41" y="71"/>
                  </a:lnTo>
                  <a:lnTo>
                    <a:pt x="41" y="71"/>
                  </a:lnTo>
                  <a:lnTo>
                    <a:pt x="41" y="71"/>
                  </a:lnTo>
                  <a:lnTo>
                    <a:pt x="41" y="75"/>
                  </a:lnTo>
                  <a:lnTo>
                    <a:pt x="37" y="75"/>
                  </a:lnTo>
                  <a:lnTo>
                    <a:pt x="37" y="75"/>
                  </a:lnTo>
                  <a:lnTo>
                    <a:pt x="37" y="75"/>
                  </a:lnTo>
                  <a:lnTo>
                    <a:pt x="37" y="75"/>
                  </a:lnTo>
                  <a:lnTo>
                    <a:pt x="37" y="75"/>
                  </a:lnTo>
                  <a:lnTo>
                    <a:pt x="37" y="75"/>
                  </a:lnTo>
                  <a:lnTo>
                    <a:pt x="33" y="75"/>
                  </a:lnTo>
                  <a:lnTo>
                    <a:pt x="30" y="75"/>
                  </a:lnTo>
                  <a:lnTo>
                    <a:pt x="30" y="75"/>
                  </a:lnTo>
                  <a:lnTo>
                    <a:pt x="33" y="71"/>
                  </a:lnTo>
                  <a:lnTo>
                    <a:pt x="30" y="71"/>
                  </a:lnTo>
                  <a:lnTo>
                    <a:pt x="30" y="71"/>
                  </a:lnTo>
                  <a:lnTo>
                    <a:pt x="26" y="71"/>
                  </a:lnTo>
                  <a:lnTo>
                    <a:pt x="22" y="71"/>
                  </a:lnTo>
                  <a:lnTo>
                    <a:pt x="22" y="67"/>
                  </a:lnTo>
                  <a:lnTo>
                    <a:pt x="18" y="67"/>
                  </a:lnTo>
                  <a:lnTo>
                    <a:pt x="18" y="67"/>
                  </a:lnTo>
                  <a:lnTo>
                    <a:pt x="15" y="67"/>
                  </a:lnTo>
                  <a:lnTo>
                    <a:pt x="15" y="67"/>
                  </a:lnTo>
                  <a:lnTo>
                    <a:pt x="11" y="67"/>
                  </a:lnTo>
                  <a:lnTo>
                    <a:pt x="7" y="67"/>
                  </a:lnTo>
                  <a:lnTo>
                    <a:pt x="7" y="67"/>
                  </a:lnTo>
                  <a:lnTo>
                    <a:pt x="7" y="67"/>
                  </a:lnTo>
                  <a:lnTo>
                    <a:pt x="7" y="67"/>
                  </a:lnTo>
                  <a:lnTo>
                    <a:pt x="7" y="64"/>
                  </a:lnTo>
                  <a:lnTo>
                    <a:pt x="3" y="64"/>
                  </a:lnTo>
                  <a:lnTo>
                    <a:pt x="3" y="64"/>
                  </a:lnTo>
                  <a:lnTo>
                    <a:pt x="3" y="64"/>
                  </a:lnTo>
                  <a:lnTo>
                    <a:pt x="3" y="64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3" y="45"/>
                  </a:lnTo>
                  <a:lnTo>
                    <a:pt x="3" y="45"/>
                  </a:lnTo>
                  <a:lnTo>
                    <a:pt x="3" y="45"/>
                  </a:lnTo>
                  <a:lnTo>
                    <a:pt x="3" y="45"/>
                  </a:lnTo>
                  <a:lnTo>
                    <a:pt x="3" y="45"/>
                  </a:lnTo>
                  <a:lnTo>
                    <a:pt x="3" y="45"/>
                  </a:lnTo>
                  <a:lnTo>
                    <a:pt x="7" y="45"/>
                  </a:lnTo>
                  <a:lnTo>
                    <a:pt x="7" y="45"/>
                  </a:lnTo>
                  <a:lnTo>
                    <a:pt x="7" y="41"/>
                  </a:lnTo>
                  <a:lnTo>
                    <a:pt x="3" y="41"/>
                  </a:lnTo>
                  <a:lnTo>
                    <a:pt x="3" y="41"/>
                  </a:lnTo>
                  <a:lnTo>
                    <a:pt x="3" y="41"/>
                  </a:lnTo>
                  <a:lnTo>
                    <a:pt x="3" y="41"/>
                  </a:lnTo>
                  <a:lnTo>
                    <a:pt x="3" y="41"/>
                  </a:lnTo>
                  <a:lnTo>
                    <a:pt x="3" y="41"/>
                  </a:lnTo>
                  <a:lnTo>
                    <a:pt x="3" y="41"/>
                  </a:lnTo>
                  <a:lnTo>
                    <a:pt x="3" y="37"/>
                  </a:lnTo>
                  <a:lnTo>
                    <a:pt x="3" y="37"/>
                  </a:lnTo>
                  <a:lnTo>
                    <a:pt x="3" y="37"/>
                  </a:lnTo>
                  <a:lnTo>
                    <a:pt x="3" y="37"/>
                  </a:lnTo>
                  <a:lnTo>
                    <a:pt x="3" y="34"/>
                  </a:lnTo>
                  <a:lnTo>
                    <a:pt x="3" y="34"/>
                  </a:lnTo>
                  <a:lnTo>
                    <a:pt x="3" y="34"/>
                  </a:lnTo>
                  <a:lnTo>
                    <a:pt x="3" y="34"/>
                  </a:lnTo>
                  <a:lnTo>
                    <a:pt x="3" y="34"/>
                  </a:lnTo>
                  <a:lnTo>
                    <a:pt x="3" y="34"/>
                  </a:lnTo>
                  <a:lnTo>
                    <a:pt x="3" y="34"/>
                  </a:lnTo>
                  <a:lnTo>
                    <a:pt x="3" y="34"/>
                  </a:lnTo>
                  <a:lnTo>
                    <a:pt x="3" y="30"/>
                  </a:lnTo>
                  <a:lnTo>
                    <a:pt x="3" y="30"/>
                  </a:lnTo>
                  <a:lnTo>
                    <a:pt x="3" y="30"/>
                  </a:lnTo>
                  <a:lnTo>
                    <a:pt x="3" y="30"/>
                  </a:lnTo>
                  <a:lnTo>
                    <a:pt x="3" y="30"/>
                  </a:lnTo>
                  <a:lnTo>
                    <a:pt x="3" y="30"/>
                  </a:lnTo>
                  <a:lnTo>
                    <a:pt x="3" y="26"/>
                  </a:lnTo>
                  <a:lnTo>
                    <a:pt x="3" y="26"/>
                  </a:lnTo>
                  <a:lnTo>
                    <a:pt x="3" y="26"/>
                  </a:lnTo>
                  <a:lnTo>
                    <a:pt x="3" y="26"/>
                  </a:lnTo>
                  <a:lnTo>
                    <a:pt x="3" y="26"/>
                  </a:lnTo>
                  <a:lnTo>
                    <a:pt x="7" y="26"/>
                  </a:lnTo>
                  <a:lnTo>
                    <a:pt x="7" y="26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3" y="22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7" y="15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1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8" y="3"/>
                  </a:lnTo>
                  <a:lnTo>
                    <a:pt x="18" y="3"/>
                  </a:lnTo>
                  <a:lnTo>
                    <a:pt x="18" y="3"/>
                  </a:lnTo>
                  <a:lnTo>
                    <a:pt x="18" y="3"/>
                  </a:lnTo>
                  <a:lnTo>
                    <a:pt x="18" y="3"/>
                  </a:lnTo>
                  <a:lnTo>
                    <a:pt x="18" y="3"/>
                  </a:lnTo>
                  <a:lnTo>
                    <a:pt x="18" y="3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0" y="3"/>
                  </a:lnTo>
                  <a:lnTo>
                    <a:pt x="30" y="3"/>
                  </a:lnTo>
                  <a:lnTo>
                    <a:pt x="30" y="3"/>
                  </a:lnTo>
                  <a:lnTo>
                    <a:pt x="30" y="3"/>
                  </a:lnTo>
                  <a:lnTo>
                    <a:pt x="33" y="3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7" y="7"/>
                  </a:lnTo>
                  <a:lnTo>
                    <a:pt x="37" y="11"/>
                  </a:lnTo>
                  <a:lnTo>
                    <a:pt x="37" y="11"/>
                  </a:lnTo>
                  <a:lnTo>
                    <a:pt x="37" y="11"/>
                  </a:lnTo>
                  <a:lnTo>
                    <a:pt x="37" y="11"/>
                  </a:lnTo>
                  <a:lnTo>
                    <a:pt x="37" y="11"/>
                  </a:lnTo>
                  <a:lnTo>
                    <a:pt x="37" y="11"/>
                  </a:lnTo>
                  <a:lnTo>
                    <a:pt x="37" y="15"/>
                  </a:lnTo>
                  <a:lnTo>
                    <a:pt x="37" y="15"/>
                  </a:lnTo>
                  <a:lnTo>
                    <a:pt x="37" y="15"/>
                  </a:lnTo>
                  <a:lnTo>
                    <a:pt x="41" y="15"/>
                  </a:lnTo>
                  <a:lnTo>
                    <a:pt x="41" y="15"/>
                  </a:lnTo>
                  <a:lnTo>
                    <a:pt x="41" y="15"/>
                  </a:lnTo>
                  <a:lnTo>
                    <a:pt x="41" y="15"/>
                  </a:lnTo>
                  <a:lnTo>
                    <a:pt x="45" y="11"/>
                  </a:lnTo>
                  <a:lnTo>
                    <a:pt x="45" y="11"/>
                  </a:lnTo>
                  <a:lnTo>
                    <a:pt x="45" y="11"/>
                  </a:lnTo>
                  <a:lnTo>
                    <a:pt x="45" y="11"/>
                  </a:lnTo>
                  <a:lnTo>
                    <a:pt x="45" y="11"/>
                  </a:lnTo>
                  <a:lnTo>
                    <a:pt x="48" y="11"/>
                  </a:lnTo>
                  <a:lnTo>
                    <a:pt x="48" y="15"/>
                  </a:lnTo>
                  <a:lnTo>
                    <a:pt x="48" y="15"/>
                  </a:lnTo>
                  <a:lnTo>
                    <a:pt x="48" y="19"/>
                  </a:lnTo>
                  <a:lnTo>
                    <a:pt x="48" y="19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6" y="19"/>
                  </a:lnTo>
                  <a:lnTo>
                    <a:pt x="56" y="19"/>
                  </a:lnTo>
                  <a:lnTo>
                    <a:pt x="56" y="19"/>
                  </a:lnTo>
                  <a:lnTo>
                    <a:pt x="56" y="19"/>
                  </a:lnTo>
                  <a:lnTo>
                    <a:pt x="56" y="19"/>
                  </a:lnTo>
                  <a:lnTo>
                    <a:pt x="56" y="19"/>
                  </a:lnTo>
                  <a:lnTo>
                    <a:pt x="56" y="19"/>
                  </a:lnTo>
                  <a:lnTo>
                    <a:pt x="60" y="19"/>
                  </a:lnTo>
                  <a:lnTo>
                    <a:pt x="60" y="22"/>
                  </a:lnTo>
                  <a:lnTo>
                    <a:pt x="63" y="22"/>
                  </a:lnTo>
                  <a:lnTo>
                    <a:pt x="63" y="22"/>
                  </a:lnTo>
                  <a:lnTo>
                    <a:pt x="63" y="22"/>
                  </a:lnTo>
                  <a:lnTo>
                    <a:pt x="63" y="26"/>
                  </a:lnTo>
                  <a:lnTo>
                    <a:pt x="63" y="26"/>
                  </a:lnTo>
                  <a:lnTo>
                    <a:pt x="63" y="26"/>
                  </a:lnTo>
                  <a:lnTo>
                    <a:pt x="63" y="26"/>
                  </a:lnTo>
                  <a:lnTo>
                    <a:pt x="67" y="26"/>
                  </a:lnTo>
                  <a:lnTo>
                    <a:pt x="67" y="26"/>
                  </a:lnTo>
                  <a:lnTo>
                    <a:pt x="67" y="26"/>
                  </a:lnTo>
                  <a:lnTo>
                    <a:pt x="71" y="30"/>
                  </a:lnTo>
                  <a:lnTo>
                    <a:pt x="71" y="30"/>
                  </a:lnTo>
                  <a:lnTo>
                    <a:pt x="75" y="30"/>
                  </a:lnTo>
                  <a:lnTo>
                    <a:pt x="75" y="34"/>
                  </a:lnTo>
                  <a:lnTo>
                    <a:pt x="75" y="34"/>
                  </a:lnTo>
                  <a:lnTo>
                    <a:pt x="75" y="34"/>
                  </a:lnTo>
                  <a:lnTo>
                    <a:pt x="75" y="34"/>
                  </a:lnTo>
                  <a:lnTo>
                    <a:pt x="75" y="37"/>
                  </a:lnTo>
                  <a:lnTo>
                    <a:pt x="75" y="37"/>
                  </a:lnTo>
                  <a:lnTo>
                    <a:pt x="75" y="37"/>
                  </a:lnTo>
                  <a:lnTo>
                    <a:pt x="78" y="37"/>
                  </a:lnTo>
                  <a:lnTo>
                    <a:pt x="78" y="37"/>
                  </a:lnTo>
                  <a:lnTo>
                    <a:pt x="78" y="37"/>
                  </a:lnTo>
                  <a:lnTo>
                    <a:pt x="78" y="37"/>
                  </a:lnTo>
                  <a:lnTo>
                    <a:pt x="82" y="37"/>
                  </a:lnTo>
                  <a:lnTo>
                    <a:pt x="82" y="37"/>
                  </a:lnTo>
                  <a:lnTo>
                    <a:pt x="82" y="41"/>
                  </a:lnTo>
                  <a:lnTo>
                    <a:pt x="82" y="41"/>
                  </a:lnTo>
                  <a:lnTo>
                    <a:pt x="82" y="41"/>
                  </a:lnTo>
                  <a:lnTo>
                    <a:pt x="82" y="41"/>
                  </a:lnTo>
                  <a:lnTo>
                    <a:pt x="78" y="45"/>
                  </a:lnTo>
                  <a:lnTo>
                    <a:pt x="78" y="45"/>
                  </a:lnTo>
                  <a:lnTo>
                    <a:pt x="78" y="45"/>
                  </a:lnTo>
                  <a:lnTo>
                    <a:pt x="78" y="45"/>
                  </a:lnTo>
                  <a:lnTo>
                    <a:pt x="78" y="45"/>
                  </a:lnTo>
                  <a:lnTo>
                    <a:pt x="78" y="49"/>
                  </a:lnTo>
                  <a:lnTo>
                    <a:pt x="78" y="49"/>
                  </a:lnTo>
                  <a:lnTo>
                    <a:pt x="78" y="49"/>
                  </a:lnTo>
                  <a:lnTo>
                    <a:pt x="78" y="49"/>
                  </a:lnTo>
                  <a:lnTo>
                    <a:pt x="78" y="49"/>
                  </a:lnTo>
                  <a:lnTo>
                    <a:pt x="78" y="49"/>
                  </a:lnTo>
                  <a:lnTo>
                    <a:pt x="78" y="49"/>
                  </a:lnTo>
                  <a:lnTo>
                    <a:pt x="78" y="49"/>
                  </a:lnTo>
                  <a:lnTo>
                    <a:pt x="78" y="52"/>
                  </a:lnTo>
                  <a:lnTo>
                    <a:pt x="78" y="52"/>
                  </a:lnTo>
                  <a:lnTo>
                    <a:pt x="78" y="52"/>
                  </a:lnTo>
                  <a:lnTo>
                    <a:pt x="78" y="52"/>
                  </a:lnTo>
                  <a:lnTo>
                    <a:pt x="78" y="52"/>
                  </a:lnTo>
                  <a:lnTo>
                    <a:pt x="78" y="52"/>
                  </a:lnTo>
                  <a:lnTo>
                    <a:pt x="78" y="56"/>
                  </a:lnTo>
                  <a:lnTo>
                    <a:pt x="75" y="56"/>
                  </a:lnTo>
                  <a:lnTo>
                    <a:pt x="78" y="56"/>
                  </a:lnTo>
                  <a:lnTo>
                    <a:pt x="78" y="56"/>
                  </a:lnTo>
                  <a:lnTo>
                    <a:pt x="78" y="5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9933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8" name="Freeform 3739"/>
            <p:cNvSpPr>
              <a:spLocks noEditPoints="1"/>
            </p:cNvSpPr>
            <p:nvPr/>
          </p:nvSpPr>
          <p:spPr bwMode="auto">
            <a:xfrm>
              <a:off x="2874006" y="4468660"/>
              <a:ext cx="560821" cy="950818"/>
            </a:xfrm>
            <a:custGeom>
              <a:avLst/>
              <a:gdLst>
                <a:gd name="T0" fmla="*/ 188 w 312"/>
                <a:gd name="T1" fmla="*/ 23 h 523"/>
                <a:gd name="T2" fmla="*/ 218 w 312"/>
                <a:gd name="T3" fmla="*/ 38 h 523"/>
                <a:gd name="T4" fmla="*/ 244 w 312"/>
                <a:gd name="T5" fmla="*/ 53 h 523"/>
                <a:gd name="T6" fmla="*/ 237 w 312"/>
                <a:gd name="T7" fmla="*/ 79 h 523"/>
                <a:gd name="T8" fmla="*/ 259 w 312"/>
                <a:gd name="T9" fmla="*/ 90 h 523"/>
                <a:gd name="T10" fmla="*/ 285 w 312"/>
                <a:gd name="T11" fmla="*/ 83 h 523"/>
                <a:gd name="T12" fmla="*/ 308 w 312"/>
                <a:gd name="T13" fmla="*/ 60 h 523"/>
                <a:gd name="T14" fmla="*/ 308 w 312"/>
                <a:gd name="T15" fmla="*/ 87 h 523"/>
                <a:gd name="T16" fmla="*/ 278 w 312"/>
                <a:gd name="T17" fmla="*/ 102 h 523"/>
                <a:gd name="T18" fmla="*/ 263 w 312"/>
                <a:gd name="T19" fmla="*/ 120 h 523"/>
                <a:gd name="T20" fmla="*/ 244 w 312"/>
                <a:gd name="T21" fmla="*/ 147 h 523"/>
                <a:gd name="T22" fmla="*/ 240 w 312"/>
                <a:gd name="T23" fmla="*/ 177 h 523"/>
                <a:gd name="T24" fmla="*/ 244 w 312"/>
                <a:gd name="T25" fmla="*/ 203 h 523"/>
                <a:gd name="T26" fmla="*/ 259 w 312"/>
                <a:gd name="T27" fmla="*/ 229 h 523"/>
                <a:gd name="T28" fmla="*/ 252 w 312"/>
                <a:gd name="T29" fmla="*/ 256 h 523"/>
                <a:gd name="T30" fmla="*/ 210 w 312"/>
                <a:gd name="T31" fmla="*/ 271 h 523"/>
                <a:gd name="T32" fmla="*/ 176 w 312"/>
                <a:gd name="T33" fmla="*/ 271 h 523"/>
                <a:gd name="T34" fmla="*/ 176 w 312"/>
                <a:gd name="T35" fmla="*/ 286 h 523"/>
                <a:gd name="T36" fmla="*/ 158 w 312"/>
                <a:gd name="T37" fmla="*/ 305 h 523"/>
                <a:gd name="T38" fmla="*/ 135 w 312"/>
                <a:gd name="T39" fmla="*/ 312 h 523"/>
                <a:gd name="T40" fmla="*/ 143 w 312"/>
                <a:gd name="T41" fmla="*/ 323 h 523"/>
                <a:gd name="T42" fmla="*/ 154 w 312"/>
                <a:gd name="T43" fmla="*/ 331 h 523"/>
                <a:gd name="T44" fmla="*/ 139 w 312"/>
                <a:gd name="T45" fmla="*/ 335 h 523"/>
                <a:gd name="T46" fmla="*/ 131 w 312"/>
                <a:gd name="T47" fmla="*/ 350 h 523"/>
                <a:gd name="T48" fmla="*/ 105 w 312"/>
                <a:gd name="T49" fmla="*/ 369 h 523"/>
                <a:gd name="T50" fmla="*/ 98 w 312"/>
                <a:gd name="T51" fmla="*/ 391 h 523"/>
                <a:gd name="T52" fmla="*/ 116 w 312"/>
                <a:gd name="T53" fmla="*/ 410 h 523"/>
                <a:gd name="T54" fmla="*/ 109 w 312"/>
                <a:gd name="T55" fmla="*/ 421 h 523"/>
                <a:gd name="T56" fmla="*/ 90 w 312"/>
                <a:gd name="T57" fmla="*/ 436 h 523"/>
                <a:gd name="T58" fmla="*/ 71 w 312"/>
                <a:gd name="T59" fmla="*/ 444 h 523"/>
                <a:gd name="T60" fmla="*/ 64 w 312"/>
                <a:gd name="T61" fmla="*/ 459 h 523"/>
                <a:gd name="T62" fmla="*/ 67 w 312"/>
                <a:gd name="T63" fmla="*/ 470 h 523"/>
                <a:gd name="T64" fmla="*/ 67 w 312"/>
                <a:gd name="T65" fmla="*/ 478 h 523"/>
                <a:gd name="T66" fmla="*/ 26 w 312"/>
                <a:gd name="T67" fmla="*/ 474 h 523"/>
                <a:gd name="T68" fmla="*/ 7 w 312"/>
                <a:gd name="T69" fmla="*/ 455 h 523"/>
                <a:gd name="T70" fmla="*/ 7 w 312"/>
                <a:gd name="T71" fmla="*/ 432 h 523"/>
                <a:gd name="T72" fmla="*/ 15 w 312"/>
                <a:gd name="T73" fmla="*/ 410 h 523"/>
                <a:gd name="T74" fmla="*/ 30 w 312"/>
                <a:gd name="T75" fmla="*/ 387 h 523"/>
                <a:gd name="T76" fmla="*/ 26 w 312"/>
                <a:gd name="T77" fmla="*/ 365 h 523"/>
                <a:gd name="T78" fmla="*/ 26 w 312"/>
                <a:gd name="T79" fmla="*/ 354 h 523"/>
                <a:gd name="T80" fmla="*/ 22 w 312"/>
                <a:gd name="T81" fmla="*/ 331 h 523"/>
                <a:gd name="T82" fmla="*/ 22 w 312"/>
                <a:gd name="T83" fmla="*/ 297 h 523"/>
                <a:gd name="T84" fmla="*/ 30 w 312"/>
                <a:gd name="T85" fmla="*/ 282 h 523"/>
                <a:gd name="T86" fmla="*/ 37 w 312"/>
                <a:gd name="T87" fmla="*/ 256 h 523"/>
                <a:gd name="T88" fmla="*/ 49 w 312"/>
                <a:gd name="T89" fmla="*/ 226 h 523"/>
                <a:gd name="T90" fmla="*/ 52 w 312"/>
                <a:gd name="T91" fmla="*/ 196 h 523"/>
                <a:gd name="T92" fmla="*/ 56 w 312"/>
                <a:gd name="T93" fmla="*/ 173 h 523"/>
                <a:gd name="T94" fmla="*/ 45 w 312"/>
                <a:gd name="T95" fmla="*/ 147 h 523"/>
                <a:gd name="T96" fmla="*/ 56 w 312"/>
                <a:gd name="T97" fmla="*/ 120 h 523"/>
                <a:gd name="T98" fmla="*/ 67 w 312"/>
                <a:gd name="T99" fmla="*/ 98 h 523"/>
                <a:gd name="T100" fmla="*/ 79 w 312"/>
                <a:gd name="T101" fmla="*/ 72 h 523"/>
                <a:gd name="T102" fmla="*/ 79 w 312"/>
                <a:gd name="T103" fmla="*/ 41 h 523"/>
                <a:gd name="T104" fmla="*/ 101 w 312"/>
                <a:gd name="T105" fmla="*/ 19 h 523"/>
                <a:gd name="T106" fmla="*/ 116 w 312"/>
                <a:gd name="T107" fmla="*/ 0 h 523"/>
                <a:gd name="T108" fmla="*/ 146 w 312"/>
                <a:gd name="T109" fmla="*/ 15 h 523"/>
                <a:gd name="T110" fmla="*/ 75 w 312"/>
                <a:gd name="T111" fmla="*/ 515 h 523"/>
                <a:gd name="T112" fmla="*/ 79 w 312"/>
                <a:gd name="T113" fmla="*/ 489 h 523"/>
                <a:gd name="T114" fmla="*/ 94 w 312"/>
                <a:gd name="T115" fmla="*/ 508 h 523"/>
                <a:gd name="T116" fmla="*/ 128 w 312"/>
                <a:gd name="T117" fmla="*/ 519 h 523"/>
                <a:gd name="T118" fmla="*/ 105 w 312"/>
                <a:gd name="T119" fmla="*/ 523 h 523"/>
                <a:gd name="T120" fmla="*/ 139 w 312"/>
                <a:gd name="T121" fmla="*/ 519 h 523"/>
                <a:gd name="T122" fmla="*/ 180 w 312"/>
                <a:gd name="T123" fmla="*/ 271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2" h="523">
                  <a:moveTo>
                    <a:pt x="169" y="8"/>
                  </a:moveTo>
                  <a:lnTo>
                    <a:pt x="173" y="8"/>
                  </a:lnTo>
                  <a:lnTo>
                    <a:pt x="173" y="11"/>
                  </a:lnTo>
                  <a:lnTo>
                    <a:pt x="176" y="11"/>
                  </a:lnTo>
                  <a:lnTo>
                    <a:pt x="176" y="15"/>
                  </a:lnTo>
                  <a:lnTo>
                    <a:pt x="180" y="15"/>
                  </a:lnTo>
                  <a:lnTo>
                    <a:pt x="180" y="19"/>
                  </a:lnTo>
                  <a:lnTo>
                    <a:pt x="184" y="19"/>
                  </a:lnTo>
                  <a:lnTo>
                    <a:pt x="184" y="23"/>
                  </a:lnTo>
                  <a:lnTo>
                    <a:pt x="188" y="23"/>
                  </a:lnTo>
                  <a:lnTo>
                    <a:pt x="188" y="26"/>
                  </a:lnTo>
                  <a:lnTo>
                    <a:pt x="191" y="26"/>
                  </a:lnTo>
                  <a:lnTo>
                    <a:pt x="195" y="30"/>
                  </a:lnTo>
                  <a:lnTo>
                    <a:pt x="195" y="34"/>
                  </a:lnTo>
                  <a:lnTo>
                    <a:pt x="199" y="34"/>
                  </a:lnTo>
                  <a:lnTo>
                    <a:pt x="203" y="34"/>
                  </a:lnTo>
                  <a:lnTo>
                    <a:pt x="206" y="34"/>
                  </a:lnTo>
                  <a:lnTo>
                    <a:pt x="210" y="34"/>
                  </a:lnTo>
                  <a:lnTo>
                    <a:pt x="214" y="34"/>
                  </a:lnTo>
                  <a:lnTo>
                    <a:pt x="218" y="38"/>
                  </a:lnTo>
                  <a:lnTo>
                    <a:pt x="218" y="41"/>
                  </a:lnTo>
                  <a:lnTo>
                    <a:pt x="222" y="41"/>
                  </a:lnTo>
                  <a:lnTo>
                    <a:pt x="225" y="45"/>
                  </a:lnTo>
                  <a:lnTo>
                    <a:pt x="229" y="45"/>
                  </a:lnTo>
                  <a:lnTo>
                    <a:pt x="229" y="49"/>
                  </a:lnTo>
                  <a:lnTo>
                    <a:pt x="233" y="49"/>
                  </a:lnTo>
                  <a:lnTo>
                    <a:pt x="237" y="49"/>
                  </a:lnTo>
                  <a:lnTo>
                    <a:pt x="240" y="49"/>
                  </a:lnTo>
                  <a:lnTo>
                    <a:pt x="240" y="53"/>
                  </a:lnTo>
                  <a:lnTo>
                    <a:pt x="244" y="53"/>
                  </a:lnTo>
                  <a:lnTo>
                    <a:pt x="248" y="53"/>
                  </a:lnTo>
                  <a:lnTo>
                    <a:pt x="248" y="57"/>
                  </a:lnTo>
                  <a:lnTo>
                    <a:pt x="252" y="57"/>
                  </a:lnTo>
                  <a:lnTo>
                    <a:pt x="252" y="60"/>
                  </a:lnTo>
                  <a:lnTo>
                    <a:pt x="248" y="64"/>
                  </a:lnTo>
                  <a:lnTo>
                    <a:pt x="244" y="64"/>
                  </a:lnTo>
                  <a:lnTo>
                    <a:pt x="244" y="68"/>
                  </a:lnTo>
                  <a:lnTo>
                    <a:pt x="240" y="72"/>
                  </a:lnTo>
                  <a:lnTo>
                    <a:pt x="240" y="75"/>
                  </a:lnTo>
                  <a:lnTo>
                    <a:pt x="237" y="79"/>
                  </a:lnTo>
                  <a:lnTo>
                    <a:pt x="237" y="83"/>
                  </a:lnTo>
                  <a:lnTo>
                    <a:pt x="233" y="83"/>
                  </a:lnTo>
                  <a:lnTo>
                    <a:pt x="233" y="87"/>
                  </a:lnTo>
                  <a:lnTo>
                    <a:pt x="237" y="87"/>
                  </a:lnTo>
                  <a:lnTo>
                    <a:pt x="240" y="87"/>
                  </a:lnTo>
                  <a:lnTo>
                    <a:pt x="244" y="87"/>
                  </a:lnTo>
                  <a:lnTo>
                    <a:pt x="248" y="87"/>
                  </a:lnTo>
                  <a:lnTo>
                    <a:pt x="252" y="90"/>
                  </a:lnTo>
                  <a:lnTo>
                    <a:pt x="255" y="90"/>
                  </a:lnTo>
                  <a:lnTo>
                    <a:pt x="259" y="90"/>
                  </a:lnTo>
                  <a:lnTo>
                    <a:pt x="263" y="90"/>
                  </a:lnTo>
                  <a:lnTo>
                    <a:pt x="267" y="90"/>
                  </a:lnTo>
                  <a:lnTo>
                    <a:pt x="270" y="90"/>
                  </a:lnTo>
                  <a:lnTo>
                    <a:pt x="270" y="87"/>
                  </a:lnTo>
                  <a:lnTo>
                    <a:pt x="274" y="87"/>
                  </a:lnTo>
                  <a:lnTo>
                    <a:pt x="278" y="87"/>
                  </a:lnTo>
                  <a:lnTo>
                    <a:pt x="278" y="90"/>
                  </a:lnTo>
                  <a:lnTo>
                    <a:pt x="282" y="87"/>
                  </a:lnTo>
                  <a:lnTo>
                    <a:pt x="282" y="83"/>
                  </a:lnTo>
                  <a:lnTo>
                    <a:pt x="285" y="83"/>
                  </a:lnTo>
                  <a:lnTo>
                    <a:pt x="289" y="79"/>
                  </a:lnTo>
                  <a:lnTo>
                    <a:pt x="293" y="79"/>
                  </a:lnTo>
                  <a:lnTo>
                    <a:pt x="293" y="75"/>
                  </a:lnTo>
                  <a:lnTo>
                    <a:pt x="297" y="72"/>
                  </a:lnTo>
                  <a:lnTo>
                    <a:pt x="297" y="68"/>
                  </a:lnTo>
                  <a:lnTo>
                    <a:pt x="297" y="64"/>
                  </a:lnTo>
                  <a:lnTo>
                    <a:pt x="297" y="60"/>
                  </a:lnTo>
                  <a:lnTo>
                    <a:pt x="300" y="60"/>
                  </a:lnTo>
                  <a:lnTo>
                    <a:pt x="304" y="60"/>
                  </a:lnTo>
                  <a:lnTo>
                    <a:pt x="308" y="60"/>
                  </a:lnTo>
                  <a:lnTo>
                    <a:pt x="308" y="64"/>
                  </a:lnTo>
                  <a:lnTo>
                    <a:pt x="312" y="68"/>
                  </a:lnTo>
                  <a:lnTo>
                    <a:pt x="312" y="72"/>
                  </a:lnTo>
                  <a:lnTo>
                    <a:pt x="312" y="75"/>
                  </a:lnTo>
                  <a:lnTo>
                    <a:pt x="312" y="79"/>
                  </a:lnTo>
                  <a:lnTo>
                    <a:pt x="312" y="83"/>
                  </a:lnTo>
                  <a:lnTo>
                    <a:pt x="308" y="83"/>
                  </a:lnTo>
                  <a:lnTo>
                    <a:pt x="308" y="87"/>
                  </a:lnTo>
                  <a:lnTo>
                    <a:pt x="308" y="83"/>
                  </a:lnTo>
                  <a:lnTo>
                    <a:pt x="308" y="87"/>
                  </a:lnTo>
                  <a:lnTo>
                    <a:pt x="304" y="87"/>
                  </a:lnTo>
                  <a:lnTo>
                    <a:pt x="300" y="90"/>
                  </a:lnTo>
                  <a:lnTo>
                    <a:pt x="297" y="90"/>
                  </a:lnTo>
                  <a:lnTo>
                    <a:pt x="293" y="90"/>
                  </a:lnTo>
                  <a:lnTo>
                    <a:pt x="293" y="94"/>
                  </a:lnTo>
                  <a:lnTo>
                    <a:pt x="289" y="94"/>
                  </a:lnTo>
                  <a:lnTo>
                    <a:pt x="285" y="98"/>
                  </a:lnTo>
                  <a:lnTo>
                    <a:pt x="282" y="98"/>
                  </a:lnTo>
                  <a:lnTo>
                    <a:pt x="282" y="102"/>
                  </a:lnTo>
                  <a:lnTo>
                    <a:pt x="278" y="102"/>
                  </a:lnTo>
                  <a:lnTo>
                    <a:pt x="282" y="102"/>
                  </a:lnTo>
                  <a:lnTo>
                    <a:pt x="278" y="105"/>
                  </a:lnTo>
                  <a:lnTo>
                    <a:pt x="274" y="105"/>
                  </a:lnTo>
                  <a:lnTo>
                    <a:pt x="274" y="109"/>
                  </a:lnTo>
                  <a:lnTo>
                    <a:pt x="270" y="109"/>
                  </a:lnTo>
                  <a:lnTo>
                    <a:pt x="270" y="113"/>
                  </a:lnTo>
                  <a:lnTo>
                    <a:pt x="267" y="113"/>
                  </a:lnTo>
                  <a:lnTo>
                    <a:pt x="267" y="117"/>
                  </a:lnTo>
                  <a:lnTo>
                    <a:pt x="263" y="117"/>
                  </a:lnTo>
                  <a:lnTo>
                    <a:pt x="263" y="120"/>
                  </a:lnTo>
                  <a:lnTo>
                    <a:pt x="259" y="124"/>
                  </a:lnTo>
                  <a:lnTo>
                    <a:pt x="255" y="124"/>
                  </a:lnTo>
                  <a:lnTo>
                    <a:pt x="255" y="128"/>
                  </a:lnTo>
                  <a:lnTo>
                    <a:pt x="252" y="132"/>
                  </a:lnTo>
                  <a:lnTo>
                    <a:pt x="248" y="132"/>
                  </a:lnTo>
                  <a:lnTo>
                    <a:pt x="248" y="135"/>
                  </a:lnTo>
                  <a:lnTo>
                    <a:pt x="244" y="139"/>
                  </a:lnTo>
                  <a:lnTo>
                    <a:pt x="248" y="139"/>
                  </a:lnTo>
                  <a:lnTo>
                    <a:pt x="248" y="143"/>
                  </a:lnTo>
                  <a:lnTo>
                    <a:pt x="244" y="147"/>
                  </a:lnTo>
                  <a:lnTo>
                    <a:pt x="244" y="151"/>
                  </a:lnTo>
                  <a:lnTo>
                    <a:pt x="240" y="154"/>
                  </a:lnTo>
                  <a:lnTo>
                    <a:pt x="244" y="154"/>
                  </a:lnTo>
                  <a:lnTo>
                    <a:pt x="244" y="158"/>
                  </a:lnTo>
                  <a:lnTo>
                    <a:pt x="240" y="158"/>
                  </a:lnTo>
                  <a:lnTo>
                    <a:pt x="240" y="162"/>
                  </a:lnTo>
                  <a:lnTo>
                    <a:pt x="240" y="166"/>
                  </a:lnTo>
                  <a:lnTo>
                    <a:pt x="240" y="169"/>
                  </a:lnTo>
                  <a:lnTo>
                    <a:pt x="240" y="173"/>
                  </a:lnTo>
                  <a:lnTo>
                    <a:pt x="240" y="177"/>
                  </a:lnTo>
                  <a:lnTo>
                    <a:pt x="237" y="177"/>
                  </a:lnTo>
                  <a:lnTo>
                    <a:pt x="237" y="181"/>
                  </a:lnTo>
                  <a:lnTo>
                    <a:pt x="237" y="184"/>
                  </a:lnTo>
                  <a:lnTo>
                    <a:pt x="237" y="188"/>
                  </a:lnTo>
                  <a:lnTo>
                    <a:pt x="237" y="192"/>
                  </a:lnTo>
                  <a:lnTo>
                    <a:pt x="237" y="196"/>
                  </a:lnTo>
                  <a:lnTo>
                    <a:pt x="237" y="199"/>
                  </a:lnTo>
                  <a:lnTo>
                    <a:pt x="237" y="203"/>
                  </a:lnTo>
                  <a:lnTo>
                    <a:pt x="240" y="203"/>
                  </a:lnTo>
                  <a:lnTo>
                    <a:pt x="244" y="203"/>
                  </a:lnTo>
                  <a:lnTo>
                    <a:pt x="244" y="207"/>
                  </a:lnTo>
                  <a:lnTo>
                    <a:pt x="248" y="207"/>
                  </a:lnTo>
                  <a:lnTo>
                    <a:pt x="252" y="211"/>
                  </a:lnTo>
                  <a:lnTo>
                    <a:pt x="255" y="211"/>
                  </a:lnTo>
                  <a:lnTo>
                    <a:pt x="255" y="214"/>
                  </a:lnTo>
                  <a:lnTo>
                    <a:pt x="255" y="218"/>
                  </a:lnTo>
                  <a:lnTo>
                    <a:pt x="252" y="222"/>
                  </a:lnTo>
                  <a:lnTo>
                    <a:pt x="255" y="226"/>
                  </a:lnTo>
                  <a:lnTo>
                    <a:pt x="255" y="229"/>
                  </a:lnTo>
                  <a:lnTo>
                    <a:pt x="259" y="229"/>
                  </a:lnTo>
                  <a:lnTo>
                    <a:pt x="263" y="229"/>
                  </a:lnTo>
                  <a:lnTo>
                    <a:pt x="263" y="233"/>
                  </a:lnTo>
                  <a:lnTo>
                    <a:pt x="263" y="237"/>
                  </a:lnTo>
                  <a:lnTo>
                    <a:pt x="263" y="241"/>
                  </a:lnTo>
                  <a:lnTo>
                    <a:pt x="259" y="245"/>
                  </a:lnTo>
                  <a:lnTo>
                    <a:pt x="259" y="248"/>
                  </a:lnTo>
                  <a:lnTo>
                    <a:pt x="255" y="248"/>
                  </a:lnTo>
                  <a:lnTo>
                    <a:pt x="255" y="252"/>
                  </a:lnTo>
                  <a:lnTo>
                    <a:pt x="252" y="252"/>
                  </a:lnTo>
                  <a:lnTo>
                    <a:pt x="252" y="256"/>
                  </a:lnTo>
                  <a:lnTo>
                    <a:pt x="248" y="260"/>
                  </a:lnTo>
                  <a:lnTo>
                    <a:pt x="244" y="260"/>
                  </a:lnTo>
                  <a:lnTo>
                    <a:pt x="240" y="263"/>
                  </a:lnTo>
                  <a:lnTo>
                    <a:pt x="233" y="263"/>
                  </a:lnTo>
                  <a:lnTo>
                    <a:pt x="229" y="263"/>
                  </a:lnTo>
                  <a:lnTo>
                    <a:pt x="225" y="267"/>
                  </a:lnTo>
                  <a:lnTo>
                    <a:pt x="222" y="267"/>
                  </a:lnTo>
                  <a:lnTo>
                    <a:pt x="218" y="267"/>
                  </a:lnTo>
                  <a:lnTo>
                    <a:pt x="214" y="267"/>
                  </a:lnTo>
                  <a:lnTo>
                    <a:pt x="210" y="271"/>
                  </a:lnTo>
                  <a:lnTo>
                    <a:pt x="203" y="271"/>
                  </a:lnTo>
                  <a:lnTo>
                    <a:pt x="199" y="271"/>
                  </a:lnTo>
                  <a:lnTo>
                    <a:pt x="195" y="271"/>
                  </a:lnTo>
                  <a:lnTo>
                    <a:pt x="191" y="271"/>
                  </a:lnTo>
                  <a:lnTo>
                    <a:pt x="188" y="271"/>
                  </a:lnTo>
                  <a:lnTo>
                    <a:pt x="184" y="271"/>
                  </a:lnTo>
                  <a:lnTo>
                    <a:pt x="180" y="271"/>
                  </a:lnTo>
                  <a:lnTo>
                    <a:pt x="176" y="267"/>
                  </a:lnTo>
                  <a:lnTo>
                    <a:pt x="173" y="267"/>
                  </a:lnTo>
                  <a:lnTo>
                    <a:pt x="176" y="271"/>
                  </a:lnTo>
                  <a:lnTo>
                    <a:pt x="176" y="275"/>
                  </a:lnTo>
                  <a:lnTo>
                    <a:pt x="180" y="275"/>
                  </a:lnTo>
                  <a:lnTo>
                    <a:pt x="180" y="278"/>
                  </a:lnTo>
                  <a:lnTo>
                    <a:pt x="176" y="278"/>
                  </a:lnTo>
                  <a:lnTo>
                    <a:pt x="176" y="275"/>
                  </a:lnTo>
                  <a:lnTo>
                    <a:pt x="176" y="278"/>
                  </a:lnTo>
                  <a:lnTo>
                    <a:pt x="180" y="278"/>
                  </a:lnTo>
                  <a:lnTo>
                    <a:pt x="180" y="282"/>
                  </a:lnTo>
                  <a:lnTo>
                    <a:pt x="180" y="286"/>
                  </a:lnTo>
                  <a:lnTo>
                    <a:pt x="176" y="286"/>
                  </a:lnTo>
                  <a:lnTo>
                    <a:pt x="176" y="290"/>
                  </a:lnTo>
                  <a:lnTo>
                    <a:pt x="173" y="290"/>
                  </a:lnTo>
                  <a:lnTo>
                    <a:pt x="173" y="293"/>
                  </a:lnTo>
                  <a:lnTo>
                    <a:pt x="176" y="297"/>
                  </a:lnTo>
                  <a:lnTo>
                    <a:pt x="176" y="301"/>
                  </a:lnTo>
                  <a:lnTo>
                    <a:pt x="173" y="301"/>
                  </a:lnTo>
                  <a:lnTo>
                    <a:pt x="169" y="305"/>
                  </a:lnTo>
                  <a:lnTo>
                    <a:pt x="165" y="305"/>
                  </a:lnTo>
                  <a:lnTo>
                    <a:pt x="161" y="305"/>
                  </a:lnTo>
                  <a:lnTo>
                    <a:pt x="158" y="305"/>
                  </a:lnTo>
                  <a:lnTo>
                    <a:pt x="154" y="305"/>
                  </a:lnTo>
                  <a:lnTo>
                    <a:pt x="150" y="305"/>
                  </a:lnTo>
                  <a:lnTo>
                    <a:pt x="146" y="305"/>
                  </a:lnTo>
                  <a:lnTo>
                    <a:pt x="143" y="301"/>
                  </a:lnTo>
                  <a:lnTo>
                    <a:pt x="139" y="301"/>
                  </a:lnTo>
                  <a:lnTo>
                    <a:pt x="135" y="297"/>
                  </a:lnTo>
                  <a:lnTo>
                    <a:pt x="131" y="301"/>
                  </a:lnTo>
                  <a:lnTo>
                    <a:pt x="131" y="305"/>
                  </a:lnTo>
                  <a:lnTo>
                    <a:pt x="131" y="308"/>
                  </a:lnTo>
                  <a:lnTo>
                    <a:pt x="135" y="312"/>
                  </a:lnTo>
                  <a:lnTo>
                    <a:pt x="131" y="312"/>
                  </a:lnTo>
                  <a:lnTo>
                    <a:pt x="131" y="316"/>
                  </a:lnTo>
                  <a:lnTo>
                    <a:pt x="135" y="316"/>
                  </a:lnTo>
                  <a:lnTo>
                    <a:pt x="131" y="316"/>
                  </a:lnTo>
                  <a:lnTo>
                    <a:pt x="131" y="320"/>
                  </a:lnTo>
                  <a:lnTo>
                    <a:pt x="135" y="320"/>
                  </a:lnTo>
                  <a:lnTo>
                    <a:pt x="139" y="323"/>
                  </a:lnTo>
                  <a:lnTo>
                    <a:pt x="143" y="323"/>
                  </a:lnTo>
                  <a:lnTo>
                    <a:pt x="139" y="323"/>
                  </a:lnTo>
                  <a:lnTo>
                    <a:pt x="143" y="323"/>
                  </a:lnTo>
                  <a:lnTo>
                    <a:pt x="146" y="323"/>
                  </a:lnTo>
                  <a:lnTo>
                    <a:pt x="150" y="323"/>
                  </a:lnTo>
                  <a:lnTo>
                    <a:pt x="146" y="323"/>
                  </a:lnTo>
                  <a:lnTo>
                    <a:pt x="143" y="323"/>
                  </a:lnTo>
                  <a:lnTo>
                    <a:pt x="146" y="323"/>
                  </a:lnTo>
                  <a:lnTo>
                    <a:pt x="150" y="320"/>
                  </a:lnTo>
                  <a:lnTo>
                    <a:pt x="154" y="320"/>
                  </a:lnTo>
                  <a:lnTo>
                    <a:pt x="154" y="323"/>
                  </a:lnTo>
                  <a:lnTo>
                    <a:pt x="154" y="327"/>
                  </a:lnTo>
                  <a:lnTo>
                    <a:pt x="154" y="331"/>
                  </a:lnTo>
                  <a:lnTo>
                    <a:pt x="150" y="331"/>
                  </a:lnTo>
                  <a:lnTo>
                    <a:pt x="146" y="331"/>
                  </a:lnTo>
                  <a:lnTo>
                    <a:pt x="146" y="327"/>
                  </a:lnTo>
                  <a:lnTo>
                    <a:pt x="143" y="327"/>
                  </a:lnTo>
                  <a:lnTo>
                    <a:pt x="139" y="327"/>
                  </a:lnTo>
                  <a:lnTo>
                    <a:pt x="135" y="327"/>
                  </a:lnTo>
                  <a:lnTo>
                    <a:pt x="131" y="331"/>
                  </a:lnTo>
                  <a:lnTo>
                    <a:pt x="135" y="331"/>
                  </a:lnTo>
                  <a:lnTo>
                    <a:pt x="139" y="331"/>
                  </a:lnTo>
                  <a:lnTo>
                    <a:pt x="139" y="335"/>
                  </a:lnTo>
                  <a:lnTo>
                    <a:pt x="143" y="335"/>
                  </a:lnTo>
                  <a:lnTo>
                    <a:pt x="139" y="335"/>
                  </a:lnTo>
                  <a:lnTo>
                    <a:pt x="135" y="335"/>
                  </a:lnTo>
                  <a:lnTo>
                    <a:pt x="135" y="338"/>
                  </a:lnTo>
                  <a:lnTo>
                    <a:pt x="131" y="338"/>
                  </a:lnTo>
                  <a:lnTo>
                    <a:pt x="131" y="342"/>
                  </a:lnTo>
                  <a:lnTo>
                    <a:pt x="128" y="342"/>
                  </a:lnTo>
                  <a:lnTo>
                    <a:pt x="128" y="346"/>
                  </a:lnTo>
                  <a:lnTo>
                    <a:pt x="128" y="350"/>
                  </a:lnTo>
                  <a:lnTo>
                    <a:pt x="131" y="350"/>
                  </a:lnTo>
                  <a:lnTo>
                    <a:pt x="128" y="350"/>
                  </a:lnTo>
                  <a:lnTo>
                    <a:pt x="128" y="354"/>
                  </a:lnTo>
                  <a:lnTo>
                    <a:pt x="128" y="357"/>
                  </a:lnTo>
                  <a:lnTo>
                    <a:pt x="124" y="361"/>
                  </a:lnTo>
                  <a:lnTo>
                    <a:pt x="124" y="365"/>
                  </a:lnTo>
                  <a:lnTo>
                    <a:pt x="120" y="365"/>
                  </a:lnTo>
                  <a:lnTo>
                    <a:pt x="116" y="365"/>
                  </a:lnTo>
                  <a:lnTo>
                    <a:pt x="113" y="365"/>
                  </a:lnTo>
                  <a:lnTo>
                    <a:pt x="109" y="369"/>
                  </a:lnTo>
                  <a:lnTo>
                    <a:pt x="105" y="369"/>
                  </a:lnTo>
                  <a:lnTo>
                    <a:pt x="101" y="369"/>
                  </a:lnTo>
                  <a:lnTo>
                    <a:pt x="101" y="372"/>
                  </a:lnTo>
                  <a:lnTo>
                    <a:pt x="98" y="372"/>
                  </a:lnTo>
                  <a:lnTo>
                    <a:pt x="98" y="376"/>
                  </a:lnTo>
                  <a:lnTo>
                    <a:pt x="98" y="380"/>
                  </a:lnTo>
                  <a:lnTo>
                    <a:pt x="94" y="380"/>
                  </a:lnTo>
                  <a:lnTo>
                    <a:pt x="94" y="384"/>
                  </a:lnTo>
                  <a:lnTo>
                    <a:pt x="94" y="387"/>
                  </a:lnTo>
                  <a:lnTo>
                    <a:pt x="94" y="391"/>
                  </a:lnTo>
                  <a:lnTo>
                    <a:pt x="98" y="391"/>
                  </a:lnTo>
                  <a:lnTo>
                    <a:pt x="101" y="395"/>
                  </a:lnTo>
                  <a:lnTo>
                    <a:pt x="105" y="399"/>
                  </a:lnTo>
                  <a:lnTo>
                    <a:pt x="109" y="399"/>
                  </a:lnTo>
                  <a:lnTo>
                    <a:pt x="113" y="399"/>
                  </a:lnTo>
                  <a:lnTo>
                    <a:pt x="116" y="399"/>
                  </a:lnTo>
                  <a:lnTo>
                    <a:pt x="120" y="399"/>
                  </a:lnTo>
                  <a:lnTo>
                    <a:pt x="120" y="402"/>
                  </a:lnTo>
                  <a:lnTo>
                    <a:pt x="120" y="406"/>
                  </a:lnTo>
                  <a:lnTo>
                    <a:pt x="120" y="410"/>
                  </a:lnTo>
                  <a:lnTo>
                    <a:pt x="116" y="410"/>
                  </a:lnTo>
                  <a:lnTo>
                    <a:pt x="113" y="410"/>
                  </a:lnTo>
                  <a:lnTo>
                    <a:pt x="116" y="410"/>
                  </a:lnTo>
                  <a:lnTo>
                    <a:pt x="120" y="410"/>
                  </a:lnTo>
                  <a:lnTo>
                    <a:pt x="120" y="414"/>
                  </a:lnTo>
                  <a:lnTo>
                    <a:pt x="116" y="414"/>
                  </a:lnTo>
                  <a:lnTo>
                    <a:pt x="120" y="414"/>
                  </a:lnTo>
                  <a:lnTo>
                    <a:pt x="116" y="414"/>
                  </a:lnTo>
                  <a:lnTo>
                    <a:pt x="113" y="417"/>
                  </a:lnTo>
                  <a:lnTo>
                    <a:pt x="109" y="417"/>
                  </a:lnTo>
                  <a:lnTo>
                    <a:pt x="109" y="421"/>
                  </a:lnTo>
                  <a:lnTo>
                    <a:pt x="105" y="421"/>
                  </a:lnTo>
                  <a:lnTo>
                    <a:pt x="101" y="421"/>
                  </a:lnTo>
                  <a:lnTo>
                    <a:pt x="101" y="425"/>
                  </a:lnTo>
                  <a:lnTo>
                    <a:pt x="98" y="425"/>
                  </a:lnTo>
                  <a:lnTo>
                    <a:pt x="94" y="425"/>
                  </a:lnTo>
                  <a:lnTo>
                    <a:pt x="94" y="429"/>
                  </a:lnTo>
                  <a:lnTo>
                    <a:pt x="90" y="429"/>
                  </a:lnTo>
                  <a:lnTo>
                    <a:pt x="94" y="432"/>
                  </a:lnTo>
                  <a:lnTo>
                    <a:pt x="90" y="432"/>
                  </a:lnTo>
                  <a:lnTo>
                    <a:pt x="90" y="436"/>
                  </a:lnTo>
                  <a:lnTo>
                    <a:pt x="90" y="432"/>
                  </a:lnTo>
                  <a:lnTo>
                    <a:pt x="94" y="432"/>
                  </a:lnTo>
                  <a:lnTo>
                    <a:pt x="90" y="436"/>
                  </a:lnTo>
                  <a:lnTo>
                    <a:pt x="90" y="440"/>
                  </a:lnTo>
                  <a:lnTo>
                    <a:pt x="90" y="444"/>
                  </a:lnTo>
                  <a:lnTo>
                    <a:pt x="86" y="444"/>
                  </a:lnTo>
                  <a:lnTo>
                    <a:pt x="82" y="448"/>
                  </a:lnTo>
                  <a:lnTo>
                    <a:pt x="79" y="444"/>
                  </a:lnTo>
                  <a:lnTo>
                    <a:pt x="75" y="444"/>
                  </a:lnTo>
                  <a:lnTo>
                    <a:pt x="71" y="444"/>
                  </a:lnTo>
                  <a:lnTo>
                    <a:pt x="75" y="444"/>
                  </a:lnTo>
                  <a:lnTo>
                    <a:pt x="79" y="444"/>
                  </a:lnTo>
                  <a:lnTo>
                    <a:pt x="79" y="448"/>
                  </a:lnTo>
                  <a:lnTo>
                    <a:pt x="75" y="448"/>
                  </a:lnTo>
                  <a:lnTo>
                    <a:pt x="71" y="448"/>
                  </a:lnTo>
                  <a:lnTo>
                    <a:pt x="71" y="451"/>
                  </a:lnTo>
                  <a:lnTo>
                    <a:pt x="67" y="451"/>
                  </a:lnTo>
                  <a:lnTo>
                    <a:pt x="67" y="455"/>
                  </a:lnTo>
                  <a:lnTo>
                    <a:pt x="67" y="459"/>
                  </a:lnTo>
                  <a:lnTo>
                    <a:pt x="64" y="459"/>
                  </a:lnTo>
                  <a:lnTo>
                    <a:pt x="64" y="463"/>
                  </a:lnTo>
                  <a:lnTo>
                    <a:pt x="67" y="459"/>
                  </a:lnTo>
                  <a:lnTo>
                    <a:pt x="67" y="463"/>
                  </a:lnTo>
                  <a:lnTo>
                    <a:pt x="71" y="466"/>
                  </a:lnTo>
                  <a:lnTo>
                    <a:pt x="71" y="470"/>
                  </a:lnTo>
                  <a:lnTo>
                    <a:pt x="67" y="470"/>
                  </a:lnTo>
                  <a:lnTo>
                    <a:pt x="64" y="470"/>
                  </a:lnTo>
                  <a:lnTo>
                    <a:pt x="60" y="470"/>
                  </a:lnTo>
                  <a:lnTo>
                    <a:pt x="64" y="470"/>
                  </a:lnTo>
                  <a:lnTo>
                    <a:pt x="67" y="470"/>
                  </a:lnTo>
                  <a:lnTo>
                    <a:pt x="71" y="470"/>
                  </a:lnTo>
                  <a:lnTo>
                    <a:pt x="71" y="474"/>
                  </a:lnTo>
                  <a:lnTo>
                    <a:pt x="75" y="474"/>
                  </a:lnTo>
                  <a:lnTo>
                    <a:pt x="75" y="478"/>
                  </a:lnTo>
                  <a:lnTo>
                    <a:pt x="79" y="478"/>
                  </a:lnTo>
                  <a:lnTo>
                    <a:pt x="79" y="481"/>
                  </a:lnTo>
                  <a:lnTo>
                    <a:pt x="75" y="481"/>
                  </a:lnTo>
                  <a:lnTo>
                    <a:pt x="71" y="481"/>
                  </a:lnTo>
                  <a:lnTo>
                    <a:pt x="71" y="478"/>
                  </a:lnTo>
                  <a:lnTo>
                    <a:pt x="67" y="478"/>
                  </a:lnTo>
                  <a:lnTo>
                    <a:pt x="64" y="478"/>
                  </a:lnTo>
                  <a:lnTo>
                    <a:pt x="60" y="478"/>
                  </a:lnTo>
                  <a:lnTo>
                    <a:pt x="56" y="478"/>
                  </a:lnTo>
                  <a:lnTo>
                    <a:pt x="56" y="474"/>
                  </a:lnTo>
                  <a:lnTo>
                    <a:pt x="52" y="474"/>
                  </a:lnTo>
                  <a:lnTo>
                    <a:pt x="49" y="474"/>
                  </a:lnTo>
                  <a:lnTo>
                    <a:pt x="45" y="474"/>
                  </a:lnTo>
                  <a:lnTo>
                    <a:pt x="34" y="474"/>
                  </a:lnTo>
                  <a:lnTo>
                    <a:pt x="30" y="474"/>
                  </a:lnTo>
                  <a:lnTo>
                    <a:pt x="26" y="474"/>
                  </a:lnTo>
                  <a:lnTo>
                    <a:pt x="22" y="474"/>
                  </a:lnTo>
                  <a:lnTo>
                    <a:pt x="22" y="470"/>
                  </a:lnTo>
                  <a:lnTo>
                    <a:pt x="19" y="470"/>
                  </a:lnTo>
                  <a:lnTo>
                    <a:pt x="19" y="466"/>
                  </a:lnTo>
                  <a:lnTo>
                    <a:pt x="19" y="463"/>
                  </a:lnTo>
                  <a:lnTo>
                    <a:pt x="19" y="459"/>
                  </a:lnTo>
                  <a:lnTo>
                    <a:pt x="19" y="455"/>
                  </a:lnTo>
                  <a:lnTo>
                    <a:pt x="15" y="455"/>
                  </a:lnTo>
                  <a:lnTo>
                    <a:pt x="11" y="455"/>
                  </a:lnTo>
                  <a:lnTo>
                    <a:pt x="7" y="455"/>
                  </a:lnTo>
                  <a:lnTo>
                    <a:pt x="4" y="455"/>
                  </a:lnTo>
                  <a:lnTo>
                    <a:pt x="4" y="451"/>
                  </a:lnTo>
                  <a:lnTo>
                    <a:pt x="4" y="448"/>
                  </a:lnTo>
                  <a:lnTo>
                    <a:pt x="0" y="448"/>
                  </a:lnTo>
                  <a:lnTo>
                    <a:pt x="0" y="444"/>
                  </a:lnTo>
                  <a:lnTo>
                    <a:pt x="0" y="440"/>
                  </a:lnTo>
                  <a:lnTo>
                    <a:pt x="0" y="436"/>
                  </a:lnTo>
                  <a:lnTo>
                    <a:pt x="0" y="432"/>
                  </a:lnTo>
                  <a:lnTo>
                    <a:pt x="4" y="432"/>
                  </a:lnTo>
                  <a:lnTo>
                    <a:pt x="7" y="432"/>
                  </a:lnTo>
                  <a:lnTo>
                    <a:pt x="4" y="432"/>
                  </a:lnTo>
                  <a:lnTo>
                    <a:pt x="7" y="429"/>
                  </a:lnTo>
                  <a:lnTo>
                    <a:pt x="11" y="429"/>
                  </a:lnTo>
                  <a:lnTo>
                    <a:pt x="15" y="425"/>
                  </a:lnTo>
                  <a:lnTo>
                    <a:pt x="15" y="421"/>
                  </a:lnTo>
                  <a:lnTo>
                    <a:pt x="15" y="417"/>
                  </a:lnTo>
                  <a:lnTo>
                    <a:pt x="19" y="417"/>
                  </a:lnTo>
                  <a:lnTo>
                    <a:pt x="19" y="414"/>
                  </a:lnTo>
                  <a:lnTo>
                    <a:pt x="15" y="414"/>
                  </a:lnTo>
                  <a:lnTo>
                    <a:pt x="15" y="410"/>
                  </a:lnTo>
                  <a:lnTo>
                    <a:pt x="19" y="406"/>
                  </a:lnTo>
                  <a:lnTo>
                    <a:pt x="19" y="402"/>
                  </a:lnTo>
                  <a:lnTo>
                    <a:pt x="22" y="402"/>
                  </a:lnTo>
                  <a:lnTo>
                    <a:pt x="26" y="402"/>
                  </a:lnTo>
                  <a:lnTo>
                    <a:pt x="26" y="399"/>
                  </a:lnTo>
                  <a:lnTo>
                    <a:pt x="22" y="399"/>
                  </a:lnTo>
                  <a:lnTo>
                    <a:pt x="22" y="395"/>
                  </a:lnTo>
                  <a:lnTo>
                    <a:pt x="26" y="395"/>
                  </a:lnTo>
                  <a:lnTo>
                    <a:pt x="30" y="391"/>
                  </a:lnTo>
                  <a:lnTo>
                    <a:pt x="30" y="387"/>
                  </a:lnTo>
                  <a:lnTo>
                    <a:pt x="26" y="387"/>
                  </a:lnTo>
                  <a:lnTo>
                    <a:pt x="26" y="384"/>
                  </a:lnTo>
                  <a:lnTo>
                    <a:pt x="30" y="380"/>
                  </a:lnTo>
                  <a:lnTo>
                    <a:pt x="26" y="380"/>
                  </a:lnTo>
                  <a:lnTo>
                    <a:pt x="26" y="376"/>
                  </a:lnTo>
                  <a:lnTo>
                    <a:pt x="26" y="372"/>
                  </a:lnTo>
                  <a:lnTo>
                    <a:pt x="30" y="372"/>
                  </a:lnTo>
                  <a:lnTo>
                    <a:pt x="34" y="369"/>
                  </a:lnTo>
                  <a:lnTo>
                    <a:pt x="30" y="365"/>
                  </a:lnTo>
                  <a:lnTo>
                    <a:pt x="26" y="365"/>
                  </a:lnTo>
                  <a:lnTo>
                    <a:pt x="22" y="365"/>
                  </a:lnTo>
                  <a:lnTo>
                    <a:pt x="22" y="361"/>
                  </a:lnTo>
                  <a:lnTo>
                    <a:pt x="26" y="361"/>
                  </a:lnTo>
                  <a:lnTo>
                    <a:pt x="30" y="361"/>
                  </a:lnTo>
                  <a:lnTo>
                    <a:pt x="34" y="361"/>
                  </a:lnTo>
                  <a:lnTo>
                    <a:pt x="37" y="357"/>
                  </a:lnTo>
                  <a:lnTo>
                    <a:pt x="34" y="357"/>
                  </a:lnTo>
                  <a:lnTo>
                    <a:pt x="30" y="357"/>
                  </a:lnTo>
                  <a:lnTo>
                    <a:pt x="26" y="357"/>
                  </a:lnTo>
                  <a:lnTo>
                    <a:pt x="26" y="354"/>
                  </a:lnTo>
                  <a:lnTo>
                    <a:pt x="26" y="350"/>
                  </a:lnTo>
                  <a:lnTo>
                    <a:pt x="30" y="350"/>
                  </a:lnTo>
                  <a:lnTo>
                    <a:pt x="26" y="346"/>
                  </a:lnTo>
                  <a:lnTo>
                    <a:pt x="30" y="346"/>
                  </a:lnTo>
                  <a:lnTo>
                    <a:pt x="26" y="342"/>
                  </a:lnTo>
                  <a:lnTo>
                    <a:pt x="22" y="342"/>
                  </a:lnTo>
                  <a:lnTo>
                    <a:pt x="26" y="338"/>
                  </a:lnTo>
                  <a:lnTo>
                    <a:pt x="26" y="335"/>
                  </a:lnTo>
                  <a:lnTo>
                    <a:pt x="22" y="335"/>
                  </a:lnTo>
                  <a:lnTo>
                    <a:pt x="22" y="331"/>
                  </a:lnTo>
                  <a:lnTo>
                    <a:pt x="22" y="327"/>
                  </a:lnTo>
                  <a:lnTo>
                    <a:pt x="22" y="323"/>
                  </a:lnTo>
                  <a:lnTo>
                    <a:pt x="22" y="320"/>
                  </a:lnTo>
                  <a:lnTo>
                    <a:pt x="26" y="320"/>
                  </a:lnTo>
                  <a:lnTo>
                    <a:pt x="26" y="316"/>
                  </a:lnTo>
                  <a:lnTo>
                    <a:pt x="26" y="312"/>
                  </a:lnTo>
                  <a:lnTo>
                    <a:pt x="26" y="308"/>
                  </a:lnTo>
                  <a:lnTo>
                    <a:pt x="26" y="305"/>
                  </a:lnTo>
                  <a:lnTo>
                    <a:pt x="26" y="301"/>
                  </a:lnTo>
                  <a:lnTo>
                    <a:pt x="22" y="297"/>
                  </a:lnTo>
                  <a:lnTo>
                    <a:pt x="26" y="297"/>
                  </a:lnTo>
                  <a:lnTo>
                    <a:pt x="26" y="293"/>
                  </a:lnTo>
                  <a:lnTo>
                    <a:pt x="30" y="293"/>
                  </a:lnTo>
                  <a:lnTo>
                    <a:pt x="26" y="290"/>
                  </a:lnTo>
                  <a:lnTo>
                    <a:pt x="26" y="293"/>
                  </a:lnTo>
                  <a:lnTo>
                    <a:pt x="26" y="290"/>
                  </a:lnTo>
                  <a:lnTo>
                    <a:pt x="30" y="286"/>
                  </a:lnTo>
                  <a:lnTo>
                    <a:pt x="26" y="282"/>
                  </a:lnTo>
                  <a:lnTo>
                    <a:pt x="30" y="278"/>
                  </a:lnTo>
                  <a:lnTo>
                    <a:pt x="30" y="282"/>
                  </a:lnTo>
                  <a:lnTo>
                    <a:pt x="30" y="278"/>
                  </a:lnTo>
                  <a:lnTo>
                    <a:pt x="34" y="278"/>
                  </a:lnTo>
                  <a:lnTo>
                    <a:pt x="34" y="275"/>
                  </a:lnTo>
                  <a:lnTo>
                    <a:pt x="34" y="271"/>
                  </a:lnTo>
                  <a:lnTo>
                    <a:pt x="34" y="267"/>
                  </a:lnTo>
                  <a:lnTo>
                    <a:pt x="37" y="267"/>
                  </a:lnTo>
                  <a:lnTo>
                    <a:pt x="41" y="267"/>
                  </a:lnTo>
                  <a:lnTo>
                    <a:pt x="41" y="263"/>
                  </a:lnTo>
                  <a:lnTo>
                    <a:pt x="37" y="260"/>
                  </a:lnTo>
                  <a:lnTo>
                    <a:pt x="37" y="256"/>
                  </a:lnTo>
                  <a:lnTo>
                    <a:pt x="37" y="252"/>
                  </a:lnTo>
                  <a:lnTo>
                    <a:pt x="37" y="248"/>
                  </a:lnTo>
                  <a:lnTo>
                    <a:pt x="37" y="245"/>
                  </a:lnTo>
                  <a:lnTo>
                    <a:pt x="37" y="241"/>
                  </a:lnTo>
                  <a:lnTo>
                    <a:pt x="37" y="237"/>
                  </a:lnTo>
                  <a:lnTo>
                    <a:pt x="37" y="233"/>
                  </a:lnTo>
                  <a:lnTo>
                    <a:pt x="41" y="233"/>
                  </a:lnTo>
                  <a:lnTo>
                    <a:pt x="45" y="229"/>
                  </a:lnTo>
                  <a:lnTo>
                    <a:pt x="45" y="226"/>
                  </a:lnTo>
                  <a:lnTo>
                    <a:pt x="49" y="226"/>
                  </a:lnTo>
                  <a:lnTo>
                    <a:pt x="49" y="222"/>
                  </a:lnTo>
                  <a:lnTo>
                    <a:pt x="49" y="218"/>
                  </a:lnTo>
                  <a:lnTo>
                    <a:pt x="49" y="214"/>
                  </a:lnTo>
                  <a:lnTo>
                    <a:pt x="45" y="214"/>
                  </a:lnTo>
                  <a:lnTo>
                    <a:pt x="45" y="211"/>
                  </a:lnTo>
                  <a:lnTo>
                    <a:pt x="49" y="211"/>
                  </a:lnTo>
                  <a:lnTo>
                    <a:pt x="49" y="207"/>
                  </a:lnTo>
                  <a:lnTo>
                    <a:pt x="52" y="203"/>
                  </a:lnTo>
                  <a:lnTo>
                    <a:pt x="52" y="199"/>
                  </a:lnTo>
                  <a:lnTo>
                    <a:pt x="52" y="196"/>
                  </a:lnTo>
                  <a:lnTo>
                    <a:pt x="56" y="196"/>
                  </a:lnTo>
                  <a:lnTo>
                    <a:pt x="56" y="192"/>
                  </a:lnTo>
                  <a:lnTo>
                    <a:pt x="56" y="188"/>
                  </a:lnTo>
                  <a:lnTo>
                    <a:pt x="56" y="184"/>
                  </a:lnTo>
                  <a:lnTo>
                    <a:pt x="60" y="184"/>
                  </a:lnTo>
                  <a:lnTo>
                    <a:pt x="56" y="181"/>
                  </a:lnTo>
                  <a:lnTo>
                    <a:pt x="52" y="181"/>
                  </a:lnTo>
                  <a:lnTo>
                    <a:pt x="52" y="177"/>
                  </a:lnTo>
                  <a:lnTo>
                    <a:pt x="56" y="177"/>
                  </a:lnTo>
                  <a:lnTo>
                    <a:pt x="56" y="173"/>
                  </a:lnTo>
                  <a:lnTo>
                    <a:pt x="52" y="173"/>
                  </a:lnTo>
                  <a:lnTo>
                    <a:pt x="52" y="169"/>
                  </a:lnTo>
                  <a:lnTo>
                    <a:pt x="52" y="166"/>
                  </a:lnTo>
                  <a:lnTo>
                    <a:pt x="49" y="166"/>
                  </a:lnTo>
                  <a:lnTo>
                    <a:pt x="49" y="162"/>
                  </a:lnTo>
                  <a:lnTo>
                    <a:pt x="52" y="162"/>
                  </a:lnTo>
                  <a:lnTo>
                    <a:pt x="49" y="158"/>
                  </a:lnTo>
                  <a:lnTo>
                    <a:pt x="45" y="154"/>
                  </a:lnTo>
                  <a:lnTo>
                    <a:pt x="45" y="151"/>
                  </a:lnTo>
                  <a:lnTo>
                    <a:pt x="45" y="147"/>
                  </a:lnTo>
                  <a:lnTo>
                    <a:pt x="49" y="147"/>
                  </a:lnTo>
                  <a:lnTo>
                    <a:pt x="49" y="143"/>
                  </a:lnTo>
                  <a:lnTo>
                    <a:pt x="49" y="139"/>
                  </a:lnTo>
                  <a:lnTo>
                    <a:pt x="52" y="139"/>
                  </a:lnTo>
                  <a:lnTo>
                    <a:pt x="52" y="135"/>
                  </a:lnTo>
                  <a:lnTo>
                    <a:pt x="56" y="135"/>
                  </a:lnTo>
                  <a:lnTo>
                    <a:pt x="56" y="132"/>
                  </a:lnTo>
                  <a:lnTo>
                    <a:pt x="56" y="128"/>
                  </a:lnTo>
                  <a:lnTo>
                    <a:pt x="56" y="124"/>
                  </a:lnTo>
                  <a:lnTo>
                    <a:pt x="56" y="120"/>
                  </a:lnTo>
                  <a:lnTo>
                    <a:pt x="52" y="120"/>
                  </a:lnTo>
                  <a:lnTo>
                    <a:pt x="52" y="117"/>
                  </a:lnTo>
                  <a:lnTo>
                    <a:pt x="56" y="117"/>
                  </a:lnTo>
                  <a:lnTo>
                    <a:pt x="56" y="113"/>
                  </a:lnTo>
                  <a:lnTo>
                    <a:pt x="60" y="113"/>
                  </a:lnTo>
                  <a:lnTo>
                    <a:pt x="60" y="109"/>
                  </a:lnTo>
                  <a:lnTo>
                    <a:pt x="60" y="105"/>
                  </a:lnTo>
                  <a:lnTo>
                    <a:pt x="64" y="102"/>
                  </a:lnTo>
                  <a:lnTo>
                    <a:pt x="64" y="98"/>
                  </a:lnTo>
                  <a:lnTo>
                    <a:pt x="67" y="98"/>
                  </a:lnTo>
                  <a:lnTo>
                    <a:pt x="67" y="94"/>
                  </a:lnTo>
                  <a:lnTo>
                    <a:pt x="71" y="90"/>
                  </a:lnTo>
                  <a:lnTo>
                    <a:pt x="71" y="87"/>
                  </a:lnTo>
                  <a:lnTo>
                    <a:pt x="75" y="83"/>
                  </a:lnTo>
                  <a:lnTo>
                    <a:pt x="79" y="83"/>
                  </a:lnTo>
                  <a:lnTo>
                    <a:pt x="82" y="83"/>
                  </a:lnTo>
                  <a:lnTo>
                    <a:pt x="82" y="79"/>
                  </a:lnTo>
                  <a:lnTo>
                    <a:pt x="79" y="79"/>
                  </a:lnTo>
                  <a:lnTo>
                    <a:pt x="79" y="75"/>
                  </a:lnTo>
                  <a:lnTo>
                    <a:pt x="79" y="72"/>
                  </a:lnTo>
                  <a:lnTo>
                    <a:pt x="79" y="68"/>
                  </a:lnTo>
                  <a:lnTo>
                    <a:pt x="79" y="64"/>
                  </a:lnTo>
                  <a:lnTo>
                    <a:pt x="79" y="60"/>
                  </a:lnTo>
                  <a:lnTo>
                    <a:pt x="75" y="60"/>
                  </a:lnTo>
                  <a:lnTo>
                    <a:pt x="75" y="57"/>
                  </a:lnTo>
                  <a:lnTo>
                    <a:pt x="79" y="57"/>
                  </a:lnTo>
                  <a:lnTo>
                    <a:pt x="79" y="53"/>
                  </a:lnTo>
                  <a:lnTo>
                    <a:pt x="79" y="49"/>
                  </a:lnTo>
                  <a:lnTo>
                    <a:pt x="79" y="45"/>
                  </a:lnTo>
                  <a:lnTo>
                    <a:pt x="79" y="41"/>
                  </a:lnTo>
                  <a:lnTo>
                    <a:pt x="82" y="41"/>
                  </a:lnTo>
                  <a:lnTo>
                    <a:pt x="86" y="38"/>
                  </a:lnTo>
                  <a:lnTo>
                    <a:pt x="90" y="38"/>
                  </a:lnTo>
                  <a:lnTo>
                    <a:pt x="94" y="38"/>
                  </a:lnTo>
                  <a:lnTo>
                    <a:pt x="98" y="34"/>
                  </a:lnTo>
                  <a:lnTo>
                    <a:pt x="98" y="30"/>
                  </a:lnTo>
                  <a:lnTo>
                    <a:pt x="98" y="26"/>
                  </a:lnTo>
                  <a:lnTo>
                    <a:pt x="101" y="26"/>
                  </a:lnTo>
                  <a:lnTo>
                    <a:pt x="101" y="23"/>
                  </a:lnTo>
                  <a:lnTo>
                    <a:pt x="101" y="19"/>
                  </a:lnTo>
                  <a:lnTo>
                    <a:pt x="98" y="15"/>
                  </a:lnTo>
                  <a:lnTo>
                    <a:pt x="101" y="15"/>
                  </a:lnTo>
                  <a:lnTo>
                    <a:pt x="101" y="11"/>
                  </a:lnTo>
                  <a:lnTo>
                    <a:pt x="105" y="11"/>
                  </a:lnTo>
                  <a:lnTo>
                    <a:pt x="105" y="8"/>
                  </a:lnTo>
                  <a:lnTo>
                    <a:pt x="109" y="8"/>
                  </a:lnTo>
                  <a:lnTo>
                    <a:pt x="113" y="8"/>
                  </a:lnTo>
                  <a:lnTo>
                    <a:pt x="113" y="4"/>
                  </a:lnTo>
                  <a:lnTo>
                    <a:pt x="113" y="0"/>
                  </a:lnTo>
                  <a:lnTo>
                    <a:pt x="116" y="0"/>
                  </a:lnTo>
                  <a:lnTo>
                    <a:pt x="120" y="4"/>
                  </a:lnTo>
                  <a:lnTo>
                    <a:pt x="124" y="4"/>
                  </a:lnTo>
                  <a:lnTo>
                    <a:pt x="131" y="4"/>
                  </a:lnTo>
                  <a:lnTo>
                    <a:pt x="135" y="4"/>
                  </a:lnTo>
                  <a:lnTo>
                    <a:pt x="139" y="8"/>
                  </a:lnTo>
                  <a:lnTo>
                    <a:pt x="143" y="11"/>
                  </a:lnTo>
                  <a:lnTo>
                    <a:pt x="143" y="15"/>
                  </a:lnTo>
                  <a:lnTo>
                    <a:pt x="143" y="19"/>
                  </a:lnTo>
                  <a:lnTo>
                    <a:pt x="143" y="15"/>
                  </a:lnTo>
                  <a:lnTo>
                    <a:pt x="146" y="15"/>
                  </a:lnTo>
                  <a:lnTo>
                    <a:pt x="146" y="11"/>
                  </a:lnTo>
                  <a:lnTo>
                    <a:pt x="146" y="8"/>
                  </a:lnTo>
                  <a:lnTo>
                    <a:pt x="150" y="4"/>
                  </a:lnTo>
                  <a:lnTo>
                    <a:pt x="154" y="4"/>
                  </a:lnTo>
                  <a:lnTo>
                    <a:pt x="161" y="4"/>
                  </a:lnTo>
                  <a:lnTo>
                    <a:pt x="165" y="4"/>
                  </a:lnTo>
                  <a:lnTo>
                    <a:pt x="169" y="4"/>
                  </a:lnTo>
                  <a:lnTo>
                    <a:pt x="169" y="8"/>
                  </a:lnTo>
                  <a:close/>
                  <a:moveTo>
                    <a:pt x="75" y="519"/>
                  </a:moveTo>
                  <a:lnTo>
                    <a:pt x="75" y="515"/>
                  </a:lnTo>
                  <a:lnTo>
                    <a:pt x="75" y="511"/>
                  </a:lnTo>
                  <a:lnTo>
                    <a:pt x="75" y="508"/>
                  </a:lnTo>
                  <a:lnTo>
                    <a:pt x="75" y="504"/>
                  </a:lnTo>
                  <a:lnTo>
                    <a:pt x="75" y="500"/>
                  </a:lnTo>
                  <a:lnTo>
                    <a:pt x="75" y="496"/>
                  </a:lnTo>
                  <a:lnTo>
                    <a:pt x="75" y="493"/>
                  </a:lnTo>
                  <a:lnTo>
                    <a:pt x="75" y="489"/>
                  </a:lnTo>
                  <a:lnTo>
                    <a:pt x="75" y="485"/>
                  </a:lnTo>
                  <a:lnTo>
                    <a:pt x="79" y="485"/>
                  </a:lnTo>
                  <a:lnTo>
                    <a:pt x="79" y="489"/>
                  </a:lnTo>
                  <a:lnTo>
                    <a:pt x="82" y="489"/>
                  </a:lnTo>
                  <a:lnTo>
                    <a:pt x="82" y="493"/>
                  </a:lnTo>
                  <a:lnTo>
                    <a:pt x="79" y="493"/>
                  </a:lnTo>
                  <a:lnTo>
                    <a:pt x="79" y="496"/>
                  </a:lnTo>
                  <a:lnTo>
                    <a:pt x="82" y="496"/>
                  </a:lnTo>
                  <a:lnTo>
                    <a:pt x="86" y="496"/>
                  </a:lnTo>
                  <a:lnTo>
                    <a:pt x="86" y="500"/>
                  </a:lnTo>
                  <a:lnTo>
                    <a:pt x="90" y="504"/>
                  </a:lnTo>
                  <a:lnTo>
                    <a:pt x="94" y="504"/>
                  </a:lnTo>
                  <a:lnTo>
                    <a:pt x="94" y="508"/>
                  </a:lnTo>
                  <a:lnTo>
                    <a:pt x="98" y="508"/>
                  </a:lnTo>
                  <a:lnTo>
                    <a:pt x="101" y="511"/>
                  </a:lnTo>
                  <a:lnTo>
                    <a:pt x="105" y="511"/>
                  </a:lnTo>
                  <a:lnTo>
                    <a:pt x="109" y="511"/>
                  </a:lnTo>
                  <a:lnTo>
                    <a:pt x="109" y="515"/>
                  </a:lnTo>
                  <a:lnTo>
                    <a:pt x="113" y="515"/>
                  </a:lnTo>
                  <a:lnTo>
                    <a:pt x="116" y="515"/>
                  </a:lnTo>
                  <a:lnTo>
                    <a:pt x="120" y="519"/>
                  </a:lnTo>
                  <a:lnTo>
                    <a:pt x="124" y="519"/>
                  </a:lnTo>
                  <a:lnTo>
                    <a:pt x="128" y="519"/>
                  </a:lnTo>
                  <a:lnTo>
                    <a:pt x="128" y="515"/>
                  </a:lnTo>
                  <a:lnTo>
                    <a:pt x="131" y="515"/>
                  </a:lnTo>
                  <a:lnTo>
                    <a:pt x="131" y="519"/>
                  </a:lnTo>
                  <a:lnTo>
                    <a:pt x="128" y="523"/>
                  </a:lnTo>
                  <a:lnTo>
                    <a:pt x="124" y="523"/>
                  </a:lnTo>
                  <a:lnTo>
                    <a:pt x="120" y="523"/>
                  </a:lnTo>
                  <a:lnTo>
                    <a:pt x="116" y="523"/>
                  </a:lnTo>
                  <a:lnTo>
                    <a:pt x="113" y="523"/>
                  </a:lnTo>
                  <a:lnTo>
                    <a:pt x="109" y="523"/>
                  </a:lnTo>
                  <a:lnTo>
                    <a:pt x="105" y="523"/>
                  </a:lnTo>
                  <a:lnTo>
                    <a:pt x="101" y="523"/>
                  </a:lnTo>
                  <a:lnTo>
                    <a:pt x="98" y="523"/>
                  </a:lnTo>
                  <a:lnTo>
                    <a:pt x="94" y="523"/>
                  </a:lnTo>
                  <a:lnTo>
                    <a:pt x="90" y="523"/>
                  </a:lnTo>
                  <a:lnTo>
                    <a:pt x="86" y="519"/>
                  </a:lnTo>
                  <a:lnTo>
                    <a:pt x="82" y="519"/>
                  </a:lnTo>
                  <a:lnTo>
                    <a:pt x="79" y="519"/>
                  </a:lnTo>
                  <a:lnTo>
                    <a:pt x="75" y="519"/>
                  </a:lnTo>
                  <a:close/>
                  <a:moveTo>
                    <a:pt x="139" y="523"/>
                  </a:moveTo>
                  <a:lnTo>
                    <a:pt x="139" y="519"/>
                  </a:lnTo>
                  <a:lnTo>
                    <a:pt x="143" y="519"/>
                  </a:lnTo>
                  <a:lnTo>
                    <a:pt x="146" y="519"/>
                  </a:lnTo>
                  <a:lnTo>
                    <a:pt x="150" y="519"/>
                  </a:lnTo>
                  <a:lnTo>
                    <a:pt x="146" y="519"/>
                  </a:lnTo>
                  <a:lnTo>
                    <a:pt x="143" y="519"/>
                  </a:lnTo>
                  <a:lnTo>
                    <a:pt x="139" y="519"/>
                  </a:lnTo>
                  <a:lnTo>
                    <a:pt x="139" y="523"/>
                  </a:lnTo>
                  <a:close/>
                  <a:moveTo>
                    <a:pt x="184" y="275"/>
                  </a:moveTo>
                  <a:lnTo>
                    <a:pt x="180" y="275"/>
                  </a:lnTo>
                  <a:lnTo>
                    <a:pt x="180" y="271"/>
                  </a:lnTo>
                  <a:lnTo>
                    <a:pt x="180" y="275"/>
                  </a:lnTo>
                  <a:lnTo>
                    <a:pt x="184" y="275"/>
                  </a:lnTo>
                  <a:close/>
                  <a:moveTo>
                    <a:pt x="75" y="523"/>
                  </a:moveTo>
                  <a:lnTo>
                    <a:pt x="75" y="519"/>
                  </a:lnTo>
                  <a:lnTo>
                    <a:pt x="79" y="519"/>
                  </a:lnTo>
                  <a:lnTo>
                    <a:pt x="79" y="523"/>
                  </a:lnTo>
                  <a:lnTo>
                    <a:pt x="75" y="523"/>
                  </a:lnTo>
                  <a:close/>
                </a:path>
              </a:pathLst>
            </a:custGeom>
            <a:solidFill>
              <a:srgbClr val="FF33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" name="Freeform 4694"/>
            <p:cNvSpPr>
              <a:spLocks/>
            </p:cNvSpPr>
            <p:nvPr/>
          </p:nvSpPr>
          <p:spPr bwMode="auto">
            <a:xfrm>
              <a:off x="3409662" y="3679645"/>
              <a:ext cx="82685" cy="103627"/>
            </a:xfrm>
            <a:custGeom>
              <a:avLst/>
              <a:gdLst>
                <a:gd name="T0" fmla="*/ 35 w 80"/>
                <a:gd name="T1" fmla="*/ 103 h 108"/>
                <a:gd name="T2" fmla="*/ 27 w 80"/>
                <a:gd name="T3" fmla="*/ 100 h 108"/>
                <a:gd name="T4" fmla="*/ 22 w 80"/>
                <a:gd name="T5" fmla="*/ 103 h 108"/>
                <a:gd name="T6" fmla="*/ 19 w 80"/>
                <a:gd name="T7" fmla="*/ 106 h 108"/>
                <a:gd name="T8" fmla="*/ 16 w 80"/>
                <a:gd name="T9" fmla="*/ 108 h 108"/>
                <a:gd name="T10" fmla="*/ 14 w 80"/>
                <a:gd name="T11" fmla="*/ 108 h 108"/>
                <a:gd name="T12" fmla="*/ 8 w 80"/>
                <a:gd name="T13" fmla="*/ 106 h 108"/>
                <a:gd name="T14" fmla="*/ 6 w 80"/>
                <a:gd name="T15" fmla="*/ 103 h 108"/>
                <a:gd name="T16" fmla="*/ 6 w 80"/>
                <a:gd name="T17" fmla="*/ 103 h 108"/>
                <a:gd name="T18" fmla="*/ 8 w 80"/>
                <a:gd name="T19" fmla="*/ 100 h 108"/>
                <a:gd name="T20" fmla="*/ 11 w 80"/>
                <a:gd name="T21" fmla="*/ 92 h 108"/>
                <a:gd name="T22" fmla="*/ 14 w 80"/>
                <a:gd name="T23" fmla="*/ 84 h 108"/>
                <a:gd name="T24" fmla="*/ 11 w 80"/>
                <a:gd name="T25" fmla="*/ 79 h 108"/>
                <a:gd name="T26" fmla="*/ 14 w 80"/>
                <a:gd name="T27" fmla="*/ 76 h 108"/>
                <a:gd name="T28" fmla="*/ 16 w 80"/>
                <a:gd name="T29" fmla="*/ 68 h 108"/>
                <a:gd name="T30" fmla="*/ 16 w 80"/>
                <a:gd name="T31" fmla="*/ 63 h 108"/>
                <a:gd name="T32" fmla="*/ 11 w 80"/>
                <a:gd name="T33" fmla="*/ 58 h 108"/>
                <a:gd name="T34" fmla="*/ 6 w 80"/>
                <a:gd name="T35" fmla="*/ 53 h 108"/>
                <a:gd name="T36" fmla="*/ 6 w 80"/>
                <a:gd name="T37" fmla="*/ 47 h 108"/>
                <a:gd name="T38" fmla="*/ 3 w 80"/>
                <a:gd name="T39" fmla="*/ 42 h 108"/>
                <a:gd name="T40" fmla="*/ 3 w 80"/>
                <a:gd name="T41" fmla="*/ 34 h 108"/>
                <a:gd name="T42" fmla="*/ 0 w 80"/>
                <a:gd name="T43" fmla="*/ 26 h 108"/>
                <a:gd name="T44" fmla="*/ 3 w 80"/>
                <a:gd name="T45" fmla="*/ 21 h 108"/>
                <a:gd name="T46" fmla="*/ 11 w 80"/>
                <a:gd name="T47" fmla="*/ 8 h 108"/>
                <a:gd name="T48" fmla="*/ 14 w 80"/>
                <a:gd name="T49" fmla="*/ 2 h 108"/>
                <a:gd name="T50" fmla="*/ 16 w 80"/>
                <a:gd name="T51" fmla="*/ 0 h 108"/>
                <a:gd name="T52" fmla="*/ 27 w 80"/>
                <a:gd name="T53" fmla="*/ 2 h 108"/>
                <a:gd name="T54" fmla="*/ 40 w 80"/>
                <a:gd name="T55" fmla="*/ 5 h 108"/>
                <a:gd name="T56" fmla="*/ 46 w 80"/>
                <a:gd name="T57" fmla="*/ 8 h 108"/>
                <a:gd name="T58" fmla="*/ 53 w 80"/>
                <a:gd name="T59" fmla="*/ 16 h 108"/>
                <a:gd name="T60" fmla="*/ 59 w 80"/>
                <a:gd name="T61" fmla="*/ 18 h 108"/>
                <a:gd name="T62" fmla="*/ 59 w 80"/>
                <a:gd name="T63" fmla="*/ 18 h 108"/>
                <a:gd name="T64" fmla="*/ 61 w 80"/>
                <a:gd name="T65" fmla="*/ 21 h 108"/>
                <a:gd name="T66" fmla="*/ 61 w 80"/>
                <a:gd name="T67" fmla="*/ 21 h 108"/>
                <a:gd name="T68" fmla="*/ 72 w 80"/>
                <a:gd name="T69" fmla="*/ 34 h 108"/>
                <a:gd name="T70" fmla="*/ 72 w 80"/>
                <a:gd name="T71" fmla="*/ 34 h 108"/>
                <a:gd name="T72" fmla="*/ 75 w 80"/>
                <a:gd name="T73" fmla="*/ 26 h 108"/>
                <a:gd name="T74" fmla="*/ 77 w 80"/>
                <a:gd name="T75" fmla="*/ 31 h 108"/>
                <a:gd name="T76" fmla="*/ 77 w 80"/>
                <a:gd name="T77" fmla="*/ 37 h 108"/>
                <a:gd name="T78" fmla="*/ 80 w 80"/>
                <a:gd name="T79" fmla="*/ 45 h 108"/>
                <a:gd name="T80" fmla="*/ 75 w 80"/>
                <a:gd name="T81" fmla="*/ 50 h 108"/>
                <a:gd name="T82" fmla="*/ 72 w 80"/>
                <a:gd name="T83" fmla="*/ 55 h 108"/>
                <a:gd name="T84" fmla="*/ 69 w 80"/>
                <a:gd name="T85" fmla="*/ 61 h 108"/>
                <a:gd name="T86" fmla="*/ 67 w 80"/>
                <a:gd name="T87" fmla="*/ 68 h 108"/>
                <a:gd name="T88" fmla="*/ 64 w 80"/>
                <a:gd name="T89" fmla="*/ 71 h 108"/>
                <a:gd name="T90" fmla="*/ 64 w 80"/>
                <a:gd name="T91" fmla="*/ 74 h 108"/>
                <a:gd name="T92" fmla="*/ 61 w 80"/>
                <a:gd name="T93" fmla="*/ 82 h 108"/>
                <a:gd name="T94" fmla="*/ 59 w 80"/>
                <a:gd name="T95" fmla="*/ 90 h 108"/>
                <a:gd name="T96" fmla="*/ 56 w 80"/>
                <a:gd name="T97" fmla="*/ 95 h 108"/>
                <a:gd name="T98" fmla="*/ 51 w 80"/>
                <a:gd name="T99" fmla="*/ 100 h 108"/>
                <a:gd name="T100" fmla="*/ 46 w 80"/>
                <a:gd name="T101" fmla="*/ 103 h 108"/>
                <a:gd name="T102" fmla="*/ 40 w 80"/>
                <a:gd name="T103" fmla="*/ 10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0" h="108">
                  <a:moveTo>
                    <a:pt x="38" y="100"/>
                  </a:moveTo>
                  <a:lnTo>
                    <a:pt x="35" y="103"/>
                  </a:lnTo>
                  <a:lnTo>
                    <a:pt x="32" y="103"/>
                  </a:lnTo>
                  <a:lnTo>
                    <a:pt x="27" y="100"/>
                  </a:lnTo>
                  <a:lnTo>
                    <a:pt x="24" y="100"/>
                  </a:lnTo>
                  <a:lnTo>
                    <a:pt x="22" y="103"/>
                  </a:lnTo>
                  <a:lnTo>
                    <a:pt x="22" y="106"/>
                  </a:lnTo>
                  <a:lnTo>
                    <a:pt x="19" y="106"/>
                  </a:lnTo>
                  <a:lnTo>
                    <a:pt x="16" y="106"/>
                  </a:lnTo>
                  <a:lnTo>
                    <a:pt x="16" y="108"/>
                  </a:lnTo>
                  <a:lnTo>
                    <a:pt x="14" y="106"/>
                  </a:lnTo>
                  <a:lnTo>
                    <a:pt x="14" y="108"/>
                  </a:lnTo>
                  <a:lnTo>
                    <a:pt x="11" y="108"/>
                  </a:lnTo>
                  <a:lnTo>
                    <a:pt x="8" y="106"/>
                  </a:lnTo>
                  <a:lnTo>
                    <a:pt x="6" y="106"/>
                  </a:lnTo>
                  <a:lnTo>
                    <a:pt x="6" y="103"/>
                  </a:lnTo>
                  <a:lnTo>
                    <a:pt x="3" y="103"/>
                  </a:lnTo>
                  <a:lnTo>
                    <a:pt x="6" y="103"/>
                  </a:lnTo>
                  <a:lnTo>
                    <a:pt x="6" y="100"/>
                  </a:lnTo>
                  <a:lnTo>
                    <a:pt x="8" y="100"/>
                  </a:lnTo>
                  <a:lnTo>
                    <a:pt x="8" y="98"/>
                  </a:lnTo>
                  <a:lnTo>
                    <a:pt x="11" y="92"/>
                  </a:lnTo>
                  <a:lnTo>
                    <a:pt x="14" y="90"/>
                  </a:lnTo>
                  <a:lnTo>
                    <a:pt x="14" y="84"/>
                  </a:lnTo>
                  <a:lnTo>
                    <a:pt x="14" y="79"/>
                  </a:lnTo>
                  <a:lnTo>
                    <a:pt x="11" y="79"/>
                  </a:lnTo>
                  <a:lnTo>
                    <a:pt x="11" y="76"/>
                  </a:lnTo>
                  <a:lnTo>
                    <a:pt x="14" y="76"/>
                  </a:lnTo>
                  <a:lnTo>
                    <a:pt x="16" y="71"/>
                  </a:lnTo>
                  <a:lnTo>
                    <a:pt x="16" y="68"/>
                  </a:lnTo>
                  <a:lnTo>
                    <a:pt x="16" y="66"/>
                  </a:lnTo>
                  <a:lnTo>
                    <a:pt x="16" y="63"/>
                  </a:lnTo>
                  <a:lnTo>
                    <a:pt x="14" y="58"/>
                  </a:lnTo>
                  <a:lnTo>
                    <a:pt x="11" y="58"/>
                  </a:lnTo>
                  <a:lnTo>
                    <a:pt x="11" y="55"/>
                  </a:lnTo>
                  <a:lnTo>
                    <a:pt x="6" y="53"/>
                  </a:lnTo>
                  <a:lnTo>
                    <a:pt x="8" y="47"/>
                  </a:lnTo>
                  <a:lnTo>
                    <a:pt x="6" y="47"/>
                  </a:lnTo>
                  <a:lnTo>
                    <a:pt x="6" y="45"/>
                  </a:lnTo>
                  <a:lnTo>
                    <a:pt x="3" y="42"/>
                  </a:lnTo>
                  <a:lnTo>
                    <a:pt x="3" y="37"/>
                  </a:lnTo>
                  <a:lnTo>
                    <a:pt x="3" y="34"/>
                  </a:lnTo>
                  <a:lnTo>
                    <a:pt x="3" y="31"/>
                  </a:lnTo>
                  <a:lnTo>
                    <a:pt x="0" y="26"/>
                  </a:lnTo>
                  <a:lnTo>
                    <a:pt x="3" y="23"/>
                  </a:lnTo>
                  <a:lnTo>
                    <a:pt x="3" y="21"/>
                  </a:lnTo>
                  <a:lnTo>
                    <a:pt x="6" y="16"/>
                  </a:lnTo>
                  <a:lnTo>
                    <a:pt x="11" y="8"/>
                  </a:lnTo>
                  <a:lnTo>
                    <a:pt x="14" y="5"/>
                  </a:lnTo>
                  <a:lnTo>
                    <a:pt x="14" y="2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9" y="0"/>
                  </a:lnTo>
                  <a:lnTo>
                    <a:pt x="27" y="2"/>
                  </a:lnTo>
                  <a:lnTo>
                    <a:pt x="38" y="5"/>
                  </a:lnTo>
                  <a:lnTo>
                    <a:pt x="40" y="5"/>
                  </a:lnTo>
                  <a:lnTo>
                    <a:pt x="43" y="5"/>
                  </a:lnTo>
                  <a:lnTo>
                    <a:pt x="46" y="8"/>
                  </a:lnTo>
                  <a:lnTo>
                    <a:pt x="48" y="10"/>
                  </a:lnTo>
                  <a:lnTo>
                    <a:pt x="53" y="16"/>
                  </a:lnTo>
                  <a:lnTo>
                    <a:pt x="56" y="16"/>
                  </a:lnTo>
                  <a:lnTo>
                    <a:pt x="59" y="18"/>
                  </a:lnTo>
                  <a:lnTo>
                    <a:pt x="59" y="21"/>
                  </a:lnTo>
                  <a:lnTo>
                    <a:pt x="59" y="18"/>
                  </a:lnTo>
                  <a:lnTo>
                    <a:pt x="61" y="18"/>
                  </a:lnTo>
                  <a:lnTo>
                    <a:pt x="61" y="21"/>
                  </a:lnTo>
                  <a:lnTo>
                    <a:pt x="59" y="26"/>
                  </a:lnTo>
                  <a:lnTo>
                    <a:pt x="61" y="21"/>
                  </a:lnTo>
                  <a:lnTo>
                    <a:pt x="69" y="26"/>
                  </a:lnTo>
                  <a:lnTo>
                    <a:pt x="72" y="34"/>
                  </a:lnTo>
                  <a:lnTo>
                    <a:pt x="69" y="37"/>
                  </a:lnTo>
                  <a:lnTo>
                    <a:pt x="72" y="34"/>
                  </a:lnTo>
                  <a:lnTo>
                    <a:pt x="72" y="26"/>
                  </a:lnTo>
                  <a:lnTo>
                    <a:pt x="75" y="26"/>
                  </a:lnTo>
                  <a:lnTo>
                    <a:pt x="75" y="29"/>
                  </a:lnTo>
                  <a:lnTo>
                    <a:pt x="77" y="31"/>
                  </a:lnTo>
                  <a:lnTo>
                    <a:pt x="77" y="34"/>
                  </a:lnTo>
                  <a:lnTo>
                    <a:pt x="77" y="37"/>
                  </a:lnTo>
                  <a:lnTo>
                    <a:pt x="80" y="39"/>
                  </a:lnTo>
                  <a:lnTo>
                    <a:pt x="80" y="45"/>
                  </a:lnTo>
                  <a:lnTo>
                    <a:pt x="77" y="45"/>
                  </a:lnTo>
                  <a:lnTo>
                    <a:pt x="75" y="50"/>
                  </a:lnTo>
                  <a:lnTo>
                    <a:pt x="72" y="53"/>
                  </a:lnTo>
                  <a:lnTo>
                    <a:pt x="72" y="55"/>
                  </a:lnTo>
                  <a:lnTo>
                    <a:pt x="72" y="58"/>
                  </a:lnTo>
                  <a:lnTo>
                    <a:pt x="69" y="61"/>
                  </a:lnTo>
                  <a:lnTo>
                    <a:pt x="69" y="63"/>
                  </a:lnTo>
                  <a:lnTo>
                    <a:pt x="67" y="68"/>
                  </a:lnTo>
                  <a:lnTo>
                    <a:pt x="64" y="68"/>
                  </a:lnTo>
                  <a:lnTo>
                    <a:pt x="64" y="71"/>
                  </a:lnTo>
                  <a:lnTo>
                    <a:pt x="61" y="74"/>
                  </a:lnTo>
                  <a:lnTo>
                    <a:pt x="64" y="74"/>
                  </a:lnTo>
                  <a:lnTo>
                    <a:pt x="61" y="79"/>
                  </a:lnTo>
                  <a:lnTo>
                    <a:pt x="61" y="82"/>
                  </a:lnTo>
                  <a:lnTo>
                    <a:pt x="59" y="87"/>
                  </a:lnTo>
                  <a:lnTo>
                    <a:pt x="59" y="90"/>
                  </a:lnTo>
                  <a:lnTo>
                    <a:pt x="59" y="92"/>
                  </a:lnTo>
                  <a:lnTo>
                    <a:pt x="56" y="95"/>
                  </a:lnTo>
                  <a:lnTo>
                    <a:pt x="56" y="98"/>
                  </a:lnTo>
                  <a:lnTo>
                    <a:pt x="51" y="100"/>
                  </a:lnTo>
                  <a:lnTo>
                    <a:pt x="48" y="103"/>
                  </a:lnTo>
                  <a:lnTo>
                    <a:pt x="46" y="103"/>
                  </a:lnTo>
                  <a:lnTo>
                    <a:pt x="43" y="103"/>
                  </a:lnTo>
                  <a:lnTo>
                    <a:pt x="40" y="103"/>
                  </a:lnTo>
                  <a:lnTo>
                    <a:pt x="38" y="100"/>
                  </a:lnTo>
                  <a:close/>
                </a:path>
              </a:pathLst>
            </a:custGeom>
            <a:noFill/>
            <a:ln w="63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9933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9070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57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Carilu tirso</dc:creator>
  <cp:lastModifiedBy>Revilla, Mr. Fernando (WDC)</cp:lastModifiedBy>
  <cp:revision>40</cp:revision>
  <dcterms:created xsi:type="dcterms:W3CDTF">2009-05-04T16:06:41Z</dcterms:created>
  <dcterms:modified xsi:type="dcterms:W3CDTF">2014-04-04T15:33:42Z</dcterms:modified>
</cp:coreProperties>
</file>