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20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56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56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80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22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16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95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688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40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82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86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76273-D1E8-4F8C-8397-0B2D78B6EB2F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24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58"/>
          <a:stretch/>
        </p:blipFill>
        <p:spPr>
          <a:xfrm>
            <a:off x="2133600" y="55291"/>
            <a:ext cx="5257800" cy="6766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24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Countries reporting measles and rubella data weekly to PAHO. The Americas, 2013-2014</dc:title>
  <dc:creator>Bravo, Ms. Pamela (WDC)</dc:creator>
  <cp:lastModifiedBy>Pacis, Ms. Carmelita Lucia (WDC)</cp:lastModifiedBy>
  <cp:revision>7</cp:revision>
  <dcterms:created xsi:type="dcterms:W3CDTF">2015-04-14T20:33:38Z</dcterms:created>
  <dcterms:modified xsi:type="dcterms:W3CDTF">2015-04-23T16:55:41Z</dcterms:modified>
</cp:coreProperties>
</file>