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56AE-FBC0-4442-BDD7-07C598A0D7BA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3A7B-E96A-41CB-825C-005A2F0E9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C43C-9D45-4A34-B0AA-61871AFB99DA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01AD-EB2F-4BFC-8309-FB70B2285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7CCB-75FA-40F3-AD81-FAF9A91C5585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AAD1-779C-41EB-8A35-09BE3232C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6754-8999-43F3-AAA5-5B08BE9CB49D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5FFC-E7B4-49DC-9017-15BB7099B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ABC6-8FC8-4A90-A9CF-8720644DADAE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F2D6-BEB6-4E21-A4C9-25FF079EC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9B4F-BEEE-4C7C-AB7E-9C1F6A6593DC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C3A83-2C8E-49FC-A756-7B6EF8708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8005-40FB-489D-9A52-9B05DE79CE21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6B00-DFFD-4DDB-B8E0-51723F003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6D37-37C9-4086-8792-6FA7175D1A08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630A-5C53-416A-963F-B93CC79EA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61DF-9541-4071-8AAD-9E8E8B8CEA51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E6B1-009B-414E-A0F8-B3D16D111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E204-1630-48D2-9910-AE72177C6144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CE412-A9C6-47BD-824A-EA8F4484A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DE4C-EE1C-41F4-8F6F-601482BB4E4F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675E-28A2-4832-9242-F4C683F05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28AD5A-AE4C-4226-AEDA-AAEC218A0197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F18E6-320B-44C8-8349-1BA1F2A9B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0525" y="209550"/>
            <a:ext cx="8229600" cy="990600"/>
          </a:xfrm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91429" tIns="45714" rIns="91429" bIns="45714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Measles and Rubella Surveillance in the Americas, </a:t>
            </a:r>
            <a:br>
              <a:rPr lang="en-US" sz="29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</a:br>
            <a:r>
              <a:rPr lang="en-US" sz="29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Specimens for </a:t>
            </a:r>
            <a:r>
              <a:rPr lang="en-US" sz="29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9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iral Detection, 2008-2012*</a:t>
            </a:r>
          </a:p>
        </p:txBody>
      </p:sp>
      <p:graphicFrame>
        <p:nvGraphicFramePr>
          <p:cNvPr id="1035" name="Object 11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58788" y="1211263"/>
          <a:ext cx="8226425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3" imgW="8229600" imgH="4829251" progId="MSGraph.Chart.8">
                  <p:embed followColorScheme="full"/>
                </p:oleObj>
              </mc:Choice>
              <mc:Fallback>
                <p:oleObj name="Chart" r:id="rId3" imgW="8229600" imgH="4829251" progId="MSGraph.Chart.8">
                  <p:embed followColorScheme="full"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211263"/>
                        <a:ext cx="8226425" cy="482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Rectangle 6"/>
          <p:cNvSpPr>
            <a:spLocks noChangeArrowheads="1"/>
          </p:cNvSpPr>
          <p:nvPr/>
        </p:nvSpPr>
        <p:spPr bwMode="auto">
          <a:xfrm>
            <a:off x="517525" y="6232525"/>
            <a:ext cx="649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Measles Elimination Surveillance System (MESS) and Integrated Surveillance Information System (ISIS)</a:t>
            </a:r>
          </a:p>
          <a:p>
            <a:r>
              <a:rPr lang="en-US" sz="1000"/>
              <a:t>*Data reported until Epidemiological Week 38, 2012.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Measles and Rubella Surveillance in the Americas,  Specimens for Viral Detection, 2008-2012*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Vigilancia de sarampión y rubéola en Las Américas,  Muestras para detección viral, 2008-2012*</dc:title>
  <dc:creator>Kontio, Ms. Katri (WDC)</dc:creator>
  <cp:lastModifiedBy>Pacis, Ms. Carmelita Lucia (WDC)</cp:lastModifiedBy>
  <cp:revision>11</cp:revision>
  <cp:lastPrinted>2012-09-27T19:26:45Z</cp:lastPrinted>
  <dcterms:created xsi:type="dcterms:W3CDTF">2012-09-27T18:51:56Z</dcterms:created>
  <dcterms:modified xsi:type="dcterms:W3CDTF">2012-09-27T21:39:22Z</dcterms:modified>
</cp:coreProperties>
</file>