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>
        <p:scale>
          <a:sx n="94" d="100"/>
          <a:sy n="94" d="100"/>
        </p:scale>
        <p:origin x="2088" y="32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1" d="100"/>
        <a:sy n="17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4"/>
            <a:ext cx="6606540" cy="21560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8620" y="9322647"/>
            <a:ext cx="2489296" cy="535517"/>
          </a:xfrm>
          <a:prstGeom prst="rect">
            <a:avLst/>
          </a:prstGeom>
        </p:spPr>
        <p:txBody>
          <a:bodyPr/>
          <a:lstStyle/>
          <a:p>
            <a:fld id="{6E27917A-B9FF-114E-8EE9-6AB82133ED6B}" type="datetimeFigureOut">
              <a:rPr lang="en-US" smtClean="0"/>
              <a:t>3/29/17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55570" y="9322647"/>
            <a:ext cx="2461260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70220" y="9322647"/>
            <a:ext cx="1813560" cy="535517"/>
          </a:xfrm>
          <a:prstGeom prst="rect">
            <a:avLst/>
          </a:prstGeom>
        </p:spPr>
        <p:txBody>
          <a:bodyPr/>
          <a:lstStyle/>
          <a:p>
            <a:fld id="{7EACBC28-F2C4-534B-959F-794C26501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84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8620" y="9322647"/>
            <a:ext cx="2489296" cy="535517"/>
          </a:xfrm>
          <a:prstGeom prst="rect">
            <a:avLst/>
          </a:prstGeom>
        </p:spPr>
        <p:txBody>
          <a:bodyPr/>
          <a:lstStyle/>
          <a:p>
            <a:fld id="{6E27917A-B9FF-114E-8EE9-6AB82133ED6B}" type="datetimeFigureOut">
              <a:rPr lang="en-US" smtClean="0"/>
              <a:t>3/29/17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55570" y="9322647"/>
            <a:ext cx="2461260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70220" y="9322647"/>
            <a:ext cx="1813560" cy="535517"/>
          </a:xfrm>
          <a:prstGeom prst="rect">
            <a:avLst/>
          </a:prstGeom>
        </p:spPr>
        <p:txBody>
          <a:bodyPr/>
          <a:lstStyle/>
          <a:p>
            <a:fld id="{7EACBC28-F2C4-534B-959F-794C26501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748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3"/>
            <a:ext cx="1748790" cy="85822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3"/>
            <a:ext cx="5116830" cy="85822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8620" y="9322647"/>
            <a:ext cx="2489296" cy="535517"/>
          </a:xfrm>
          <a:prstGeom prst="rect">
            <a:avLst/>
          </a:prstGeom>
        </p:spPr>
        <p:txBody>
          <a:bodyPr/>
          <a:lstStyle/>
          <a:p>
            <a:fld id="{6E27917A-B9FF-114E-8EE9-6AB82133ED6B}" type="datetimeFigureOut">
              <a:rPr lang="en-US" smtClean="0"/>
              <a:t>3/29/17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55570" y="9322647"/>
            <a:ext cx="2461260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70220" y="9322647"/>
            <a:ext cx="1813560" cy="535517"/>
          </a:xfrm>
          <a:prstGeom prst="rect">
            <a:avLst/>
          </a:prstGeom>
        </p:spPr>
        <p:txBody>
          <a:bodyPr/>
          <a:lstStyle/>
          <a:p>
            <a:fld id="{7EACBC28-F2C4-534B-959F-794C26501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394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lnSpc>
                <a:spcPct val="70000"/>
              </a:lnSpc>
              <a:defRPr sz="6000" baseline="6000"/>
            </a:lvl1pPr>
          </a:lstStyle>
          <a:p>
            <a:r>
              <a:rPr lang="en-US" sz="6200" b="1" i="0" spc="-200" dirty="0" smtClean="0">
                <a:solidFill>
                  <a:srgbClr val="1F497D"/>
                </a:solidFill>
                <a:latin typeface="Myriad Pro"/>
                <a:cs typeface="Myriad Pro"/>
              </a:rPr>
              <a:t>Vaccination Week</a:t>
            </a:r>
            <a:br>
              <a:rPr lang="en-US" sz="6200" b="1" i="0" spc="-200" dirty="0" smtClean="0">
                <a:solidFill>
                  <a:srgbClr val="1F497D"/>
                </a:solidFill>
                <a:latin typeface="Myriad Pro"/>
                <a:cs typeface="Myriad Pro"/>
              </a:rPr>
            </a:br>
            <a:r>
              <a:rPr lang="en-US" sz="6200" b="1" i="0" spc="-200" dirty="0" smtClean="0">
                <a:solidFill>
                  <a:srgbClr val="1F497D"/>
                </a:solidFill>
                <a:latin typeface="Myriad Pro"/>
                <a:cs typeface="Myriad Pro"/>
              </a:rPr>
              <a:t>in the Americas</a:t>
            </a:r>
            <a:endParaRPr lang="en-US" sz="6200" b="1" i="0" spc="-200" dirty="0">
              <a:solidFill>
                <a:srgbClr val="1F497D"/>
              </a:solidFill>
              <a:latin typeface="Myriad Pro"/>
              <a:cs typeface="Myriad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8620" y="9322647"/>
            <a:ext cx="2489296" cy="535517"/>
          </a:xfrm>
          <a:prstGeom prst="rect">
            <a:avLst/>
          </a:prstGeom>
        </p:spPr>
        <p:txBody>
          <a:bodyPr/>
          <a:lstStyle/>
          <a:p>
            <a:fld id="{6E27917A-B9FF-114E-8EE9-6AB82133ED6B}" type="datetimeFigureOut">
              <a:rPr lang="en-US" smtClean="0"/>
              <a:t>3/29/17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55570" y="9322647"/>
            <a:ext cx="2461260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70220" y="9322647"/>
            <a:ext cx="1813560" cy="535517"/>
          </a:xfrm>
          <a:prstGeom prst="rect">
            <a:avLst/>
          </a:prstGeom>
        </p:spPr>
        <p:txBody>
          <a:bodyPr/>
          <a:lstStyle/>
          <a:p>
            <a:fld id="{7EACBC28-F2C4-534B-959F-794C26501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256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8620" y="9322647"/>
            <a:ext cx="2489296" cy="535517"/>
          </a:xfrm>
          <a:prstGeom prst="rect">
            <a:avLst/>
          </a:prstGeom>
        </p:spPr>
        <p:txBody>
          <a:bodyPr/>
          <a:lstStyle/>
          <a:p>
            <a:fld id="{6E27917A-B9FF-114E-8EE9-6AB82133ED6B}" type="datetimeFigureOut">
              <a:rPr lang="en-US" smtClean="0"/>
              <a:t>3/29/17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55570" y="9322647"/>
            <a:ext cx="2461260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70220" y="9322647"/>
            <a:ext cx="1813560" cy="535517"/>
          </a:xfrm>
          <a:prstGeom prst="rect">
            <a:avLst/>
          </a:prstGeom>
        </p:spPr>
        <p:txBody>
          <a:bodyPr/>
          <a:lstStyle/>
          <a:p>
            <a:fld id="{7EACBC28-F2C4-534B-959F-794C26501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892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1"/>
            <a:ext cx="3432810" cy="66380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1"/>
            <a:ext cx="3432810" cy="66380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20" y="9322647"/>
            <a:ext cx="2489296" cy="535517"/>
          </a:xfrm>
          <a:prstGeom prst="rect">
            <a:avLst/>
          </a:prstGeom>
        </p:spPr>
        <p:txBody>
          <a:bodyPr/>
          <a:lstStyle/>
          <a:p>
            <a:fld id="{6E27917A-B9FF-114E-8EE9-6AB82133ED6B}" type="datetimeFigureOut">
              <a:rPr lang="en-US" smtClean="0"/>
              <a:t>3/29/17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55570" y="9322647"/>
            <a:ext cx="2461260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570220" y="9322647"/>
            <a:ext cx="1813560" cy="535517"/>
          </a:xfrm>
          <a:prstGeom prst="rect">
            <a:avLst/>
          </a:prstGeom>
        </p:spPr>
        <p:txBody>
          <a:bodyPr/>
          <a:lstStyle/>
          <a:p>
            <a:fld id="{7EACBC28-F2C4-534B-959F-794C26501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032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9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9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88620" y="9322647"/>
            <a:ext cx="2489296" cy="535517"/>
          </a:xfrm>
          <a:prstGeom prst="rect">
            <a:avLst/>
          </a:prstGeom>
        </p:spPr>
        <p:txBody>
          <a:bodyPr/>
          <a:lstStyle/>
          <a:p>
            <a:fld id="{6E27917A-B9FF-114E-8EE9-6AB82133ED6B}" type="datetimeFigureOut">
              <a:rPr lang="en-US" smtClean="0"/>
              <a:t>3/29/17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655570" y="9322647"/>
            <a:ext cx="2461260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570220" y="9322647"/>
            <a:ext cx="1813560" cy="535517"/>
          </a:xfrm>
          <a:prstGeom prst="rect">
            <a:avLst/>
          </a:prstGeom>
        </p:spPr>
        <p:txBody>
          <a:bodyPr/>
          <a:lstStyle/>
          <a:p>
            <a:fld id="{7EACBC28-F2C4-534B-959F-794C26501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208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88620" y="9322647"/>
            <a:ext cx="2489296" cy="535517"/>
          </a:xfrm>
          <a:prstGeom prst="rect">
            <a:avLst/>
          </a:prstGeom>
        </p:spPr>
        <p:txBody>
          <a:bodyPr/>
          <a:lstStyle/>
          <a:p>
            <a:fld id="{6E27917A-B9FF-114E-8EE9-6AB82133ED6B}" type="datetimeFigureOut">
              <a:rPr lang="en-US" smtClean="0"/>
              <a:t>3/29/17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55570" y="9322647"/>
            <a:ext cx="2461260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570220" y="9322647"/>
            <a:ext cx="1813560" cy="535517"/>
          </a:xfrm>
          <a:prstGeom prst="rect">
            <a:avLst/>
          </a:prstGeom>
        </p:spPr>
        <p:txBody>
          <a:bodyPr/>
          <a:lstStyle/>
          <a:p>
            <a:fld id="{7EACBC28-F2C4-534B-959F-794C26501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149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88620" y="9322647"/>
            <a:ext cx="2489296" cy="535517"/>
          </a:xfrm>
          <a:prstGeom prst="rect">
            <a:avLst/>
          </a:prstGeom>
        </p:spPr>
        <p:txBody>
          <a:bodyPr/>
          <a:lstStyle/>
          <a:p>
            <a:fld id="{6E27917A-B9FF-114E-8EE9-6AB82133ED6B}" type="datetimeFigureOut">
              <a:rPr lang="en-US" smtClean="0"/>
              <a:t>3/29/17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55570" y="9322647"/>
            <a:ext cx="2461260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570220" y="9322647"/>
            <a:ext cx="1813560" cy="535517"/>
          </a:xfrm>
          <a:prstGeom prst="rect">
            <a:avLst/>
          </a:prstGeom>
        </p:spPr>
        <p:txBody>
          <a:bodyPr/>
          <a:lstStyle/>
          <a:p>
            <a:fld id="{7EACBC28-F2C4-534B-959F-794C26501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48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2557066" cy="17043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2" y="400474"/>
            <a:ext cx="4344988" cy="85845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0" y="2104814"/>
            <a:ext cx="2557066" cy="68802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20" y="9322647"/>
            <a:ext cx="2489296" cy="535517"/>
          </a:xfrm>
          <a:prstGeom prst="rect">
            <a:avLst/>
          </a:prstGeom>
        </p:spPr>
        <p:txBody>
          <a:bodyPr/>
          <a:lstStyle/>
          <a:p>
            <a:fld id="{6E27917A-B9FF-114E-8EE9-6AB82133ED6B}" type="datetimeFigureOut">
              <a:rPr lang="en-US" smtClean="0"/>
              <a:t>3/29/17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55570" y="9322647"/>
            <a:ext cx="2461260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570220" y="9322647"/>
            <a:ext cx="1813560" cy="535517"/>
          </a:xfrm>
          <a:prstGeom prst="rect">
            <a:avLst/>
          </a:prstGeom>
        </p:spPr>
        <p:txBody>
          <a:bodyPr/>
          <a:lstStyle/>
          <a:p>
            <a:fld id="{7EACBC28-F2C4-534B-959F-794C26501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625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0"/>
            <a:ext cx="4663440" cy="8312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7"/>
            <a:ext cx="4663440" cy="6035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6"/>
            <a:ext cx="4663440" cy="11804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20" y="9322647"/>
            <a:ext cx="2489296" cy="535517"/>
          </a:xfrm>
          <a:prstGeom prst="rect">
            <a:avLst/>
          </a:prstGeom>
        </p:spPr>
        <p:txBody>
          <a:bodyPr/>
          <a:lstStyle/>
          <a:p>
            <a:fld id="{6E27917A-B9FF-114E-8EE9-6AB82133ED6B}" type="datetimeFigureOut">
              <a:rPr lang="en-US" smtClean="0"/>
              <a:t>3/29/17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55570" y="9322647"/>
            <a:ext cx="2461260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570220" y="9322647"/>
            <a:ext cx="1813560" cy="535517"/>
          </a:xfrm>
          <a:prstGeom prst="rect">
            <a:avLst/>
          </a:prstGeom>
        </p:spPr>
        <p:txBody>
          <a:bodyPr/>
          <a:lstStyle/>
          <a:p>
            <a:fld id="{7EACBC28-F2C4-534B-959F-794C26501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199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microsoft.com/office/2007/relationships/hdphoto" Target="../media/hdphoto1.wdp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1857409"/>
            <a:ext cx="6488723" cy="8461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3377569"/>
            <a:ext cx="4728210" cy="5607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  <a14:imgEffect>
                      <a14:brightnessContrast brigh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19" y="158530"/>
            <a:ext cx="4070756" cy="1477310"/>
          </a:xfrm>
          <a:prstGeom prst="rect">
            <a:avLst/>
          </a:prstGeom>
          <a:effectLst/>
        </p:spPr>
      </p:pic>
      <p:sp>
        <p:nvSpPr>
          <p:cNvPr id="8" name="TextBox 7"/>
          <p:cNvSpPr txBox="1"/>
          <p:nvPr userDrawn="1"/>
        </p:nvSpPr>
        <p:spPr>
          <a:xfrm>
            <a:off x="4223094" y="731418"/>
            <a:ext cx="3310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i="0" spc="-200" dirty="0" smtClean="0">
                <a:solidFill>
                  <a:schemeClr val="tx2"/>
                </a:solidFill>
                <a:effectLst>
                  <a:glow rad="304800">
                    <a:schemeClr val="bg1">
                      <a:alpha val="87000"/>
                    </a:schemeClr>
                  </a:glow>
                </a:effectLst>
                <a:latin typeface="Myriad Pro"/>
                <a:cs typeface="Myriad Pro"/>
              </a:rPr>
              <a:t> Vaccination Week in the Americas</a:t>
            </a:r>
            <a:endParaRPr lang="en-US" sz="2000" b="1" i="0" spc="-200" dirty="0">
              <a:solidFill>
                <a:schemeClr val="tx2"/>
              </a:solidFill>
              <a:effectLst>
                <a:glow rad="304800">
                  <a:schemeClr val="bg1">
                    <a:alpha val="87000"/>
                  </a:schemeClr>
                </a:glow>
              </a:effectLst>
              <a:latin typeface="Myriad Pro"/>
              <a:cs typeface="Myriad Pro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19" y="9110083"/>
            <a:ext cx="3341144" cy="94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966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lnSpc>
          <a:spcPct val="70000"/>
        </a:lnSpc>
        <a:spcBef>
          <a:spcPct val="0"/>
        </a:spcBef>
        <a:buNone/>
        <a:defRPr sz="28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6" y="1433015"/>
            <a:ext cx="7421334" cy="772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125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88" y="1066955"/>
            <a:ext cx="5694340" cy="865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652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1661</TotalTime>
  <Words>0</Words>
  <Application>Microsoft Macintosh PowerPoint</Application>
  <PresentationFormat>Custom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Calibri</vt:lpstr>
      <vt:lpstr>Myriad Pro</vt:lpstr>
      <vt:lpstr>Arial</vt:lpstr>
      <vt:lpstr>Office Theme</vt:lpstr>
      <vt:lpstr>PowerPoint Presentation</vt:lpstr>
      <vt:lpstr>PowerPoint Presentation</vt:lpstr>
    </vt:vector>
  </TitlesOfParts>
  <Company>PAHO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Bola Oyeleye</dc:creator>
  <cp:lastModifiedBy>Microsoft Office User</cp:lastModifiedBy>
  <cp:revision>5</cp:revision>
  <dcterms:created xsi:type="dcterms:W3CDTF">2015-03-30T17:40:52Z</dcterms:created>
  <dcterms:modified xsi:type="dcterms:W3CDTF">2017-03-29T19:55:29Z</dcterms:modified>
</cp:coreProperties>
</file>