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D7F33-EA35-4629-A429-7791CE8A49CF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C3BF30-5900-41B8-B6E6-89670B1F10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321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Pendiente</a:t>
            </a:r>
            <a:r>
              <a:rPr lang="en-US" dirty="0" smtClean="0"/>
              <a:t> de </a:t>
            </a:r>
            <a:r>
              <a:rPr lang="en-US" dirty="0" err="1" smtClean="0"/>
              <a:t>actualizar</a:t>
            </a:r>
            <a:r>
              <a:rPr lang="en-US" dirty="0" smtClean="0"/>
              <a:t> </a:t>
            </a:r>
            <a:r>
              <a:rPr lang="en-US" dirty="0" err="1" smtClean="0"/>
              <a:t>informacion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DC9E9-A071-4766-99BA-6A302AA9D7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9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540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23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56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53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5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441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551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03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85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27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8C5E0-440F-4BE4-8114-F585061EB55D}" type="datetimeFigureOut">
              <a:rPr lang="en-US" smtClean="0"/>
              <a:t>5/8/2015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E85A1-282B-4C4F-8B09-05D467A224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684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36" t="8954" r="33043" b="8024"/>
          <a:stretch/>
        </p:blipFill>
        <p:spPr>
          <a:xfrm>
            <a:off x="4628037" y="1162877"/>
            <a:ext cx="4363563" cy="473542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1" t="9304" r="32935" b="6455"/>
          <a:stretch/>
        </p:blipFill>
        <p:spPr>
          <a:xfrm>
            <a:off x="191872" y="1162877"/>
            <a:ext cx="4462669" cy="4814388"/>
          </a:xfrm>
          <a:prstGeom prst="rect">
            <a:avLst/>
          </a:prstGeom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970684" y="5093717"/>
            <a:ext cx="1266825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solidFill>
                  <a:prstClr val="black"/>
                </a:solidFill>
                <a:latin typeface="Calibri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solidFill>
                  <a:prstClr val="black"/>
                </a:solidFill>
                <a:latin typeface="Calibri"/>
              </a:rPr>
              <a:t>&lt;1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solidFill>
                  <a:prstClr val="black"/>
                </a:solidFill>
                <a:latin typeface="Calibri"/>
              </a:rPr>
              <a:t>1-1.99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>
                <a:solidFill>
                  <a:prstClr val="black"/>
                </a:solidFill>
                <a:latin typeface="Calibri"/>
                <a:cs typeface="Arial" charset="0"/>
              </a:rPr>
              <a:t>≥2</a:t>
            </a:r>
            <a:endParaRPr lang="en-US" sz="1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718272" y="543503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4718272" y="5676330"/>
            <a:ext cx="152400" cy="152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194397" y="5033392"/>
            <a:ext cx="2535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400" u="sng">
                <a:solidFill>
                  <a:prstClr val="black"/>
                </a:solidFill>
                <a:latin typeface="Calibri"/>
              </a:rPr>
              <a:t>Rate per 100,000 population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718272" y="5917630"/>
            <a:ext cx="152400" cy="152400"/>
          </a:xfrm>
          <a:prstGeom prst="rect">
            <a:avLst/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381000" y="6291590"/>
            <a:ext cx="275588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100" dirty="0">
                <a:solidFill>
                  <a:prstClr val="black"/>
                </a:solidFill>
              </a:rPr>
              <a:t>Source: </a:t>
            </a:r>
            <a:r>
              <a:rPr lang="en-US" sz="1100" dirty="0" smtClean="0">
                <a:solidFill>
                  <a:prstClr val="black"/>
                </a:solidFill>
              </a:rPr>
              <a:t>Country report to FGL-IM/PAHO.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1219200" y="4174123"/>
            <a:ext cx="6399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2013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191871" y="228600"/>
            <a:ext cx="8723529" cy="7078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376" tIns="45688" rIns="91376" bIns="45688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333399"/>
                </a:solidFill>
                <a:latin typeface="Arial"/>
              </a:rPr>
              <a:t>Rate of suspected measles/rubella cases per 100,000 population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 smtClean="0">
                <a:solidFill>
                  <a:srgbClr val="333399"/>
                </a:solidFill>
                <a:latin typeface="Arial"/>
              </a:rPr>
              <a:t> 2</a:t>
            </a:r>
            <a:r>
              <a:rPr lang="en-US" altLang="en-US" sz="2000" b="1" baseline="30000" dirty="0" smtClean="0">
                <a:solidFill>
                  <a:srgbClr val="333399"/>
                </a:solidFill>
                <a:latin typeface="Arial"/>
              </a:rPr>
              <a:t>nd</a:t>
            </a:r>
            <a:r>
              <a:rPr lang="en-US" altLang="en-US" sz="2000" b="1" dirty="0" smtClean="0">
                <a:solidFill>
                  <a:srgbClr val="333399"/>
                </a:solidFill>
                <a:latin typeface="Arial"/>
              </a:rPr>
              <a:t> administrative level in selected countries, 2013-2014</a:t>
            </a:r>
            <a:endParaRPr lang="en-US" altLang="en-US" sz="2000" b="1" dirty="0">
              <a:solidFill>
                <a:srgbClr val="FF0000"/>
              </a:solidFill>
              <a:latin typeface="Arial"/>
            </a:endParaRP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5608481" y="4174123"/>
            <a:ext cx="63991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6538" algn="l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smtClean="0">
                <a:solidFill>
                  <a:prstClr val="black"/>
                </a:solidFill>
              </a:rPr>
              <a:t>2014</a:t>
            </a:r>
          </a:p>
        </p:txBody>
      </p:sp>
    </p:spTree>
    <p:extLst>
      <p:ext uri="{BB962C8B-B14F-4D97-AF65-F5344CB8AC3E}">
        <p14:creationId xmlns:p14="http://schemas.microsoft.com/office/powerpoint/2010/main" val="304632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41</Words>
  <Application>Microsoft Office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Pacis, Ms. Carmelita Lucia (WDC)</dc:creator>
  <cp:lastModifiedBy>Pacis, Ms. Carmelita Lucia (WDC)</cp:lastModifiedBy>
  <cp:revision>9</cp:revision>
  <dcterms:created xsi:type="dcterms:W3CDTF">2015-04-21T15:28:02Z</dcterms:created>
  <dcterms:modified xsi:type="dcterms:W3CDTF">2015-05-08T18:35:08Z</dcterms:modified>
</cp:coreProperties>
</file>