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6EE8E-BE4B-41EC-8671-09B1569BA400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E59AB-0243-40F1-B1D9-D79AEB4C6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33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474C-02FA-415F-8683-7ACE1188589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537E-E850-444F-B32A-1502A6F4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474C-02FA-415F-8683-7ACE1188589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537E-E850-444F-B32A-1502A6F4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8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474C-02FA-415F-8683-7ACE1188589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537E-E850-444F-B32A-1502A6F4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474C-02FA-415F-8683-7ACE1188589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537E-E850-444F-B32A-1502A6F4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4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474C-02FA-415F-8683-7ACE1188589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537E-E850-444F-B32A-1502A6F4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1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474C-02FA-415F-8683-7ACE1188589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537E-E850-444F-B32A-1502A6F4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8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474C-02FA-415F-8683-7ACE1188589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537E-E850-444F-B32A-1502A6F4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5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474C-02FA-415F-8683-7ACE1188589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537E-E850-444F-B32A-1502A6F4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4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474C-02FA-415F-8683-7ACE1188589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537E-E850-444F-B32A-1502A6F4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474C-02FA-415F-8683-7ACE1188589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537E-E850-444F-B32A-1502A6F4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2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474C-02FA-415F-8683-7ACE1188589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537E-E850-444F-B32A-1502A6F4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8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C474C-02FA-415F-8683-7ACE1188589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F537E-E850-444F-B32A-1502A6F4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6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Are we reaching everyone with the measles-rubella follow up campaigns?</a:t>
            </a:r>
          </a:p>
          <a:p>
            <a:pPr algn="ctr"/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979284"/>
              </p:ext>
            </p:extLst>
          </p:nvPr>
        </p:nvGraphicFramePr>
        <p:xfrm>
          <a:off x="842319" y="1143000"/>
          <a:ext cx="7311081" cy="4952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245"/>
                <a:gridCol w="1286208"/>
                <a:gridCol w="964657"/>
                <a:gridCol w="964657"/>
                <a:gridCol w="964657"/>
                <a:gridCol w="964657"/>
              </a:tblGrid>
              <a:tr h="3102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 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&lt;80%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80-89%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90-94%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≥95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5514" marR="5514" marT="5514" marB="0" anchor="ctr"/>
                </a:tc>
              </a:tr>
              <a:tr h="2993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Paraguay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Peru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Chile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Argentina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Honduras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Brazil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Costa Rica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Colombia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Bolivia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2011-2012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Dominican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Republic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Venezuela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Mexico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Nicaragua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Ecuador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5514" marR="5514" marT="5514" marB="0" anchor="ctr"/>
                </a:tc>
              </a:tr>
              <a:tr h="310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Haiti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14" marR="5514" marT="55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</a:p>
                  </a:txBody>
                  <a:tcPr marL="5514" marR="5514" marT="5514" marB="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6376852"/>
            <a:ext cx="5715000" cy="2525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Source: Country reports through PAHO-WHO/UNICEF Joint Reporting Form (JRF).</a:t>
            </a:r>
          </a:p>
          <a:p>
            <a:pPr algn="l"/>
            <a:r>
              <a:rPr lang="en-US" sz="1200" dirty="0" smtClean="0"/>
              <a:t>Note: Administrative </a:t>
            </a:r>
            <a:r>
              <a:rPr lang="en-US" sz="1200" dirty="0"/>
              <a:t>data as </a:t>
            </a:r>
            <a:r>
              <a:rPr lang="en-US" sz="1200" dirty="0" smtClean="0"/>
              <a:t>of 26 February 2016.</a:t>
            </a:r>
            <a:endParaRPr lang="en-US" sz="1200" dirty="0"/>
          </a:p>
          <a:p>
            <a:pPr algn="l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22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92</Words>
  <Application>Microsoft Office PowerPoint</Application>
  <PresentationFormat>On-screen Show (4:3)</PresentationFormat>
  <Paragraphs>99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21</cp:revision>
  <dcterms:created xsi:type="dcterms:W3CDTF">2015-11-25T15:10:37Z</dcterms:created>
  <dcterms:modified xsi:type="dcterms:W3CDTF">2016-02-26T21:34:57Z</dcterms:modified>
</cp:coreProperties>
</file>