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2E107-5ECD-47D4-B802-5289C82C73E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BDB00-ED74-4E2D-9751-7CB8B50F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1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3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2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4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1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A47C-2266-4AD9-A365-B401A2C30CF1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5506-B440-4809-B968-D121F7A63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1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option=com_content&amp;view=article&amp;id=9459:health-alert-measles-rubella&amp;catid=4398:fgl-03-im-featured-items&amp;Itemid=358&amp;lang=es&amp;Itemid=36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3335"/>
            <a:ext cx="4735719" cy="6682625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81434" y="438346"/>
            <a:ext cx="3757766" cy="58862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dirty="0">
                <a:effectLst/>
                <a:latin typeface="Calibri"/>
                <a:ea typeface="Times New Roman"/>
              </a:rPr>
              <a:t>La OPS/OMS, junto con los países y territorios de las Américas, celebrarán la 12ª Semana de Vacunación en las Américas (SVA) del 26 de abril al 3 de mayo. El foco de la Semana de este año es animar a las personas a protegerse a sí mismos y a la Región de la importación de enfermedades prevenibles por vacunación, en particular del sarampión y la rubéola, en el contexto de la Copa Mundial de Fútbol del 2014.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dirty="0">
                <a:effectLst/>
                <a:latin typeface="Calibri"/>
                <a:ea typeface="Times New Roman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dirty="0">
                <a:effectLst/>
                <a:latin typeface="Calibri"/>
                <a:ea typeface="Times New Roman"/>
              </a:rPr>
              <a:t>Celebraciones masivas, como la Copa Mundial, atraen un gran número de viajeros internacionales, y por lo tanto aumenta el riesgo de importaciones de enfermedades prevenibles por vacunación a nuestra Región. De los 32 países participantes en la </a:t>
            </a:r>
            <a:r>
              <a:rPr lang="es-ES_tradnl" sz="1400">
                <a:effectLst/>
                <a:latin typeface="Calibri"/>
                <a:ea typeface="Times New Roman"/>
              </a:rPr>
              <a:t>Copa </a:t>
            </a:r>
            <a:r>
              <a:rPr lang="es-ES_tradnl" sz="1400" smtClean="0">
                <a:effectLst/>
                <a:latin typeface="Calibri"/>
                <a:ea typeface="Times New Roman"/>
              </a:rPr>
              <a:t>Mundial, </a:t>
            </a:r>
            <a:r>
              <a:rPr lang="es-ES_tradnl" sz="1400" dirty="0">
                <a:effectLst/>
                <a:latin typeface="Calibri"/>
                <a:ea typeface="Times New Roman"/>
              </a:rPr>
              <a:t>19 de notificaron casos de sarampión en el 2013. Durante la Semana de Vacunación de este año, nueve países y territorios de las Américas estarán realizando actividades de vacunación contra el sarampión y la rubéola.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dirty="0">
                <a:effectLst/>
                <a:latin typeface="Calibri"/>
                <a:ea typeface="Times New Roman"/>
              </a:rPr>
              <a:t>La OPS/OMS ha desarrollado diversos materiales de promoción y alertas de salud para el sarampión y la rubéola que se pueden encontrar en: </a:t>
            </a:r>
            <a:r>
              <a:rPr lang="es-ES_tradnl" sz="1400" u="sng" dirty="0">
                <a:solidFill>
                  <a:srgbClr val="0000FF"/>
                </a:solidFill>
                <a:effectLst/>
                <a:latin typeface="Calibri"/>
                <a:ea typeface="Times New Roman"/>
                <a:cs typeface="Calibri"/>
                <a:hlinkClick r:id="rId3"/>
              </a:rPr>
              <a:t>www.paho.org/inmunizacion</a:t>
            </a:r>
            <a:r>
              <a:rPr lang="es-ES_tradnl" sz="1400" dirty="0">
                <a:effectLst/>
                <a:latin typeface="Calibri"/>
                <a:ea typeface="Times New Roman"/>
              </a:rPr>
              <a:t>.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dirty="0">
                <a:effectLst/>
                <a:latin typeface="Calibri"/>
                <a:ea typeface="Times New Roman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_tradnl" sz="1400" b="1" dirty="0">
                <a:effectLst/>
                <a:latin typeface="Calibri"/>
                <a:ea typeface="Times New Roman"/>
              </a:rPr>
              <a:t>¡Bloquea el sarampión y la rubéola! ¡Vacúnate!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effectLst/>
                <a:latin typeface="Calibri"/>
                <a:ea typeface="Times New Roman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475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85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2014-04-17T18:51:26Z</dcterms:created>
  <dcterms:modified xsi:type="dcterms:W3CDTF">2014-04-24T21:25:09Z</dcterms:modified>
</cp:coreProperties>
</file>