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1931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AFB93-C759-475D-98E0-D6F28A4969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4636D-B7CD-4AE9-9FF4-CB50136C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7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9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1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0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0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78" t="3334" r="14348" b="15433"/>
          <a:stretch/>
        </p:blipFill>
        <p:spPr>
          <a:xfrm>
            <a:off x="1096617" y="1364705"/>
            <a:ext cx="7437783" cy="5264695"/>
          </a:xfrm>
          <a:prstGeom prst="rect">
            <a:avLst/>
          </a:prstGeom>
        </p:spPr>
      </p:pic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85800" y="6165305"/>
            <a:ext cx="309634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Source: Country reports to </a:t>
            </a:r>
            <a:r>
              <a:rPr lang="en-US" sz="1100" dirty="0" smtClean="0">
                <a:solidFill>
                  <a:prstClr val="black"/>
                </a:solidFill>
              </a:rPr>
              <a:t>FGL/IM, PAHO</a:t>
            </a:r>
            <a:r>
              <a:rPr lang="en-US" sz="1100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3286270"/>
            <a:ext cx="17526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N=1,207 (47%)</a:t>
            </a:r>
            <a:endParaRPr lang="en-US" sz="2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" y="139070"/>
            <a:ext cx="8915400" cy="126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rPr>
              <a:t>Percentage of municipalities reporting suspected cases </a:t>
            </a:r>
            <a:br>
              <a:rPr lang="en-US" altLang="en-US" sz="2800" b="1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rPr>
            </a:br>
            <a:r>
              <a:rPr lang="en-US" altLang="en-US" sz="2800" b="1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rPr>
              <a:t>of measles and rubella. </a:t>
            </a:r>
            <a:br>
              <a:rPr lang="en-US" altLang="en-US" sz="2800" b="1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rPr>
            </a:br>
            <a:r>
              <a:rPr lang="en-US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S PGothic" pitchFamily="34" charset="-128"/>
                <a:cs typeface="ＭＳ Ｐゴシック" charset="-128"/>
              </a:rPr>
              <a:t>Central </a:t>
            </a:r>
            <a:r>
              <a:rPr lang="en-US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S PGothic" pitchFamily="34" charset="-128"/>
                <a:cs typeface="ＭＳ Ｐゴシック" charset="-128"/>
              </a:rPr>
              <a:t>America, </a:t>
            </a:r>
            <a:r>
              <a:rPr lang="en-US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S PGothic" pitchFamily="34" charset="-128"/>
                <a:cs typeface="ＭＳ Ｐゴシック" charset="-128"/>
              </a:rPr>
              <a:t>January-December, 2014</a:t>
            </a:r>
            <a:endParaRPr lang="en-US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509299" y="4430685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676400" y="4336505"/>
            <a:ext cx="12953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Suspected case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4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Pastor, Dra. Desiree (WDC)</dc:creator>
  <cp:lastModifiedBy>Revilla, Mr. Fernando (WDC)</cp:lastModifiedBy>
  <cp:revision>19</cp:revision>
  <dcterms:created xsi:type="dcterms:W3CDTF">2015-07-16T16:05:06Z</dcterms:created>
  <dcterms:modified xsi:type="dcterms:W3CDTF">2015-07-24T20:37:31Z</dcterms:modified>
</cp:coreProperties>
</file>