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0" r:id="rId2"/>
  </p:sldIdLst>
  <p:sldSz cx="9144000" cy="6858000" type="screen4x3"/>
  <p:notesSz cx="7010400" cy="92964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678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E2FC26-D0D6-461A-8AAC-3FCAA7E3C1E9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CFC986-701A-42CE-8628-63F59E0362A4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5436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9168B-E7D8-4FF0-9694-51C23038FB14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25324-9A0A-4FD9-A9F2-6CED1B45499D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3293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CFF79-AB49-4BD8-89D1-265F6500568C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07D06-B797-4C67-A83A-DBAAD0FC1213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9724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D443A-C8C4-43F1-AD06-26342DAA46F6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19650-8FC9-4362-9E71-13B35050B51B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8552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3C802-B4D9-45CC-96CA-72D64AF0F11F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777E5-34C4-40D9-ACE3-ED0F85C90F82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415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6E613-DA96-4118-8390-E4280924368B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B45E0-2427-48AC-AFD2-7BC97C9FF7A1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5266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08C99-10E8-41F0-BFF9-E39437286679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82E1E-80B1-4061-A5FA-6D4AB65207D9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5340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97F08-9312-4FDB-AEB1-5D525B642ADF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17081-A021-4474-96C5-2673952FDB5C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6986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B645-EA61-4D6C-B543-B4CDA6FEBA98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0987D-A42A-4A68-B135-B8822DF798A3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6594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8077D-CDC8-4069-8256-B0C8A502C232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688A-3B08-493E-9BA9-5223C1D602D8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7680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409C9-F71C-448A-909F-0AB662A15C61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F562D-C88E-43E5-8BC4-69469306E7D2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1843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6C350-76DD-4EB4-A134-75C006E28BB6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AC91D-B459-4939-869C-1CC1F5586B3E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17332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s-A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7E8F26-C9A7-4D06-B291-AD50153A0009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D82A5D-2180-4D27-99EF-7037F96CE6A5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21" name="Group 89"/>
          <p:cNvGraphicFramePr>
            <a:graphicFrameLocks noGrp="1"/>
          </p:cNvGraphicFramePr>
          <p:nvPr/>
        </p:nvGraphicFramePr>
        <p:xfrm>
          <a:off x="381000" y="704850"/>
          <a:ext cx="7888288" cy="5715003"/>
        </p:xfrm>
        <a:graphic>
          <a:graphicData uri="http://schemas.openxmlformats.org/drawingml/2006/table">
            <a:tbl>
              <a:tblPr/>
              <a:tblGrid>
                <a:gridCol w="2162175"/>
                <a:gridCol w="1266825"/>
                <a:gridCol w="3048000"/>
                <a:gridCol w="1411288"/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Región de OMS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# Total de casos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Países (# casos)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Genotipos identificados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</a:tr>
              <a:tr h="2603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África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Camerún  (1)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B3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42703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Uganda (2)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N/A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Etiopía (3)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B3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42703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Mediterráneo Oriental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Afganistán (3)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B3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42703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Líbano (1)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2651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Pakistán (7)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B3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260350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Europa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Francia (1)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Ucrania (1)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España (1)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Reino Unido (2)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Romanía (1)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Italia (1)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2603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Asia Sudoriental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India (2)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D8, D4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Tailandia (2)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7826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Pacífico Occidental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Hong Kong/Macau/Tailandia (1)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N/A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Malasia/Tailandia (1)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3144" name="TextBox 5"/>
          <p:cNvSpPr txBox="1">
            <a:spLocks noChangeArrowheads="1"/>
          </p:cNvSpPr>
          <p:nvPr/>
        </p:nvSpPr>
        <p:spPr bwMode="auto">
          <a:xfrm flipH="1">
            <a:off x="-6350" y="11113"/>
            <a:ext cx="9372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sz="2000" b="1"/>
              <a:t>Fuente de importaciones virales de sarampión a las Américas en 2012*</a:t>
            </a:r>
          </a:p>
          <a:p>
            <a:pPr algn="ctr" eaLnBrk="1" hangingPunct="1"/>
            <a:r>
              <a:rPr lang="es-ES" sz="2000" b="1"/>
              <a:t>por región de OMS</a:t>
            </a:r>
          </a:p>
        </p:txBody>
      </p:sp>
      <p:sp>
        <p:nvSpPr>
          <p:cNvPr id="3145" name="Text Box 73"/>
          <p:cNvSpPr txBox="1">
            <a:spLocks noChangeArrowheads="1"/>
          </p:cNvSpPr>
          <p:nvPr/>
        </p:nvSpPr>
        <p:spPr bwMode="auto">
          <a:xfrm>
            <a:off x="669925" y="6353175"/>
            <a:ext cx="71453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s-ES" sz="1400"/>
              <a:t>Solo se incluyen casos importados con fuente de infección conocida</a:t>
            </a:r>
          </a:p>
          <a:p>
            <a:pPr eaLnBrk="1" hangingPunct="1"/>
            <a:r>
              <a:rPr lang="es-ES" sz="1400"/>
              <a:t>* Datos a diciembre del 2012. Fuente: Red Global de Laboratorio de sarampión y rubeóla (CDC).</a:t>
            </a:r>
          </a:p>
        </p:txBody>
      </p:sp>
      <p:sp>
        <p:nvSpPr>
          <p:cNvPr id="3146" name="Rectangle 77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  <a:p>
            <a:pPr eaLnBrk="0" hangingPunct="0"/>
            <a:endParaRPr lang="es-ES"/>
          </a:p>
        </p:txBody>
      </p:sp>
      <p:sp>
        <p:nvSpPr>
          <p:cNvPr id="3147" name="Rectangle 78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  <a:p>
            <a:pPr eaLnBrk="0" hangingPunct="0"/>
            <a:endParaRPr lang="es-ES"/>
          </a:p>
        </p:txBody>
      </p:sp>
      <p:sp>
        <p:nvSpPr>
          <p:cNvPr id="3148" name="Rectangle 79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  <a:p>
            <a:pPr eaLnBrk="0" hangingPunct="0"/>
            <a:endParaRPr lang="es-ES"/>
          </a:p>
        </p:txBody>
      </p:sp>
      <p:sp>
        <p:nvSpPr>
          <p:cNvPr id="3149" name="Rectangle 80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  <a:p>
            <a:pPr eaLnBrk="0" hangingPunct="0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9875</TotalTime>
  <Words>153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Kontio, Ms. Katri (WDC)</dc:creator>
  <cp:lastModifiedBy>Pacis, Ms. Carmelita Lucia (WDC)</cp:lastModifiedBy>
  <cp:revision>26</cp:revision>
  <cp:lastPrinted>2013-01-23T20:04:00Z</cp:lastPrinted>
  <dcterms:created xsi:type="dcterms:W3CDTF">2013-01-18T22:40:49Z</dcterms:created>
  <dcterms:modified xsi:type="dcterms:W3CDTF">2013-04-26T16:38:15Z</dcterms:modified>
</cp:coreProperties>
</file>