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vo, Ms. Pamela (WDC)" initials="BMP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2BE838-FCD0-45DF-AE0A-79E0B070CFAC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EAAA4-EE53-40B1-97C9-218C6FA8E3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715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497EEF-B4AE-4153-B1E3-43229D902F13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B4F0E1-41D0-4D90-B6DE-11273CCD6E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27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7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09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59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30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2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71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9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0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88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4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98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paho.org/hq/dmdocuments/2010/FieldGuide_Measles_2ndEd_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10600" cy="1143000"/>
          </a:xfrm>
        </p:spPr>
        <p:txBody>
          <a:bodyPr>
            <a:noAutofit/>
          </a:bodyPr>
          <a:lstStyle/>
          <a:p>
            <a:pPr>
              <a:tabLst>
                <a:tab pos="5086350" algn="l"/>
              </a:tabLst>
            </a:pPr>
            <a:r>
              <a:rPr lang="en-US" sz="2600" b="1" dirty="0" smtClean="0"/>
              <a:t>Comparison of clinical and epidemiological characteristics of </a:t>
            </a:r>
            <a:r>
              <a:rPr lang="en-US" sz="2600" b="1" u="sng" dirty="0" smtClean="0">
                <a:solidFill>
                  <a:srgbClr val="FF0000"/>
                </a:solidFill>
              </a:rPr>
              <a:t>measles</a:t>
            </a:r>
            <a:r>
              <a:rPr lang="en-US" sz="2600" b="1" dirty="0" smtClean="0"/>
              <a:t> and its differential diagnoses</a:t>
            </a:r>
            <a:endParaRPr lang="es-ES" sz="2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049782"/>
              </p:ext>
            </p:extLst>
          </p:nvPr>
        </p:nvGraphicFramePr>
        <p:xfrm>
          <a:off x="228600" y="1039222"/>
          <a:ext cx="8763000" cy="520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>
                          <a:latin typeface="Arial Narrow" panose="020B0606020202030204" pitchFamily="34" charset="0"/>
                        </a:rPr>
                        <a:t>Illness</a:t>
                      </a:r>
                      <a:endParaRPr lang="en-U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>
                          <a:latin typeface="Arial Narrow" panose="020B0606020202030204" pitchFamily="34" charset="0"/>
                        </a:rPr>
                        <a:t>Measles</a:t>
                      </a:r>
                      <a:endParaRPr lang="en-U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>
                          <a:latin typeface="Arial Narrow" panose="020B0606020202030204" pitchFamily="34" charset="0"/>
                        </a:rPr>
                        <a:t>Rubella</a:t>
                      </a:r>
                      <a:endParaRPr lang="en-U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>
                          <a:latin typeface="Arial Narrow" panose="020B0606020202030204" pitchFamily="34" charset="0"/>
                        </a:rPr>
                        <a:t>Roseola (exhantema subitum)</a:t>
                      </a:r>
                      <a:endParaRPr lang="en-U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>
                          <a:latin typeface="Arial Narrow" panose="020B0606020202030204" pitchFamily="34" charset="0"/>
                        </a:rPr>
                        <a:t>Erythema</a:t>
                      </a:r>
                      <a:r>
                        <a:rPr lang="en-US" sz="1400" baseline="0" noProof="0" dirty="0" smtClean="0">
                          <a:latin typeface="Arial Narrow" panose="020B0606020202030204" pitchFamily="34" charset="0"/>
                        </a:rPr>
                        <a:t> infectiosum</a:t>
                      </a:r>
                      <a:endParaRPr lang="en-U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Etiology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Measles virus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Rubella virus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herpes virus 6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parvovirus B19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Incubation period (days)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7-21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12-23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5-15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4-14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</a:t>
                      </a:r>
                      <a:b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Cephalocaudal </a:t>
                      </a:r>
                    </a:p>
                    <a:p>
                      <a:pPr algn="ctr"/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 to seven days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Cephalocaudal </a:t>
                      </a:r>
                    </a:p>
                    <a:p>
                      <a:pPr algn="ctr"/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 to seven days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  <a:endParaRPr lang="en-US" sz="12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Thorax and abdomen Hours to days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  <a:endParaRPr lang="en-US" sz="12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Cephalocaudal </a:t>
                      </a:r>
                    </a:p>
                    <a:p>
                      <a:pPr algn="ctr"/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Five to ten days</a:t>
                      </a:r>
                    </a:p>
                    <a:p>
                      <a:pPr algn="ctr"/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Conjunctivitis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Cough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Coryza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Retroaricular</a:t>
                      </a:r>
                    </a:p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Adenopathy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Serological test to detect acute infection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</a:t>
                      </a:r>
                      <a:r>
                        <a:rPr lang="en-U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prevention measure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ctr"/>
                      <a:endParaRPr lang="en-U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algn="ctr"/>
                      <a:endParaRPr lang="en-U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algn="ctr"/>
                      <a:endParaRPr lang="en-U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algn="ctr"/>
                      <a:endParaRPr lang="en-U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</a:t>
            </a:r>
            <a:r>
              <a:rPr lang="en-US" sz="1200" dirty="0" smtClean="0"/>
              <a:t>: Pan American Health Organization. Measles Elimination Field Guide. Second Edition. Available at:</a:t>
            </a:r>
          </a:p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www1.paho.org/hq/dmdocuments/2010/FieldGuide_Measles_2ndEd_e.pdf</a:t>
            </a: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498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135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Comparison of clinical and epidemiological characteristics of measles and its differential diagnoses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22</cp:revision>
  <cp:lastPrinted>2016-04-01T15:09:20Z</cp:lastPrinted>
  <dcterms:created xsi:type="dcterms:W3CDTF">2016-03-28T17:09:12Z</dcterms:created>
  <dcterms:modified xsi:type="dcterms:W3CDTF">2016-04-01T18:41:33Z</dcterms:modified>
</cp:coreProperties>
</file>