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284" autoAdjust="0"/>
    <p:restoredTop sz="92756" autoAdjust="0"/>
  </p:normalViewPr>
  <p:slideViewPr>
    <p:cSldViewPr snapToGrid="0">
      <p:cViewPr>
        <p:scale>
          <a:sx n="100" d="100"/>
          <a:sy n="100" d="100"/>
        </p:scale>
        <p:origin x="-2144" y="-4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3458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Tasa</a:t>
            </a:r>
            <a:r>
              <a:rPr lang="en-GB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n-GB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de </a:t>
            </a:r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Parálisis</a:t>
            </a:r>
            <a:r>
              <a:rPr lang="en-GB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Flácida</a:t>
            </a:r>
            <a:r>
              <a:rPr lang="en-GB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Aguda</a:t>
            </a:r>
            <a:endParaRPr lang="es-ES_tradnl" altLang="en-US" sz="28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76642" y="4873625"/>
            <a:ext cx="3810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1502709" y="4879975"/>
            <a:ext cx="381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376642" y="5260975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758698" y="4840289"/>
            <a:ext cx="587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&lt; 0.5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848253" y="4848756"/>
            <a:ext cx="9893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0" hangingPunct="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cs typeface="Arial" charset="0"/>
              </a:defRPr>
            </a:lvl2pPr>
            <a:lvl3pPr marL="1143000" indent="-228600" eaLnBrk="0" hangingPunct="0">
              <a:defRPr sz="1000">
                <a:cs typeface="Arial" charset="0"/>
              </a:defRPr>
            </a:lvl3pPr>
            <a:lvl4pPr marL="1600200" indent="-228600" eaLnBrk="0" hangingPunct="0">
              <a:defRPr sz="1000">
                <a:cs typeface="Arial" charset="0"/>
              </a:defRPr>
            </a:lvl4pPr>
            <a:lvl5pPr marL="2057400" indent="-228600" eaLnBrk="0" hangingPunct="0">
              <a:defRPr sz="1000"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9pPr>
          </a:lstStyle>
          <a:p>
            <a:r>
              <a:rPr lang="en-GB" dirty="0"/>
              <a:t> 0.5 - 0.99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670858" y="5204355"/>
            <a:ext cx="5373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0" hangingPunct="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cs typeface="Arial" charset="0"/>
              </a:defRPr>
            </a:lvl2pPr>
            <a:lvl3pPr marL="1143000" indent="-228600" eaLnBrk="0" hangingPunct="0">
              <a:defRPr sz="1000">
                <a:cs typeface="Arial" charset="0"/>
              </a:defRPr>
            </a:lvl3pPr>
            <a:lvl4pPr marL="1600200" indent="-228600" eaLnBrk="0" hangingPunct="0">
              <a:defRPr sz="1000">
                <a:cs typeface="Arial" charset="0"/>
              </a:defRPr>
            </a:lvl4pPr>
            <a:lvl5pPr marL="2057400" indent="-228600" eaLnBrk="0" hangingPunct="0">
              <a:defRPr sz="1000"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9pPr>
          </a:lstStyle>
          <a:p>
            <a:r>
              <a:rPr lang="en-GB" dirty="0"/>
              <a:t>  &gt; 1</a:t>
            </a: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1507472" y="5272088"/>
            <a:ext cx="381000" cy="228600"/>
          </a:xfrm>
          <a:prstGeom prst="rect">
            <a:avLst/>
          </a:prstGeom>
          <a:solidFill>
            <a:srgbClr val="F8F8F8"/>
          </a:solidFill>
          <a:ln w="9525"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906462" y="5240868"/>
            <a:ext cx="21080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0" hangingPunct="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cs typeface="Arial" charset="0"/>
              </a:defRPr>
            </a:lvl2pPr>
            <a:lvl3pPr marL="1143000" indent="-228600" eaLnBrk="0" hangingPunct="0">
              <a:defRPr sz="1000">
                <a:cs typeface="Arial" charset="0"/>
              </a:defRPr>
            </a:lvl3pPr>
            <a:lvl4pPr marL="1600200" indent="-228600" eaLnBrk="0" hangingPunct="0">
              <a:defRPr sz="1000">
                <a:cs typeface="Arial" charset="0"/>
              </a:defRPr>
            </a:lvl4pPr>
            <a:lvl5pPr marL="2057400" indent="-228600" eaLnBrk="0" hangingPunct="0">
              <a:defRPr sz="1000"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cs typeface="Arial" charset="0"/>
              </a:defRPr>
            </a:lvl9pPr>
          </a:lstStyle>
          <a:p>
            <a:r>
              <a:rPr lang="es-ES_tradnl" dirty="0"/>
              <a:t>Sin datos/vigilancia PFA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291975" y="4749800"/>
            <a:ext cx="3690938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5536" y="6398419"/>
            <a:ext cx="50815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Las fronteras, designaciones y nombres usados en este mapa no implican la expresión de ninguna opinión o similar por parte de la Organización Mundial de la Salud en referencia al estatus legal de cualquier país, territorio, ciudad o área o de sus autoridades, o en referencia a delimitaciones de sus fronteras. </a:t>
            </a:r>
          </a:p>
          <a:p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© </a:t>
            </a:r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OMS 2016. Derechos reservados</a:t>
            </a:r>
            <a:endParaRPr lang="es-ES_tradnl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4631" y="6053166"/>
            <a:ext cx="236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Datos </a:t>
            </a:r>
            <a:r>
              <a:rPr lang="es-E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 </a:t>
            </a:r>
            <a:r>
              <a:rPr lang="es-E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 de agosto </a:t>
            </a:r>
            <a:r>
              <a:rPr lang="es-E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 </a:t>
            </a:r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</a:p>
          <a:p>
            <a:pPr eaLnBrk="1" hangingPunct="1"/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</a:t>
            </a:r>
            <a:r>
              <a:rPr lang="en-U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OMS</a:t>
            </a:r>
            <a:endParaRPr lang="en-US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362538" y="3497573"/>
            <a:ext cx="24657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Julio 2015 – Junio 2016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BEE8FF"/>
              </a:clrFrom>
              <a:clrTo>
                <a:srgbClr val="BEE8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515" y="1076729"/>
            <a:ext cx="5847825" cy="264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656392" y="808940"/>
            <a:ext cx="24657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Julio 2014 – Junio 2015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EE8FF"/>
              </a:clrFrom>
              <a:clrTo>
                <a:srgbClr val="BEE8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544" y="3770397"/>
            <a:ext cx="5989750" cy="271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2350</TotalTime>
  <Words>99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110</cp:revision>
  <dcterms:created xsi:type="dcterms:W3CDTF">2007-11-01T14:35:31Z</dcterms:created>
  <dcterms:modified xsi:type="dcterms:W3CDTF">2016-08-31T20:21:06Z</dcterms:modified>
</cp:coreProperties>
</file>