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59" r:id="rId5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0000FF"/>
    <a:srgbClr val="CCCCFF"/>
    <a:srgbClr val="DDDDDD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95" autoAdjust="0"/>
    <p:restoredTop sz="96261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-1755" y="-91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-3486" y="-114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4B12A8-3D7F-43D4-A09D-E55A48CA6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3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B14803-28B0-4A27-98E6-477E7E23F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5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41D6-27A7-466A-9437-EE8E8B12E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12B8B-D127-4474-995A-65365AB54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416B-187A-4094-A313-9BCE82494D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4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74DB-5D8E-46CA-BC09-BCB0298AB9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41621-5D90-413D-845E-E16C542FB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F430-EC6A-486B-AF6C-CAFC7B262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6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27AD-3F28-407B-B498-8B29CC97B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5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2956-2EDF-42D1-99E2-3F163060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478FB-B123-4834-9438-1DA6D7C20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DA3B-9B21-4E99-87BD-CADAC834D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4A84E-72FA-4D90-ABDE-A3BB4CD8D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269605-4555-4C69-B799-C42251C7F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Text Box 2"/>
          <p:cNvSpPr txBox="1">
            <a:spLocks noChangeArrowheads="1"/>
          </p:cNvSpPr>
          <p:nvPr/>
        </p:nvSpPr>
        <p:spPr bwMode="auto">
          <a:xfrm>
            <a:off x="1119226" y="310178"/>
            <a:ext cx="67362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dirty="0" err="1">
                <a:latin typeface="+mj-lt"/>
              </a:rPr>
              <a:t>Distritos</a:t>
            </a:r>
            <a:r>
              <a:rPr lang="en-GB" sz="2000" b="1" dirty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infectados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>
                <a:latin typeface="+mj-lt"/>
              </a:rPr>
              <a:t>de </a:t>
            </a:r>
            <a:r>
              <a:rPr lang="en-GB" sz="2000" b="1" smtClean="0">
                <a:latin typeface="+mj-lt"/>
              </a:rPr>
              <a:t>poliovirus salvaje</a:t>
            </a:r>
            <a:r>
              <a:rPr lang="en-GB" sz="2000" b="1" baseline="30000" smtClean="0">
                <a:latin typeface="+mj-lt"/>
              </a:rPr>
              <a:t>1</a:t>
            </a:r>
            <a:r>
              <a:rPr lang="en-GB" sz="2000" b="1" dirty="0">
                <a:latin typeface="+mj-lt"/>
              </a:rPr>
              <a:t>, 2012-2013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02301"/>
              </p:ext>
            </p:extLst>
          </p:nvPr>
        </p:nvGraphicFramePr>
        <p:xfrm>
          <a:off x="444500" y="5111141"/>
          <a:ext cx="8255000" cy="465667"/>
        </p:xfrm>
        <a:graphic>
          <a:graphicData uri="http://schemas.openxmlformats.org/drawingml/2006/table">
            <a:tbl>
              <a:tblPr/>
              <a:tblGrid>
                <a:gridCol w="8255000"/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Tabla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incluye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poliovirus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salvaje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detectados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solamente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casos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PFA.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Celdas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vacías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indican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ausencia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de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distritos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infectados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Datos en OMS al 15 enero 2013 para el año 2012, y al 14 enero 2014 para el año 2013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Fuente: Formulario conjunto para la notificación de la OPS/OMS/UNICEF (JRF), 2011 (a mayo 2012)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058406" y="6572276"/>
            <a:ext cx="2010487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err="1" smtClean="0"/>
              <a:t>Datos</a:t>
            </a:r>
            <a:r>
              <a:rPr lang="en-GB" dirty="0" smtClean="0"/>
              <a:t> en OMS al 14 </a:t>
            </a:r>
            <a:r>
              <a:rPr lang="en-GB" dirty="0" err="1" smtClean="0"/>
              <a:t>enero</a:t>
            </a:r>
            <a:r>
              <a:rPr lang="en-GB" dirty="0" smtClean="0"/>
              <a:t> 2014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360113"/>
            <a:ext cx="8255000" cy="3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845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2E8DAB5-B5EC-4DFF-A380-6240B092355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194581A-D30F-4DE6-BDAE-12F0625BC0E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52FE2D9-949D-465D-B4AF-22A205C6A1B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29228</TotalTime>
  <Words>75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garniers</dc:creator>
  <cp:lastModifiedBy>Revilla, Mr. Fernando (WDC)</cp:lastModifiedBy>
  <cp:revision>1760</cp:revision>
  <cp:lastPrinted>2013-12-10T07:53:01Z</cp:lastPrinted>
  <dcterms:created xsi:type="dcterms:W3CDTF">2006-05-08T10:56:49Z</dcterms:created>
  <dcterms:modified xsi:type="dcterms:W3CDTF">2014-01-30T22:49:46Z</dcterms:modified>
</cp:coreProperties>
</file>