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96" y="-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Ceara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3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Sheet1!$A$2:$A$111</c:f>
              <c:numCache>
                <c:formatCode>General</c:formatCode>
                <c:ptCount val="1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1</c:v>
                </c:pt>
                <c:pt idx="53">
                  <c:v>2</c:v>
                </c:pt>
                <c:pt idx="54">
                  <c:v>3</c:v>
                </c:pt>
                <c:pt idx="55">
                  <c:v>4</c:v>
                </c:pt>
                <c:pt idx="56">
                  <c:v>5</c:v>
                </c:pt>
                <c:pt idx="57">
                  <c:v>6</c:v>
                </c:pt>
                <c:pt idx="58">
                  <c:v>7</c:v>
                </c:pt>
                <c:pt idx="59">
                  <c:v>8</c:v>
                </c:pt>
                <c:pt idx="60">
                  <c:v>9</c:v>
                </c:pt>
                <c:pt idx="61">
                  <c:v>10</c:v>
                </c:pt>
                <c:pt idx="62">
                  <c:v>11</c:v>
                </c:pt>
                <c:pt idx="63">
                  <c:v>12</c:v>
                </c:pt>
                <c:pt idx="64">
                  <c:v>13</c:v>
                </c:pt>
                <c:pt idx="65">
                  <c:v>14</c:v>
                </c:pt>
                <c:pt idx="66">
                  <c:v>15</c:v>
                </c:pt>
                <c:pt idx="67">
                  <c:v>16</c:v>
                </c:pt>
                <c:pt idx="68">
                  <c:v>17</c:v>
                </c:pt>
                <c:pt idx="69">
                  <c:v>18</c:v>
                </c:pt>
                <c:pt idx="70">
                  <c:v>19</c:v>
                </c:pt>
                <c:pt idx="71">
                  <c:v>20</c:v>
                </c:pt>
                <c:pt idx="72">
                  <c:v>21</c:v>
                </c:pt>
                <c:pt idx="73">
                  <c:v>22</c:v>
                </c:pt>
                <c:pt idx="74">
                  <c:v>23</c:v>
                </c:pt>
                <c:pt idx="75">
                  <c:v>24</c:v>
                </c:pt>
                <c:pt idx="76">
                  <c:v>25</c:v>
                </c:pt>
                <c:pt idx="77">
                  <c:v>26</c:v>
                </c:pt>
                <c:pt idx="78">
                  <c:v>27</c:v>
                </c:pt>
                <c:pt idx="79">
                  <c:v>28</c:v>
                </c:pt>
                <c:pt idx="80">
                  <c:v>29</c:v>
                </c:pt>
                <c:pt idx="81">
                  <c:v>30</c:v>
                </c:pt>
                <c:pt idx="82">
                  <c:v>31</c:v>
                </c:pt>
                <c:pt idx="83">
                  <c:v>32</c:v>
                </c:pt>
                <c:pt idx="84">
                  <c:v>33</c:v>
                </c:pt>
                <c:pt idx="85">
                  <c:v>34</c:v>
                </c:pt>
                <c:pt idx="86">
                  <c:v>35</c:v>
                </c:pt>
                <c:pt idx="87">
                  <c:v>36</c:v>
                </c:pt>
                <c:pt idx="88">
                  <c:v>37</c:v>
                </c:pt>
                <c:pt idx="89">
                  <c:v>38</c:v>
                </c:pt>
                <c:pt idx="90">
                  <c:v>39</c:v>
                </c:pt>
                <c:pt idx="91">
                  <c:v>40</c:v>
                </c:pt>
                <c:pt idx="92">
                  <c:v>41</c:v>
                </c:pt>
                <c:pt idx="93">
                  <c:v>42</c:v>
                </c:pt>
                <c:pt idx="94">
                  <c:v>43</c:v>
                </c:pt>
                <c:pt idx="95">
                  <c:v>44</c:v>
                </c:pt>
                <c:pt idx="96">
                  <c:v>45</c:v>
                </c:pt>
                <c:pt idx="97">
                  <c:v>46</c:v>
                </c:pt>
                <c:pt idx="98">
                  <c:v>47</c:v>
                </c:pt>
                <c:pt idx="99">
                  <c:v>48</c:v>
                </c:pt>
                <c:pt idx="100">
                  <c:v>49</c:v>
                </c:pt>
                <c:pt idx="101">
                  <c:v>50</c:v>
                </c:pt>
                <c:pt idx="102">
                  <c:v>51</c:v>
                </c:pt>
                <c:pt idx="103">
                  <c:v>52</c:v>
                </c:pt>
                <c:pt idx="104">
                  <c:v>53</c:v>
                </c:pt>
                <c:pt idx="105">
                  <c:v>1</c:v>
                </c:pt>
                <c:pt idx="106">
                  <c:v>2</c:v>
                </c:pt>
                <c:pt idx="107">
                  <c:v>3</c:v>
                </c:pt>
                <c:pt idx="108">
                  <c:v>4</c:v>
                </c:pt>
                <c:pt idx="109">
                  <c:v>5</c:v>
                </c:pt>
              </c:numCache>
            </c:numRef>
          </c:cat>
          <c:val>
            <c:numRef>
              <c:f>Sheet1!$B$2:$B$111</c:f>
              <c:numCache>
                <c:formatCode>General</c:formatCode>
                <c:ptCount val="1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1</c:v>
                </c:pt>
                <c:pt idx="52">
                  <c:v>3</c:v>
                </c:pt>
                <c:pt idx="53">
                  <c:v>6</c:v>
                </c:pt>
                <c:pt idx="54">
                  <c:v>21</c:v>
                </c:pt>
                <c:pt idx="55">
                  <c:v>37</c:v>
                </c:pt>
                <c:pt idx="56">
                  <c:v>37</c:v>
                </c:pt>
                <c:pt idx="57">
                  <c:v>16</c:v>
                </c:pt>
                <c:pt idx="58">
                  <c:v>7</c:v>
                </c:pt>
                <c:pt idx="59">
                  <c:v>12</c:v>
                </c:pt>
                <c:pt idx="60">
                  <c:v>4</c:v>
                </c:pt>
                <c:pt idx="61">
                  <c:v>11</c:v>
                </c:pt>
                <c:pt idx="62">
                  <c:v>2</c:v>
                </c:pt>
                <c:pt idx="63">
                  <c:v>4</c:v>
                </c:pt>
                <c:pt idx="64">
                  <c:v>6</c:v>
                </c:pt>
                <c:pt idx="65">
                  <c:v>3</c:v>
                </c:pt>
                <c:pt idx="66">
                  <c:v>8</c:v>
                </c:pt>
                <c:pt idx="67">
                  <c:v>4</c:v>
                </c:pt>
                <c:pt idx="68">
                  <c:v>10</c:v>
                </c:pt>
                <c:pt idx="69">
                  <c:v>3</c:v>
                </c:pt>
                <c:pt idx="70">
                  <c:v>3</c:v>
                </c:pt>
                <c:pt idx="71">
                  <c:v>3</c:v>
                </c:pt>
                <c:pt idx="72">
                  <c:v>6</c:v>
                </c:pt>
                <c:pt idx="73">
                  <c:v>3</c:v>
                </c:pt>
                <c:pt idx="74">
                  <c:v>7</c:v>
                </c:pt>
                <c:pt idx="75">
                  <c:v>7</c:v>
                </c:pt>
                <c:pt idx="76">
                  <c:v>6</c:v>
                </c:pt>
                <c:pt idx="77">
                  <c:v>11</c:v>
                </c:pt>
                <c:pt idx="78">
                  <c:v>21</c:v>
                </c:pt>
                <c:pt idx="79">
                  <c:v>12</c:v>
                </c:pt>
                <c:pt idx="80">
                  <c:v>24</c:v>
                </c:pt>
                <c:pt idx="81">
                  <c:v>36</c:v>
                </c:pt>
                <c:pt idx="82">
                  <c:v>22</c:v>
                </c:pt>
                <c:pt idx="83">
                  <c:v>41</c:v>
                </c:pt>
                <c:pt idx="84">
                  <c:v>13</c:v>
                </c:pt>
                <c:pt idx="85">
                  <c:v>30</c:v>
                </c:pt>
                <c:pt idx="86">
                  <c:v>22</c:v>
                </c:pt>
                <c:pt idx="87">
                  <c:v>16</c:v>
                </c:pt>
                <c:pt idx="88">
                  <c:v>13</c:v>
                </c:pt>
                <c:pt idx="89">
                  <c:v>10</c:v>
                </c:pt>
                <c:pt idx="90">
                  <c:v>6</c:v>
                </c:pt>
                <c:pt idx="91">
                  <c:v>13</c:v>
                </c:pt>
                <c:pt idx="92">
                  <c:v>12</c:v>
                </c:pt>
                <c:pt idx="93">
                  <c:v>20</c:v>
                </c:pt>
                <c:pt idx="94">
                  <c:v>21</c:v>
                </c:pt>
                <c:pt idx="95">
                  <c:v>10</c:v>
                </c:pt>
                <c:pt idx="96">
                  <c:v>14</c:v>
                </c:pt>
                <c:pt idx="97">
                  <c:v>15</c:v>
                </c:pt>
                <c:pt idx="98">
                  <c:v>11</c:v>
                </c:pt>
                <c:pt idx="99">
                  <c:v>13</c:v>
                </c:pt>
                <c:pt idx="100">
                  <c:v>15</c:v>
                </c:pt>
                <c:pt idx="101">
                  <c:v>18</c:v>
                </c:pt>
                <c:pt idx="102">
                  <c:v>8</c:v>
                </c:pt>
                <c:pt idx="103">
                  <c:v>15</c:v>
                </c:pt>
                <c:pt idx="104">
                  <c:v>10</c:v>
                </c:pt>
                <c:pt idx="105">
                  <c:v>11</c:v>
                </c:pt>
                <c:pt idx="106">
                  <c:v>5</c:v>
                </c:pt>
                <c:pt idx="107">
                  <c:v>5</c:v>
                </c:pt>
                <c:pt idx="108">
                  <c:v>1</c:v>
                </c:pt>
                <c:pt idx="109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Pernambuco</c:v>
                </c:pt>
              </c:strCache>
            </c:strRef>
          </c:tx>
          <c:spPr>
            <a:ln>
              <a:solidFill>
                <a:srgbClr val="000099"/>
              </a:solidFill>
            </a:ln>
          </c:spPr>
          <c:marker>
            <c:symbol val="square"/>
            <c:size val="3"/>
            <c:spPr>
              <a:solidFill>
                <a:srgbClr val="000099"/>
              </a:solidFill>
            </c:spPr>
          </c:marker>
          <c:cat>
            <c:numRef>
              <c:f>Sheet1!$A$2:$A$111</c:f>
              <c:numCache>
                <c:formatCode>General</c:formatCode>
                <c:ptCount val="1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1</c:v>
                </c:pt>
                <c:pt idx="53">
                  <c:v>2</c:v>
                </c:pt>
                <c:pt idx="54">
                  <c:v>3</c:v>
                </c:pt>
                <c:pt idx="55">
                  <c:v>4</c:v>
                </c:pt>
                <c:pt idx="56">
                  <c:v>5</c:v>
                </c:pt>
                <c:pt idx="57">
                  <c:v>6</c:v>
                </c:pt>
                <c:pt idx="58">
                  <c:v>7</c:v>
                </c:pt>
                <c:pt idx="59">
                  <c:v>8</c:v>
                </c:pt>
                <c:pt idx="60">
                  <c:v>9</c:v>
                </c:pt>
                <c:pt idx="61">
                  <c:v>10</c:v>
                </c:pt>
                <c:pt idx="62">
                  <c:v>11</c:v>
                </c:pt>
                <c:pt idx="63">
                  <c:v>12</c:v>
                </c:pt>
                <c:pt idx="64">
                  <c:v>13</c:v>
                </c:pt>
                <c:pt idx="65">
                  <c:v>14</c:v>
                </c:pt>
                <c:pt idx="66">
                  <c:v>15</c:v>
                </c:pt>
                <c:pt idx="67">
                  <c:v>16</c:v>
                </c:pt>
                <c:pt idx="68">
                  <c:v>17</c:v>
                </c:pt>
                <c:pt idx="69">
                  <c:v>18</c:v>
                </c:pt>
                <c:pt idx="70">
                  <c:v>19</c:v>
                </c:pt>
                <c:pt idx="71">
                  <c:v>20</c:v>
                </c:pt>
                <c:pt idx="72">
                  <c:v>21</c:v>
                </c:pt>
                <c:pt idx="73">
                  <c:v>22</c:v>
                </c:pt>
                <c:pt idx="74">
                  <c:v>23</c:v>
                </c:pt>
                <c:pt idx="75">
                  <c:v>24</c:v>
                </c:pt>
                <c:pt idx="76">
                  <c:v>25</c:v>
                </c:pt>
                <c:pt idx="77">
                  <c:v>26</c:v>
                </c:pt>
                <c:pt idx="78">
                  <c:v>27</c:v>
                </c:pt>
                <c:pt idx="79">
                  <c:v>28</c:v>
                </c:pt>
                <c:pt idx="80">
                  <c:v>29</c:v>
                </c:pt>
                <c:pt idx="81">
                  <c:v>30</c:v>
                </c:pt>
                <c:pt idx="82">
                  <c:v>31</c:v>
                </c:pt>
                <c:pt idx="83">
                  <c:v>32</c:v>
                </c:pt>
                <c:pt idx="84">
                  <c:v>33</c:v>
                </c:pt>
                <c:pt idx="85">
                  <c:v>34</c:v>
                </c:pt>
                <c:pt idx="86">
                  <c:v>35</c:v>
                </c:pt>
                <c:pt idx="87">
                  <c:v>36</c:v>
                </c:pt>
                <c:pt idx="88">
                  <c:v>37</c:v>
                </c:pt>
                <c:pt idx="89">
                  <c:v>38</c:v>
                </c:pt>
                <c:pt idx="90">
                  <c:v>39</c:v>
                </c:pt>
                <c:pt idx="91">
                  <c:v>40</c:v>
                </c:pt>
                <c:pt idx="92">
                  <c:v>41</c:v>
                </c:pt>
                <c:pt idx="93">
                  <c:v>42</c:v>
                </c:pt>
                <c:pt idx="94">
                  <c:v>43</c:v>
                </c:pt>
                <c:pt idx="95">
                  <c:v>44</c:v>
                </c:pt>
                <c:pt idx="96">
                  <c:v>45</c:v>
                </c:pt>
                <c:pt idx="97">
                  <c:v>46</c:v>
                </c:pt>
                <c:pt idx="98">
                  <c:v>47</c:v>
                </c:pt>
                <c:pt idx="99">
                  <c:v>48</c:v>
                </c:pt>
                <c:pt idx="100">
                  <c:v>49</c:v>
                </c:pt>
                <c:pt idx="101">
                  <c:v>50</c:v>
                </c:pt>
                <c:pt idx="102">
                  <c:v>51</c:v>
                </c:pt>
                <c:pt idx="103">
                  <c:v>52</c:v>
                </c:pt>
                <c:pt idx="104">
                  <c:v>53</c:v>
                </c:pt>
                <c:pt idx="105">
                  <c:v>1</c:v>
                </c:pt>
                <c:pt idx="106">
                  <c:v>2</c:v>
                </c:pt>
                <c:pt idx="107">
                  <c:v>3</c:v>
                </c:pt>
                <c:pt idx="108">
                  <c:v>4</c:v>
                </c:pt>
                <c:pt idx="109">
                  <c:v>5</c:v>
                </c:pt>
              </c:numCache>
            </c:numRef>
          </c:cat>
          <c:val>
            <c:numRef>
              <c:f>Sheet1!$C$2:$C$111</c:f>
              <c:numCache>
                <c:formatCode>General</c:formatCode>
                <c:ptCount val="1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2</c:v>
                </c:pt>
                <c:pt idx="14">
                  <c:v>4</c:v>
                </c:pt>
                <c:pt idx="15">
                  <c:v>4</c:v>
                </c:pt>
                <c:pt idx="16">
                  <c:v>6</c:v>
                </c:pt>
                <c:pt idx="17">
                  <c:v>8</c:v>
                </c:pt>
                <c:pt idx="18">
                  <c:v>12</c:v>
                </c:pt>
                <c:pt idx="19">
                  <c:v>9</c:v>
                </c:pt>
                <c:pt idx="20">
                  <c:v>4</c:v>
                </c:pt>
                <c:pt idx="21">
                  <c:v>3</c:v>
                </c:pt>
                <c:pt idx="22">
                  <c:v>6</c:v>
                </c:pt>
                <c:pt idx="23">
                  <c:v>2</c:v>
                </c:pt>
                <c:pt idx="24">
                  <c:v>5</c:v>
                </c:pt>
                <c:pt idx="25">
                  <c:v>5</c:v>
                </c:pt>
                <c:pt idx="26">
                  <c:v>8</c:v>
                </c:pt>
                <c:pt idx="27">
                  <c:v>3</c:v>
                </c:pt>
                <c:pt idx="28">
                  <c:v>4</c:v>
                </c:pt>
                <c:pt idx="29">
                  <c:v>5</c:v>
                </c:pt>
                <c:pt idx="30">
                  <c:v>8</c:v>
                </c:pt>
                <c:pt idx="31">
                  <c:v>1</c:v>
                </c:pt>
                <c:pt idx="32">
                  <c:v>2</c:v>
                </c:pt>
                <c:pt idx="33">
                  <c:v>0</c:v>
                </c:pt>
                <c:pt idx="34">
                  <c:v>3</c:v>
                </c:pt>
                <c:pt idx="35">
                  <c:v>1</c:v>
                </c:pt>
                <c:pt idx="36">
                  <c:v>0</c:v>
                </c:pt>
                <c:pt idx="37">
                  <c:v>1</c:v>
                </c:pt>
                <c:pt idx="38">
                  <c:v>2</c:v>
                </c:pt>
                <c:pt idx="39">
                  <c:v>2</c:v>
                </c:pt>
                <c:pt idx="40">
                  <c:v>1</c:v>
                </c:pt>
                <c:pt idx="41">
                  <c:v>5</c:v>
                </c:pt>
                <c:pt idx="42">
                  <c:v>1</c:v>
                </c:pt>
                <c:pt idx="43">
                  <c:v>3</c:v>
                </c:pt>
                <c:pt idx="44">
                  <c:v>6</c:v>
                </c:pt>
                <c:pt idx="45">
                  <c:v>7</c:v>
                </c:pt>
                <c:pt idx="46">
                  <c:v>7</c:v>
                </c:pt>
                <c:pt idx="47">
                  <c:v>10</c:v>
                </c:pt>
                <c:pt idx="48">
                  <c:v>12</c:v>
                </c:pt>
                <c:pt idx="49">
                  <c:v>10</c:v>
                </c:pt>
                <c:pt idx="50">
                  <c:v>3</c:v>
                </c:pt>
                <c:pt idx="51">
                  <c:v>3</c:v>
                </c:pt>
                <c:pt idx="52">
                  <c:v>4</c:v>
                </c:pt>
                <c:pt idx="53">
                  <c:v>2</c:v>
                </c:pt>
                <c:pt idx="54">
                  <c:v>2</c:v>
                </c:pt>
                <c:pt idx="55">
                  <c:v>5</c:v>
                </c:pt>
                <c:pt idx="56">
                  <c:v>3</c:v>
                </c:pt>
                <c:pt idx="57">
                  <c:v>5</c:v>
                </c:pt>
                <c:pt idx="58">
                  <c:v>2</c:v>
                </c:pt>
                <c:pt idx="59">
                  <c:v>2</c:v>
                </c:pt>
                <c:pt idx="60">
                  <c:v>0</c:v>
                </c:pt>
                <c:pt idx="61">
                  <c:v>1</c:v>
                </c:pt>
                <c:pt idx="62">
                  <c:v>1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Roraima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3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numRef>
              <c:f>Sheet1!$A$2:$A$111</c:f>
              <c:numCache>
                <c:formatCode>General</c:formatCode>
                <c:ptCount val="1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1</c:v>
                </c:pt>
                <c:pt idx="53">
                  <c:v>2</c:v>
                </c:pt>
                <c:pt idx="54">
                  <c:v>3</c:v>
                </c:pt>
                <c:pt idx="55">
                  <c:v>4</c:v>
                </c:pt>
                <c:pt idx="56">
                  <c:v>5</c:v>
                </c:pt>
                <c:pt idx="57">
                  <c:v>6</c:v>
                </c:pt>
                <c:pt idx="58">
                  <c:v>7</c:v>
                </c:pt>
                <c:pt idx="59">
                  <c:v>8</c:v>
                </c:pt>
                <c:pt idx="60">
                  <c:v>9</c:v>
                </c:pt>
                <c:pt idx="61">
                  <c:v>10</c:v>
                </c:pt>
                <c:pt idx="62">
                  <c:v>11</c:v>
                </c:pt>
                <c:pt idx="63">
                  <c:v>12</c:v>
                </c:pt>
                <c:pt idx="64">
                  <c:v>13</c:v>
                </c:pt>
                <c:pt idx="65">
                  <c:v>14</c:v>
                </c:pt>
                <c:pt idx="66">
                  <c:v>15</c:v>
                </c:pt>
                <c:pt idx="67">
                  <c:v>16</c:v>
                </c:pt>
                <c:pt idx="68">
                  <c:v>17</c:v>
                </c:pt>
                <c:pt idx="69">
                  <c:v>18</c:v>
                </c:pt>
                <c:pt idx="70">
                  <c:v>19</c:v>
                </c:pt>
                <c:pt idx="71">
                  <c:v>20</c:v>
                </c:pt>
                <c:pt idx="72">
                  <c:v>21</c:v>
                </c:pt>
                <c:pt idx="73">
                  <c:v>22</c:v>
                </c:pt>
                <c:pt idx="74">
                  <c:v>23</c:v>
                </c:pt>
                <c:pt idx="75">
                  <c:v>24</c:v>
                </c:pt>
                <c:pt idx="76">
                  <c:v>25</c:v>
                </c:pt>
                <c:pt idx="77">
                  <c:v>26</c:v>
                </c:pt>
                <c:pt idx="78">
                  <c:v>27</c:v>
                </c:pt>
                <c:pt idx="79">
                  <c:v>28</c:v>
                </c:pt>
                <c:pt idx="80">
                  <c:v>29</c:v>
                </c:pt>
                <c:pt idx="81">
                  <c:v>30</c:v>
                </c:pt>
                <c:pt idx="82">
                  <c:v>31</c:v>
                </c:pt>
                <c:pt idx="83">
                  <c:v>32</c:v>
                </c:pt>
                <c:pt idx="84">
                  <c:v>33</c:v>
                </c:pt>
                <c:pt idx="85">
                  <c:v>34</c:v>
                </c:pt>
                <c:pt idx="86">
                  <c:v>35</c:v>
                </c:pt>
                <c:pt idx="87">
                  <c:v>36</c:v>
                </c:pt>
                <c:pt idx="88">
                  <c:v>37</c:v>
                </c:pt>
                <c:pt idx="89">
                  <c:v>38</c:v>
                </c:pt>
                <c:pt idx="90">
                  <c:v>39</c:v>
                </c:pt>
                <c:pt idx="91">
                  <c:v>40</c:v>
                </c:pt>
                <c:pt idx="92">
                  <c:v>41</c:v>
                </c:pt>
                <c:pt idx="93">
                  <c:v>42</c:v>
                </c:pt>
                <c:pt idx="94">
                  <c:v>43</c:v>
                </c:pt>
                <c:pt idx="95">
                  <c:v>44</c:v>
                </c:pt>
                <c:pt idx="96">
                  <c:v>45</c:v>
                </c:pt>
                <c:pt idx="97">
                  <c:v>46</c:v>
                </c:pt>
                <c:pt idx="98">
                  <c:v>47</c:v>
                </c:pt>
                <c:pt idx="99">
                  <c:v>48</c:v>
                </c:pt>
                <c:pt idx="100">
                  <c:v>49</c:v>
                </c:pt>
                <c:pt idx="101">
                  <c:v>50</c:v>
                </c:pt>
                <c:pt idx="102">
                  <c:v>51</c:v>
                </c:pt>
                <c:pt idx="103">
                  <c:v>52</c:v>
                </c:pt>
                <c:pt idx="104">
                  <c:v>53</c:v>
                </c:pt>
                <c:pt idx="105">
                  <c:v>1</c:v>
                </c:pt>
                <c:pt idx="106">
                  <c:v>2</c:v>
                </c:pt>
                <c:pt idx="107">
                  <c:v>3</c:v>
                </c:pt>
                <c:pt idx="108">
                  <c:v>4</c:v>
                </c:pt>
                <c:pt idx="109">
                  <c:v>5</c:v>
                </c:pt>
              </c:numCache>
            </c:numRef>
          </c:cat>
          <c:val>
            <c:numRef>
              <c:f>Sheet1!$D$2:$D$111</c:f>
              <c:numCache>
                <c:formatCode>General</c:formatCode>
                <c:ptCount val="1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1</c:v>
                </c:pt>
                <c:pt idx="108">
                  <c:v>0</c:v>
                </c:pt>
                <c:pt idx="109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943296"/>
        <c:axId val="73964160"/>
      </c:lineChart>
      <c:catAx>
        <c:axId val="73943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en-US"/>
          </a:p>
        </c:txPr>
        <c:crossAx val="73964160"/>
        <c:crosses val="autoZero"/>
        <c:auto val="1"/>
        <c:lblAlgn val="ctr"/>
        <c:lblOffset val="100"/>
        <c:noMultiLvlLbl val="0"/>
      </c:catAx>
      <c:valAx>
        <c:axId val="73964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39432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9388706620005833"/>
          <c:y val="0.940604684572101"/>
          <c:w val="0.38136167006901917"/>
          <c:h val="5.0977217445215529E-2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0.84259</cdr:x>
      <cdr:y>0.05717</cdr:y>
    </cdr:from>
    <cdr:to>
      <cdr:x>0.93462</cdr:x>
      <cdr:y>0.12452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34200" y="258763"/>
          <a:ext cx="757335" cy="30480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N=952</a:t>
          </a:r>
          <a:endParaRPr lang="en-US" sz="12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0E92-F7AF-479D-9604-4F42D3C98211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2FB1-AB38-4AA3-BFCA-9757A20C2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782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0E92-F7AF-479D-9604-4F42D3C98211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2FB1-AB38-4AA3-BFCA-9757A20C2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368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0E92-F7AF-479D-9604-4F42D3C98211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2FB1-AB38-4AA3-BFCA-9757A20C2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7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0E92-F7AF-479D-9604-4F42D3C98211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2FB1-AB38-4AA3-BFCA-9757A20C2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88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0E92-F7AF-479D-9604-4F42D3C98211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2FB1-AB38-4AA3-BFCA-9757A20C2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96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0E92-F7AF-479D-9604-4F42D3C98211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2FB1-AB38-4AA3-BFCA-9757A20C2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09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0E92-F7AF-479D-9604-4F42D3C98211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2FB1-AB38-4AA3-BFCA-9757A20C2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26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0E92-F7AF-479D-9604-4F42D3C98211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2FB1-AB38-4AA3-BFCA-9757A20C2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88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0E92-F7AF-479D-9604-4F42D3C98211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2FB1-AB38-4AA3-BFCA-9757A20C2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01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0E92-F7AF-479D-9604-4F42D3C98211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2FB1-AB38-4AA3-BFCA-9757A20C2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77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0E92-F7AF-479D-9604-4F42D3C98211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2FB1-AB38-4AA3-BFCA-9757A20C2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04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90E92-F7AF-479D-9604-4F42D3C98211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42FB1-AB38-4AA3-BFCA-9757A20C2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72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2315292"/>
              </p:ext>
            </p:extLst>
          </p:nvPr>
        </p:nvGraphicFramePr>
        <p:xfrm>
          <a:off x="533400" y="1646237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rmAutofit/>
          </a:bodyPr>
          <a:lstStyle/>
          <a:p>
            <a:r>
              <a:rPr lang="es-PE" sz="3200" dirty="0" smtClean="0"/>
              <a:t>Número de casos confirmados de sarampión por semana epidemiológica, Brasil, 2013-2015</a:t>
            </a:r>
            <a:r>
              <a:rPr lang="en-US" sz="3200" dirty="0" smtClean="0"/>
              <a:t>*</a:t>
            </a:r>
            <a:endParaRPr lang="en-US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81000" y="6172200"/>
            <a:ext cx="3276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s-PE" sz="1200" dirty="0" smtClean="0"/>
              <a:t>Fuente: Ministerio de Salud - Brasil</a:t>
            </a:r>
          </a:p>
          <a:p>
            <a:pPr algn="l"/>
            <a:r>
              <a:rPr lang="es-PE" sz="1200" dirty="0"/>
              <a:t>* Datos hasta la semana epidemiológica </a:t>
            </a:r>
            <a:r>
              <a:rPr lang="es-PE" sz="1200" dirty="0" smtClean="0"/>
              <a:t>6, </a:t>
            </a:r>
            <a:r>
              <a:rPr lang="es-PE" sz="1200" dirty="0"/>
              <a:t>2015.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357535" y="5498452"/>
            <a:ext cx="53806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1000" b="1" dirty="0" smtClean="0"/>
              <a:t>2013</a:t>
            </a:r>
            <a:endParaRPr lang="en-US" sz="1000" b="1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6091335" y="5496507"/>
            <a:ext cx="53806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1000" b="1" dirty="0" smtClean="0"/>
              <a:t>2014</a:t>
            </a:r>
            <a:endParaRPr lang="en-US" sz="1000" b="1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8224935" y="5495731"/>
            <a:ext cx="53806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1000" b="1" dirty="0" smtClean="0"/>
              <a:t>2015</a:t>
            </a:r>
            <a:endParaRPr lang="en-US" sz="1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1399401"/>
            <a:ext cx="1066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200" b="1" dirty="0" smtClean="0"/>
              <a:t>No de casos</a:t>
            </a:r>
            <a:endParaRPr lang="es-PE" sz="1200" b="1" dirty="0"/>
          </a:p>
        </p:txBody>
      </p:sp>
    </p:spTree>
    <p:extLst>
      <p:ext uri="{BB962C8B-B14F-4D97-AF65-F5344CB8AC3E}">
        <p14:creationId xmlns:p14="http://schemas.microsoft.com/office/powerpoint/2010/main" val="79809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38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Número de casos confirmados de sarampión por semana epidemiológica, Brasil, 2013-2015*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Número de casos confirmados de sarampión por semana epidemiológica, Brasil, 2013-2015*</dc:title>
  <dc:creator>Bravo, Ms. Pamela (WDC)</dc:creator>
  <cp:lastModifiedBy>Pacis, Ms. Carmelita Lucia (WDC)</cp:lastModifiedBy>
  <cp:revision>5</cp:revision>
  <dcterms:created xsi:type="dcterms:W3CDTF">2015-02-19T20:05:29Z</dcterms:created>
  <dcterms:modified xsi:type="dcterms:W3CDTF">2015-02-20T14:34:28Z</dcterms:modified>
</cp:coreProperties>
</file>