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725" autoAdjust="0"/>
    <p:restoredTop sz="92756" autoAdjust="0"/>
  </p:normalViewPr>
  <p:slideViewPr>
    <p:cSldViewPr snapToGrid="0">
      <p:cViewPr>
        <p:scale>
          <a:sx n="100" d="100"/>
          <a:sy n="100" d="100"/>
        </p:scale>
        <p:origin x="-2144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3458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Porcentaje de recolección de muestra de heces adecuada</a:t>
            </a:r>
            <a:endParaRPr lang="es-ES_tradnl" altLang="en-US" sz="28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5536" y="6398419"/>
            <a:ext cx="50815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Las fronteras, designaciones y nombres usados en este mapa no implican la expresión de ninguna opinión o similar por parte de la Organización Mundial de la Salud en referencia al estatus legal de cualquier país, territorio, ciudad o área o de sus autoridades, o en referencia a delimitaciones de sus fronteras. </a:t>
            </a:r>
          </a:p>
          <a:p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© </a:t>
            </a:r>
            <a:r>
              <a:rPr lang="es-ES_tradnl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OMS 2016. Derechos reservados</a:t>
            </a:r>
            <a:endParaRPr lang="es-ES_tradnl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4631" y="6053166"/>
            <a:ext cx="236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Datos </a:t>
            </a:r>
            <a:r>
              <a:rPr lang="es-E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 </a:t>
            </a:r>
            <a:r>
              <a:rPr lang="es-E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de enero </a:t>
            </a:r>
            <a:r>
              <a:rPr lang="es-E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 </a:t>
            </a:r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</a:p>
          <a:p>
            <a:pPr eaLnBrk="1" hangingPunct="1"/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</a:t>
            </a:r>
            <a:r>
              <a:rPr lang="en-US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OMS</a:t>
            </a:r>
            <a:endParaRPr lang="en-US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85" y="3721427"/>
            <a:ext cx="5374571" cy="251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0" y="1019890"/>
            <a:ext cx="5370898" cy="249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188534" y="4726813"/>
            <a:ext cx="3690938" cy="914400"/>
            <a:chOff x="111809" y="4738688"/>
            <a:chExt cx="3690938" cy="914400"/>
          </a:xfrm>
        </p:grpSpPr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180975" y="4873625"/>
              <a:ext cx="381000" cy="22860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322388" y="4879975"/>
              <a:ext cx="3810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180975" y="5260975"/>
              <a:ext cx="381000" cy="2286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590216" y="4854993"/>
              <a:ext cx="654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400" dirty="0">
                  <a:solidFill>
                    <a:srgbClr val="000000"/>
                  </a:solidFill>
                  <a:latin typeface="Times New Roman" pitchFamily="18" charset="0"/>
                </a:rPr>
                <a:t>&lt; 60%</a:t>
              </a: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1735472" y="4830930"/>
              <a:ext cx="124936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400" dirty="0" smtClean="0">
                  <a:solidFill>
                    <a:srgbClr val="000000"/>
                  </a:solidFill>
                  <a:latin typeface="Times New Roman" pitchFamily="18" charset="0"/>
                </a:rPr>
                <a:t>60</a:t>
              </a:r>
              <a:r>
                <a:rPr lang="en-GB" sz="1400" dirty="0">
                  <a:solidFill>
                    <a:srgbClr val="000000"/>
                  </a:solidFill>
                  <a:latin typeface="Times New Roman" pitchFamily="18" charset="0"/>
                </a:rPr>
                <a:t>% - 79.99%</a:t>
              </a:r>
            </a:p>
          </p:txBody>
        </p: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580356" y="5227972"/>
              <a:ext cx="65915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1400" u="sng" dirty="0" smtClean="0">
                  <a:solidFill>
                    <a:srgbClr val="000000"/>
                  </a:solidFill>
                  <a:latin typeface="Times New Roman" pitchFamily="18" charset="0"/>
                </a:rPr>
                <a:t>&gt;</a:t>
              </a:r>
              <a:r>
                <a:rPr lang="en-GB" sz="140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GB" sz="1400" dirty="0">
                  <a:solidFill>
                    <a:srgbClr val="000000"/>
                  </a:solidFill>
                  <a:latin typeface="Times New Roman" pitchFamily="18" charset="0"/>
                </a:rPr>
                <a:t>80%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1321200" y="5272088"/>
              <a:ext cx="381000" cy="228600"/>
            </a:xfrm>
            <a:prstGeom prst="rect">
              <a:avLst/>
            </a:prstGeom>
            <a:noFill/>
            <a:ln w="9525"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1728621" y="5247105"/>
              <a:ext cx="196669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s-ES" sz="1400" dirty="0" smtClean="0">
                  <a:solidFill>
                    <a:srgbClr val="000000"/>
                  </a:solidFill>
                  <a:latin typeface="Times New Roman" pitchFamily="18" charset="0"/>
                </a:rPr>
                <a:t>Sin datos/vigilancia PFA</a:t>
              </a:r>
              <a:endParaRPr lang="es-ES" sz="1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" name="Rectangle 14"/>
            <p:cNvSpPr>
              <a:spLocks noChangeArrowheads="1"/>
            </p:cNvSpPr>
            <p:nvPr/>
          </p:nvSpPr>
          <p:spPr bwMode="auto">
            <a:xfrm>
              <a:off x="111809" y="4738688"/>
              <a:ext cx="3690938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1007771" y="735149"/>
            <a:ext cx="3571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Diciembre 2013 – Noviembre 2014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5001795" y="3422244"/>
            <a:ext cx="3571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Diciembre 2014 – Noviembre 2015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104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109</cp:revision>
  <dcterms:created xsi:type="dcterms:W3CDTF">2007-11-01T14:35:31Z</dcterms:created>
  <dcterms:modified xsi:type="dcterms:W3CDTF">2016-02-04T15:11:15Z</dcterms:modified>
</cp:coreProperties>
</file>